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8" r:id="rId1"/>
  </p:sldMasterIdLst>
  <p:notesMasterIdLst>
    <p:notesMasterId r:id="rId27"/>
  </p:notesMasterIdLst>
  <p:sldIdLst>
    <p:sldId id="256" r:id="rId2"/>
    <p:sldId id="258" r:id="rId3"/>
    <p:sldId id="259" r:id="rId4"/>
    <p:sldId id="261" r:id="rId5"/>
    <p:sldId id="262" r:id="rId6"/>
    <p:sldId id="263" r:id="rId7"/>
    <p:sldId id="264" r:id="rId8"/>
    <p:sldId id="265" r:id="rId9"/>
    <p:sldId id="266" r:id="rId10"/>
    <p:sldId id="260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81" r:id="rId21"/>
    <p:sldId id="283" r:id="rId22"/>
    <p:sldId id="286" r:id="rId23"/>
    <p:sldId id="289" r:id="rId24"/>
    <p:sldId id="290" r:id="rId25"/>
    <p:sldId id="291" r:id="rId26"/>
  </p:sldIdLst>
  <p:sldSz cx="9144000" cy="5143500" type="screen16x9"/>
  <p:notesSz cx="6858000" cy="9144000"/>
  <p:embeddedFontLst>
    <p:embeddedFont>
      <p:font typeface="Blinker" panose="020B0604020202020204" charset="0"/>
      <p:regular r:id="rId28"/>
      <p:bold r:id="rId29"/>
    </p:embeddedFont>
    <p:embeddedFont>
      <p:font typeface="Calibri" panose="020F0502020204030204" pitchFamily="34" charset="0"/>
      <p:regular r:id="rId30"/>
      <p:bold r:id="rId31"/>
      <p:italic r:id="rId32"/>
      <p:boldItalic r:id="rId33"/>
    </p:embeddedFont>
    <p:embeddedFont>
      <p:font typeface="Kdam Thmor Pro" panose="020B0604020202020204" charset="0"/>
      <p:regular r:id="rId34"/>
    </p:embeddedFont>
    <p:embeddedFont>
      <p:font typeface="Shabnam" panose="020B0603030804020204" pitchFamily="34" charset="-78"/>
      <p:regular r:id="rId35"/>
      <p:bold r:id="rId36"/>
    </p:embeddedFont>
    <p:embeddedFont>
      <p:font typeface="Vazir" panose="020B0603030804020204" pitchFamily="34" charset="-78"/>
      <p:regular r:id="rId37"/>
      <p:bold r:id="rId3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7210A"/>
    <a:srgbClr val="824B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558E0BB-D77B-4B46-A565-B831CE475F96}">
  <a:tblStyle styleId="{6558E0BB-D77B-4B46-A565-B831CE475F9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8DEAA645-8815-4389-A4FE-E789C4990246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7" d="100"/>
          <a:sy n="107" d="100"/>
        </p:scale>
        <p:origin x="754" y="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font" Target="fonts/font7.fntdata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2.fntdata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5.fntdata"/><Relationship Id="rId37" Type="http://schemas.openxmlformats.org/officeDocument/2006/relationships/font" Target="fonts/font10.fntdata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1.fntdata"/><Relationship Id="rId36" Type="http://schemas.openxmlformats.org/officeDocument/2006/relationships/font" Target="fonts/font9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font" Target="fonts/font3.fntdata"/><Relationship Id="rId35" Type="http://schemas.openxmlformats.org/officeDocument/2006/relationships/font" Target="fonts/font8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6.fntdata"/><Relationship Id="rId38" Type="http://schemas.openxmlformats.org/officeDocument/2006/relationships/font" Target="fonts/font11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Google Shape;229;g4dfce81f19_0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" name="Google Shape;230;g4dfce81f19_0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" name="Google Shape;269;g54dda1946d_6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0" name="Google Shape;270;g54dda1946d_6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" name="Google Shape;429;g54dda1946d_4_27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0" name="Google Shape;430;g54dda1946d_4_27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" name="Google Shape;488;g54dda1946d_6_3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9" name="Google Shape;489;g54dda1946d_6_3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g54ff9c4cb4_3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5" name="Google Shape;495;g54ff9c4cb4_3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" name="Google Shape;501;g54dda1946d_6_3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2" name="Google Shape;502;g54dda1946d_6_3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" name="Google Shape;510;g54dda1946d_6_3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1" name="Google Shape;511;g54dda1946d_6_3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" name="Google Shape;518;g54dda1946d_4_27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9" name="Google Shape;519;g54dda1946d_4_27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" name="Google Shape;525;g54dda1946d_4_27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6" name="Google Shape;526;g54dda1946d_4_27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Google Shape;536;g2a1c42ca0c7_0_230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7" name="Google Shape;537;g2a1c42ca0c7_0_230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" name="Google Shape;552;g2a1c42ca0c7_0_5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3" name="Google Shape;553;g2a1c42ca0c7_0_5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g2a1c42c98f0_0_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" name="Google Shape;246;g2a1c42c98f0_0_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g2a1c42ca0c7_0_230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7" name="Google Shape;647;g2a1c42ca0c7_0_230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" name="Google Shape;699;g54dda1946d_4_26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0" name="Google Shape;700;g54dda1946d_4_26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" name="Google Shape;954;g54dda1946d_4_26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5" name="Google Shape;955;g54dda1946d_4_26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" name="Google Shape;997;gd5260bdd85_0_3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8" name="Google Shape;998;gd5260bdd85_0_3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" name="Google Shape;1022;g135e18421cc_13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3" name="Google Shape;1023;g135e18421cc_13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" name="Google Shape;1044;g2a1c42ca0c7_0_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5" name="Google Shape;1045;g2a1c42ca0c7_0_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Google Shape;262;g54dda1946d_6_2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" name="Google Shape;263;g54dda1946d_6_2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" name="Google Shape;277;g14072739ea5_1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8" name="Google Shape;278;g14072739ea5_1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" name="Google Shape;284;g54dda1946d_6_3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5" name="Google Shape;285;g54dda1946d_6_3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2" name="Google Shape;292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" name="Google Shape;313;g54dda1946d_6_3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4" name="Google Shape;314;g54dda1946d_6_3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" name="Google Shape;343;gd5260bdd85_0_2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4" name="Google Shape;344;gd5260bdd85_0_2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" name="Google Shape;380;g2a1c42ca0c7_0_3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1" name="Google Shape;381;g2a1c42ca0c7_0_3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1;p2"/>
          <p:cNvGrpSpPr/>
          <p:nvPr/>
        </p:nvGrpSpPr>
        <p:grpSpPr>
          <a:xfrm>
            <a:off x="-505311" y="-199072"/>
            <a:ext cx="10199691" cy="5600007"/>
            <a:chOff x="-505311" y="-199072"/>
            <a:chExt cx="10199691" cy="5600007"/>
          </a:xfrm>
        </p:grpSpPr>
        <p:sp>
          <p:nvSpPr>
            <p:cNvPr id="12" name="Google Shape;12;p2"/>
            <p:cNvSpPr/>
            <p:nvPr/>
          </p:nvSpPr>
          <p:spPr>
            <a:xfrm>
              <a:off x="-505311" y="4746801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288939" y="-199072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 userDrawn="1">
  <p:cSld name="BLANK_1_1_1_1_1_1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" name="Google Shape;69;p13"/>
          <p:cNvGrpSpPr/>
          <p:nvPr/>
        </p:nvGrpSpPr>
        <p:grpSpPr>
          <a:xfrm>
            <a:off x="-505311" y="-199072"/>
            <a:ext cx="10199691" cy="5600007"/>
            <a:chOff x="-505311" y="-199072"/>
            <a:chExt cx="10199691" cy="5600007"/>
          </a:xfrm>
        </p:grpSpPr>
        <p:sp>
          <p:nvSpPr>
            <p:cNvPr id="70" name="Google Shape;70;p13"/>
            <p:cNvSpPr/>
            <p:nvPr/>
          </p:nvSpPr>
          <p:spPr>
            <a:xfrm>
              <a:off x="-505311" y="4746801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" name="Google Shape;71;p13"/>
            <p:cNvSpPr/>
            <p:nvPr/>
          </p:nvSpPr>
          <p:spPr>
            <a:xfrm>
              <a:off x="4288939" y="-199072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5" name="Google Shape;75;p13"/>
          <p:cNvSpPr txBox="1">
            <a:spLocks noGrp="1"/>
          </p:cNvSpPr>
          <p:nvPr>
            <p:ph type="title" idx="3" hasCustomPrompt="1"/>
          </p:nvPr>
        </p:nvSpPr>
        <p:spPr>
          <a:xfrm>
            <a:off x="720000" y="1691450"/>
            <a:ext cx="734700" cy="971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9pPr>
          </a:lstStyle>
          <a:p>
            <a:r>
              <a:t>xx%</a:t>
            </a:r>
          </a:p>
        </p:txBody>
      </p:sp>
      <p:sp>
        <p:nvSpPr>
          <p:cNvPr id="78" name="Google Shape;78;p13"/>
          <p:cNvSpPr txBox="1">
            <a:spLocks noGrp="1"/>
          </p:cNvSpPr>
          <p:nvPr>
            <p:ph type="title" idx="6" hasCustomPrompt="1"/>
          </p:nvPr>
        </p:nvSpPr>
        <p:spPr>
          <a:xfrm>
            <a:off x="720000" y="3069400"/>
            <a:ext cx="734700" cy="971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9pPr>
          </a:lstStyle>
          <a:p>
            <a:r>
              <a:t>xx%</a:t>
            </a:r>
          </a:p>
        </p:txBody>
      </p:sp>
      <p:sp>
        <p:nvSpPr>
          <p:cNvPr id="79" name="Google Shape;79;p13"/>
          <p:cNvSpPr txBox="1">
            <a:spLocks noGrp="1"/>
          </p:cNvSpPr>
          <p:nvPr>
            <p:ph type="title" idx="7" hasCustomPrompt="1"/>
          </p:nvPr>
        </p:nvSpPr>
        <p:spPr>
          <a:xfrm>
            <a:off x="7689300" y="1691450"/>
            <a:ext cx="734700" cy="971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9pPr>
          </a:lstStyle>
          <a:p>
            <a:r>
              <a:t>xx%</a:t>
            </a:r>
          </a:p>
        </p:txBody>
      </p:sp>
      <p:sp>
        <p:nvSpPr>
          <p:cNvPr id="80" name="Google Shape;80;p13"/>
          <p:cNvSpPr txBox="1">
            <a:spLocks noGrp="1"/>
          </p:cNvSpPr>
          <p:nvPr>
            <p:ph type="title" idx="8" hasCustomPrompt="1"/>
          </p:nvPr>
        </p:nvSpPr>
        <p:spPr>
          <a:xfrm>
            <a:off x="7689300" y="3069400"/>
            <a:ext cx="734700" cy="971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1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BLANK_1_1"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" name="Google Shape;86;p14"/>
          <p:cNvGrpSpPr/>
          <p:nvPr/>
        </p:nvGrpSpPr>
        <p:grpSpPr>
          <a:xfrm>
            <a:off x="-505311" y="-199072"/>
            <a:ext cx="10199691" cy="5600007"/>
            <a:chOff x="-505311" y="-199072"/>
            <a:chExt cx="10199691" cy="5600007"/>
          </a:xfrm>
        </p:grpSpPr>
        <p:sp>
          <p:nvSpPr>
            <p:cNvPr id="87" name="Google Shape;87;p14"/>
            <p:cNvSpPr/>
            <p:nvPr/>
          </p:nvSpPr>
          <p:spPr>
            <a:xfrm>
              <a:off x="-505311" y="4746801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" name="Google Shape;88;p14"/>
            <p:cNvSpPr/>
            <p:nvPr/>
          </p:nvSpPr>
          <p:spPr>
            <a:xfrm>
              <a:off x="4288939" y="-199072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 userDrawn="1">
  <p:cSld name="CUSTOM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15"/>
          <p:cNvSpPr/>
          <p:nvPr/>
        </p:nvSpPr>
        <p:spPr>
          <a:xfrm>
            <a:off x="-505311" y="4746801"/>
            <a:ext cx="5405441" cy="654134"/>
          </a:xfrm>
          <a:custGeom>
            <a:avLst/>
            <a:gdLst/>
            <a:ahLst/>
            <a:cxnLst/>
            <a:rect l="l" t="t" r="r" b="b"/>
            <a:pathLst>
              <a:path w="3931230" h="475734" extrusionOk="0">
                <a:moveTo>
                  <a:pt x="99674" y="243288"/>
                </a:moveTo>
                <a:cubicBezTo>
                  <a:pt x="99579" y="240150"/>
                  <a:pt x="99484" y="236916"/>
                  <a:pt x="99389" y="233778"/>
                </a:cubicBezTo>
                <a:lnTo>
                  <a:pt x="99674" y="243288"/>
                </a:lnTo>
                <a:cubicBezTo>
                  <a:pt x="102908" y="249185"/>
                  <a:pt x="123642" y="233873"/>
                  <a:pt x="114036" y="255462"/>
                </a:cubicBezTo>
                <a:lnTo>
                  <a:pt x="86739" y="255462"/>
                </a:lnTo>
                <a:cubicBezTo>
                  <a:pt x="87595" y="246047"/>
                  <a:pt x="94348" y="245761"/>
                  <a:pt x="99674" y="243288"/>
                </a:cubicBezTo>
                <a:close/>
                <a:moveTo>
                  <a:pt x="45938" y="342297"/>
                </a:moveTo>
                <a:cubicBezTo>
                  <a:pt x="48886" y="340109"/>
                  <a:pt x="51739" y="338017"/>
                  <a:pt x="54688" y="335829"/>
                </a:cubicBezTo>
                <a:cubicBezTo>
                  <a:pt x="58968" y="335925"/>
                  <a:pt x="63343" y="336115"/>
                  <a:pt x="67622" y="336210"/>
                </a:cubicBezTo>
                <a:lnTo>
                  <a:pt x="93968" y="302827"/>
                </a:lnTo>
                <a:cubicBezTo>
                  <a:pt x="93682" y="302066"/>
                  <a:pt x="93112" y="301305"/>
                  <a:pt x="92351" y="300544"/>
                </a:cubicBezTo>
                <a:cubicBezTo>
                  <a:pt x="93397" y="291604"/>
                  <a:pt x="96345" y="290177"/>
                  <a:pt x="100530" y="294457"/>
                </a:cubicBezTo>
                <a:lnTo>
                  <a:pt x="114606" y="276672"/>
                </a:lnTo>
                <a:lnTo>
                  <a:pt x="83220" y="276672"/>
                </a:lnTo>
                <a:cubicBezTo>
                  <a:pt x="83125" y="277242"/>
                  <a:pt x="83030" y="277813"/>
                  <a:pt x="83030" y="278479"/>
                </a:cubicBezTo>
                <a:cubicBezTo>
                  <a:pt x="82935" y="277718"/>
                  <a:pt x="82745" y="277242"/>
                  <a:pt x="82555" y="276672"/>
                </a:cubicBezTo>
                <a:lnTo>
                  <a:pt x="56304" y="276672"/>
                </a:lnTo>
                <a:cubicBezTo>
                  <a:pt x="61631" y="284851"/>
                  <a:pt x="61535" y="299974"/>
                  <a:pt x="66862" y="307963"/>
                </a:cubicBezTo>
                <a:cubicBezTo>
                  <a:pt x="60204" y="303778"/>
                  <a:pt x="52405" y="314145"/>
                  <a:pt x="46698" y="304063"/>
                </a:cubicBezTo>
                <a:cubicBezTo>
                  <a:pt x="43940" y="307677"/>
                  <a:pt x="42038" y="313003"/>
                  <a:pt x="36712" y="311482"/>
                </a:cubicBezTo>
                <a:cubicBezTo>
                  <a:pt x="35381" y="303873"/>
                  <a:pt x="39470" y="303873"/>
                  <a:pt x="43370" y="303778"/>
                </a:cubicBezTo>
                <a:cubicBezTo>
                  <a:pt x="43370" y="301495"/>
                  <a:pt x="43275" y="299308"/>
                  <a:pt x="43275" y="297025"/>
                </a:cubicBezTo>
                <a:cubicBezTo>
                  <a:pt x="43275" y="296454"/>
                  <a:pt x="43370" y="295884"/>
                  <a:pt x="43560" y="295218"/>
                </a:cubicBezTo>
                <a:cubicBezTo>
                  <a:pt x="34905" y="293030"/>
                  <a:pt x="31386" y="285612"/>
                  <a:pt x="30245" y="276672"/>
                </a:cubicBezTo>
                <a:lnTo>
                  <a:pt x="12554" y="276672"/>
                </a:lnTo>
                <a:lnTo>
                  <a:pt x="2378" y="291794"/>
                </a:lnTo>
                <a:cubicBezTo>
                  <a:pt x="2568" y="292650"/>
                  <a:pt x="2853" y="293506"/>
                  <a:pt x="2948" y="294457"/>
                </a:cubicBezTo>
                <a:cubicBezTo>
                  <a:pt x="3519" y="302351"/>
                  <a:pt x="10367" y="299688"/>
                  <a:pt x="13125" y="303968"/>
                </a:cubicBezTo>
                <a:cubicBezTo>
                  <a:pt x="19783" y="307582"/>
                  <a:pt x="16169" y="313955"/>
                  <a:pt x="15788" y="319376"/>
                </a:cubicBezTo>
                <a:cubicBezTo>
                  <a:pt x="19402" y="323941"/>
                  <a:pt x="24728" y="328601"/>
                  <a:pt x="16359" y="332976"/>
                </a:cubicBezTo>
                <a:lnTo>
                  <a:pt x="23016" y="337637"/>
                </a:lnTo>
                <a:cubicBezTo>
                  <a:pt x="25775" y="335639"/>
                  <a:pt x="28438" y="333166"/>
                  <a:pt x="31291" y="338683"/>
                </a:cubicBezTo>
                <a:cubicBezTo>
                  <a:pt x="36807" y="336495"/>
                  <a:pt x="33954" y="321183"/>
                  <a:pt x="43940" y="325843"/>
                </a:cubicBezTo>
                <a:cubicBezTo>
                  <a:pt x="43940" y="325748"/>
                  <a:pt x="43940" y="325748"/>
                  <a:pt x="43940" y="325653"/>
                </a:cubicBezTo>
                <a:lnTo>
                  <a:pt x="44131" y="325938"/>
                </a:lnTo>
                <a:cubicBezTo>
                  <a:pt x="43275" y="323751"/>
                  <a:pt x="41467" y="319946"/>
                  <a:pt x="41753" y="319661"/>
                </a:cubicBezTo>
                <a:cubicBezTo>
                  <a:pt x="46413" y="315381"/>
                  <a:pt x="49837" y="318995"/>
                  <a:pt x="53641" y="322895"/>
                </a:cubicBezTo>
                <a:cubicBezTo>
                  <a:pt x="50788" y="327650"/>
                  <a:pt x="48601" y="333071"/>
                  <a:pt x="44035" y="325938"/>
                </a:cubicBezTo>
                <a:cubicBezTo>
                  <a:pt x="43940" y="325938"/>
                  <a:pt x="43940" y="325938"/>
                  <a:pt x="43845" y="325843"/>
                </a:cubicBezTo>
                <a:cubicBezTo>
                  <a:pt x="45177" y="331169"/>
                  <a:pt x="38424" y="338112"/>
                  <a:pt x="45938" y="342297"/>
                </a:cubicBezTo>
                <a:close/>
                <a:moveTo>
                  <a:pt x="44035" y="325938"/>
                </a:moveTo>
                <a:lnTo>
                  <a:pt x="44035" y="325938"/>
                </a:lnTo>
                <a:lnTo>
                  <a:pt x="44035" y="325938"/>
                </a:lnTo>
                <a:lnTo>
                  <a:pt x="44035" y="325938"/>
                </a:lnTo>
                <a:close/>
                <a:moveTo>
                  <a:pt x="3856951" y="34715"/>
                </a:moveTo>
                <a:cubicBezTo>
                  <a:pt x="3852481" y="37568"/>
                  <a:pt x="3847250" y="37473"/>
                  <a:pt x="3842209" y="37948"/>
                </a:cubicBezTo>
                <a:cubicBezTo>
                  <a:pt x="3846964" y="39851"/>
                  <a:pt x="3851815" y="41753"/>
                  <a:pt x="3856571" y="43655"/>
                </a:cubicBezTo>
                <a:cubicBezTo>
                  <a:pt x="3856761" y="40611"/>
                  <a:pt x="3856856" y="37663"/>
                  <a:pt x="3856951" y="34715"/>
                </a:cubicBezTo>
                <a:close/>
                <a:moveTo>
                  <a:pt x="5611" y="412107"/>
                </a:moveTo>
                <a:cubicBezTo>
                  <a:pt x="5231" y="414199"/>
                  <a:pt x="5421" y="416292"/>
                  <a:pt x="5897" y="418384"/>
                </a:cubicBezTo>
                <a:cubicBezTo>
                  <a:pt x="5421" y="416292"/>
                  <a:pt x="5231" y="414199"/>
                  <a:pt x="5611" y="412107"/>
                </a:cubicBezTo>
                <a:lnTo>
                  <a:pt x="5611" y="412107"/>
                </a:lnTo>
                <a:close/>
                <a:moveTo>
                  <a:pt x="11223" y="346292"/>
                </a:moveTo>
                <a:cubicBezTo>
                  <a:pt x="9606" y="347147"/>
                  <a:pt x="8179" y="348289"/>
                  <a:pt x="7894" y="350952"/>
                </a:cubicBezTo>
                <a:cubicBezTo>
                  <a:pt x="6277" y="348003"/>
                  <a:pt x="4565" y="345055"/>
                  <a:pt x="2948" y="342011"/>
                </a:cubicBezTo>
                <a:cubicBezTo>
                  <a:pt x="4565" y="344960"/>
                  <a:pt x="6277" y="347908"/>
                  <a:pt x="7894" y="350952"/>
                </a:cubicBezTo>
                <a:cubicBezTo>
                  <a:pt x="8179" y="348384"/>
                  <a:pt x="9606" y="347147"/>
                  <a:pt x="11223" y="346292"/>
                </a:cubicBezTo>
                <a:close/>
                <a:moveTo>
                  <a:pt x="23111" y="418289"/>
                </a:moveTo>
                <a:cubicBezTo>
                  <a:pt x="23682" y="419050"/>
                  <a:pt x="24253" y="419716"/>
                  <a:pt x="24823" y="420286"/>
                </a:cubicBezTo>
                <a:cubicBezTo>
                  <a:pt x="24253" y="419716"/>
                  <a:pt x="23682" y="419050"/>
                  <a:pt x="23111" y="418289"/>
                </a:cubicBezTo>
                <a:cubicBezTo>
                  <a:pt x="22255" y="417623"/>
                  <a:pt x="21495" y="417053"/>
                  <a:pt x="20829" y="416387"/>
                </a:cubicBezTo>
                <a:cubicBezTo>
                  <a:pt x="21495" y="417053"/>
                  <a:pt x="22255" y="417623"/>
                  <a:pt x="23111" y="418289"/>
                </a:cubicBezTo>
                <a:close/>
                <a:moveTo>
                  <a:pt x="31957" y="401740"/>
                </a:moveTo>
                <a:cubicBezTo>
                  <a:pt x="26345" y="401930"/>
                  <a:pt x="24158" y="405164"/>
                  <a:pt x="25394" y="412202"/>
                </a:cubicBezTo>
                <a:cubicBezTo>
                  <a:pt x="26630" y="412297"/>
                  <a:pt x="27867" y="412392"/>
                  <a:pt x="29103" y="412487"/>
                </a:cubicBezTo>
                <a:cubicBezTo>
                  <a:pt x="30340" y="413819"/>
                  <a:pt x="31576" y="414770"/>
                  <a:pt x="32813" y="415436"/>
                </a:cubicBezTo>
                <a:cubicBezTo>
                  <a:pt x="31576" y="414770"/>
                  <a:pt x="30340" y="413819"/>
                  <a:pt x="29103" y="412487"/>
                </a:cubicBezTo>
                <a:cubicBezTo>
                  <a:pt x="33573" y="410585"/>
                  <a:pt x="34905" y="407351"/>
                  <a:pt x="31957" y="401740"/>
                </a:cubicBezTo>
                <a:close/>
                <a:moveTo>
                  <a:pt x="28533" y="193166"/>
                </a:moveTo>
                <a:cubicBezTo>
                  <a:pt x="31006" y="194117"/>
                  <a:pt x="33478" y="195163"/>
                  <a:pt x="36046" y="196114"/>
                </a:cubicBezTo>
                <a:lnTo>
                  <a:pt x="36046" y="196114"/>
                </a:lnTo>
                <a:cubicBezTo>
                  <a:pt x="36807" y="194973"/>
                  <a:pt x="37663" y="193832"/>
                  <a:pt x="38424" y="192691"/>
                </a:cubicBezTo>
                <a:cubicBezTo>
                  <a:pt x="41658" y="190598"/>
                  <a:pt x="44701" y="187460"/>
                  <a:pt x="48410" y="190408"/>
                </a:cubicBezTo>
                <a:cubicBezTo>
                  <a:pt x="48886" y="193927"/>
                  <a:pt x="49362" y="197351"/>
                  <a:pt x="49837" y="200775"/>
                </a:cubicBezTo>
                <a:lnTo>
                  <a:pt x="72949" y="200775"/>
                </a:lnTo>
                <a:cubicBezTo>
                  <a:pt x="78180" y="197826"/>
                  <a:pt x="86359" y="199253"/>
                  <a:pt x="87025" y="189552"/>
                </a:cubicBezTo>
                <a:cubicBezTo>
                  <a:pt x="87025" y="189552"/>
                  <a:pt x="87025" y="189552"/>
                  <a:pt x="86930" y="189552"/>
                </a:cubicBezTo>
                <a:cubicBezTo>
                  <a:pt x="86930" y="189552"/>
                  <a:pt x="86930" y="189457"/>
                  <a:pt x="86930" y="189457"/>
                </a:cubicBezTo>
                <a:cubicBezTo>
                  <a:pt x="84171" y="188601"/>
                  <a:pt x="80272" y="188411"/>
                  <a:pt x="81318" y="183275"/>
                </a:cubicBezTo>
                <a:cubicBezTo>
                  <a:pt x="82269" y="178805"/>
                  <a:pt x="85313" y="176903"/>
                  <a:pt x="89878" y="179661"/>
                </a:cubicBezTo>
                <a:cubicBezTo>
                  <a:pt x="88832" y="182989"/>
                  <a:pt x="87881" y="186223"/>
                  <a:pt x="86834" y="189362"/>
                </a:cubicBezTo>
                <a:cubicBezTo>
                  <a:pt x="86834" y="189362"/>
                  <a:pt x="86834" y="189362"/>
                  <a:pt x="86834" y="189362"/>
                </a:cubicBezTo>
                <a:cubicBezTo>
                  <a:pt x="86834" y="189362"/>
                  <a:pt x="86834" y="189362"/>
                  <a:pt x="86834" y="189457"/>
                </a:cubicBezTo>
                <a:cubicBezTo>
                  <a:pt x="91875" y="189647"/>
                  <a:pt x="95489" y="186889"/>
                  <a:pt x="99199" y="181468"/>
                </a:cubicBezTo>
                <a:lnTo>
                  <a:pt x="65054" y="138193"/>
                </a:lnTo>
                <a:cubicBezTo>
                  <a:pt x="64103" y="140571"/>
                  <a:pt x="62582" y="143044"/>
                  <a:pt x="61345" y="144946"/>
                </a:cubicBezTo>
                <a:cubicBezTo>
                  <a:pt x="70381" y="155979"/>
                  <a:pt x="69334" y="163778"/>
                  <a:pt x="56685" y="167867"/>
                </a:cubicBezTo>
                <a:cubicBezTo>
                  <a:pt x="55258" y="175476"/>
                  <a:pt x="67908" y="179566"/>
                  <a:pt x="59158" y="190218"/>
                </a:cubicBezTo>
                <a:cubicBezTo>
                  <a:pt x="55353" y="183370"/>
                  <a:pt x="51264" y="176237"/>
                  <a:pt x="43465" y="179756"/>
                </a:cubicBezTo>
                <a:cubicBezTo>
                  <a:pt x="43465" y="176522"/>
                  <a:pt x="43560" y="173288"/>
                  <a:pt x="43560" y="170055"/>
                </a:cubicBezTo>
                <a:cubicBezTo>
                  <a:pt x="41848" y="166916"/>
                  <a:pt x="40041" y="163873"/>
                  <a:pt x="38329" y="160734"/>
                </a:cubicBezTo>
                <a:cubicBezTo>
                  <a:pt x="34144" y="160734"/>
                  <a:pt x="29959" y="160829"/>
                  <a:pt x="25775" y="160829"/>
                </a:cubicBezTo>
                <a:cubicBezTo>
                  <a:pt x="19973" y="163587"/>
                  <a:pt x="22446" y="167106"/>
                  <a:pt x="25109" y="170721"/>
                </a:cubicBezTo>
                <a:cubicBezTo>
                  <a:pt x="25489" y="173479"/>
                  <a:pt x="25489" y="176142"/>
                  <a:pt x="25204" y="178710"/>
                </a:cubicBezTo>
                <a:cubicBezTo>
                  <a:pt x="25489" y="176142"/>
                  <a:pt x="25489" y="173479"/>
                  <a:pt x="25109" y="170721"/>
                </a:cubicBezTo>
                <a:cubicBezTo>
                  <a:pt x="32432" y="169960"/>
                  <a:pt x="37948" y="172242"/>
                  <a:pt x="38424" y="182989"/>
                </a:cubicBezTo>
                <a:cubicBezTo>
                  <a:pt x="33764" y="184036"/>
                  <a:pt x="27486" y="182704"/>
                  <a:pt x="28533" y="193166"/>
                </a:cubicBezTo>
                <a:close/>
                <a:moveTo>
                  <a:pt x="562950" y="90639"/>
                </a:moveTo>
                <a:lnTo>
                  <a:pt x="569702" y="93872"/>
                </a:lnTo>
                <a:cubicBezTo>
                  <a:pt x="569702" y="93872"/>
                  <a:pt x="593004" y="76277"/>
                  <a:pt x="593004" y="95"/>
                </a:cubicBezTo>
                <a:lnTo>
                  <a:pt x="565613" y="95"/>
                </a:lnTo>
                <a:cubicBezTo>
                  <a:pt x="565613" y="27677"/>
                  <a:pt x="561047" y="66386"/>
                  <a:pt x="559050" y="81699"/>
                </a:cubicBezTo>
                <a:cubicBezTo>
                  <a:pt x="560477" y="80462"/>
                  <a:pt x="562284" y="79891"/>
                  <a:pt x="564471" y="79987"/>
                </a:cubicBezTo>
                <a:cubicBezTo>
                  <a:pt x="566183" y="83981"/>
                  <a:pt x="567039" y="88071"/>
                  <a:pt x="563235" y="90544"/>
                </a:cubicBezTo>
                <a:cubicBezTo>
                  <a:pt x="563140" y="90639"/>
                  <a:pt x="563045" y="90639"/>
                  <a:pt x="562950" y="90639"/>
                </a:cubicBezTo>
                <a:close/>
                <a:moveTo>
                  <a:pt x="530708" y="80082"/>
                </a:moveTo>
                <a:cubicBezTo>
                  <a:pt x="530327" y="83506"/>
                  <a:pt x="531373" y="85598"/>
                  <a:pt x="533085" y="86834"/>
                </a:cubicBezTo>
                <a:cubicBezTo>
                  <a:pt x="532229" y="89783"/>
                  <a:pt x="531278" y="92541"/>
                  <a:pt x="530137" y="95109"/>
                </a:cubicBezTo>
                <a:lnTo>
                  <a:pt x="536795" y="106807"/>
                </a:lnTo>
                <a:cubicBezTo>
                  <a:pt x="535368" y="106712"/>
                  <a:pt x="533941" y="106617"/>
                  <a:pt x="532420" y="106522"/>
                </a:cubicBezTo>
                <a:cubicBezTo>
                  <a:pt x="532420" y="108424"/>
                  <a:pt x="532420" y="110326"/>
                  <a:pt x="532420" y="112228"/>
                </a:cubicBezTo>
                <a:cubicBezTo>
                  <a:pt x="532420" y="110326"/>
                  <a:pt x="532420" y="108424"/>
                  <a:pt x="532420" y="106522"/>
                </a:cubicBezTo>
                <a:cubicBezTo>
                  <a:pt x="523670" y="101671"/>
                  <a:pt x="516346" y="104239"/>
                  <a:pt x="508928" y="113750"/>
                </a:cubicBezTo>
                <a:cubicBezTo>
                  <a:pt x="516632" y="113750"/>
                  <a:pt x="523384" y="113750"/>
                  <a:pt x="530042" y="113750"/>
                </a:cubicBezTo>
                <a:lnTo>
                  <a:pt x="491428" y="140190"/>
                </a:lnTo>
                <a:lnTo>
                  <a:pt x="471740" y="153696"/>
                </a:lnTo>
                <a:lnTo>
                  <a:pt x="448343" y="126970"/>
                </a:lnTo>
                <a:cubicBezTo>
                  <a:pt x="448343" y="126970"/>
                  <a:pt x="491428" y="97297"/>
                  <a:pt x="491428" y="190"/>
                </a:cubicBezTo>
                <a:lnTo>
                  <a:pt x="496944" y="190"/>
                </a:lnTo>
                <a:cubicBezTo>
                  <a:pt x="499417" y="3234"/>
                  <a:pt x="501890" y="3329"/>
                  <a:pt x="505028" y="190"/>
                </a:cubicBezTo>
                <a:lnTo>
                  <a:pt x="539553" y="190"/>
                </a:lnTo>
                <a:cubicBezTo>
                  <a:pt x="539553" y="190"/>
                  <a:pt x="540218" y="9511"/>
                  <a:pt x="540218" y="22826"/>
                </a:cubicBezTo>
                <a:cubicBezTo>
                  <a:pt x="540218" y="37283"/>
                  <a:pt x="539363" y="56400"/>
                  <a:pt x="536129" y="73424"/>
                </a:cubicBezTo>
                <a:cubicBezTo>
                  <a:pt x="533276" y="74090"/>
                  <a:pt x="531088" y="76468"/>
                  <a:pt x="530708" y="80082"/>
                </a:cubicBezTo>
                <a:close/>
                <a:moveTo>
                  <a:pt x="492189" y="69905"/>
                </a:moveTo>
                <a:cubicBezTo>
                  <a:pt x="489906" y="77418"/>
                  <a:pt x="486767" y="81699"/>
                  <a:pt x="490667" y="90449"/>
                </a:cubicBezTo>
                <a:cubicBezTo>
                  <a:pt x="495708" y="83791"/>
                  <a:pt x="496659" y="78940"/>
                  <a:pt x="492189" y="69905"/>
                </a:cubicBezTo>
                <a:close/>
                <a:moveTo>
                  <a:pt x="663099" y="22826"/>
                </a:moveTo>
                <a:cubicBezTo>
                  <a:pt x="663099" y="43940"/>
                  <a:pt x="661482" y="75041"/>
                  <a:pt x="652923" y="95109"/>
                </a:cubicBezTo>
                <a:lnTo>
                  <a:pt x="660531" y="108519"/>
                </a:lnTo>
                <a:lnTo>
                  <a:pt x="614213" y="140190"/>
                </a:lnTo>
                <a:lnTo>
                  <a:pt x="594526" y="153696"/>
                </a:lnTo>
                <a:lnTo>
                  <a:pt x="571129" y="126970"/>
                </a:lnTo>
                <a:cubicBezTo>
                  <a:pt x="571129" y="126970"/>
                  <a:pt x="614213" y="97297"/>
                  <a:pt x="614213" y="190"/>
                </a:cubicBezTo>
                <a:lnTo>
                  <a:pt x="636469" y="190"/>
                </a:lnTo>
                <a:cubicBezTo>
                  <a:pt x="634186" y="4660"/>
                  <a:pt x="638086" y="6943"/>
                  <a:pt x="640273" y="11128"/>
                </a:cubicBezTo>
                <a:cubicBezTo>
                  <a:pt x="642365" y="6658"/>
                  <a:pt x="644553" y="3329"/>
                  <a:pt x="643031" y="190"/>
                </a:cubicBezTo>
                <a:lnTo>
                  <a:pt x="657488" y="190"/>
                </a:lnTo>
                <a:cubicBezTo>
                  <a:pt x="658914" y="1236"/>
                  <a:pt x="660626" y="1712"/>
                  <a:pt x="662433" y="1902"/>
                </a:cubicBezTo>
                <a:cubicBezTo>
                  <a:pt x="662719" y="5136"/>
                  <a:pt x="663099" y="12840"/>
                  <a:pt x="663099" y="22826"/>
                </a:cubicBezTo>
                <a:close/>
                <a:moveTo>
                  <a:pt x="608602" y="113750"/>
                </a:moveTo>
                <a:cubicBezTo>
                  <a:pt x="606890" y="107473"/>
                  <a:pt x="604227" y="104239"/>
                  <a:pt x="599376" y="106332"/>
                </a:cubicBezTo>
                <a:cubicBezTo>
                  <a:pt x="598520" y="106712"/>
                  <a:pt x="597664" y="110326"/>
                  <a:pt x="598235" y="111468"/>
                </a:cubicBezTo>
                <a:cubicBezTo>
                  <a:pt x="600803" y="116984"/>
                  <a:pt x="604417" y="116889"/>
                  <a:pt x="608602" y="113750"/>
                </a:cubicBezTo>
                <a:close/>
                <a:moveTo>
                  <a:pt x="611170" y="98818"/>
                </a:moveTo>
                <a:cubicBezTo>
                  <a:pt x="607270" y="88736"/>
                  <a:pt x="605463" y="84076"/>
                  <a:pt x="602800" y="77324"/>
                </a:cubicBezTo>
                <a:cubicBezTo>
                  <a:pt x="601469" y="86264"/>
                  <a:pt x="598996" y="93397"/>
                  <a:pt x="611170" y="98818"/>
                </a:cubicBezTo>
                <a:close/>
                <a:moveTo>
                  <a:pt x="623534" y="78655"/>
                </a:moveTo>
                <a:cubicBezTo>
                  <a:pt x="623439" y="76943"/>
                  <a:pt x="623724" y="75421"/>
                  <a:pt x="623344" y="74946"/>
                </a:cubicBezTo>
                <a:cubicBezTo>
                  <a:pt x="619634" y="70951"/>
                  <a:pt x="616781" y="72663"/>
                  <a:pt x="613547" y="77514"/>
                </a:cubicBezTo>
                <a:cubicBezTo>
                  <a:pt x="618018" y="82745"/>
                  <a:pt x="620776" y="80557"/>
                  <a:pt x="623534" y="78655"/>
                </a:cubicBezTo>
                <a:close/>
                <a:moveTo>
                  <a:pt x="631238" y="120027"/>
                </a:moveTo>
                <a:cubicBezTo>
                  <a:pt x="626102" y="113845"/>
                  <a:pt x="623153" y="111943"/>
                  <a:pt x="618303" y="116794"/>
                </a:cubicBezTo>
                <a:cubicBezTo>
                  <a:pt x="622583" y="117935"/>
                  <a:pt x="625626" y="118696"/>
                  <a:pt x="631238" y="120027"/>
                </a:cubicBezTo>
                <a:close/>
                <a:moveTo>
                  <a:pt x="648262" y="90924"/>
                </a:moveTo>
                <a:cubicBezTo>
                  <a:pt x="640558" y="103764"/>
                  <a:pt x="643792" y="109946"/>
                  <a:pt x="648262" y="116128"/>
                </a:cubicBezTo>
                <a:lnTo>
                  <a:pt x="648262" y="90924"/>
                </a:lnTo>
                <a:close/>
                <a:moveTo>
                  <a:pt x="656251" y="83315"/>
                </a:moveTo>
                <a:cubicBezTo>
                  <a:pt x="655110" y="76277"/>
                  <a:pt x="652162" y="72758"/>
                  <a:pt x="647311" y="73424"/>
                </a:cubicBezTo>
                <a:cubicBezTo>
                  <a:pt x="642651" y="73995"/>
                  <a:pt x="641509" y="78655"/>
                  <a:pt x="641985" y="85693"/>
                </a:cubicBezTo>
                <a:cubicBezTo>
                  <a:pt x="646740" y="84932"/>
                  <a:pt x="651401" y="84171"/>
                  <a:pt x="656251" y="83315"/>
                </a:cubicBezTo>
                <a:close/>
                <a:moveTo>
                  <a:pt x="785314" y="95"/>
                </a:moveTo>
                <a:lnTo>
                  <a:pt x="737094" y="95"/>
                </a:lnTo>
                <a:cubicBezTo>
                  <a:pt x="737094" y="5611"/>
                  <a:pt x="736904" y="10842"/>
                  <a:pt x="736618" y="15883"/>
                </a:cubicBezTo>
                <a:cubicBezTo>
                  <a:pt x="737379" y="16169"/>
                  <a:pt x="738140" y="16454"/>
                  <a:pt x="738996" y="17025"/>
                </a:cubicBezTo>
                <a:cubicBezTo>
                  <a:pt x="740803" y="17595"/>
                  <a:pt x="742610" y="18166"/>
                  <a:pt x="744417" y="18832"/>
                </a:cubicBezTo>
                <a:cubicBezTo>
                  <a:pt x="744322" y="20448"/>
                  <a:pt x="744227" y="22065"/>
                  <a:pt x="744132" y="23682"/>
                </a:cubicBezTo>
                <a:cubicBezTo>
                  <a:pt x="741849" y="28533"/>
                  <a:pt x="740328" y="36807"/>
                  <a:pt x="735382" y="30720"/>
                </a:cubicBezTo>
                <a:cubicBezTo>
                  <a:pt x="730817" y="73995"/>
                  <a:pt x="717121" y="99769"/>
                  <a:pt x="706659" y="113560"/>
                </a:cubicBezTo>
                <a:cubicBezTo>
                  <a:pt x="707991" y="113370"/>
                  <a:pt x="709417" y="113275"/>
                  <a:pt x="710844" y="113180"/>
                </a:cubicBezTo>
                <a:cubicBezTo>
                  <a:pt x="707610" y="117554"/>
                  <a:pt x="704281" y="121930"/>
                  <a:pt x="701048" y="126209"/>
                </a:cubicBezTo>
                <a:cubicBezTo>
                  <a:pt x="700477" y="124402"/>
                  <a:pt x="700097" y="122881"/>
                  <a:pt x="700001" y="121549"/>
                </a:cubicBezTo>
                <a:cubicBezTo>
                  <a:pt x="696387" y="125258"/>
                  <a:pt x="694010" y="126970"/>
                  <a:pt x="694010" y="126970"/>
                </a:cubicBezTo>
                <a:lnTo>
                  <a:pt x="717406" y="153696"/>
                </a:lnTo>
                <a:lnTo>
                  <a:pt x="737094" y="140190"/>
                </a:lnTo>
                <a:lnTo>
                  <a:pt x="783412" y="108519"/>
                </a:lnTo>
                <a:lnTo>
                  <a:pt x="775803" y="95109"/>
                </a:lnTo>
                <a:cubicBezTo>
                  <a:pt x="784268" y="75136"/>
                  <a:pt x="785980" y="43940"/>
                  <a:pt x="785980" y="22826"/>
                </a:cubicBezTo>
                <a:cubicBezTo>
                  <a:pt x="785980" y="9511"/>
                  <a:pt x="785314" y="95"/>
                  <a:pt x="785314" y="95"/>
                </a:cubicBezTo>
                <a:close/>
                <a:moveTo>
                  <a:pt x="692583" y="93872"/>
                </a:moveTo>
                <a:cubicBezTo>
                  <a:pt x="692583" y="93872"/>
                  <a:pt x="715885" y="76277"/>
                  <a:pt x="715885" y="95"/>
                </a:cubicBezTo>
                <a:lnTo>
                  <a:pt x="699050" y="95"/>
                </a:lnTo>
                <a:cubicBezTo>
                  <a:pt x="699811" y="761"/>
                  <a:pt x="700667" y="1427"/>
                  <a:pt x="701428" y="2188"/>
                </a:cubicBezTo>
                <a:cubicBezTo>
                  <a:pt x="697243" y="1427"/>
                  <a:pt x="693058" y="1236"/>
                  <a:pt x="688493" y="2283"/>
                </a:cubicBezTo>
                <a:cubicBezTo>
                  <a:pt x="688303" y="31006"/>
                  <a:pt x="683453" y="70381"/>
                  <a:pt x="681741" y="83696"/>
                </a:cubicBezTo>
                <a:cubicBezTo>
                  <a:pt x="683072" y="83506"/>
                  <a:pt x="684594" y="83410"/>
                  <a:pt x="686876" y="83696"/>
                </a:cubicBezTo>
                <a:cubicBezTo>
                  <a:pt x="686306" y="85979"/>
                  <a:pt x="685735" y="88166"/>
                  <a:pt x="685164" y="90258"/>
                </a:cubicBezTo>
                <a:lnTo>
                  <a:pt x="692583" y="93872"/>
                </a:lnTo>
                <a:close/>
                <a:moveTo>
                  <a:pt x="200109" y="93397"/>
                </a:moveTo>
                <a:lnTo>
                  <a:pt x="201155" y="93872"/>
                </a:lnTo>
                <a:cubicBezTo>
                  <a:pt x="201155" y="93872"/>
                  <a:pt x="224457" y="76277"/>
                  <a:pt x="224457" y="95"/>
                </a:cubicBezTo>
                <a:lnTo>
                  <a:pt x="221984" y="95"/>
                </a:lnTo>
                <a:cubicBezTo>
                  <a:pt x="222174" y="1236"/>
                  <a:pt x="222174" y="2378"/>
                  <a:pt x="221984" y="3804"/>
                </a:cubicBezTo>
                <a:cubicBezTo>
                  <a:pt x="219702" y="19307"/>
                  <a:pt x="210191" y="12269"/>
                  <a:pt x="203153" y="13886"/>
                </a:cubicBezTo>
                <a:cubicBezTo>
                  <a:pt x="202772" y="7323"/>
                  <a:pt x="209430" y="5326"/>
                  <a:pt x="209049" y="95"/>
                </a:cubicBezTo>
                <a:lnTo>
                  <a:pt x="196971" y="95"/>
                </a:lnTo>
                <a:cubicBezTo>
                  <a:pt x="196971" y="35095"/>
                  <a:pt x="189552" y="88356"/>
                  <a:pt x="189552" y="88356"/>
                </a:cubicBezTo>
                <a:lnTo>
                  <a:pt x="197636" y="92161"/>
                </a:lnTo>
                <a:cubicBezTo>
                  <a:pt x="196971" y="91209"/>
                  <a:pt x="196305" y="90258"/>
                  <a:pt x="195924" y="89117"/>
                </a:cubicBezTo>
                <a:cubicBezTo>
                  <a:pt x="195734" y="88356"/>
                  <a:pt x="197636" y="86549"/>
                  <a:pt x="200965" y="81984"/>
                </a:cubicBezTo>
                <a:cubicBezTo>
                  <a:pt x="201821" y="85217"/>
                  <a:pt x="203057" y="87405"/>
                  <a:pt x="202677" y="89117"/>
                </a:cubicBezTo>
                <a:cubicBezTo>
                  <a:pt x="202392" y="90734"/>
                  <a:pt x="201250" y="92065"/>
                  <a:pt x="200109" y="93397"/>
                </a:cubicBezTo>
                <a:close/>
                <a:moveTo>
                  <a:pt x="397745" y="78275"/>
                </a:moveTo>
                <a:cubicBezTo>
                  <a:pt x="402691" y="77894"/>
                  <a:pt x="407637" y="77514"/>
                  <a:pt x="412677" y="77133"/>
                </a:cubicBezTo>
                <a:cubicBezTo>
                  <a:pt x="416482" y="59158"/>
                  <a:pt x="417433" y="38329"/>
                  <a:pt x="417433" y="22826"/>
                </a:cubicBezTo>
                <a:cubicBezTo>
                  <a:pt x="417433" y="9511"/>
                  <a:pt x="416767" y="190"/>
                  <a:pt x="416767" y="190"/>
                </a:cubicBezTo>
                <a:lnTo>
                  <a:pt x="406971" y="190"/>
                </a:lnTo>
                <a:cubicBezTo>
                  <a:pt x="405164" y="1522"/>
                  <a:pt x="402881" y="2283"/>
                  <a:pt x="399743" y="2663"/>
                </a:cubicBezTo>
                <a:cubicBezTo>
                  <a:pt x="400218" y="1807"/>
                  <a:pt x="400694" y="951"/>
                  <a:pt x="401169" y="190"/>
                </a:cubicBezTo>
                <a:lnTo>
                  <a:pt x="381767" y="190"/>
                </a:lnTo>
                <a:cubicBezTo>
                  <a:pt x="377773" y="3804"/>
                  <a:pt x="374729" y="5707"/>
                  <a:pt x="371686" y="190"/>
                </a:cubicBezTo>
                <a:lnTo>
                  <a:pt x="368547" y="190"/>
                </a:lnTo>
                <a:cubicBezTo>
                  <a:pt x="368547" y="42514"/>
                  <a:pt x="360368" y="71998"/>
                  <a:pt x="351142" y="91875"/>
                </a:cubicBezTo>
                <a:cubicBezTo>
                  <a:pt x="350191" y="96345"/>
                  <a:pt x="348384" y="100720"/>
                  <a:pt x="344770" y="105190"/>
                </a:cubicBezTo>
                <a:cubicBezTo>
                  <a:pt x="344675" y="104810"/>
                  <a:pt x="344580" y="104525"/>
                  <a:pt x="344580" y="104144"/>
                </a:cubicBezTo>
                <a:cubicBezTo>
                  <a:pt x="334688" y="120503"/>
                  <a:pt x="325463" y="126970"/>
                  <a:pt x="325463" y="126970"/>
                </a:cubicBezTo>
                <a:lnTo>
                  <a:pt x="348859" y="153696"/>
                </a:lnTo>
                <a:lnTo>
                  <a:pt x="368547" y="140190"/>
                </a:lnTo>
                <a:lnTo>
                  <a:pt x="414865" y="108519"/>
                </a:lnTo>
                <a:lnTo>
                  <a:pt x="407256" y="95109"/>
                </a:lnTo>
                <a:cubicBezTo>
                  <a:pt x="408493" y="92256"/>
                  <a:pt x="409539" y="89022"/>
                  <a:pt x="410490" y="85788"/>
                </a:cubicBezTo>
                <a:cubicBezTo>
                  <a:pt x="406971" y="84647"/>
                  <a:pt x="402976" y="83220"/>
                  <a:pt x="398031" y="81223"/>
                </a:cubicBezTo>
                <a:cubicBezTo>
                  <a:pt x="392419" y="93777"/>
                  <a:pt x="384050" y="80747"/>
                  <a:pt x="377487" y="84742"/>
                </a:cubicBezTo>
                <a:cubicBezTo>
                  <a:pt x="377487" y="84742"/>
                  <a:pt x="377487" y="84837"/>
                  <a:pt x="377392" y="84837"/>
                </a:cubicBezTo>
                <a:cubicBezTo>
                  <a:pt x="377392" y="84837"/>
                  <a:pt x="377297" y="84837"/>
                  <a:pt x="377297" y="84837"/>
                </a:cubicBezTo>
                <a:cubicBezTo>
                  <a:pt x="371876" y="88736"/>
                  <a:pt x="366835" y="86929"/>
                  <a:pt x="360653" y="84647"/>
                </a:cubicBezTo>
                <a:cubicBezTo>
                  <a:pt x="367406" y="76087"/>
                  <a:pt x="372161" y="84076"/>
                  <a:pt x="377297" y="84837"/>
                </a:cubicBezTo>
                <a:cubicBezTo>
                  <a:pt x="377297" y="84837"/>
                  <a:pt x="377392" y="84837"/>
                  <a:pt x="377392" y="84837"/>
                </a:cubicBezTo>
                <a:cubicBezTo>
                  <a:pt x="377392" y="84837"/>
                  <a:pt x="377487" y="84837"/>
                  <a:pt x="377487" y="84742"/>
                </a:cubicBezTo>
                <a:cubicBezTo>
                  <a:pt x="382813" y="75326"/>
                  <a:pt x="388520" y="68383"/>
                  <a:pt x="397745" y="78275"/>
                </a:cubicBezTo>
                <a:close/>
                <a:moveTo>
                  <a:pt x="262501" y="88071"/>
                </a:moveTo>
                <a:cubicBezTo>
                  <a:pt x="262501" y="95299"/>
                  <a:pt x="262596" y="102527"/>
                  <a:pt x="262596" y="109851"/>
                </a:cubicBezTo>
                <a:cubicBezTo>
                  <a:pt x="256794" y="106046"/>
                  <a:pt x="251183" y="103003"/>
                  <a:pt x="248044" y="117079"/>
                </a:cubicBezTo>
                <a:lnTo>
                  <a:pt x="265639" y="117079"/>
                </a:lnTo>
                <a:cubicBezTo>
                  <a:pt x="274674" y="108900"/>
                  <a:pt x="269539" y="98343"/>
                  <a:pt x="268873" y="88451"/>
                </a:cubicBezTo>
                <a:cubicBezTo>
                  <a:pt x="270299" y="88546"/>
                  <a:pt x="271726" y="88642"/>
                  <a:pt x="273153" y="88642"/>
                </a:cubicBezTo>
                <a:cubicBezTo>
                  <a:pt x="277433" y="88261"/>
                  <a:pt x="281808" y="87881"/>
                  <a:pt x="287134" y="87405"/>
                </a:cubicBezTo>
                <a:cubicBezTo>
                  <a:pt x="286278" y="90068"/>
                  <a:pt x="285422" y="92636"/>
                  <a:pt x="284376" y="95014"/>
                </a:cubicBezTo>
                <a:lnTo>
                  <a:pt x="289131" y="103383"/>
                </a:lnTo>
                <a:cubicBezTo>
                  <a:pt x="288370" y="104049"/>
                  <a:pt x="287419" y="104430"/>
                  <a:pt x="286183" y="104525"/>
                </a:cubicBezTo>
                <a:cubicBezTo>
                  <a:pt x="287895" y="106236"/>
                  <a:pt x="289416" y="107663"/>
                  <a:pt x="290938" y="109185"/>
                </a:cubicBezTo>
                <a:lnTo>
                  <a:pt x="245666" y="140096"/>
                </a:lnTo>
                <a:lnTo>
                  <a:pt x="225979" y="153601"/>
                </a:lnTo>
                <a:lnTo>
                  <a:pt x="202582" y="126875"/>
                </a:lnTo>
                <a:cubicBezTo>
                  <a:pt x="202582" y="126875"/>
                  <a:pt x="207052" y="123737"/>
                  <a:pt x="213139" y="116318"/>
                </a:cubicBezTo>
                <a:cubicBezTo>
                  <a:pt x="215707" y="116604"/>
                  <a:pt x="218180" y="115557"/>
                  <a:pt x="220462" y="111468"/>
                </a:cubicBezTo>
                <a:cubicBezTo>
                  <a:pt x="219797" y="110421"/>
                  <a:pt x="219131" y="109756"/>
                  <a:pt x="218370" y="109280"/>
                </a:cubicBezTo>
                <a:cubicBezTo>
                  <a:pt x="224552" y="100245"/>
                  <a:pt x="231210" y="87310"/>
                  <a:pt x="236536" y="69525"/>
                </a:cubicBezTo>
                <a:cubicBezTo>
                  <a:pt x="237106" y="73234"/>
                  <a:pt x="239579" y="77324"/>
                  <a:pt x="244620" y="81794"/>
                </a:cubicBezTo>
                <a:cubicBezTo>
                  <a:pt x="245952" y="84552"/>
                  <a:pt x="248329" y="88356"/>
                  <a:pt x="250136" y="85408"/>
                </a:cubicBezTo>
                <a:cubicBezTo>
                  <a:pt x="252039" y="82269"/>
                  <a:pt x="251658" y="76848"/>
                  <a:pt x="252229" y="72473"/>
                </a:cubicBezTo>
                <a:cubicBezTo>
                  <a:pt x="252324" y="71142"/>
                  <a:pt x="252419" y="69810"/>
                  <a:pt x="252514" y="68479"/>
                </a:cubicBezTo>
                <a:cubicBezTo>
                  <a:pt x="255462" y="61155"/>
                  <a:pt x="261930" y="52025"/>
                  <a:pt x="247664" y="53166"/>
                </a:cubicBezTo>
                <a:cubicBezTo>
                  <a:pt x="243859" y="55639"/>
                  <a:pt x="240911" y="58207"/>
                  <a:pt x="238914" y="60965"/>
                </a:cubicBezTo>
                <a:cubicBezTo>
                  <a:pt x="242908" y="44511"/>
                  <a:pt x="245666" y="24443"/>
                  <a:pt x="245666" y="190"/>
                </a:cubicBezTo>
                <a:lnTo>
                  <a:pt x="285041" y="190"/>
                </a:lnTo>
                <a:cubicBezTo>
                  <a:pt x="287419" y="2568"/>
                  <a:pt x="290463" y="2283"/>
                  <a:pt x="293982" y="1427"/>
                </a:cubicBezTo>
                <a:cubicBezTo>
                  <a:pt x="294172" y="4375"/>
                  <a:pt x="294552" y="12269"/>
                  <a:pt x="294552" y="22826"/>
                </a:cubicBezTo>
                <a:cubicBezTo>
                  <a:pt x="294552" y="39755"/>
                  <a:pt x="293411" y="63057"/>
                  <a:pt x="288655" y="81984"/>
                </a:cubicBezTo>
                <a:cubicBezTo>
                  <a:pt x="284566" y="80747"/>
                  <a:pt x="281142" y="80652"/>
                  <a:pt x="277813" y="82079"/>
                </a:cubicBezTo>
                <a:cubicBezTo>
                  <a:pt x="272202" y="79035"/>
                  <a:pt x="273533" y="63343"/>
                  <a:pt x="264403" y="68954"/>
                </a:cubicBezTo>
                <a:cubicBezTo>
                  <a:pt x="261549" y="70666"/>
                  <a:pt x="254606" y="80367"/>
                  <a:pt x="262501" y="88071"/>
                </a:cubicBezTo>
                <a:close/>
                <a:moveTo>
                  <a:pt x="234824" y="122786"/>
                </a:moveTo>
                <a:cubicBezTo>
                  <a:pt x="230829" y="128302"/>
                  <a:pt x="231685" y="131726"/>
                  <a:pt x="237106" y="134199"/>
                </a:cubicBezTo>
                <a:cubicBezTo>
                  <a:pt x="241101" y="128778"/>
                  <a:pt x="240435" y="125258"/>
                  <a:pt x="234824" y="122786"/>
                </a:cubicBezTo>
                <a:close/>
                <a:moveTo>
                  <a:pt x="1154527" y="22826"/>
                </a:moveTo>
                <a:cubicBezTo>
                  <a:pt x="1154527" y="43940"/>
                  <a:pt x="1152910" y="75041"/>
                  <a:pt x="1144350" y="95109"/>
                </a:cubicBezTo>
                <a:lnTo>
                  <a:pt x="1151959" y="108519"/>
                </a:lnTo>
                <a:lnTo>
                  <a:pt x="1105641" y="140190"/>
                </a:lnTo>
                <a:lnTo>
                  <a:pt x="1085953" y="153696"/>
                </a:lnTo>
                <a:lnTo>
                  <a:pt x="1062557" y="126970"/>
                </a:lnTo>
                <a:cubicBezTo>
                  <a:pt x="1062557" y="126970"/>
                  <a:pt x="1069690" y="121930"/>
                  <a:pt x="1078154" y="109661"/>
                </a:cubicBezTo>
                <a:cubicBezTo>
                  <a:pt x="1079581" y="113180"/>
                  <a:pt x="1081103" y="116794"/>
                  <a:pt x="1082529" y="120313"/>
                </a:cubicBezTo>
                <a:cubicBezTo>
                  <a:pt x="1082815" y="123356"/>
                  <a:pt x="1083100" y="126400"/>
                  <a:pt x="1083481" y="130965"/>
                </a:cubicBezTo>
                <a:cubicBezTo>
                  <a:pt x="1090138" y="126209"/>
                  <a:pt x="1090423" y="121644"/>
                  <a:pt x="1086049" y="116033"/>
                </a:cubicBezTo>
                <a:cubicBezTo>
                  <a:pt x="1087095" y="112514"/>
                  <a:pt x="1088141" y="109090"/>
                  <a:pt x="1089187" y="105381"/>
                </a:cubicBezTo>
                <a:cubicBezTo>
                  <a:pt x="1087285" y="104239"/>
                  <a:pt x="1085192" y="103003"/>
                  <a:pt x="1083100" y="101767"/>
                </a:cubicBezTo>
                <a:cubicBezTo>
                  <a:pt x="1085668" y="97297"/>
                  <a:pt x="1088236" y="92065"/>
                  <a:pt x="1090709" y="86169"/>
                </a:cubicBezTo>
                <a:cubicBezTo>
                  <a:pt x="1092801" y="87595"/>
                  <a:pt x="1095274" y="88261"/>
                  <a:pt x="1098222" y="88071"/>
                </a:cubicBezTo>
                <a:cubicBezTo>
                  <a:pt x="1098222" y="88166"/>
                  <a:pt x="1098222" y="88166"/>
                  <a:pt x="1098222" y="88261"/>
                </a:cubicBezTo>
                <a:lnTo>
                  <a:pt x="1098222" y="88261"/>
                </a:lnTo>
                <a:lnTo>
                  <a:pt x="1098222" y="88261"/>
                </a:lnTo>
                <a:lnTo>
                  <a:pt x="1098222" y="88261"/>
                </a:lnTo>
                <a:lnTo>
                  <a:pt x="1098222" y="88261"/>
                </a:lnTo>
                <a:cubicBezTo>
                  <a:pt x="1098317" y="88356"/>
                  <a:pt x="1098317" y="88356"/>
                  <a:pt x="1098413" y="88451"/>
                </a:cubicBezTo>
                <a:cubicBezTo>
                  <a:pt x="1098793" y="107283"/>
                  <a:pt x="1106212" y="118886"/>
                  <a:pt x="1121334" y="122500"/>
                </a:cubicBezTo>
                <a:cubicBezTo>
                  <a:pt x="1126184" y="119552"/>
                  <a:pt x="1129133" y="114701"/>
                  <a:pt x="1129038" y="107949"/>
                </a:cubicBezTo>
                <a:cubicBezTo>
                  <a:pt x="1129038" y="106712"/>
                  <a:pt x="1125804" y="104334"/>
                  <a:pt x="1124377" y="104715"/>
                </a:cubicBezTo>
                <a:cubicBezTo>
                  <a:pt x="1120383" y="105571"/>
                  <a:pt x="1121239" y="110041"/>
                  <a:pt x="1121334" y="113560"/>
                </a:cubicBezTo>
                <a:cubicBezTo>
                  <a:pt x="1108589" y="112514"/>
                  <a:pt x="1106497" y="96155"/>
                  <a:pt x="1098413" y="88451"/>
                </a:cubicBezTo>
                <a:cubicBezTo>
                  <a:pt x="1098413" y="88261"/>
                  <a:pt x="1098413" y="88166"/>
                  <a:pt x="1098413" y="88071"/>
                </a:cubicBezTo>
                <a:cubicBezTo>
                  <a:pt x="1098317" y="88071"/>
                  <a:pt x="1098317" y="88071"/>
                  <a:pt x="1098317" y="88071"/>
                </a:cubicBezTo>
                <a:cubicBezTo>
                  <a:pt x="1099173" y="81603"/>
                  <a:pt x="1105736" y="75707"/>
                  <a:pt x="1099554" y="68669"/>
                </a:cubicBezTo>
                <a:cubicBezTo>
                  <a:pt x="1098888" y="67908"/>
                  <a:pt x="1098317" y="66766"/>
                  <a:pt x="1097652" y="65910"/>
                </a:cubicBezTo>
                <a:cubicBezTo>
                  <a:pt x="1102407" y="48601"/>
                  <a:pt x="1105736" y="27106"/>
                  <a:pt x="1105736" y="381"/>
                </a:cubicBezTo>
                <a:lnTo>
                  <a:pt x="1119337" y="381"/>
                </a:lnTo>
                <a:cubicBezTo>
                  <a:pt x="1119907" y="1141"/>
                  <a:pt x="1120383" y="1902"/>
                  <a:pt x="1120953" y="2758"/>
                </a:cubicBezTo>
                <a:cubicBezTo>
                  <a:pt x="1121239" y="1902"/>
                  <a:pt x="1121334" y="1236"/>
                  <a:pt x="1121524" y="381"/>
                </a:cubicBezTo>
                <a:lnTo>
                  <a:pt x="1153861" y="381"/>
                </a:lnTo>
                <a:cubicBezTo>
                  <a:pt x="1153861" y="95"/>
                  <a:pt x="1154527" y="9511"/>
                  <a:pt x="1154527" y="22826"/>
                </a:cubicBezTo>
                <a:close/>
                <a:moveTo>
                  <a:pt x="1133793" y="1617"/>
                </a:moveTo>
                <a:cubicBezTo>
                  <a:pt x="1134364" y="12174"/>
                  <a:pt x="1124758" y="19117"/>
                  <a:pt x="1135315" y="30245"/>
                </a:cubicBezTo>
                <a:cubicBezTo>
                  <a:pt x="1136171" y="19878"/>
                  <a:pt x="1142638" y="12269"/>
                  <a:pt x="1133793" y="1617"/>
                </a:cubicBezTo>
                <a:close/>
                <a:moveTo>
                  <a:pt x="1030980" y="95"/>
                </a:moveTo>
                <a:lnTo>
                  <a:pt x="982760" y="95"/>
                </a:lnTo>
                <a:cubicBezTo>
                  <a:pt x="982760" y="97201"/>
                  <a:pt x="939676" y="126875"/>
                  <a:pt x="939676" y="126875"/>
                </a:cubicBezTo>
                <a:lnTo>
                  <a:pt x="963073" y="153601"/>
                </a:lnTo>
                <a:lnTo>
                  <a:pt x="982760" y="140096"/>
                </a:lnTo>
                <a:lnTo>
                  <a:pt x="1029078" y="108424"/>
                </a:lnTo>
                <a:lnTo>
                  <a:pt x="1021470" y="95014"/>
                </a:lnTo>
                <a:cubicBezTo>
                  <a:pt x="1029934" y="75041"/>
                  <a:pt x="1031646" y="43845"/>
                  <a:pt x="1031646" y="22731"/>
                </a:cubicBezTo>
                <a:cubicBezTo>
                  <a:pt x="1031646" y="9511"/>
                  <a:pt x="1030980" y="95"/>
                  <a:pt x="1030980" y="95"/>
                </a:cubicBezTo>
                <a:close/>
                <a:moveTo>
                  <a:pt x="908195" y="95"/>
                </a:moveTo>
                <a:lnTo>
                  <a:pt x="859975" y="95"/>
                </a:lnTo>
                <a:cubicBezTo>
                  <a:pt x="859975" y="97201"/>
                  <a:pt x="816890" y="126875"/>
                  <a:pt x="816890" y="126875"/>
                </a:cubicBezTo>
                <a:lnTo>
                  <a:pt x="840287" y="153601"/>
                </a:lnTo>
                <a:lnTo>
                  <a:pt x="859975" y="140096"/>
                </a:lnTo>
                <a:lnTo>
                  <a:pt x="906293" y="108424"/>
                </a:lnTo>
                <a:lnTo>
                  <a:pt x="898684" y="95014"/>
                </a:lnTo>
                <a:cubicBezTo>
                  <a:pt x="907149" y="75041"/>
                  <a:pt x="908861" y="43845"/>
                  <a:pt x="908861" y="22731"/>
                </a:cubicBezTo>
                <a:cubicBezTo>
                  <a:pt x="908765" y="9511"/>
                  <a:pt x="908195" y="95"/>
                  <a:pt x="908195" y="95"/>
                </a:cubicBezTo>
                <a:close/>
                <a:moveTo>
                  <a:pt x="809186" y="39946"/>
                </a:moveTo>
                <a:cubicBezTo>
                  <a:pt x="806999" y="65530"/>
                  <a:pt x="803860" y="88356"/>
                  <a:pt x="803860" y="88356"/>
                </a:cubicBezTo>
                <a:lnTo>
                  <a:pt x="815369" y="93872"/>
                </a:lnTo>
                <a:cubicBezTo>
                  <a:pt x="815369" y="93872"/>
                  <a:pt x="838670" y="76277"/>
                  <a:pt x="838670" y="95"/>
                </a:cubicBezTo>
                <a:lnTo>
                  <a:pt x="811279" y="95"/>
                </a:lnTo>
                <a:cubicBezTo>
                  <a:pt x="811279" y="8560"/>
                  <a:pt x="810803" y="18071"/>
                  <a:pt x="810138" y="27677"/>
                </a:cubicBezTo>
                <a:cubicBezTo>
                  <a:pt x="814608" y="27011"/>
                  <a:pt x="819363" y="28628"/>
                  <a:pt x="824784" y="31386"/>
                </a:cubicBezTo>
                <a:cubicBezTo>
                  <a:pt x="819553" y="37853"/>
                  <a:pt x="814608" y="40421"/>
                  <a:pt x="809186" y="39946"/>
                </a:cubicBezTo>
                <a:close/>
                <a:moveTo>
                  <a:pt x="173479" y="316712"/>
                </a:moveTo>
                <a:lnTo>
                  <a:pt x="173479" y="316712"/>
                </a:lnTo>
                <a:cubicBezTo>
                  <a:pt x="185653" y="323846"/>
                  <a:pt x="186318" y="315762"/>
                  <a:pt x="184131" y="304063"/>
                </a:cubicBezTo>
                <a:cubicBezTo>
                  <a:pt x="180707" y="305204"/>
                  <a:pt x="177188" y="306346"/>
                  <a:pt x="173764" y="307487"/>
                </a:cubicBezTo>
                <a:cubicBezTo>
                  <a:pt x="173669" y="310530"/>
                  <a:pt x="173574" y="313669"/>
                  <a:pt x="173479" y="316712"/>
                </a:cubicBezTo>
                <a:close/>
                <a:moveTo>
                  <a:pt x="79321" y="383289"/>
                </a:moveTo>
                <a:cubicBezTo>
                  <a:pt x="78940" y="384906"/>
                  <a:pt x="78750" y="386522"/>
                  <a:pt x="78655" y="388329"/>
                </a:cubicBezTo>
                <a:cubicBezTo>
                  <a:pt x="78845" y="386618"/>
                  <a:pt x="79035" y="384906"/>
                  <a:pt x="79321" y="383289"/>
                </a:cubicBezTo>
                <a:lnTo>
                  <a:pt x="79321" y="383289"/>
                </a:lnTo>
                <a:close/>
                <a:moveTo>
                  <a:pt x="79226" y="468982"/>
                </a:moveTo>
                <a:cubicBezTo>
                  <a:pt x="78275" y="465273"/>
                  <a:pt x="76182" y="463656"/>
                  <a:pt x="73900" y="462515"/>
                </a:cubicBezTo>
                <a:cubicBezTo>
                  <a:pt x="74090" y="466985"/>
                  <a:pt x="74185" y="471360"/>
                  <a:pt x="74185" y="475449"/>
                </a:cubicBezTo>
                <a:cubicBezTo>
                  <a:pt x="75992" y="473833"/>
                  <a:pt x="77704" y="471740"/>
                  <a:pt x="79226" y="468982"/>
                </a:cubicBezTo>
                <a:close/>
                <a:moveTo>
                  <a:pt x="96536" y="422188"/>
                </a:moveTo>
                <a:cubicBezTo>
                  <a:pt x="94728" y="413914"/>
                  <a:pt x="92636" y="407161"/>
                  <a:pt x="90449" y="401740"/>
                </a:cubicBezTo>
                <a:cubicBezTo>
                  <a:pt x="88641" y="409919"/>
                  <a:pt x="91114" y="416577"/>
                  <a:pt x="96536" y="422188"/>
                </a:cubicBezTo>
                <a:close/>
                <a:moveTo>
                  <a:pt x="120693" y="298452"/>
                </a:moveTo>
                <a:lnTo>
                  <a:pt x="116318" y="304919"/>
                </a:lnTo>
                <a:cubicBezTo>
                  <a:pt x="119457" y="304919"/>
                  <a:pt x="123166" y="304253"/>
                  <a:pt x="127636" y="302351"/>
                </a:cubicBezTo>
                <a:cubicBezTo>
                  <a:pt x="124783" y="300639"/>
                  <a:pt x="122595" y="299498"/>
                  <a:pt x="120693" y="298452"/>
                </a:cubicBezTo>
                <a:close/>
                <a:moveTo>
                  <a:pt x="89688" y="468601"/>
                </a:moveTo>
                <a:cubicBezTo>
                  <a:pt x="91209" y="467460"/>
                  <a:pt x="92731" y="466319"/>
                  <a:pt x="94348" y="465178"/>
                </a:cubicBezTo>
                <a:cubicBezTo>
                  <a:pt x="97201" y="462039"/>
                  <a:pt x="96155" y="449580"/>
                  <a:pt x="100625" y="450436"/>
                </a:cubicBezTo>
                <a:cubicBezTo>
                  <a:pt x="100340" y="446441"/>
                  <a:pt x="99959" y="442732"/>
                  <a:pt x="99484" y="439213"/>
                </a:cubicBezTo>
                <a:cubicBezTo>
                  <a:pt x="94919" y="438167"/>
                  <a:pt x="91400" y="432745"/>
                  <a:pt x="87025" y="431414"/>
                </a:cubicBezTo>
                <a:cubicBezTo>
                  <a:pt x="84266" y="438927"/>
                  <a:pt x="81699" y="446156"/>
                  <a:pt x="79131" y="453289"/>
                </a:cubicBezTo>
                <a:lnTo>
                  <a:pt x="79131" y="453289"/>
                </a:lnTo>
                <a:cubicBezTo>
                  <a:pt x="81508" y="457854"/>
                  <a:pt x="88832" y="457189"/>
                  <a:pt x="87405" y="465653"/>
                </a:cubicBezTo>
                <a:cubicBezTo>
                  <a:pt x="88166" y="466604"/>
                  <a:pt x="88927" y="467555"/>
                  <a:pt x="89688" y="468601"/>
                </a:cubicBezTo>
                <a:close/>
                <a:moveTo>
                  <a:pt x="97106" y="329172"/>
                </a:moveTo>
                <a:cubicBezTo>
                  <a:pt x="97392" y="329362"/>
                  <a:pt x="97677" y="329552"/>
                  <a:pt x="97962" y="329838"/>
                </a:cubicBezTo>
                <a:cubicBezTo>
                  <a:pt x="97677" y="329552"/>
                  <a:pt x="97392" y="329362"/>
                  <a:pt x="97106" y="329172"/>
                </a:cubicBezTo>
                <a:lnTo>
                  <a:pt x="97106" y="329172"/>
                </a:lnTo>
                <a:close/>
                <a:moveTo>
                  <a:pt x="179185" y="281332"/>
                </a:moveTo>
                <a:cubicBezTo>
                  <a:pt x="177759" y="279810"/>
                  <a:pt x="176427" y="278194"/>
                  <a:pt x="175000" y="276672"/>
                </a:cubicBezTo>
                <a:lnTo>
                  <a:pt x="175000" y="276672"/>
                </a:lnTo>
                <a:cubicBezTo>
                  <a:pt x="176427" y="278194"/>
                  <a:pt x="177759" y="279810"/>
                  <a:pt x="179185" y="281332"/>
                </a:cubicBezTo>
                <a:cubicBezTo>
                  <a:pt x="180612" y="281237"/>
                  <a:pt x="182134" y="281142"/>
                  <a:pt x="183560" y="281047"/>
                </a:cubicBezTo>
                <a:cubicBezTo>
                  <a:pt x="182134" y="281142"/>
                  <a:pt x="180612" y="281237"/>
                  <a:pt x="179185" y="281332"/>
                </a:cubicBezTo>
                <a:close/>
                <a:moveTo>
                  <a:pt x="165870" y="246427"/>
                </a:moveTo>
                <a:cubicBezTo>
                  <a:pt x="167106" y="248044"/>
                  <a:pt x="168723" y="249280"/>
                  <a:pt x="170625" y="250136"/>
                </a:cubicBezTo>
                <a:cubicBezTo>
                  <a:pt x="171672" y="251087"/>
                  <a:pt x="172718" y="251943"/>
                  <a:pt x="173764" y="252609"/>
                </a:cubicBezTo>
                <a:cubicBezTo>
                  <a:pt x="172718" y="251943"/>
                  <a:pt x="171672" y="251183"/>
                  <a:pt x="170625" y="250136"/>
                </a:cubicBezTo>
                <a:cubicBezTo>
                  <a:pt x="168723" y="249280"/>
                  <a:pt x="167106" y="248044"/>
                  <a:pt x="165870" y="246427"/>
                </a:cubicBezTo>
                <a:close/>
                <a:moveTo>
                  <a:pt x="168533" y="55734"/>
                </a:moveTo>
                <a:cubicBezTo>
                  <a:pt x="165489" y="55258"/>
                  <a:pt x="162446" y="54783"/>
                  <a:pt x="158642" y="54117"/>
                </a:cubicBezTo>
                <a:cubicBezTo>
                  <a:pt x="160829" y="62962"/>
                  <a:pt x="164824" y="60584"/>
                  <a:pt x="168533" y="59253"/>
                </a:cubicBezTo>
                <a:cubicBezTo>
                  <a:pt x="169008" y="59253"/>
                  <a:pt x="169389" y="59158"/>
                  <a:pt x="169864" y="59158"/>
                </a:cubicBezTo>
                <a:cubicBezTo>
                  <a:pt x="168438" y="72092"/>
                  <a:pt x="165870" y="84932"/>
                  <a:pt x="161590" y="95014"/>
                </a:cubicBezTo>
                <a:lnTo>
                  <a:pt x="168913" y="107949"/>
                </a:lnTo>
                <a:cubicBezTo>
                  <a:pt x="168248" y="108234"/>
                  <a:pt x="167677" y="108519"/>
                  <a:pt x="167011" y="108805"/>
                </a:cubicBezTo>
                <a:cubicBezTo>
                  <a:pt x="167297" y="108995"/>
                  <a:pt x="167582" y="109185"/>
                  <a:pt x="167867" y="109375"/>
                </a:cubicBezTo>
                <a:lnTo>
                  <a:pt x="122881" y="140096"/>
                </a:lnTo>
                <a:lnTo>
                  <a:pt x="103193" y="153601"/>
                </a:lnTo>
                <a:lnTo>
                  <a:pt x="79796" y="126875"/>
                </a:lnTo>
                <a:cubicBezTo>
                  <a:pt x="79796" y="126875"/>
                  <a:pt x="122881" y="97201"/>
                  <a:pt x="122881" y="95"/>
                </a:cubicBezTo>
                <a:lnTo>
                  <a:pt x="171101" y="95"/>
                </a:lnTo>
                <a:cubicBezTo>
                  <a:pt x="171101" y="95"/>
                  <a:pt x="171767" y="9416"/>
                  <a:pt x="171767" y="22731"/>
                </a:cubicBezTo>
                <a:cubicBezTo>
                  <a:pt x="171767" y="32242"/>
                  <a:pt x="171386" y="43655"/>
                  <a:pt x="170245" y="55258"/>
                </a:cubicBezTo>
                <a:cubicBezTo>
                  <a:pt x="169674" y="55544"/>
                  <a:pt x="169104" y="55734"/>
                  <a:pt x="168533" y="55734"/>
                </a:cubicBezTo>
                <a:close/>
                <a:moveTo>
                  <a:pt x="103478" y="127636"/>
                </a:moveTo>
                <a:cubicBezTo>
                  <a:pt x="99579" y="122405"/>
                  <a:pt x="97392" y="125544"/>
                  <a:pt x="94728" y="130870"/>
                </a:cubicBezTo>
                <a:cubicBezTo>
                  <a:pt x="99484" y="134389"/>
                  <a:pt x="101957" y="132962"/>
                  <a:pt x="103478" y="127636"/>
                </a:cubicBezTo>
                <a:close/>
                <a:moveTo>
                  <a:pt x="113560" y="136862"/>
                </a:moveTo>
                <a:cubicBezTo>
                  <a:pt x="107093" y="139430"/>
                  <a:pt x="102623" y="140096"/>
                  <a:pt x="102432" y="149606"/>
                </a:cubicBezTo>
                <a:cubicBezTo>
                  <a:pt x="108709" y="149606"/>
                  <a:pt x="111563" y="146372"/>
                  <a:pt x="113560" y="136862"/>
                </a:cubicBezTo>
                <a:close/>
                <a:moveTo>
                  <a:pt x="130585" y="80272"/>
                </a:moveTo>
                <a:cubicBezTo>
                  <a:pt x="130394" y="71902"/>
                  <a:pt x="129348" y="64864"/>
                  <a:pt x="122405" y="63913"/>
                </a:cubicBezTo>
                <a:cubicBezTo>
                  <a:pt x="119362" y="63437"/>
                  <a:pt x="117364" y="67242"/>
                  <a:pt x="117935" y="71712"/>
                </a:cubicBezTo>
                <a:cubicBezTo>
                  <a:pt x="119076" y="80367"/>
                  <a:pt x="122881" y="83315"/>
                  <a:pt x="130585" y="80272"/>
                </a:cubicBezTo>
                <a:close/>
                <a:moveTo>
                  <a:pt x="157691" y="42799"/>
                </a:moveTo>
                <a:cubicBezTo>
                  <a:pt x="150938" y="38900"/>
                  <a:pt x="147133" y="39946"/>
                  <a:pt x="143329" y="46223"/>
                </a:cubicBezTo>
                <a:cubicBezTo>
                  <a:pt x="149036" y="49457"/>
                  <a:pt x="152650" y="47364"/>
                  <a:pt x="157691" y="42799"/>
                </a:cubicBezTo>
                <a:close/>
                <a:moveTo>
                  <a:pt x="171576" y="462134"/>
                </a:moveTo>
                <a:cubicBezTo>
                  <a:pt x="170625" y="462419"/>
                  <a:pt x="169674" y="462800"/>
                  <a:pt x="168818" y="463466"/>
                </a:cubicBezTo>
                <a:cubicBezTo>
                  <a:pt x="163873" y="466794"/>
                  <a:pt x="159973" y="465178"/>
                  <a:pt x="156264" y="462515"/>
                </a:cubicBezTo>
                <a:cubicBezTo>
                  <a:pt x="159973" y="465178"/>
                  <a:pt x="163873" y="466794"/>
                  <a:pt x="168818" y="463466"/>
                </a:cubicBezTo>
                <a:cubicBezTo>
                  <a:pt x="169674" y="462800"/>
                  <a:pt x="170625" y="462419"/>
                  <a:pt x="171576" y="462134"/>
                </a:cubicBezTo>
                <a:lnTo>
                  <a:pt x="171576" y="462134"/>
                </a:lnTo>
                <a:close/>
                <a:moveTo>
                  <a:pt x="171196" y="473167"/>
                </a:moveTo>
                <a:cubicBezTo>
                  <a:pt x="170720" y="473833"/>
                  <a:pt x="170435" y="474689"/>
                  <a:pt x="170150" y="475640"/>
                </a:cubicBezTo>
                <a:lnTo>
                  <a:pt x="171101" y="475640"/>
                </a:lnTo>
                <a:cubicBezTo>
                  <a:pt x="171101" y="475640"/>
                  <a:pt x="171101" y="474783"/>
                  <a:pt x="171196" y="473167"/>
                </a:cubicBezTo>
                <a:close/>
                <a:moveTo>
                  <a:pt x="3488594" y="22826"/>
                </a:moveTo>
                <a:cubicBezTo>
                  <a:pt x="3488594" y="43940"/>
                  <a:pt x="3486977" y="75041"/>
                  <a:pt x="3478417" y="95109"/>
                </a:cubicBezTo>
                <a:lnTo>
                  <a:pt x="3486026" y="108519"/>
                </a:lnTo>
                <a:lnTo>
                  <a:pt x="3443037" y="137908"/>
                </a:lnTo>
                <a:cubicBezTo>
                  <a:pt x="3450075" y="130394"/>
                  <a:pt x="3454165" y="127065"/>
                  <a:pt x="3446556" y="117460"/>
                </a:cubicBezTo>
                <a:cubicBezTo>
                  <a:pt x="3444749" y="124688"/>
                  <a:pt x="3443608" y="128968"/>
                  <a:pt x="3441040" y="139334"/>
                </a:cubicBezTo>
                <a:lnTo>
                  <a:pt x="3439708" y="140286"/>
                </a:lnTo>
                <a:lnTo>
                  <a:pt x="3420021" y="153791"/>
                </a:lnTo>
                <a:lnTo>
                  <a:pt x="3396624" y="127065"/>
                </a:lnTo>
                <a:cubicBezTo>
                  <a:pt x="3396624" y="127065"/>
                  <a:pt x="3422208" y="109280"/>
                  <a:pt x="3433907" y="56495"/>
                </a:cubicBezTo>
                <a:cubicBezTo>
                  <a:pt x="3434858" y="57255"/>
                  <a:pt x="3436189" y="58016"/>
                  <a:pt x="3437996" y="58777"/>
                </a:cubicBezTo>
                <a:cubicBezTo>
                  <a:pt x="3441896" y="53261"/>
                  <a:pt x="3438662" y="50313"/>
                  <a:pt x="3435904" y="46889"/>
                </a:cubicBezTo>
                <a:cubicBezTo>
                  <a:pt x="3436474" y="43655"/>
                  <a:pt x="3436950" y="40231"/>
                  <a:pt x="3437426" y="36712"/>
                </a:cubicBezTo>
                <a:cubicBezTo>
                  <a:pt x="3438377" y="37663"/>
                  <a:pt x="3439423" y="38900"/>
                  <a:pt x="3440469" y="40611"/>
                </a:cubicBezTo>
                <a:cubicBezTo>
                  <a:pt x="3444654" y="32432"/>
                  <a:pt x="3447602" y="26821"/>
                  <a:pt x="3450646" y="21114"/>
                </a:cubicBezTo>
                <a:cubicBezTo>
                  <a:pt x="3465292" y="25584"/>
                  <a:pt x="3463676" y="4470"/>
                  <a:pt x="3475850" y="5041"/>
                </a:cubicBezTo>
                <a:cubicBezTo>
                  <a:pt x="3474043" y="11698"/>
                  <a:pt x="3472235" y="18261"/>
                  <a:pt x="3468811" y="30720"/>
                </a:cubicBezTo>
                <a:cubicBezTo>
                  <a:pt x="3476515" y="26535"/>
                  <a:pt x="3482602" y="20448"/>
                  <a:pt x="3488499" y="14837"/>
                </a:cubicBezTo>
                <a:cubicBezTo>
                  <a:pt x="3488594" y="17119"/>
                  <a:pt x="3488594" y="19878"/>
                  <a:pt x="3488594" y="22826"/>
                </a:cubicBezTo>
                <a:close/>
                <a:moveTo>
                  <a:pt x="3441706" y="76563"/>
                </a:moveTo>
                <a:cubicBezTo>
                  <a:pt x="3435333" y="73044"/>
                  <a:pt x="3434763" y="77609"/>
                  <a:pt x="3432670" y="80462"/>
                </a:cubicBezTo>
                <a:cubicBezTo>
                  <a:pt x="3439328" y="84932"/>
                  <a:pt x="3440089" y="80557"/>
                  <a:pt x="3441706" y="76563"/>
                </a:cubicBezTo>
                <a:close/>
                <a:moveTo>
                  <a:pt x="3474043" y="84742"/>
                </a:moveTo>
                <a:cubicBezTo>
                  <a:pt x="3472806" y="77894"/>
                  <a:pt x="3468526" y="74375"/>
                  <a:pt x="3461203" y="76182"/>
                </a:cubicBezTo>
                <a:cubicBezTo>
                  <a:pt x="3445700" y="67337"/>
                  <a:pt x="3457779" y="89117"/>
                  <a:pt x="3448648" y="87595"/>
                </a:cubicBezTo>
                <a:cubicBezTo>
                  <a:pt x="3453594" y="89117"/>
                  <a:pt x="3458540" y="90734"/>
                  <a:pt x="3463581" y="92256"/>
                </a:cubicBezTo>
                <a:cubicBezTo>
                  <a:pt x="3465958" y="95394"/>
                  <a:pt x="3469002" y="99103"/>
                  <a:pt x="3472521" y="95109"/>
                </a:cubicBezTo>
                <a:cubicBezTo>
                  <a:pt x="3474518" y="92921"/>
                  <a:pt x="3474708" y="88166"/>
                  <a:pt x="3474043" y="84742"/>
                </a:cubicBezTo>
                <a:close/>
                <a:moveTo>
                  <a:pt x="2899680" y="95"/>
                </a:moveTo>
                <a:cubicBezTo>
                  <a:pt x="2899680" y="6943"/>
                  <a:pt x="2899395" y="14456"/>
                  <a:pt x="2898919" y="22160"/>
                </a:cubicBezTo>
                <a:cubicBezTo>
                  <a:pt x="2904911" y="19497"/>
                  <a:pt x="2910617" y="15883"/>
                  <a:pt x="2916324" y="13125"/>
                </a:cubicBezTo>
                <a:cubicBezTo>
                  <a:pt x="2923077" y="9796"/>
                  <a:pt x="2914802" y="5136"/>
                  <a:pt x="2914327" y="856"/>
                </a:cubicBezTo>
                <a:cubicBezTo>
                  <a:pt x="2914802" y="571"/>
                  <a:pt x="2915278" y="381"/>
                  <a:pt x="2915658" y="95"/>
                </a:cubicBezTo>
                <a:lnTo>
                  <a:pt x="2899680" y="95"/>
                </a:lnTo>
                <a:close/>
                <a:moveTo>
                  <a:pt x="3120047" y="22826"/>
                </a:moveTo>
                <a:cubicBezTo>
                  <a:pt x="3120047" y="43940"/>
                  <a:pt x="3118430" y="75041"/>
                  <a:pt x="3109871" y="95109"/>
                </a:cubicBezTo>
                <a:lnTo>
                  <a:pt x="3117479" y="108519"/>
                </a:lnTo>
                <a:lnTo>
                  <a:pt x="3078199" y="135340"/>
                </a:lnTo>
                <a:cubicBezTo>
                  <a:pt x="3078390" y="134864"/>
                  <a:pt x="3078580" y="134484"/>
                  <a:pt x="3078675" y="133913"/>
                </a:cubicBezTo>
                <a:cubicBezTo>
                  <a:pt x="3080482" y="125544"/>
                  <a:pt x="3071256" y="125639"/>
                  <a:pt x="3066120" y="124307"/>
                </a:cubicBezTo>
                <a:cubicBezTo>
                  <a:pt x="3056610" y="121834"/>
                  <a:pt x="3046909" y="120027"/>
                  <a:pt x="3037208" y="118030"/>
                </a:cubicBezTo>
                <a:cubicBezTo>
                  <a:pt x="3049572" y="103669"/>
                  <a:pt x="3070115" y="69905"/>
                  <a:pt x="3071066" y="4375"/>
                </a:cubicBezTo>
                <a:cubicBezTo>
                  <a:pt x="3073159" y="6943"/>
                  <a:pt x="3076297" y="8465"/>
                  <a:pt x="3079721" y="9321"/>
                </a:cubicBezTo>
                <a:cubicBezTo>
                  <a:pt x="3083620" y="9226"/>
                  <a:pt x="3086664" y="7989"/>
                  <a:pt x="3086379" y="3804"/>
                </a:cubicBezTo>
                <a:cubicBezTo>
                  <a:pt x="3086283" y="2378"/>
                  <a:pt x="3085998" y="1141"/>
                  <a:pt x="3085523" y="0"/>
                </a:cubicBezTo>
                <a:lnTo>
                  <a:pt x="3119381" y="0"/>
                </a:lnTo>
                <a:cubicBezTo>
                  <a:pt x="3119477" y="95"/>
                  <a:pt x="3120047" y="9511"/>
                  <a:pt x="3120047" y="22826"/>
                </a:cubicBezTo>
                <a:close/>
                <a:moveTo>
                  <a:pt x="3104354" y="35381"/>
                </a:moveTo>
                <a:cubicBezTo>
                  <a:pt x="3103118" y="33954"/>
                  <a:pt x="3101977" y="32622"/>
                  <a:pt x="3099979" y="30340"/>
                </a:cubicBezTo>
                <a:cubicBezTo>
                  <a:pt x="3098077" y="32622"/>
                  <a:pt x="3096841" y="33954"/>
                  <a:pt x="3095699" y="35381"/>
                </a:cubicBezTo>
                <a:cubicBezTo>
                  <a:pt x="3097126" y="36522"/>
                  <a:pt x="3098553" y="38709"/>
                  <a:pt x="3100074" y="38709"/>
                </a:cubicBezTo>
                <a:cubicBezTo>
                  <a:pt x="3101501" y="38709"/>
                  <a:pt x="3102927" y="36617"/>
                  <a:pt x="3104354" y="35381"/>
                </a:cubicBezTo>
                <a:close/>
                <a:moveTo>
                  <a:pt x="2707180" y="109470"/>
                </a:moveTo>
                <a:cubicBezTo>
                  <a:pt x="2701853" y="98152"/>
                  <a:pt x="2700427" y="82269"/>
                  <a:pt x="2691962" y="74851"/>
                </a:cubicBezTo>
                <a:cubicBezTo>
                  <a:pt x="2679218" y="113370"/>
                  <a:pt x="2659625" y="126970"/>
                  <a:pt x="2659625" y="126970"/>
                </a:cubicBezTo>
                <a:lnTo>
                  <a:pt x="2683022" y="153696"/>
                </a:lnTo>
                <a:lnTo>
                  <a:pt x="2697098" y="144090"/>
                </a:lnTo>
                <a:cubicBezTo>
                  <a:pt x="2686541" y="144280"/>
                  <a:pt x="2676459" y="143614"/>
                  <a:pt x="2671133" y="131535"/>
                </a:cubicBezTo>
                <a:cubicBezTo>
                  <a:pt x="2678076" y="113941"/>
                  <a:pt x="2690155" y="106998"/>
                  <a:pt x="2707180" y="109470"/>
                </a:cubicBezTo>
                <a:close/>
                <a:moveTo>
                  <a:pt x="3242928" y="22826"/>
                </a:moveTo>
                <a:cubicBezTo>
                  <a:pt x="3242928" y="43940"/>
                  <a:pt x="3241311" y="75041"/>
                  <a:pt x="3232751" y="95109"/>
                </a:cubicBezTo>
                <a:lnTo>
                  <a:pt x="3240360" y="108519"/>
                </a:lnTo>
                <a:lnTo>
                  <a:pt x="3194042" y="140190"/>
                </a:lnTo>
                <a:lnTo>
                  <a:pt x="3174354" y="153696"/>
                </a:lnTo>
                <a:lnTo>
                  <a:pt x="3150958" y="126970"/>
                </a:lnTo>
                <a:cubicBezTo>
                  <a:pt x="3150958" y="126970"/>
                  <a:pt x="3177778" y="108329"/>
                  <a:pt x="3189001" y="52785"/>
                </a:cubicBezTo>
                <a:cubicBezTo>
                  <a:pt x="3189382" y="52881"/>
                  <a:pt x="3189762" y="52881"/>
                  <a:pt x="3190047" y="52976"/>
                </a:cubicBezTo>
                <a:cubicBezTo>
                  <a:pt x="3194422" y="53927"/>
                  <a:pt x="3199083" y="53736"/>
                  <a:pt x="3199749" y="47840"/>
                </a:cubicBezTo>
                <a:cubicBezTo>
                  <a:pt x="3200224" y="43180"/>
                  <a:pt x="3196990" y="41182"/>
                  <a:pt x="3192806" y="40897"/>
                </a:cubicBezTo>
                <a:cubicBezTo>
                  <a:pt x="3192235" y="40897"/>
                  <a:pt x="3191664" y="40897"/>
                  <a:pt x="3191094" y="40802"/>
                </a:cubicBezTo>
                <a:cubicBezTo>
                  <a:pt x="3192901" y="28723"/>
                  <a:pt x="3194042" y="15408"/>
                  <a:pt x="3194042" y="190"/>
                </a:cubicBezTo>
                <a:lnTo>
                  <a:pt x="3242262" y="190"/>
                </a:lnTo>
                <a:cubicBezTo>
                  <a:pt x="3242262" y="95"/>
                  <a:pt x="3242928" y="9511"/>
                  <a:pt x="3242928" y="22826"/>
                </a:cubicBezTo>
                <a:close/>
                <a:moveTo>
                  <a:pt x="3220197" y="11603"/>
                </a:moveTo>
                <a:cubicBezTo>
                  <a:pt x="3215727" y="3614"/>
                  <a:pt x="3211067" y="10177"/>
                  <a:pt x="3199083" y="10367"/>
                </a:cubicBezTo>
                <a:cubicBezTo>
                  <a:pt x="3210876" y="14837"/>
                  <a:pt x="3215632" y="19022"/>
                  <a:pt x="3220197" y="11603"/>
                </a:cubicBezTo>
                <a:close/>
                <a:moveTo>
                  <a:pt x="2751500" y="22826"/>
                </a:moveTo>
                <a:cubicBezTo>
                  <a:pt x="2751500" y="43940"/>
                  <a:pt x="2749883" y="75041"/>
                  <a:pt x="2741324" y="95109"/>
                </a:cubicBezTo>
                <a:lnTo>
                  <a:pt x="2748932" y="108519"/>
                </a:lnTo>
                <a:lnTo>
                  <a:pt x="2726297" y="124022"/>
                </a:lnTo>
                <a:cubicBezTo>
                  <a:pt x="2725916" y="111087"/>
                  <a:pt x="2717546" y="99294"/>
                  <a:pt x="2713552" y="86834"/>
                </a:cubicBezTo>
                <a:cubicBezTo>
                  <a:pt x="2710033" y="83220"/>
                  <a:pt x="2702519" y="82079"/>
                  <a:pt x="2709843" y="73900"/>
                </a:cubicBezTo>
                <a:cubicBezTo>
                  <a:pt x="2720590" y="61821"/>
                  <a:pt x="2698049" y="63152"/>
                  <a:pt x="2700142" y="53736"/>
                </a:cubicBezTo>
                <a:cubicBezTo>
                  <a:pt x="2700236" y="53641"/>
                  <a:pt x="2700236" y="53641"/>
                  <a:pt x="2700332" y="53546"/>
                </a:cubicBezTo>
                <a:lnTo>
                  <a:pt x="2700332" y="53546"/>
                </a:lnTo>
                <a:lnTo>
                  <a:pt x="2700332" y="53546"/>
                </a:lnTo>
                <a:lnTo>
                  <a:pt x="2700332" y="53546"/>
                </a:lnTo>
                <a:lnTo>
                  <a:pt x="2700332" y="53546"/>
                </a:lnTo>
                <a:lnTo>
                  <a:pt x="2700332" y="53356"/>
                </a:lnTo>
                <a:cubicBezTo>
                  <a:pt x="2713837" y="59918"/>
                  <a:pt x="2717356" y="46318"/>
                  <a:pt x="2719353" y="40421"/>
                </a:cubicBezTo>
                <a:cubicBezTo>
                  <a:pt x="2723633" y="27867"/>
                  <a:pt x="2709177" y="31956"/>
                  <a:pt x="2703755" y="27391"/>
                </a:cubicBezTo>
                <a:cubicBezTo>
                  <a:pt x="2703755" y="27296"/>
                  <a:pt x="2703755" y="27201"/>
                  <a:pt x="2703755" y="27106"/>
                </a:cubicBezTo>
                <a:lnTo>
                  <a:pt x="2703565" y="27296"/>
                </a:lnTo>
                <a:cubicBezTo>
                  <a:pt x="2703565" y="27296"/>
                  <a:pt x="2703755" y="27106"/>
                  <a:pt x="2703755" y="27106"/>
                </a:cubicBezTo>
                <a:cubicBezTo>
                  <a:pt x="2703661" y="27106"/>
                  <a:pt x="2703565" y="27106"/>
                  <a:pt x="2703470" y="27106"/>
                </a:cubicBezTo>
                <a:cubicBezTo>
                  <a:pt x="2702900" y="25394"/>
                  <a:pt x="2702234" y="23682"/>
                  <a:pt x="2701663" y="21970"/>
                </a:cubicBezTo>
                <a:cubicBezTo>
                  <a:pt x="2702139" y="15122"/>
                  <a:pt x="2702519" y="7894"/>
                  <a:pt x="2702519" y="190"/>
                </a:cubicBezTo>
                <a:lnTo>
                  <a:pt x="2731813" y="190"/>
                </a:lnTo>
                <a:cubicBezTo>
                  <a:pt x="2728579" y="3044"/>
                  <a:pt x="2725821" y="5516"/>
                  <a:pt x="2722587" y="8370"/>
                </a:cubicBezTo>
                <a:cubicBezTo>
                  <a:pt x="2732479" y="11033"/>
                  <a:pt x="2735522" y="7514"/>
                  <a:pt x="2737519" y="190"/>
                </a:cubicBezTo>
                <a:lnTo>
                  <a:pt x="2750739" y="190"/>
                </a:lnTo>
                <a:cubicBezTo>
                  <a:pt x="2750930" y="95"/>
                  <a:pt x="2751500" y="9511"/>
                  <a:pt x="2751500" y="22826"/>
                </a:cubicBezTo>
                <a:close/>
                <a:moveTo>
                  <a:pt x="2744557" y="11508"/>
                </a:moveTo>
                <a:cubicBezTo>
                  <a:pt x="2743321" y="11318"/>
                  <a:pt x="2740563" y="13601"/>
                  <a:pt x="2740278" y="15122"/>
                </a:cubicBezTo>
                <a:cubicBezTo>
                  <a:pt x="2739231" y="20353"/>
                  <a:pt x="2741799" y="23111"/>
                  <a:pt x="2747981" y="22731"/>
                </a:cubicBezTo>
                <a:cubicBezTo>
                  <a:pt x="2749693" y="16929"/>
                  <a:pt x="2750739" y="12554"/>
                  <a:pt x="2744557" y="11508"/>
                </a:cubicBezTo>
                <a:close/>
                <a:moveTo>
                  <a:pt x="2871718" y="22541"/>
                </a:moveTo>
                <a:cubicBezTo>
                  <a:pt x="2872574" y="23016"/>
                  <a:pt x="2873430" y="23207"/>
                  <a:pt x="2874381" y="23587"/>
                </a:cubicBezTo>
                <a:cubicBezTo>
                  <a:pt x="2874381" y="23397"/>
                  <a:pt x="2874381" y="23111"/>
                  <a:pt x="2874381" y="22921"/>
                </a:cubicBezTo>
                <a:cubicBezTo>
                  <a:pt x="2874381" y="9606"/>
                  <a:pt x="2873715" y="285"/>
                  <a:pt x="2873715" y="285"/>
                </a:cubicBezTo>
                <a:lnTo>
                  <a:pt x="2855074" y="285"/>
                </a:lnTo>
                <a:cubicBezTo>
                  <a:pt x="2857737" y="1712"/>
                  <a:pt x="2860590" y="3804"/>
                  <a:pt x="2863634" y="4280"/>
                </a:cubicBezTo>
                <a:cubicBezTo>
                  <a:pt x="2860400" y="9606"/>
                  <a:pt x="2858117" y="13220"/>
                  <a:pt x="2855835" y="16834"/>
                </a:cubicBezTo>
                <a:cubicBezTo>
                  <a:pt x="2861161" y="18546"/>
                  <a:pt x="2866772" y="19973"/>
                  <a:pt x="2871718" y="22541"/>
                </a:cubicBezTo>
                <a:close/>
                <a:moveTo>
                  <a:pt x="2700236" y="53261"/>
                </a:moveTo>
                <a:lnTo>
                  <a:pt x="2700236" y="53261"/>
                </a:lnTo>
                <a:lnTo>
                  <a:pt x="2700236" y="53261"/>
                </a:lnTo>
                <a:lnTo>
                  <a:pt x="2700236" y="53261"/>
                </a:lnTo>
                <a:cubicBezTo>
                  <a:pt x="2700332" y="53261"/>
                  <a:pt x="2700332" y="53261"/>
                  <a:pt x="2700427" y="53356"/>
                </a:cubicBezTo>
                <a:cubicBezTo>
                  <a:pt x="2701568" y="44701"/>
                  <a:pt x="2702709" y="36046"/>
                  <a:pt x="2703851" y="27391"/>
                </a:cubicBezTo>
                <a:cubicBezTo>
                  <a:pt x="2703851" y="27391"/>
                  <a:pt x="2703755" y="27296"/>
                  <a:pt x="2703661" y="27296"/>
                </a:cubicBezTo>
                <a:cubicBezTo>
                  <a:pt x="2703661" y="27201"/>
                  <a:pt x="2703661" y="27201"/>
                  <a:pt x="2703565" y="27106"/>
                </a:cubicBezTo>
                <a:cubicBezTo>
                  <a:pt x="2702805" y="27201"/>
                  <a:pt x="2702044" y="27201"/>
                  <a:pt x="2701283" y="27296"/>
                </a:cubicBezTo>
                <a:cubicBezTo>
                  <a:pt x="2700332" y="38044"/>
                  <a:pt x="2698715" y="47840"/>
                  <a:pt x="2696813" y="56590"/>
                </a:cubicBezTo>
                <a:cubicBezTo>
                  <a:pt x="2697859" y="55924"/>
                  <a:pt x="2698905" y="55068"/>
                  <a:pt x="2700046" y="53832"/>
                </a:cubicBezTo>
                <a:cubicBezTo>
                  <a:pt x="2700236" y="53546"/>
                  <a:pt x="2700236" y="53451"/>
                  <a:pt x="2700236" y="53261"/>
                </a:cubicBezTo>
                <a:lnTo>
                  <a:pt x="2700236" y="53261"/>
                </a:lnTo>
                <a:close/>
                <a:moveTo>
                  <a:pt x="3765076" y="92731"/>
                </a:moveTo>
                <a:cubicBezTo>
                  <a:pt x="3764029" y="92731"/>
                  <a:pt x="3762888" y="92731"/>
                  <a:pt x="3761652" y="92921"/>
                </a:cubicBezTo>
                <a:lnTo>
                  <a:pt x="3763744" y="93968"/>
                </a:lnTo>
                <a:cubicBezTo>
                  <a:pt x="3763744" y="93872"/>
                  <a:pt x="3764220" y="93492"/>
                  <a:pt x="3765076" y="92731"/>
                </a:cubicBezTo>
                <a:close/>
                <a:moveTo>
                  <a:pt x="3365523" y="36712"/>
                </a:moveTo>
                <a:cubicBezTo>
                  <a:pt x="3364857" y="37188"/>
                  <a:pt x="3364192" y="37568"/>
                  <a:pt x="3363431" y="38234"/>
                </a:cubicBezTo>
                <a:cubicBezTo>
                  <a:pt x="3364097" y="39280"/>
                  <a:pt x="3364762" y="40136"/>
                  <a:pt x="3365428" y="40897"/>
                </a:cubicBezTo>
                <a:cubicBezTo>
                  <a:pt x="3364572" y="59348"/>
                  <a:pt x="3362004" y="80272"/>
                  <a:pt x="3355727" y="95109"/>
                </a:cubicBezTo>
                <a:lnTo>
                  <a:pt x="3363336" y="108519"/>
                </a:lnTo>
                <a:lnTo>
                  <a:pt x="3317018" y="140190"/>
                </a:lnTo>
                <a:lnTo>
                  <a:pt x="3297330" y="153696"/>
                </a:lnTo>
                <a:lnTo>
                  <a:pt x="3273933" y="126970"/>
                </a:lnTo>
                <a:cubicBezTo>
                  <a:pt x="3273933" y="126970"/>
                  <a:pt x="3313784" y="99294"/>
                  <a:pt x="3316732" y="10367"/>
                </a:cubicBezTo>
                <a:cubicBezTo>
                  <a:pt x="3323866" y="12649"/>
                  <a:pt x="3327290" y="13696"/>
                  <a:pt x="3331379" y="14932"/>
                </a:cubicBezTo>
                <a:cubicBezTo>
                  <a:pt x="3330143" y="5136"/>
                  <a:pt x="3326053" y="5802"/>
                  <a:pt x="3316828" y="7704"/>
                </a:cubicBezTo>
                <a:cubicBezTo>
                  <a:pt x="3316922" y="5136"/>
                  <a:pt x="3317018" y="2758"/>
                  <a:pt x="3317018" y="95"/>
                </a:cubicBezTo>
                <a:lnTo>
                  <a:pt x="3333852" y="95"/>
                </a:lnTo>
                <a:cubicBezTo>
                  <a:pt x="3336420" y="2283"/>
                  <a:pt x="3337942" y="3899"/>
                  <a:pt x="3339749" y="4565"/>
                </a:cubicBezTo>
                <a:cubicBezTo>
                  <a:pt x="3340510" y="4851"/>
                  <a:pt x="3343648" y="1997"/>
                  <a:pt x="3343458" y="1046"/>
                </a:cubicBezTo>
                <a:cubicBezTo>
                  <a:pt x="3343363" y="761"/>
                  <a:pt x="3343268" y="381"/>
                  <a:pt x="3343077" y="95"/>
                </a:cubicBezTo>
                <a:lnTo>
                  <a:pt x="3362385" y="95"/>
                </a:lnTo>
                <a:cubicBezTo>
                  <a:pt x="3363336" y="1046"/>
                  <a:pt x="3364382" y="1617"/>
                  <a:pt x="3365333" y="1997"/>
                </a:cubicBezTo>
                <a:cubicBezTo>
                  <a:pt x="3365523" y="5326"/>
                  <a:pt x="3365904" y="12935"/>
                  <a:pt x="3365904" y="22731"/>
                </a:cubicBezTo>
                <a:cubicBezTo>
                  <a:pt x="3365809" y="27106"/>
                  <a:pt x="3365713" y="31766"/>
                  <a:pt x="3365523" y="36712"/>
                </a:cubicBezTo>
                <a:close/>
                <a:moveTo>
                  <a:pt x="3317969" y="49837"/>
                </a:moveTo>
                <a:cubicBezTo>
                  <a:pt x="3323200" y="46984"/>
                  <a:pt x="3324246" y="43560"/>
                  <a:pt x="3321773" y="40136"/>
                </a:cubicBezTo>
                <a:cubicBezTo>
                  <a:pt x="3320917" y="38995"/>
                  <a:pt x="3316352" y="38900"/>
                  <a:pt x="3315306" y="39946"/>
                </a:cubicBezTo>
                <a:cubicBezTo>
                  <a:pt x="3312072" y="43560"/>
                  <a:pt x="3314450" y="46508"/>
                  <a:pt x="3317969" y="49837"/>
                </a:cubicBezTo>
                <a:close/>
                <a:moveTo>
                  <a:pt x="3312928" y="96345"/>
                </a:moveTo>
                <a:cubicBezTo>
                  <a:pt x="3323295" y="97106"/>
                  <a:pt x="3317874" y="88736"/>
                  <a:pt x="3320061" y="84362"/>
                </a:cubicBezTo>
                <a:cubicBezTo>
                  <a:pt x="3313118" y="82174"/>
                  <a:pt x="3308268" y="83410"/>
                  <a:pt x="3307412" y="90353"/>
                </a:cubicBezTo>
                <a:cubicBezTo>
                  <a:pt x="3307126" y="92256"/>
                  <a:pt x="3310836" y="96250"/>
                  <a:pt x="3312928" y="96345"/>
                </a:cubicBezTo>
                <a:close/>
                <a:moveTo>
                  <a:pt x="3333947" y="119647"/>
                </a:moveTo>
                <a:cubicBezTo>
                  <a:pt x="3325577" y="114226"/>
                  <a:pt x="3320442" y="112133"/>
                  <a:pt x="3314830" y="122976"/>
                </a:cubicBezTo>
                <a:cubicBezTo>
                  <a:pt x="3321678" y="121739"/>
                  <a:pt x="3326433" y="120883"/>
                  <a:pt x="3333947" y="119647"/>
                </a:cubicBezTo>
                <a:close/>
                <a:moveTo>
                  <a:pt x="3339273" y="19117"/>
                </a:moveTo>
                <a:cubicBezTo>
                  <a:pt x="3329002" y="28437"/>
                  <a:pt x="3327765" y="35285"/>
                  <a:pt x="3332996" y="44891"/>
                </a:cubicBezTo>
                <a:cubicBezTo>
                  <a:pt x="3339654" y="37853"/>
                  <a:pt x="3338512" y="30530"/>
                  <a:pt x="3339273" y="19117"/>
                </a:cubicBezTo>
                <a:close/>
                <a:moveTo>
                  <a:pt x="3840117" y="36902"/>
                </a:moveTo>
                <a:cubicBezTo>
                  <a:pt x="3840878" y="37092"/>
                  <a:pt x="3841638" y="37378"/>
                  <a:pt x="3842209" y="37948"/>
                </a:cubicBezTo>
                <a:cubicBezTo>
                  <a:pt x="3841638" y="37378"/>
                  <a:pt x="3840878" y="37092"/>
                  <a:pt x="3840117" y="36902"/>
                </a:cubicBezTo>
                <a:cubicBezTo>
                  <a:pt x="3838405" y="37188"/>
                  <a:pt x="3836693" y="37473"/>
                  <a:pt x="3834981" y="37663"/>
                </a:cubicBezTo>
                <a:cubicBezTo>
                  <a:pt x="3832223" y="32147"/>
                  <a:pt x="3838500" y="24348"/>
                  <a:pt x="3826706" y="18451"/>
                </a:cubicBezTo>
                <a:cubicBezTo>
                  <a:pt x="3823187" y="36427"/>
                  <a:pt x="3809492" y="52310"/>
                  <a:pt x="3826706" y="70666"/>
                </a:cubicBezTo>
                <a:cubicBezTo>
                  <a:pt x="3836598" y="68479"/>
                  <a:pt x="3833935" y="57731"/>
                  <a:pt x="3839261" y="52405"/>
                </a:cubicBezTo>
                <a:cubicBezTo>
                  <a:pt x="3832508" y="45937"/>
                  <a:pt x="3829560" y="56114"/>
                  <a:pt x="3823758" y="54307"/>
                </a:cubicBezTo>
                <a:cubicBezTo>
                  <a:pt x="3822521" y="47650"/>
                  <a:pt x="3826706" y="43845"/>
                  <a:pt x="3831842" y="40611"/>
                </a:cubicBezTo>
                <a:cubicBezTo>
                  <a:pt x="3840021" y="43370"/>
                  <a:pt x="3848106" y="46128"/>
                  <a:pt x="3856285" y="48886"/>
                </a:cubicBezTo>
                <a:cubicBezTo>
                  <a:pt x="3855429" y="60680"/>
                  <a:pt x="3853717" y="72853"/>
                  <a:pt x="3850864" y="83506"/>
                </a:cubicBezTo>
                <a:cubicBezTo>
                  <a:pt x="3849437" y="83125"/>
                  <a:pt x="3848011" y="82745"/>
                  <a:pt x="3846489" y="82269"/>
                </a:cubicBezTo>
                <a:cubicBezTo>
                  <a:pt x="3847440" y="84837"/>
                  <a:pt x="3848296" y="87215"/>
                  <a:pt x="3849152" y="89402"/>
                </a:cubicBezTo>
                <a:cubicBezTo>
                  <a:pt x="3848486" y="91305"/>
                  <a:pt x="3847916" y="93302"/>
                  <a:pt x="3847155" y="95014"/>
                </a:cubicBezTo>
                <a:lnTo>
                  <a:pt x="3854763" y="108424"/>
                </a:lnTo>
                <a:lnTo>
                  <a:pt x="3815103" y="135530"/>
                </a:lnTo>
                <a:cubicBezTo>
                  <a:pt x="3809111" y="134579"/>
                  <a:pt x="3805212" y="139810"/>
                  <a:pt x="3800266" y="145707"/>
                </a:cubicBezTo>
                <a:lnTo>
                  <a:pt x="3789709" y="152935"/>
                </a:lnTo>
                <a:cubicBezTo>
                  <a:pt x="3788282" y="149416"/>
                  <a:pt x="3787046" y="145897"/>
                  <a:pt x="3786000" y="142283"/>
                </a:cubicBezTo>
                <a:cubicBezTo>
                  <a:pt x="3786095" y="142188"/>
                  <a:pt x="3786095" y="142188"/>
                  <a:pt x="3786190" y="142093"/>
                </a:cubicBezTo>
                <a:cubicBezTo>
                  <a:pt x="3786095" y="141998"/>
                  <a:pt x="3786000" y="141902"/>
                  <a:pt x="3785905" y="141807"/>
                </a:cubicBezTo>
                <a:cubicBezTo>
                  <a:pt x="3801978" y="130775"/>
                  <a:pt x="3794274" y="108519"/>
                  <a:pt x="3811774" y="94633"/>
                </a:cubicBezTo>
                <a:cubicBezTo>
                  <a:pt x="3796842" y="95299"/>
                  <a:pt x="3797508" y="86929"/>
                  <a:pt x="3796462" y="79701"/>
                </a:cubicBezTo>
                <a:cubicBezTo>
                  <a:pt x="3799410" y="76563"/>
                  <a:pt x="3799981" y="73424"/>
                  <a:pt x="3798935" y="71142"/>
                </a:cubicBezTo>
                <a:cubicBezTo>
                  <a:pt x="3801978" y="61155"/>
                  <a:pt x="3804546" y="49647"/>
                  <a:pt x="3806258" y="36332"/>
                </a:cubicBezTo>
                <a:cubicBezTo>
                  <a:pt x="3806828" y="36141"/>
                  <a:pt x="3807399" y="35856"/>
                  <a:pt x="3808065" y="35476"/>
                </a:cubicBezTo>
                <a:cubicBezTo>
                  <a:pt x="3815769" y="30149"/>
                  <a:pt x="3813772" y="21400"/>
                  <a:pt x="3813201" y="13601"/>
                </a:cubicBezTo>
                <a:cubicBezTo>
                  <a:pt x="3813676" y="9416"/>
                  <a:pt x="3814247" y="5136"/>
                  <a:pt x="3814818" y="95"/>
                </a:cubicBezTo>
                <a:lnTo>
                  <a:pt x="3831176" y="95"/>
                </a:lnTo>
                <a:cubicBezTo>
                  <a:pt x="3831081" y="285"/>
                  <a:pt x="3830986" y="381"/>
                  <a:pt x="3830891" y="571"/>
                </a:cubicBezTo>
                <a:cubicBezTo>
                  <a:pt x="3833364" y="4375"/>
                  <a:pt x="3836027" y="7609"/>
                  <a:pt x="3842114" y="4946"/>
                </a:cubicBezTo>
                <a:cubicBezTo>
                  <a:pt x="3844872" y="3709"/>
                  <a:pt x="3846964" y="2092"/>
                  <a:pt x="3848581" y="190"/>
                </a:cubicBezTo>
                <a:lnTo>
                  <a:pt x="3856000" y="190"/>
                </a:lnTo>
                <a:cubicBezTo>
                  <a:pt x="3855049" y="3519"/>
                  <a:pt x="3854478" y="7418"/>
                  <a:pt x="3853717" y="11033"/>
                </a:cubicBezTo>
                <a:cubicBezTo>
                  <a:pt x="3854763" y="9416"/>
                  <a:pt x="3855905" y="8274"/>
                  <a:pt x="3857046" y="7038"/>
                </a:cubicBezTo>
                <a:cubicBezTo>
                  <a:pt x="3857236" y="11033"/>
                  <a:pt x="3857331" y="16454"/>
                  <a:pt x="3857331" y="22826"/>
                </a:cubicBezTo>
                <a:cubicBezTo>
                  <a:pt x="3857331" y="23777"/>
                  <a:pt x="3857331" y="24918"/>
                  <a:pt x="3857331" y="25870"/>
                </a:cubicBezTo>
                <a:cubicBezTo>
                  <a:pt x="3849437" y="24633"/>
                  <a:pt x="3845062" y="31671"/>
                  <a:pt x="3840117" y="36902"/>
                </a:cubicBezTo>
                <a:close/>
                <a:moveTo>
                  <a:pt x="3825850" y="112894"/>
                </a:moveTo>
                <a:cubicBezTo>
                  <a:pt x="3814723" y="119362"/>
                  <a:pt x="3803500" y="117460"/>
                  <a:pt x="3798269" y="133818"/>
                </a:cubicBezTo>
                <a:cubicBezTo>
                  <a:pt x="3809777" y="127826"/>
                  <a:pt x="3822521" y="132297"/>
                  <a:pt x="3825850" y="112894"/>
                </a:cubicBezTo>
                <a:close/>
                <a:moveTo>
                  <a:pt x="3815483" y="67813"/>
                </a:moveTo>
                <a:cubicBezTo>
                  <a:pt x="3813866" y="66957"/>
                  <a:pt x="3808636" y="69239"/>
                  <a:pt x="3807875" y="71236"/>
                </a:cubicBezTo>
                <a:cubicBezTo>
                  <a:pt x="3804926" y="78465"/>
                  <a:pt x="3811299" y="78560"/>
                  <a:pt x="3815674" y="79987"/>
                </a:cubicBezTo>
                <a:cubicBezTo>
                  <a:pt x="3815674" y="80082"/>
                  <a:pt x="3815579" y="80177"/>
                  <a:pt x="3815579" y="80272"/>
                </a:cubicBezTo>
                <a:cubicBezTo>
                  <a:pt x="3815674" y="80272"/>
                  <a:pt x="3815769" y="80177"/>
                  <a:pt x="3815864" y="80177"/>
                </a:cubicBezTo>
                <a:cubicBezTo>
                  <a:pt x="3816815" y="84457"/>
                  <a:pt x="3813391" y="89878"/>
                  <a:pt x="3819383" y="92731"/>
                </a:cubicBezTo>
                <a:lnTo>
                  <a:pt x="3819193" y="92826"/>
                </a:lnTo>
                <a:cubicBezTo>
                  <a:pt x="3819098" y="92826"/>
                  <a:pt x="3819098" y="92921"/>
                  <a:pt x="3819098" y="92921"/>
                </a:cubicBezTo>
                <a:cubicBezTo>
                  <a:pt x="3819098" y="92921"/>
                  <a:pt x="3819098" y="92921"/>
                  <a:pt x="3819193" y="92921"/>
                </a:cubicBezTo>
                <a:cubicBezTo>
                  <a:pt x="3814342" y="97677"/>
                  <a:pt x="3809396" y="102527"/>
                  <a:pt x="3812345" y="110897"/>
                </a:cubicBezTo>
                <a:cubicBezTo>
                  <a:pt x="3817671" y="110612"/>
                  <a:pt x="3823377" y="111468"/>
                  <a:pt x="3825184" y="104525"/>
                </a:cubicBezTo>
                <a:cubicBezTo>
                  <a:pt x="3826516" y="99103"/>
                  <a:pt x="3824424" y="95109"/>
                  <a:pt x="3819193" y="92921"/>
                </a:cubicBezTo>
                <a:cubicBezTo>
                  <a:pt x="3819193" y="92921"/>
                  <a:pt x="3819288" y="92826"/>
                  <a:pt x="3819288" y="92826"/>
                </a:cubicBezTo>
                <a:cubicBezTo>
                  <a:pt x="3824138" y="91400"/>
                  <a:pt x="3828989" y="89973"/>
                  <a:pt x="3834315" y="88451"/>
                </a:cubicBezTo>
                <a:cubicBezTo>
                  <a:pt x="3832508" y="75897"/>
                  <a:pt x="3824994" y="76277"/>
                  <a:pt x="3815864" y="80082"/>
                </a:cubicBezTo>
                <a:cubicBezTo>
                  <a:pt x="3815864" y="80082"/>
                  <a:pt x="3815864" y="79987"/>
                  <a:pt x="3815864" y="79987"/>
                </a:cubicBezTo>
                <a:lnTo>
                  <a:pt x="3815579" y="80272"/>
                </a:lnTo>
                <a:cubicBezTo>
                  <a:pt x="3815579" y="80272"/>
                  <a:pt x="3815864" y="79987"/>
                  <a:pt x="3815864" y="79987"/>
                </a:cubicBezTo>
                <a:cubicBezTo>
                  <a:pt x="3815769" y="79987"/>
                  <a:pt x="3815769" y="79987"/>
                  <a:pt x="3815674" y="79891"/>
                </a:cubicBezTo>
                <a:cubicBezTo>
                  <a:pt x="3816244" y="75802"/>
                  <a:pt x="3822141" y="71332"/>
                  <a:pt x="3815483" y="67813"/>
                </a:cubicBezTo>
                <a:close/>
                <a:moveTo>
                  <a:pt x="3774872" y="76658"/>
                </a:moveTo>
                <a:cubicBezTo>
                  <a:pt x="3780864" y="62867"/>
                  <a:pt x="3787046" y="39280"/>
                  <a:pt x="3787046" y="95"/>
                </a:cubicBezTo>
                <a:lnTo>
                  <a:pt x="3771733" y="95"/>
                </a:lnTo>
                <a:cubicBezTo>
                  <a:pt x="3771067" y="1331"/>
                  <a:pt x="3770497" y="2663"/>
                  <a:pt x="3769831" y="3899"/>
                </a:cubicBezTo>
                <a:cubicBezTo>
                  <a:pt x="3769546" y="2568"/>
                  <a:pt x="3769356" y="1331"/>
                  <a:pt x="3769261" y="95"/>
                </a:cubicBezTo>
                <a:lnTo>
                  <a:pt x="3759559" y="95"/>
                </a:lnTo>
                <a:cubicBezTo>
                  <a:pt x="3759559" y="8274"/>
                  <a:pt x="3759179" y="17500"/>
                  <a:pt x="3758513" y="26726"/>
                </a:cubicBezTo>
                <a:cubicBezTo>
                  <a:pt x="3764505" y="26345"/>
                  <a:pt x="3772970" y="31291"/>
                  <a:pt x="3778772" y="27011"/>
                </a:cubicBezTo>
                <a:cubicBezTo>
                  <a:pt x="3776774" y="35666"/>
                  <a:pt x="3775347" y="41753"/>
                  <a:pt x="3773350" y="50693"/>
                </a:cubicBezTo>
                <a:cubicBezTo>
                  <a:pt x="3768214" y="49742"/>
                  <a:pt x="3761557" y="49171"/>
                  <a:pt x="3756896" y="46603"/>
                </a:cubicBezTo>
                <a:cubicBezTo>
                  <a:pt x="3756326" y="52881"/>
                  <a:pt x="3755660" y="58872"/>
                  <a:pt x="3755089" y="64199"/>
                </a:cubicBezTo>
                <a:cubicBezTo>
                  <a:pt x="3760415" y="71617"/>
                  <a:pt x="3763649" y="76087"/>
                  <a:pt x="3766788" y="80367"/>
                </a:cubicBezTo>
                <a:cubicBezTo>
                  <a:pt x="3769926" y="76943"/>
                  <a:pt x="3772494" y="76087"/>
                  <a:pt x="3774872" y="76658"/>
                </a:cubicBezTo>
                <a:close/>
                <a:moveTo>
                  <a:pt x="3785809" y="142093"/>
                </a:moveTo>
                <a:lnTo>
                  <a:pt x="3785714" y="141998"/>
                </a:lnTo>
                <a:cubicBezTo>
                  <a:pt x="3785714" y="141998"/>
                  <a:pt x="3785714" y="141998"/>
                  <a:pt x="3785714" y="141998"/>
                </a:cubicBezTo>
                <a:cubicBezTo>
                  <a:pt x="3777915" y="135625"/>
                  <a:pt x="3778866" y="127731"/>
                  <a:pt x="3783337" y="120123"/>
                </a:cubicBezTo>
                <a:cubicBezTo>
                  <a:pt x="3780103" y="118030"/>
                  <a:pt x="3777440" y="117269"/>
                  <a:pt x="3775062" y="117364"/>
                </a:cubicBezTo>
                <a:cubicBezTo>
                  <a:pt x="3769356" y="124117"/>
                  <a:pt x="3765266" y="126970"/>
                  <a:pt x="3765266" y="126970"/>
                </a:cubicBezTo>
                <a:lnTo>
                  <a:pt x="3768214" y="130299"/>
                </a:lnTo>
                <a:cubicBezTo>
                  <a:pt x="3769261" y="130775"/>
                  <a:pt x="3769926" y="131441"/>
                  <a:pt x="3770021" y="132297"/>
                </a:cubicBezTo>
                <a:lnTo>
                  <a:pt x="3782100" y="146087"/>
                </a:lnTo>
                <a:cubicBezTo>
                  <a:pt x="3783337" y="144851"/>
                  <a:pt x="3784573" y="143519"/>
                  <a:pt x="3785905" y="142283"/>
                </a:cubicBezTo>
                <a:cubicBezTo>
                  <a:pt x="3785905" y="142188"/>
                  <a:pt x="3785809" y="141998"/>
                  <a:pt x="3785809" y="141902"/>
                </a:cubicBezTo>
                <a:cubicBezTo>
                  <a:pt x="3785714" y="141998"/>
                  <a:pt x="3785809" y="141998"/>
                  <a:pt x="3785809" y="142093"/>
                </a:cubicBezTo>
                <a:close/>
                <a:moveTo>
                  <a:pt x="3611475" y="22826"/>
                </a:moveTo>
                <a:cubicBezTo>
                  <a:pt x="3611475" y="43940"/>
                  <a:pt x="3609858" y="75041"/>
                  <a:pt x="3601298" y="95109"/>
                </a:cubicBezTo>
                <a:lnTo>
                  <a:pt x="3608907" y="108519"/>
                </a:lnTo>
                <a:lnTo>
                  <a:pt x="3562589" y="140190"/>
                </a:lnTo>
                <a:lnTo>
                  <a:pt x="3542901" y="153696"/>
                </a:lnTo>
                <a:lnTo>
                  <a:pt x="3519505" y="126970"/>
                </a:lnTo>
                <a:cubicBezTo>
                  <a:pt x="3519505" y="126970"/>
                  <a:pt x="3527684" y="121359"/>
                  <a:pt x="3536909" y="106902"/>
                </a:cubicBezTo>
                <a:cubicBezTo>
                  <a:pt x="3541760" y="117554"/>
                  <a:pt x="3546611" y="97106"/>
                  <a:pt x="3551461" y="103193"/>
                </a:cubicBezTo>
                <a:cubicBezTo>
                  <a:pt x="3552317" y="106902"/>
                  <a:pt x="3553173" y="111563"/>
                  <a:pt x="3558404" y="109470"/>
                </a:cubicBezTo>
                <a:cubicBezTo>
                  <a:pt x="3560782" y="108519"/>
                  <a:pt x="3563540" y="105000"/>
                  <a:pt x="3563540" y="102527"/>
                </a:cubicBezTo>
                <a:cubicBezTo>
                  <a:pt x="3563635" y="97297"/>
                  <a:pt x="3564777" y="93112"/>
                  <a:pt x="3568771" y="89783"/>
                </a:cubicBezTo>
                <a:cubicBezTo>
                  <a:pt x="3566108" y="76087"/>
                  <a:pt x="3557072" y="80747"/>
                  <a:pt x="3549274" y="81603"/>
                </a:cubicBezTo>
                <a:cubicBezTo>
                  <a:pt x="3556597" y="62296"/>
                  <a:pt x="3562399" y="35761"/>
                  <a:pt x="3562399" y="95"/>
                </a:cubicBezTo>
                <a:lnTo>
                  <a:pt x="3609953" y="95"/>
                </a:lnTo>
                <a:cubicBezTo>
                  <a:pt x="3609573" y="3234"/>
                  <a:pt x="3609763" y="6087"/>
                  <a:pt x="3610904" y="8274"/>
                </a:cubicBezTo>
                <a:cubicBezTo>
                  <a:pt x="3611380" y="12174"/>
                  <a:pt x="3611475" y="17025"/>
                  <a:pt x="3611475" y="22826"/>
                </a:cubicBezTo>
                <a:close/>
                <a:moveTo>
                  <a:pt x="3591217" y="73709"/>
                </a:moveTo>
                <a:cubicBezTo>
                  <a:pt x="3588459" y="81318"/>
                  <a:pt x="3586747" y="85788"/>
                  <a:pt x="3592833" y="91875"/>
                </a:cubicBezTo>
                <a:cubicBezTo>
                  <a:pt x="3596828" y="85123"/>
                  <a:pt x="3596162" y="80843"/>
                  <a:pt x="3591217" y="73709"/>
                </a:cubicBezTo>
                <a:close/>
                <a:moveTo>
                  <a:pt x="3603866" y="44226"/>
                </a:moveTo>
                <a:cubicBezTo>
                  <a:pt x="3600823" y="38139"/>
                  <a:pt x="3601393" y="29864"/>
                  <a:pt x="3587507" y="30625"/>
                </a:cubicBezTo>
                <a:cubicBezTo>
                  <a:pt x="3594450" y="35951"/>
                  <a:pt x="3584940" y="51929"/>
                  <a:pt x="3603866" y="44226"/>
                </a:cubicBezTo>
                <a:close/>
                <a:moveTo>
                  <a:pt x="3650469" y="80177"/>
                </a:moveTo>
                <a:cubicBezTo>
                  <a:pt x="3656557" y="67813"/>
                  <a:pt x="3663404" y="45177"/>
                  <a:pt x="3664070" y="6658"/>
                </a:cubicBezTo>
                <a:cubicBezTo>
                  <a:pt x="3660836" y="6563"/>
                  <a:pt x="3657317" y="5231"/>
                  <a:pt x="3653513" y="1427"/>
                </a:cubicBezTo>
                <a:cubicBezTo>
                  <a:pt x="3653798" y="951"/>
                  <a:pt x="3654179" y="571"/>
                  <a:pt x="3654464" y="95"/>
                </a:cubicBezTo>
                <a:lnTo>
                  <a:pt x="3640388" y="95"/>
                </a:lnTo>
                <a:cubicBezTo>
                  <a:pt x="3641529" y="5516"/>
                  <a:pt x="3640293" y="11223"/>
                  <a:pt x="3636298" y="17025"/>
                </a:cubicBezTo>
                <a:cubicBezTo>
                  <a:pt x="3636108" y="21685"/>
                  <a:pt x="3635728" y="26535"/>
                  <a:pt x="3635442" y="31291"/>
                </a:cubicBezTo>
                <a:cubicBezTo>
                  <a:pt x="3644287" y="33383"/>
                  <a:pt x="3650375" y="31576"/>
                  <a:pt x="3653228" y="39375"/>
                </a:cubicBezTo>
                <a:cubicBezTo>
                  <a:pt x="3646570" y="42514"/>
                  <a:pt x="3643051" y="38329"/>
                  <a:pt x="3635442" y="31766"/>
                </a:cubicBezTo>
                <a:cubicBezTo>
                  <a:pt x="3633350" y="60394"/>
                  <a:pt x="3629450" y="88261"/>
                  <a:pt x="3629450" y="88261"/>
                </a:cubicBezTo>
                <a:lnTo>
                  <a:pt x="3640959" y="93777"/>
                </a:lnTo>
                <a:cubicBezTo>
                  <a:pt x="3640959" y="93777"/>
                  <a:pt x="3642385" y="92636"/>
                  <a:pt x="3644573" y="89878"/>
                </a:cubicBezTo>
                <a:cubicBezTo>
                  <a:pt x="3643146" y="87976"/>
                  <a:pt x="3642670" y="85027"/>
                  <a:pt x="3643812" y="80082"/>
                </a:cubicBezTo>
                <a:lnTo>
                  <a:pt x="3650469" y="80082"/>
                </a:lnTo>
                <a:close/>
                <a:moveTo>
                  <a:pt x="2136621" y="95"/>
                </a:moveTo>
                <a:lnTo>
                  <a:pt x="2088401" y="95"/>
                </a:lnTo>
                <a:cubicBezTo>
                  <a:pt x="2088401" y="27677"/>
                  <a:pt x="2084882" y="49647"/>
                  <a:pt x="2079936" y="67242"/>
                </a:cubicBezTo>
                <a:cubicBezTo>
                  <a:pt x="2080887" y="68859"/>
                  <a:pt x="2081268" y="71046"/>
                  <a:pt x="2081078" y="74185"/>
                </a:cubicBezTo>
                <a:cubicBezTo>
                  <a:pt x="2079936" y="74280"/>
                  <a:pt x="2078890" y="74280"/>
                  <a:pt x="2077939" y="74185"/>
                </a:cubicBezTo>
                <a:cubicBezTo>
                  <a:pt x="2070806" y="95965"/>
                  <a:pt x="2061580" y="109851"/>
                  <a:pt x="2054732" y="117840"/>
                </a:cubicBezTo>
                <a:cubicBezTo>
                  <a:pt x="2056825" y="124973"/>
                  <a:pt x="2057681" y="132582"/>
                  <a:pt x="2057491" y="140666"/>
                </a:cubicBezTo>
                <a:lnTo>
                  <a:pt x="2068809" y="153601"/>
                </a:lnTo>
                <a:lnTo>
                  <a:pt x="2088496" y="140096"/>
                </a:lnTo>
                <a:lnTo>
                  <a:pt x="2134814" y="108424"/>
                </a:lnTo>
                <a:lnTo>
                  <a:pt x="2127206" y="95014"/>
                </a:lnTo>
                <a:cubicBezTo>
                  <a:pt x="2135670" y="75041"/>
                  <a:pt x="2137382" y="43845"/>
                  <a:pt x="2137382" y="22731"/>
                </a:cubicBezTo>
                <a:cubicBezTo>
                  <a:pt x="2137287" y="9511"/>
                  <a:pt x="2136621" y="95"/>
                  <a:pt x="2136621" y="95"/>
                </a:cubicBezTo>
                <a:close/>
                <a:moveTo>
                  <a:pt x="1276742" y="95"/>
                </a:moveTo>
                <a:lnTo>
                  <a:pt x="1228522" y="95"/>
                </a:lnTo>
                <a:cubicBezTo>
                  <a:pt x="1228522" y="26821"/>
                  <a:pt x="1225193" y="48220"/>
                  <a:pt x="1220437" y="65530"/>
                </a:cubicBezTo>
                <a:cubicBezTo>
                  <a:pt x="1223576" y="63343"/>
                  <a:pt x="1226714" y="61250"/>
                  <a:pt x="1230899" y="63818"/>
                </a:cubicBezTo>
                <a:cubicBezTo>
                  <a:pt x="1226239" y="67147"/>
                  <a:pt x="1222910" y="76848"/>
                  <a:pt x="1217394" y="75516"/>
                </a:cubicBezTo>
                <a:cubicBezTo>
                  <a:pt x="1204649" y="113370"/>
                  <a:pt x="1185437" y="126780"/>
                  <a:pt x="1185437" y="126780"/>
                </a:cubicBezTo>
                <a:lnTo>
                  <a:pt x="1208834" y="153506"/>
                </a:lnTo>
                <a:lnTo>
                  <a:pt x="1228522" y="140000"/>
                </a:lnTo>
                <a:lnTo>
                  <a:pt x="1274840" y="108329"/>
                </a:lnTo>
                <a:lnTo>
                  <a:pt x="1267231" y="94919"/>
                </a:lnTo>
                <a:cubicBezTo>
                  <a:pt x="1275696" y="74946"/>
                  <a:pt x="1277408" y="43750"/>
                  <a:pt x="1277408" y="22636"/>
                </a:cubicBezTo>
                <a:cubicBezTo>
                  <a:pt x="1277312" y="9511"/>
                  <a:pt x="1276742" y="95"/>
                  <a:pt x="1276742" y="95"/>
                </a:cubicBezTo>
                <a:close/>
                <a:moveTo>
                  <a:pt x="1768740" y="27201"/>
                </a:moveTo>
                <a:cubicBezTo>
                  <a:pt x="1768550" y="48030"/>
                  <a:pt x="1766553" y="76372"/>
                  <a:pt x="1758659" y="95109"/>
                </a:cubicBezTo>
                <a:lnTo>
                  <a:pt x="1766267" y="108519"/>
                </a:lnTo>
                <a:lnTo>
                  <a:pt x="1719949" y="140190"/>
                </a:lnTo>
                <a:lnTo>
                  <a:pt x="1700262" y="153696"/>
                </a:lnTo>
                <a:lnTo>
                  <a:pt x="1676865" y="126970"/>
                </a:lnTo>
                <a:cubicBezTo>
                  <a:pt x="1676865" y="126970"/>
                  <a:pt x="1719949" y="97297"/>
                  <a:pt x="1719949" y="190"/>
                </a:cubicBezTo>
                <a:lnTo>
                  <a:pt x="1768169" y="190"/>
                </a:lnTo>
                <a:cubicBezTo>
                  <a:pt x="1768169" y="190"/>
                  <a:pt x="1768550" y="5516"/>
                  <a:pt x="1768740" y="13791"/>
                </a:cubicBezTo>
                <a:cubicBezTo>
                  <a:pt x="1766077" y="12935"/>
                  <a:pt x="1763224" y="11889"/>
                  <a:pt x="1759895" y="10747"/>
                </a:cubicBezTo>
                <a:cubicBezTo>
                  <a:pt x="1758563" y="22731"/>
                  <a:pt x="1762653" y="26250"/>
                  <a:pt x="1768740" y="27201"/>
                </a:cubicBezTo>
                <a:close/>
                <a:moveTo>
                  <a:pt x="1733455" y="5611"/>
                </a:moveTo>
                <a:cubicBezTo>
                  <a:pt x="1739732" y="10557"/>
                  <a:pt x="1743821" y="10557"/>
                  <a:pt x="1750479" y="5611"/>
                </a:cubicBezTo>
                <a:lnTo>
                  <a:pt x="1733455" y="5611"/>
                </a:lnTo>
                <a:close/>
                <a:moveTo>
                  <a:pt x="1721661" y="81128"/>
                </a:moveTo>
                <a:cubicBezTo>
                  <a:pt x="1721471" y="79226"/>
                  <a:pt x="1719569" y="75802"/>
                  <a:pt x="1718808" y="75992"/>
                </a:cubicBezTo>
                <a:cubicBezTo>
                  <a:pt x="1717096" y="76372"/>
                  <a:pt x="1714908" y="78084"/>
                  <a:pt x="1714148" y="80082"/>
                </a:cubicBezTo>
                <a:cubicBezTo>
                  <a:pt x="1713672" y="81128"/>
                  <a:pt x="1715669" y="83696"/>
                  <a:pt x="1719379" y="91685"/>
                </a:cubicBezTo>
                <a:cubicBezTo>
                  <a:pt x="1720615" y="86073"/>
                  <a:pt x="1721756" y="83506"/>
                  <a:pt x="1721661" y="81128"/>
                </a:cubicBezTo>
                <a:close/>
                <a:moveTo>
                  <a:pt x="1757232" y="29198"/>
                </a:moveTo>
                <a:cubicBezTo>
                  <a:pt x="1746770" y="16359"/>
                  <a:pt x="1739351" y="20829"/>
                  <a:pt x="1731838" y="25394"/>
                </a:cubicBezTo>
                <a:cubicBezTo>
                  <a:pt x="1738686" y="26440"/>
                  <a:pt x="1745629" y="27486"/>
                  <a:pt x="1757232" y="29198"/>
                </a:cubicBezTo>
                <a:close/>
                <a:moveTo>
                  <a:pt x="2010792" y="71142"/>
                </a:moveTo>
                <a:cubicBezTo>
                  <a:pt x="1999855" y="66576"/>
                  <a:pt x="1987300" y="63723"/>
                  <a:pt x="1973319" y="63057"/>
                </a:cubicBezTo>
                <a:cubicBezTo>
                  <a:pt x="1974080" y="67622"/>
                  <a:pt x="1975602" y="72473"/>
                  <a:pt x="1981308" y="70856"/>
                </a:cubicBezTo>
                <a:cubicBezTo>
                  <a:pt x="1993958" y="67242"/>
                  <a:pt x="2003088" y="69049"/>
                  <a:pt x="2010317" y="73709"/>
                </a:cubicBezTo>
                <a:cubicBezTo>
                  <a:pt x="2008795" y="81413"/>
                  <a:pt x="2006893" y="88832"/>
                  <a:pt x="2004325" y="95014"/>
                </a:cubicBezTo>
                <a:lnTo>
                  <a:pt x="2011933" y="108424"/>
                </a:lnTo>
                <a:lnTo>
                  <a:pt x="1965615" y="140096"/>
                </a:lnTo>
                <a:lnTo>
                  <a:pt x="1945928" y="153601"/>
                </a:lnTo>
                <a:lnTo>
                  <a:pt x="1922531" y="126875"/>
                </a:lnTo>
                <a:cubicBezTo>
                  <a:pt x="1922531" y="126875"/>
                  <a:pt x="1965615" y="97201"/>
                  <a:pt x="1965615" y="95"/>
                </a:cubicBezTo>
                <a:lnTo>
                  <a:pt x="2013836" y="95"/>
                </a:lnTo>
                <a:cubicBezTo>
                  <a:pt x="2013836" y="95"/>
                  <a:pt x="2014501" y="9416"/>
                  <a:pt x="2014501" y="22731"/>
                </a:cubicBezTo>
                <a:cubicBezTo>
                  <a:pt x="2014406" y="36617"/>
                  <a:pt x="2013741" y="54688"/>
                  <a:pt x="2010792" y="71142"/>
                </a:cubicBezTo>
                <a:close/>
                <a:moveTo>
                  <a:pt x="1962192" y="108519"/>
                </a:moveTo>
                <a:cubicBezTo>
                  <a:pt x="1960765" y="103479"/>
                  <a:pt x="1958768" y="100720"/>
                  <a:pt x="1954583" y="101957"/>
                </a:cubicBezTo>
                <a:cubicBezTo>
                  <a:pt x="1954297" y="102908"/>
                  <a:pt x="1953537" y="104239"/>
                  <a:pt x="1953822" y="104715"/>
                </a:cubicBezTo>
                <a:cubicBezTo>
                  <a:pt x="1955819" y="108139"/>
                  <a:pt x="1958197" y="110707"/>
                  <a:pt x="1962192" y="108519"/>
                </a:cubicBezTo>
                <a:close/>
                <a:moveTo>
                  <a:pt x="1891621" y="22826"/>
                </a:moveTo>
                <a:cubicBezTo>
                  <a:pt x="1891621" y="43940"/>
                  <a:pt x="1890004" y="75041"/>
                  <a:pt x="1881444" y="95109"/>
                </a:cubicBezTo>
                <a:lnTo>
                  <a:pt x="1889053" y="108519"/>
                </a:lnTo>
                <a:lnTo>
                  <a:pt x="1842735" y="140190"/>
                </a:lnTo>
                <a:lnTo>
                  <a:pt x="1823047" y="153696"/>
                </a:lnTo>
                <a:lnTo>
                  <a:pt x="1799650" y="126970"/>
                </a:lnTo>
                <a:cubicBezTo>
                  <a:pt x="1799650" y="126970"/>
                  <a:pt x="1837884" y="100530"/>
                  <a:pt x="1842259" y="15978"/>
                </a:cubicBezTo>
                <a:cubicBezTo>
                  <a:pt x="1848917" y="14837"/>
                  <a:pt x="1848822" y="8560"/>
                  <a:pt x="1847966" y="95"/>
                </a:cubicBezTo>
                <a:lnTo>
                  <a:pt x="1890860" y="95"/>
                </a:lnTo>
                <a:cubicBezTo>
                  <a:pt x="1890955" y="95"/>
                  <a:pt x="1891621" y="9511"/>
                  <a:pt x="1891621" y="22826"/>
                </a:cubicBezTo>
                <a:close/>
                <a:moveTo>
                  <a:pt x="1816770" y="122025"/>
                </a:moveTo>
                <a:cubicBezTo>
                  <a:pt x="1818958" y="127826"/>
                  <a:pt x="1820955" y="132772"/>
                  <a:pt x="1823047" y="138383"/>
                </a:cubicBezTo>
                <a:cubicBezTo>
                  <a:pt x="1831227" y="126590"/>
                  <a:pt x="1831227" y="126590"/>
                  <a:pt x="1816770" y="122025"/>
                </a:cubicBezTo>
                <a:close/>
                <a:moveTo>
                  <a:pt x="1889433" y="6943"/>
                </a:moveTo>
                <a:cubicBezTo>
                  <a:pt x="1876879" y="2853"/>
                  <a:pt x="1871743" y="5421"/>
                  <a:pt x="1869936" y="13981"/>
                </a:cubicBezTo>
                <a:cubicBezTo>
                  <a:pt x="1875547" y="21209"/>
                  <a:pt x="1857762" y="31766"/>
                  <a:pt x="1874596" y="38995"/>
                </a:cubicBezTo>
                <a:cubicBezTo>
                  <a:pt x="1874596" y="31006"/>
                  <a:pt x="1874596" y="24348"/>
                  <a:pt x="1874596" y="17690"/>
                </a:cubicBezTo>
                <a:cubicBezTo>
                  <a:pt x="1885153" y="19688"/>
                  <a:pt x="1878496" y="7038"/>
                  <a:pt x="1889433" y="6943"/>
                </a:cubicBezTo>
                <a:close/>
                <a:moveTo>
                  <a:pt x="1400193" y="22826"/>
                </a:moveTo>
                <a:cubicBezTo>
                  <a:pt x="1400193" y="43940"/>
                  <a:pt x="1398576" y="75041"/>
                  <a:pt x="1390016" y="95109"/>
                </a:cubicBezTo>
                <a:lnTo>
                  <a:pt x="1397625" y="108519"/>
                </a:lnTo>
                <a:lnTo>
                  <a:pt x="1351307" y="140190"/>
                </a:lnTo>
                <a:lnTo>
                  <a:pt x="1331620" y="153696"/>
                </a:lnTo>
                <a:lnTo>
                  <a:pt x="1308223" y="126970"/>
                </a:lnTo>
                <a:cubicBezTo>
                  <a:pt x="1308223" y="126970"/>
                  <a:pt x="1346932" y="100150"/>
                  <a:pt x="1350927" y="14552"/>
                </a:cubicBezTo>
                <a:cubicBezTo>
                  <a:pt x="1354446" y="13220"/>
                  <a:pt x="1357775" y="10842"/>
                  <a:pt x="1361198" y="6467"/>
                </a:cubicBezTo>
                <a:cubicBezTo>
                  <a:pt x="1358060" y="4375"/>
                  <a:pt x="1355302" y="2473"/>
                  <a:pt x="1351878" y="190"/>
                </a:cubicBezTo>
                <a:lnTo>
                  <a:pt x="1399527" y="190"/>
                </a:lnTo>
                <a:cubicBezTo>
                  <a:pt x="1399527" y="95"/>
                  <a:pt x="1400193" y="9511"/>
                  <a:pt x="1400193" y="22826"/>
                </a:cubicBezTo>
                <a:close/>
                <a:moveTo>
                  <a:pt x="1393250" y="27677"/>
                </a:moveTo>
                <a:cubicBezTo>
                  <a:pt x="1391158" y="21685"/>
                  <a:pt x="1389636" y="17405"/>
                  <a:pt x="1387258" y="10557"/>
                </a:cubicBezTo>
                <a:cubicBezTo>
                  <a:pt x="1383454" y="21114"/>
                  <a:pt x="1382027" y="27582"/>
                  <a:pt x="1393250" y="27677"/>
                </a:cubicBezTo>
                <a:close/>
                <a:moveTo>
                  <a:pt x="1641675" y="15408"/>
                </a:moveTo>
                <a:cubicBezTo>
                  <a:pt x="1639582" y="21209"/>
                  <a:pt x="1636824" y="26726"/>
                  <a:pt x="1642911" y="30149"/>
                </a:cubicBezTo>
                <a:cubicBezTo>
                  <a:pt x="1643957" y="30720"/>
                  <a:pt x="1644908" y="30815"/>
                  <a:pt x="1645859" y="30625"/>
                </a:cubicBezTo>
                <a:cubicBezTo>
                  <a:pt x="1645479" y="51073"/>
                  <a:pt x="1643291" y="77418"/>
                  <a:pt x="1635778" y="95109"/>
                </a:cubicBezTo>
                <a:lnTo>
                  <a:pt x="1643387" y="108519"/>
                </a:lnTo>
                <a:lnTo>
                  <a:pt x="1599256" y="138669"/>
                </a:lnTo>
                <a:cubicBezTo>
                  <a:pt x="1598020" y="136101"/>
                  <a:pt x="1596117" y="134484"/>
                  <a:pt x="1591838" y="135530"/>
                </a:cubicBezTo>
                <a:cubicBezTo>
                  <a:pt x="1592028" y="138859"/>
                  <a:pt x="1592884" y="140951"/>
                  <a:pt x="1594120" y="142188"/>
                </a:cubicBezTo>
                <a:lnTo>
                  <a:pt x="1577381" y="153601"/>
                </a:lnTo>
                <a:lnTo>
                  <a:pt x="1553984" y="126875"/>
                </a:lnTo>
                <a:cubicBezTo>
                  <a:pt x="1553984" y="126875"/>
                  <a:pt x="1590887" y="101291"/>
                  <a:pt x="1596308" y="20448"/>
                </a:cubicBezTo>
                <a:cubicBezTo>
                  <a:pt x="1598210" y="25299"/>
                  <a:pt x="1602965" y="27011"/>
                  <a:pt x="1604392" y="31101"/>
                </a:cubicBezTo>
                <a:cubicBezTo>
                  <a:pt x="1621131" y="36141"/>
                  <a:pt x="1626933" y="32432"/>
                  <a:pt x="1627789" y="15408"/>
                </a:cubicBezTo>
                <a:cubicBezTo>
                  <a:pt x="1618088" y="11793"/>
                  <a:pt x="1616090" y="28343"/>
                  <a:pt x="1607626" y="27582"/>
                </a:cubicBezTo>
                <a:cubicBezTo>
                  <a:pt x="1604392" y="23016"/>
                  <a:pt x="1601158" y="18356"/>
                  <a:pt x="1596688" y="12079"/>
                </a:cubicBezTo>
                <a:cubicBezTo>
                  <a:pt x="1596878" y="8179"/>
                  <a:pt x="1596973" y="4280"/>
                  <a:pt x="1596973" y="95"/>
                </a:cubicBezTo>
                <a:lnTo>
                  <a:pt x="1645194" y="95"/>
                </a:lnTo>
                <a:cubicBezTo>
                  <a:pt x="1645194" y="95"/>
                  <a:pt x="1645669" y="6848"/>
                  <a:pt x="1645764" y="16929"/>
                </a:cubicBezTo>
                <a:cubicBezTo>
                  <a:pt x="1644433" y="16454"/>
                  <a:pt x="1642911" y="16073"/>
                  <a:pt x="1641675" y="15408"/>
                </a:cubicBezTo>
                <a:close/>
                <a:moveTo>
                  <a:pt x="1627789" y="77609"/>
                </a:moveTo>
                <a:cubicBezTo>
                  <a:pt x="1626933" y="71617"/>
                  <a:pt x="1626457" y="68003"/>
                  <a:pt x="1625887" y="64294"/>
                </a:cubicBezTo>
                <a:cubicBezTo>
                  <a:pt x="1624270" y="64769"/>
                  <a:pt x="1623128" y="64579"/>
                  <a:pt x="1622843" y="65245"/>
                </a:cubicBezTo>
                <a:cubicBezTo>
                  <a:pt x="1619800" y="70285"/>
                  <a:pt x="1620275" y="74185"/>
                  <a:pt x="1627789" y="77609"/>
                </a:cubicBezTo>
                <a:close/>
                <a:moveTo>
                  <a:pt x="1522789" y="6943"/>
                </a:moveTo>
                <a:cubicBezTo>
                  <a:pt x="1520791" y="6277"/>
                  <a:pt x="1518699" y="4565"/>
                  <a:pt x="1516226" y="1712"/>
                </a:cubicBezTo>
                <a:cubicBezTo>
                  <a:pt x="1518604" y="1236"/>
                  <a:pt x="1520506" y="761"/>
                  <a:pt x="1522503" y="381"/>
                </a:cubicBezTo>
                <a:cubicBezTo>
                  <a:pt x="1522503" y="285"/>
                  <a:pt x="1522503" y="190"/>
                  <a:pt x="1522503" y="190"/>
                </a:cubicBezTo>
                <a:lnTo>
                  <a:pt x="1474283" y="190"/>
                </a:lnTo>
                <a:cubicBezTo>
                  <a:pt x="1474283" y="97297"/>
                  <a:pt x="1431199" y="126970"/>
                  <a:pt x="1431199" y="126970"/>
                </a:cubicBezTo>
                <a:lnTo>
                  <a:pt x="1454595" y="153696"/>
                </a:lnTo>
                <a:lnTo>
                  <a:pt x="1474283" y="140190"/>
                </a:lnTo>
                <a:lnTo>
                  <a:pt x="1520601" y="108519"/>
                </a:lnTo>
                <a:lnTo>
                  <a:pt x="1512992" y="95109"/>
                </a:lnTo>
                <a:cubicBezTo>
                  <a:pt x="1521457" y="75136"/>
                  <a:pt x="1523169" y="43940"/>
                  <a:pt x="1523169" y="22826"/>
                </a:cubicBezTo>
                <a:cubicBezTo>
                  <a:pt x="1523074" y="16359"/>
                  <a:pt x="1522884" y="10937"/>
                  <a:pt x="1522789" y="6943"/>
                </a:cubicBezTo>
                <a:close/>
                <a:moveTo>
                  <a:pt x="2260168" y="22826"/>
                </a:moveTo>
                <a:cubicBezTo>
                  <a:pt x="2260168" y="43940"/>
                  <a:pt x="2258551" y="75041"/>
                  <a:pt x="2249991" y="95109"/>
                </a:cubicBezTo>
                <a:lnTo>
                  <a:pt x="2257600" y="108519"/>
                </a:lnTo>
                <a:lnTo>
                  <a:pt x="2211282" y="140190"/>
                </a:lnTo>
                <a:lnTo>
                  <a:pt x="2191594" y="153696"/>
                </a:lnTo>
                <a:lnTo>
                  <a:pt x="2168197" y="126970"/>
                </a:lnTo>
                <a:cubicBezTo>
                  <a:pt x="2168197" y="126970"/>
                  <a:pt x="2211282" y="97297"/>
                  <a:pt x="2211282" y="190"/>
                </a:cubicBezTo>
                <a:lnTo>
                  <a:pt x="2235725" y="190"/>
                </a:lnTo>
                <a:cubicBezTo>
                  <a:pt x="2231825" y="6753"/>
                  <a:pt x="2228306" y="12745"/>
                  <a:pt x="2229543" y="20544"/>
                </a:cubicBezTo>
                <a:cubicBezTo>
                  <a:pt x="2224597" y="19878"/>
                  <a:pt x="2219651" y="19117"/>
                  <a:pt x="2211282" y="17881"/>
                </a:cubicBezTo>
                <a:cubicBezTo>
                  <a:pt x="2220222" y="28152"/>
                  <a:pt x="2226309" y="30910"/>
                  <a:pt x="2233537" y="20544"/>
                </a:cubicBezTo>
                <a:cubicBezTo>
                  <a:pt x="2236200" y="14266"/>
                  <a:pt x="2245806" y="9226"/>
                  <a:pt x="2237246" y="95"/>
                </a:cubicBezTo>
                <a:lnTo>
                  <a:pt x="2259502" y="95"/>
                </a:lnTo>
                <a:cubicBezTo>
                  <a:pt x="2259502" y="95"/>
                  <a:pt x="2260168" y="9511"/>
                  <a:pt x="2260168" y="22826"/>
                </a:cubicBezTo>
                <a:close/>
                <a:moveTo>
                  <a:pt x="2225073" y="54307"/>
                </a:moveTo>
                <a:cubicBezTo>
                  <a:pt x="2218986" y="52976"/>
                  <a:pt x="2215276" y="52215"/>
                  <a:pt x="2207382" y="50503"/>
                </a:cubicBezTo>
                <a:cubicBezTo>
                  <a:pt x="2214230" y="57826"/>
                  <a:pt x="2218225" y="56780"/>
                  <a:pt x="2225073" y="54307"/>
                </a:cubicBezTo>
                <a:close/>
                <a:moveTo>
                  <a:pt x="2499367" y="83981"/>
                </a:moveTo>
                <a:cubicBezTo>
                  <a:pt x="2504598" y="64769"/>
                  <a:pt x="2505834" y="40326"/>
                  <a:pt x="2505834" y="22731"/>
                </a:cubicBezTo>
                <a:cubicBezTo>
                  <a:pt x="2505834" y="9416"/>
                  <a:pt x="2505168" y="95"/>
                  <a:pt x="2505168" y="95"/>
                </a:cubicBezTo>
                <a:lnTo>
                  <a:pt x="2459516" y="95"/>
                </a:lnTo>
                <a:cubicBezTo>
                  <a:pt x="2463130" y="5611"/>
                  <a:pt x="2462179" y="9701"/>
                  <a:pt x="2456663" y="13981"/>
                </a:cubicBezTo>
                <a:cubicBezTo>
                  <a:pt x="2456187" y="23872"/>
                  <a:pt x="2455331" y="32908"/>
                  <a:pt x="2454000" y="41277"/>
                </a:cubicBezTo>
                <a:cubicBezTo>
                  <a:pt x="2455997" y="43274"/>
                  <a:pt x="2457994" y="45177"/>
                  <a:pt x="2459801" y="47269"/>
                </a:cubicBezTo>
                <a:cubicBezTo>
                  <a:pt x="2471975" y="35666"/>
                  <a:pt x="2482913" y="38329"/>
                  <a:pt x="2493280" y="49932"/>
                </a:cubicBezTo>
                <a:cubicBezTo>
                  <a:pt x="2507261" y="49647"/>
                  <a:pt x="2496608" y="57161"/>
                  <a:pt x="2498796" y="61631"/>
                </a:cubicBezTo>
                <a:cubicBezTo>
                  <a:pt x="2489760" y="60489"/>
                  <a:pt x="2492899" y="53641"/>
                  <a:pt x="2490331" y="50217"/>
                </a:cubicBezTo>
                <a:cubicBezTo>
                  <a:pt x="2483578" y="50217"/>
                  <a:pt x="2476636" y="43465"/>
                  <a:pt x="2469978" y="50408"/>
                </a:cubicBezTo>
                <a:cubicBezTo>
                  <a:pt x="2470263" y="52120"/>
                  <a:pt x="2470453" y="53927"/>
                  <a:pt x="2470739" y="55639"/>
                </a:cubicBezTo>
                <a:cubicBezTo>
                  <a:pt x="2474163" y="55258"/>
                  <a:pt x="2477682" y="54878"/>
                  <a:pt x="2481011" y="54497"/>
                </a:cubicBezTo>
                <a:cubicBezTo>
                  <a:pt x="2479679" y="59633"/>
                  <a:pt x="2478443" y="64008"/>
                  <a:pt x="2477301" y="68479"/>
                </a:cubicBezTo>
                <a:cubicBezTo>
                  <a:pt x="2485100" y="63913"/>
                  <a:pt x="2491663" y="65625"/>
                  <a:pt x="2499937" y="72568"/>
                </a:cubicBezTo>
                <a:cubicBezTo>
                  <a:pt x="2493850" y="74375"/>
                  <a:pt x="2489951" y="75421"/>
                  <a:pt x="2486147" y="76563"/>
                </a:cubicBezTo>
                <a:cubicBezTo>
                  <a:pt x="2481201" y="81889"/>
                  <a:pt x="2475304" y="85503"/>
                  <a:pt x="2479204" y="95680"/>
                </a:cubicBezTo>
                <a:cubicBezTo>
                  <a:pt x="2482913" y="105190"/>
                  <a:pt x="2480155" y="106807"/>
                  <a:pt x="2466364" y="113845"/>
                </a:cubicBezTo>
                <a:cubicBezTo>
                  <a:pt x="2471690" y="98438"/>
                  <a:pt x="2471214" y="87215"/>
                  <a:pt x="2450766" y="89498"/>
                </a:cubicBezTo>
                <a:cubicBezTo>
                  <a:pt x="2438592" y="90829"/>
                  <a:pt x="2441826" y="103003"/>
                  <a:pt x="2436309" y="108900"/>
                </a:cubicBezTo>
                <a:cubicBezTo>
                  <a:pt x="2429461" y="113275"/>
                  <a:pt x="2446011" y="123546"/>
                  <a:pt x="2433741" y="123927"/>
                </a:cubicBezTo>
                <a:cubicBezTo>
                  <a:pt x="2428415" y="124117"/>
                  <a:pt x="2426323" y="119552"/>
                  <a:pt x="2426133" y="114131"/>
                </a:cubicBezTo>
                <a:cubicBezTo>
                  <a:pt x="2419285" y="123071"/>
                  <a:pt x="2413959" y="126780"/>
                  <a:pt x="2413959" y="126780"/>
                </a:cubicBezTo>
                <a:lnTo>
                  <a:pt x="2437356" y="153506"/>
                </a:lnTo>
                <a:lnTo>
                  <a:pt x="2457043" y="140000"/>
                </a:lnTo>
                <a:lnTo>
                  <a:pt x="2503361" y="108329"/>
                </a:lnTo>
                <a:lnTo>
                  <a:pt x="2495752" y="94919"/>
                </a:lnTo>
                <a:cubicBezTo>
                  <a:pt x="2496228" y="93872"/>
                  <a:pt x="2496608" y="92541"/>
                  <a:pt x="2496989" y="91400"/>
                </a:cubicBezTo>
                <a:cubicBezTo>
                  <a:pt x="2496513" y="90924"/>
                  <a:pt x="2496038" y="90353"/>
                  <a:pt x="2495848" y="89783"/>
                </a:cubicBezTo>
                <a:cubicBezTo>
                  <a:pt x="2495372" y="88356"/>
                  <a:pt x="2497274" y="86073"/>
                  <a:pt x="2498606" y="83030"/>
                </a:cubicBezTo>
                <a:cubicBezTo>
                  <a:pt x="2498891" y="83601"/>
                  <a:pt x="2499081" y="83791"/>
                  <a:pt x="2499367" y="83981"/>
                </a:cubicBezTo>
                <a:close/>
                <a:moveTo>
                  <a:pt x="2406826" y="91209"/>
                </a:moveTo>
                <a:cubicBezTo>
                  <a:pt x="2404543" y="89022"/>
                  <a:pt x="2402736" y="86644"/>
                  <a:pt x="2401499" y="83981"/>
                </a:cubicBezTo>
                <a:cubicBezTo>
                  <a:pt x="2401119" y="86739"/>
                  <a:pt x="2400929" y="88356"/>
                  <a:pt x="2400929" y="88356"/>
                </a:cubicBezTo>
                <a:lnTo>
                  <a:pt x="2406826" y="91209"/>
                </a:lnTo>
                <a:close/>
                <a:moveTo>
                  <a:pt x="2162586" y="95"/>
                </a:moveTo>
                <a:cubicBezTo>
                  <a:pt x="2162586" y="35095"/>
                  <a:pt x="2155167" y="88356"/>
                  <a:pt x="2155167" y="88356"/>
                </a:cubicBezTo>
                <a:lnTo>
                  <a:pt x="2166676" y="93872"/>
                </a:lnTo>
                <a:cubicBezTo>
                  <a:pt x="2166676" y="93872"/>
                  <a:pt x="2189977" y="76277"/>
                  <a:pt x="2189977" y="95"/>
                </a:cubicBezTo>
                <a:lnTo>
                  <a:pt x="2162586" y="95"/>
                </a:lnTo>
                <a:close/>
                <a:moveTo>
                  <a:pt x="2625862" y="66006"/>
                </a:moveTo>
                <a:cubicBezTo>
                  <a:pt x="2628049" y="50978"/>
                  <a:pt x="2628620" y="35190"/>
                  <a:pt x="2628620" y="22826"/>
                </a:cubicBezTo>
                <a:cubicBezTo>
                  <a:pt x="2628620" y="18546"/>
                  <a:pt x="2628525" y="14837"/>
                  <a:pt x="2628429" y="11508"/>
                </a:cubicBezTo>
                <a:cubicBezTo>
                  <a:pt x="2619870" y="13410"/>
                  <a:pt x="2610359" y="16739"/>
                  <a:pt x="2611500" y="95"/>
                </a:cubicBezTo>
                <a:lnTo>
                  <a:pt x="2579829" y="95"/>
                </a:lnTo>
                <a:cubicBezTo>
                  <a:pt x="2579829" y="97201"/>
                  <a:pt x="2536744" y="126875"/>
                  <a:pt x="2536744" y="126875"/>
                </a:cubicBezTo>
                <a:lnTo>
                  <a:pt x="2560141" y="153601"/>
                </a:lnTo>
                <a:lnTo>
                  <a:pt x="2579829" y="140096"/>
                </a:lnTo>
                <a:lnTo>
                  <a:pt x="2626147" y="108424"/>
                </a:lnTo>
                <a:lnTo>
                  <a:pt x="2618538" y="95014"/>
                </a:lnTo>
                <a:cubicBezTo>
                  <a:pt x="2621677" y="87690"/>
                  <a:pt x="2623769" y="78940"/>
                  <a:pt x="2625386" y="69620"/>
                </a:cubicBezTo>
                <a:cubicBezTo>
                  <a:pt x="2625291" y="68383"/>
                  <a:pt x="2625481" y="67147"/>
                  <a:pt x="2625862" y="66006"/>
                </a:cubicBezTo>
                <a:close/>
                <a:moveTo>
                  <a:pt x="2382763" y="8655"/>
                </a:moveTo>
                <a:cubicBezTo>
                  <a:pt x="2380671" y="7228"/>
                  <a:pt x="2378388" y="5802"/>
                  <a:pt x="2375725" y="4470"/>
                </a:cubicBezTo>
                <a:cubicBezTo>
                  <a:pt x="2378388" y="3899"/>
                  <a:pt x="2380576" y="3138"/>
                  <a:pt x="2382478" y="2188"/>
                </a:cubicBezTo>
                <a:cubicBezTo>
                  <a:pt x="2382383" y="856"/>
                  <a:pt x="2382383" y="95"/>
                  <a:pt x="2382383" y="95"/>
                </a:cubicBezTo>
                <a:lnTo>
                  <a:pt x="2334162" y="95"/>
                </a:lnTo>
                <a:cubicBezTo>
                  <a:pt x="2334162" y="97201"/>
                  <a:pt x="2291078" y="126875"/>
                  <a:pt x="2291078" y="126875"/>
                </a:cubicBezTo>
                <a:lnTo>
                  <a:pt x="2314475" y="153601"/>
                </a:lnTo>
                <a:lnTo>
                  <a:pt x="2334162" y="140096"/>
                </a:lnTo>
                <a:lnTo>
                  <a:pt x="2380480" y="108424"/>
                </a:lnTo>
                <a:lnTo>
                  <a:pt x="2372872" y="95014"/>
                </a:lnTo>
                <a:cubicBezTo>
                  <a:pt x="2381336" y="75041"/>
                  <a:pt x="2383049" y="43845"/>
                  <a:pt x="2383049" y="22731"/>
                </a:cubicBezTo>
                <a:cubicBezTo>
                  <a:pt x="2382953" y="17215"/>
                  <a:pt x="2382858" y="12459"/>
                  <a:pt x="2382763" y="8655"/>
                </a:cubicBezTo>
                <a:close/>
                <a:moveTo>
                  <a:pt x="265259" y="304063"/>
                </a:moveTo>
                <a:cubicBezTo>
                  <a:pt x="264593" y="305300"/>
                  <a:pt x="264022" y="306536"/>
                  <a:pt x="263357" y="307772"/>
                </a:cubicBezTo>
                <a:lnTo>
                  <a:pt x="263357" y="307772"/>
                </a:lnTo>
                <a:cubicBezTo>
                  <a:pt x="263166" y="316237"/>
                  <a:pt x="273343" y="320041"/>
                  <a:pt x="269919" y="330028"/>
                </a:cubicBezTo>
                <a:cubicBezTo>
                  <a:pt x="270395" y="334878"/>
                  <a:pt x="270014" y="340300"/>
                  <a:pt x="275435" y="341251"/>
                </a:cubicBezTo>
                <a:lnTo>
                  <a:pt x="275435" y="341251"/>
                </a:lnTo>
                <a:cubicBezTo>
                  <a:pt x="277147" y="341631"/>
                  <a:pt x="278764" y="342011"/>
                  <a:pt x="280476" y="342392"/>
                </a:cubicBezTo>
                <a:cubicBezTo>
                  <a:pt x="287324" y="340395"/>
                  <a:pt x="291604" y="326128"/>
                  <a:pt x="300925" y="335639"/>
                </a:cubicBezTo>
                <a:cubicBezTo>
                  <a:pt x="303302" y="338302"/>
                  <a:pt x="305680" y="341726"/>
                  <a:pt x="307963" y="342963"/>
                </a:cubicBezTo>
                <a:lnTo>
                  <a:pt x="313764" y="335544"/>
                </a:lnTo>
                <a:cubicBezTo>
                  <a:pt x="313859" y="334878"/>
                  <a:pt x="314050" y="334213"/>
                  <a:pt x="314145" y="333357"/>
                </a:cubicBezTo>
                <a:cubicBezTo>
                  <a:pt x="314525" y="329933"/>
                  <a:pt x="315381" y="327460"/>
                  <a:pt x="318615" y="329362"/>
                </a:cubicBezTo>
                <a:lnTo>
                  <a:pt x="330123" y="314810"/>
                </a:lnTo>
                <a:cubicBezTo>
                  <a:pt x="327650" y="311767"/>
                  <a:pt x="322039" y="315096"/>
                  <a:pt x="318805" y="313003"/>
                </a:cubicBezTo>
                <a:cubicBezTo>
                  <a:pt x="317093" y="312052"/>
                  <a:pt x="315381" y="311101"/>
                  <a:pt x="313764" y="310150"/>
                </a:cubicBezTo>
                <a:cubicBezTo>
                  <a:pt x="308914" y="306156"/>
                  <a:pt x="304253" y="302256"/>
                  <a:pt x="297786" y="306060"/>
                </a:cubicBezTo>
                <a:cubicBezTo>
                  <a:pt x="290463" y="310435"/>
                  <a:pt x="290653" y="303493"/>
                  <a:pt x="290463" y="297691"/>
                </a:cubicBezTo>
                <a:cubicBezTo>
                  <a:pt x="287895" y="296454"/>
                  <a:pt x="285327" y="295123"/>
                  <a:pt x="282664" y="293886"/>
                </a:cubicBezTo>
                <a:cubicBezTo>
                  <a:pt x="278954" y="289607"/>
                  <a:pt x="273533" y="284661"/>
                  <a:pt x="276672" y="278384"/>
                </a:cubicBezTo>
                <a:cubicBezTo>
                  <a:pt x="277052" y="277623"/>
                  <a:pt x="277528" y="277147"/>
                  <a:pt x="277908" y="276672"/>
                </a:cubicBezTo>
                <a:lnTo>
                  <a:pt x="270299" y="276672"/>
                </a:lnTo>
                <a:cubicBezTo>
                  <a:pt x="270204" y="278194"/>
                  <a:pt x="270014" y="279810"/>
                  <a:pt x="269919" y="281332"/>
                </a:cubicBezTo>
                <a:cubicBezTo>
                  <a:pt x="270109" y="284471"/>
                  <a:pt x="270299" y="287704"/>
                  <a:pt x="270490" y="290843"/>
                </a:cubicBezTo>
                <a:cubicBezTo>
                  <a:pt x="271726" y="294552"/>
                  <a:pt x="274579" y="298642"/>
                  <a:pt x="273914" y="301781"/>
                </a:cubicBezTo>
                <a:cubicBezTo>
                  <a:pt x="272963" y="307297"/>
                  <a:pt x="268397" y="303873"/>
                  <a:pt x="265259" y="304063"/>
                </a:cubicBezTo>
                <a:close/>
                <a:moveTo>
                  <a:pt x="313859" y="306631"/>
                </a:moveTo>
                <a:cubicBezTo>
                  <a:pt x="313859" y="307772"/>
                  <a:pt x="313859" y="309009"/>
                  <a:pt x="313764" y="310150"/>
                </a:cubicBezTo>
                <a:cubicBezTo>
                  <a:pt x="313764" y="309009"/>
                  <a:pt x="313764" y="307772"/>
                  <a:pt x="313859" y="306631"/>
                </a:cubicBezTo>
                <a:lnTo>
                  <a:pt x="313859" y="306631"/>
                </a:lnTo>
                <a:close/>
                <a:moveTo>
                  <a:pt x="297025" y="356944"/>
                </a:moveTo>
                <a:lnTo>
                  <a:pt x="301305" y="351522"/>
                </a:lnTo>
                <a:cubicBezTo>
                  <a:pt x="301115" y="349335"/>
                  <a:pt x="300925" y="347243"/>
                  <a:pt x="300734" y="345055"/>
                </a:cubicBezTo>
                <a:cubicBezTo>
                  <a:pt x="300829" y="341917"/>
                  <a:pt x="300925" y="338683"/>
                  <a:pt x="301020" y="335544"/>
                </a:cubicBezTo>
                <a:cubicBezTo>
                  <a:pt x="300925" y="338683"/>
                  <a:pt x="300829" y="341917"/>
                  <a:pt x="300734" y="345055"/>
                </a:cubicBezTo>
                <a:cubicBezTo>
                  <a:pt x="300639" y="349050"/>
                  <a:pt x="298547" y="352949"/>
                  <a:pt x="297025" y="356944"/>
                </a:cubicBezTo>
                <a:close/>
                <a:moveTo>
                  <a:pt x="410775" y="342107"/>
                </a:moveTo>
                <a:lnTo>
                  <a:pt x="410775" y="342107"/>
                </a:lnTo>
                <a:cubicBezTo>
                  <a:pt x="412012" y="342297"/>
                  <a:pt x="413058" y="342677"/>
                  <a:pt x="414009" y="343058"/>
                </a:cubicBezTo>
                <a:cubicBezTo>
                  <a:pt x="413058" y="342677"/>
                  <a:pt x="412012" y="342297"/>
                  <a:pt x="410775" y="342107"/>
                </a:cubicBezTo>
                <a:close/>
                <a:moveTo>
                  <a:pt x="774091" y="304919"/>
                </a:moveTo>
                <a:cubicBezTo>
                  <a:pt x="779798" y="311767"/>
                  <a:pt x="783412" y="320137"/>
                  <a:pt x="791686" y="309675"/>
                </a:cubicBezTo>
                <a:cubicBezTo>
                  <a:pt x="796157" y="304158"/>
                  <a:pt x="801578" y="302066"/>
                  <a:pt x="807760" y="303968"/>
                </a:cubicBezTo>
                <a:cubicBezTo>
                  <a:pt x="811945" y="318900"/>
                  <a:pt x="816034" y="306156"/>
                  <a:pt x="820219" y="303778"/>
                </a:cubicBezTo>
                <a:cubicBezTo>
                  <a:pt x="816129" y="296074"/>
                  <a:pt x="812040" y="301305"/>
                  <a:pt x="808045" y="303683"/>
                </a:cubicBezTo>
                <a:cubicBezTo>
                  <a:pt x="811089" y="291128"/>
                  <a:pt x="793208" y="292270"/>
                  <a:pt x="797393" y="278954"/>
                </a:cubicBezTo>
                <a:cubicBezTo>
                  <a:pt x="798154" y="278003"/>
                  <a:pt x="798915" y="277242"/>
                  <a:pt x="799771" y="276672"/>
                </a:cubicBezTo>
                <a:lnTo>
                  <a:pt x="817936" y="276672"/>
                </a:lnTo>
                <a:cubicBezTo>
                  <a:pt x="817746" y="280381"/>
                  <a:pt x="817556" y="284851"/>
                  <a:pt x="817080" y="296645"/>
                </a:cubicBezTo>
                <a:cubicBezTo>
                  <a:pt x="821646" y="280096"/>
                  <a:pt x="831537" y="288180"/>
                  <a:pt x="833534" y="277528"/>
                </a:cubicBezTo>
                <a:cubicBezTo>
                  <a:pt x="830015" y="279145"/>
                  <a:pt x="827828" y="278384"/>
                  <a:pt x="826211" y="276577"/>
                </a:cubicBezTo>
                <a:lnTo>
                  <a:pt x="851700" y="276577"/>
                </a:lnTo>
                <a:lnTo>
                  <a:pt x="788167" y="357134"/>
                </a:lnTo>
                <a:lnTo>
                  <a:pt x="774472" y="347623"/>
                </a:lnTo>
                <a:cubicBezTo>
                  <a:pt x="775233" y="347813"/>
                  <a:pt x="776089" y="347908"/>
                  <a:pt x="777040" y="347908"/>
                </a:cubicBezTo>
                <a:cubicBezTo>
                  <a:pt x="783602" y="349145"/>
                  <a:pt x="788548" y="346196"/>
                  <a:pt x="792162" y="339253"/>
                </a:cubicBezTo>
                <a:cubicBezTo>
                  <a:pt x="796917" y="344199"/>
                  <a:pt x="800436" y="341631"/>
                  <a:pt x="803765" y="336400"/>
                </a:cubicBezTo>
                <a:cubicBezTo>
                  <a:pt x="799961" y="328126"/>
                  <a:pt x="796347" y="332406"/>
                  <a:pt x="792733" y="336115"/>
                </a:cubicBezTo>
                <a:cubicBezTo>
                  <a:pt x="785885" y="335925"/>
                  <a:pt x="779037" y="335829"/>
                  <a:pt x="772189" y="335639"/>
                </a:cubicBezTo>
                <a:cubicBezTo>
                  <a:pt x="770953" y="339444"/>
                  <a:pt x="770097" y="343153"/>
                  <a:pt x="771333" y="345436"/>
                </a:cubicBezTo>
                <a:lnTo>
                  <a:pt x="736999" y="321468"/>
                </a:lnTo>
                <a:lnTo>
                  <a:pt x="736999" y="321468"/>
                </a:lnTo>
                <a:lnTo>
                  <a:pt x="724920" y="313003"/>
                </a:lnTo>
                <a:lnTo>
                  <a:pt x="725776" y="311767"/>
                </a:lnTo>
                <a:cubicBezTo>
                  <a:pt x="727393" y="311292"/>
                  <a:pt x="728439" y="309579"/>
                  <a:pt x="729105" y="306821"/>
                </a:cubicBezTo>
                <a:lnTo>
                  <a:pt x="736999" y="295123"/>
                </a:lnTo>
                <a:lnTo>
                  <a:pt x="736999" y="295123"/>
                </a:lnTo>
                <a:lnTo>
                  <a:pt x="749553" y="276577"/>
                </a:lnTo>
                <a:lnTo>
                  <a:pt x="775708" y="276577"/>
                </a:lnTo>
                <a:cubicBezTo>
                  <a:pt x="775708" y="276672"/>
                  <a:pt x="775708" y="276767"/>
                  <a:pt x="775708" y="276862"/>
                </a:cubicBezTo>
                <a:cubicBezTo>
                  <a:pt x="776754" y="284090"/>
                  <a:pt x="781795" y="284661"/>
                  <a:pt x="786551" y="285137"/>
                </a:cubicBezTo>
                <a:cubicBezTo>
                  <a:pt x="786836" y="290748"/>
                  <a:pt x="787121" y="296454"/>
                  <a:pt x="787502" y="302066"/>
                </a:cubicBezTo>
                <a:cubicBezTo>
                  <a:pt x="784173" y="307867"/>
                  <a:pt x="779703" y="301115"/>
                  <a:pt x="774091" y="304919"/>
                </a:cubicBezTo>
                <a:close/>
                <a:moveTo>
                  <a:pt x="759920" y="314049"/>
                </a:moveTo>
                <a:cubicBezTo>
                  <a:pt x="762108" y="322704"/>
                  <a:pt x="763629" y="328982"/>
                  <a:pt x="761822" y="335354"/>
                </a:cubicBezTo>
                <a:cubicBezTo>
                  <a:pt x="768860" y="328316"/>
                  <a:pt x="767434" y="322134"/>
                  <a:pt x="759920" y="314049"/>
                </a:cubicBezTo>
                <a:close/>
                <a:moveTo>
                  <a:pt x="486292" y="302731"/>
                </a:moveTo>
                <a:lnTo>
                  <a:pt x="485721" y="303587"/>
                </a:lnTo>
                <a:cubicBezTo>
                  <a:pt x="485150" y="308533"/>
                  <a:pt x="483343" y="311957"/>
                  <a:pt x="479634" y="312623"/>
                </a:cubicBezTo>
                <a:lnTo>
                  <a:pt x="479349" y="313098"/>
                </a:lnTo>
                <a:lnTo>
                  <a:pt x="491428" y="321563"/>
                </a:lnTo>
                <a:lnTo>
                  <a:pt x="491428" y="321563"/>
                </a:lnTo>
                <a:lnTo>
                  <a:pt x="517487" y="339729"/>
                </a:lnTo>
                <a:cubicBezTo>
                  <a:pt x="518248" y="339444"/>
                  <a:pt x="519104" y="339158"/>
                  <a:pt x="519865" y="338778"/>
                </a:cubicBezTo>
                <a:cubicBezTo>
                  <a:pt x="519865" y="337541"/>
                  <a:pt x="519865" y="336400"/>
                  <a:pt x="519960" y="335164"/>
                </a:cubicBezTo>
                <a:cubicBezTo>
                  <a:pt x="526238" y="340204"/>
                  <a:pt x="539458" y="323275"/>
                  <a:pt x="540409" y="345150"/>
                </a:cubicBezTo>
                <a:cubicBezTo>
                  <a:pt x="537175" y="346482"/>
                  <a:pt x="534892" y="348384"/>
                  <a:pt x="533371" y="350762"/>
                </a:cubicBezTo>
                <a:lnTo>
                  <a:pt x="542596" y="357134"/>
                </a:lnTo>
                <a:lnTo>
                  <a:pt x="569607" y="322895"/>
                </a:lnTo>
                <a:cubicBezTo>
                  <a:pt x="566373" y="319851"/>
                  <a:pt x="564091" y="315762"/>
                  <a:pt x="563140" y="310245"/>
                </a:cubicBezTo>
                <a:cubicBezTo>
                  <a:pt x="553534" y="313098"/>
                  <a:pt x="543928" y="315857"/>
                  <a:pt x="534512" y="309389"/>
                </a:cubicBezTo>
                <a:cubicBezTo>
                  <a:pt x="520531" y="316332"/>
                  <a:pt x="520816" y="307011"/>
                  <a:pt x="523765" y="294742"/>
                </a:cubicBezTo>
                <a:cubicBezTo>
                  <a:pt x="527569" y="289036"/>
                  <a:pt x="522338" y="283615"/>
                  <a:pt x="523384" y="276577"/>
                </a:cubicBezTo>
                <a:lnTo>
                  <a:pt x="504077" y="276577"/>
                </a:lnTo>
                <a:lnTo>
                  <a:pt x="497895" y="285707"/>
                </a:lnTo>
                <a:cubicBezTo>
                  <a:pt x="501034" y="286468"/>
                  <a:pt x="504077" y="287324"/>
                  <a:pt x="507216" y="288085"/>
                </a:cubicBezTo>
                <a:cubicBezTo>
                  <a:pt x="507311" y="290177"/>
                  <a:pt x="507406" y="292270"/>
                  <a:pt x="507501" y="294362"/>
                </a:cubicBezTo>
                <a:cubicBezTo>
                  <a:pt x="504933" y="294172"/>
                  <a:pt x="502270" y="293982"/>
                  <a:pt x="499702" y="293886"/>
                </a:cubicBezTo>
                <a:cubicBezTo>
                  <a:pt x="498846" y="297215"/>
                  <a:pt x="497990" y="300639"/>
                  <a:pt x="497229" y="303968"/>
                </a:cubicBezTo>
                <a:lnTo>
                  <a:pt x="497229" y="303968"/>
                </a:lnTo>
                <a:cubicBezTo>
                  <a:pt x="498846" y="306536"/>
                  <a:pt x="500463" y="309199"/>
                  <a:pt x="502650" y="312718"/>
                </a:cubicBezTo>
                <a:cubicBezTo>
                  <a:pt x="494186" y="314049"/>
                  <a:pt x="490952" y="306726"/>
                  <a:pt x="486292" y="302731"/>
                </a:cubicBezTo>
                <a:close/>
                <a:moveTo>
                  <a:pt x="391278" y="276672"/>
                </a:moveTo>
                <a:lnTo>
                  <a:pt x="381101" y="276672"/>
                </a:lnTo>
                <a:lnTo>
                  <a:pt x="376726" y="283234"/>
                </a:lnTo>
                <a:cubicBezTo>
                  <a:pt x="379009" y="286468"/>
                  <a:pt x="381196" y="289987"/>
                  <a:pt x="384620" y="290938"/>
                </a:cubicBezTo>
                <a:cubicBezTo>
                  <a:pt x="386427" y="289987"/>
                  <a:pt x="388330" y="289036"/>
                  <a:pt x="390137" y="288085"/>
                </a:cubicBezTo>
                <a:cubicBezTo>
                  <a:pt x="390137" y="282949"/>
                  <a:pt x="390612" y="279335"/>
                  <a:pt x="391278" y="276672"/>
                </a:cubicBezTo>
                <a:close/>
                <a:moveTo>
                  <a:pt x="387379" y="316237"/>
                </a:moveTo>
                <a:cubicBezTo>
                  <a:pt x="397365" y="320707"/>
                  <a:pt x="391849" y="330789"/>
                  <a:pt x="392705" y="338397"/>
                </a:cubicBezTo>
                <a:lnTo>
                  <a:pt x="414770" y="353805"/>
                </a:lnTo>
                <a:cubicBezTo>
                  <a:pt x="411917" y="350857"/>
                  <a:pt x="410205" y="347052"/>
                  <a:pt x="410680" y="342107"/>
                </a:cubicBezTo>
                <a:lnTo>
                  <a:pt x="409539" y="342107"/>
                </a:lnTo>
                <a:cubicBezTo>
                  <a:pt x="410966" y="338968"/>
                  <a:pt x="412392" y="335829"/>
                  <a:pt x="413914" y="332310"/>
                </a:cubicBezTo>
                <a:cubicBezTo>
                  <a:pt x="417338" y="334783"/>
                  <a:pt x="420286" y="336781"/>
                  <a:pt x="423139" y="338873"/>
                </a:cubicBezTo>
                <a:cubicBezTo>
                  <a:pt x="427134" y="331074"/>
                  <a:pt x="417623" y="319090"/>
                  <a:pt x="428180" y="313384"/>
                </a:cubicBezTo>
                <a:cubicBezTo>
                  <a:pt x="427229" y="311482"/>
                  <a:pt x="426278" y="309484"/>
                  <a:pt x="425327" y="307582"/>
                </a:cubicBezTo>
                <a:lnTo>
                  <a:pt x="425327" y="307582"/>
                </a:lnTo>
                <a:cubicBezTo>
                  <a:pt x="423044" y="307487"/>
                  <a:pt x="420762" y="307392"/>
                  <a:pt x="418479" y="307202"/>
                </a:cubicBezTo>
                <a:lnTo>
                  <a:pt x="418479" y="307202"/>
                </a:lnTo>
                <a:cubicBezTo>
                  <a:pt x="417908" y="313764"/>
                  <a:pt x="416387" y="319471"/>
                  <a:pt x="408873" y="322134"/>
                </a:cubicBezTo>
                <a:cubicBezTo>
                  <a:pt x="407542" y="315857"/>
                  <a:pt x="406115" y="309579"/>
                  <a:pt x="404783" y="303302"/>
                </a:cubicBezTo>
                <a:cubicBezTo>
                  <a:pt x="405925" y="302256"/>
                  <a:pt x="407066" y="301305"/>
                  <a:pt x="408207" y="300259"/>
                </a:cubicBezTo>
                <a:cubicBezTo>
                  <a:pt x="407066" y="301305"/>
                  <a:pt x="405925" y="302256"/>
                  <a:pt x="404783" y="303302"/>
                </a:cubicBezTo>
                <a:cubicBezTo>
                  <a:pt x="402120" y="297691"/>
                  <a:pt x="407542" y="288750"/>
                  <a:pt x="400123" y="285137"/>
                </a:cubicBezTo>
                <a:lnTo>
                  <a:pt x="400123" y="285137"/>
                </a:lnTo>
                <a:cubicBezTo>
                  <a:pt x="397840" y="287039"/>
                  <a:pt x="395463" y="288941"/>
                  <a:pt x="393180" y="290843"/>
                </a:cubicBezTo>
                <a:cubicBezTo>
                  <a:pt x="396509" y="295408"/>
                  <a:pt x="394607" y="299593"/>
                  <a:pt x="392610" y="303778"/>
                </a:cubicBezTo>
                <a:cubicBezTo>
                  <a:pt x="389946" y="299498"/>
                  <a:pt x="387283" y="295123"/>
                  <a:pt x="384620" y="290843"/>
                </a:cubicBezTo>
                <a:cubicBezTo>
                  <a:pt x="387283" y="295123"/>
                  <a:pt x="389946" y="299498"/>
                  <a:pt x="392610" y="303778"/>
                </a:cubicBezTo>
                <a:cubicBezTo>
                  <a:pt x="390232" y="307487"/>
                  <a:pt x="383384" y="308343"/>
                  <a:pt x="387379" y="316237"/>
                </a:cubicBezTo>
                <a:close/>
                <a:moveTo>
                  <a:pt x="424661" y="296074"/>
                </a:moveTo>
                <a:cubicBezTo>
                  <a:pt x="429036" y="294267"/>
                  <a:pt x="436455" y="297786"/>
                  <a:pt x="436930" y="289607"/>
                </a:cubicBezTo>
                <a:cubicBezTo>
                  <a:pt x="437216" y="285137"/>
                  <a:pt x="435884" y="281998"/>
                  <a:pt x="440259" y="280952"/>
                </a:cubicBezTo>
                <a:cubicBezTo>
                  <a:pt x="445300" y="279715"/>
                  <a:pt x="449390" y="281427"/>
                  <a:pt x="450911" y="288370"/>
                </a:cubicBezTo>
                <a:cubicBezTo>
                  <a:pt x="452528" y="290558"/>
                  <a:pt x="454145" y="292745"/>
                  <a:pt x="455762" y="295028"/>
                </a:cubicBezTo>
                <a:cubicBezTo>
                  <a:pt x="465368" y="293982"/>
                  <a:pt x="472691" y="278574"/>
                  <a:pt x="482392" y="277813"/>
                </a:cubicBezTo>
                <a:lnTo>
                  <a:pt x="483343" y="276672"/>
                </a:lnTo>
                <a:lnTo>
                  <a:pt x="409539" y="276672"/>
                </a:lnTo>
                <a:cubicBezTo>
                  <a:pt x="410775" y="277432"/>
                  <a:pt x="412107" y="278003"/>
                  <a:pt x="413248" y="278479"/>
                </a:cubicBezTo>
                <a:lnTo>
                  <a:pt x="413343" y="278384"/>
                </a:lnTo>
                <a:cubicBezTo>
                  <a:pt x="416672" y="278384"/>
                  <a:pt x="420476" y="274484"/>
                  <a:pt x="425802" y="284851"/>
                </a:cubicBezTo>
                <a:cubicBezTo>
                  <a:pt x="423044" y="286658"/>
                  <a:pt x="419525" y="289131"/>
                  <a:pt x="416006" y="291509"/>
                </a:cubicBezTo>
                <a:cubicBezTo>
                  <a:pt x="413533" y="294457"/>
                  <a:pt x="410966" y="297501"/>
                  <a:pt x="408493" y="300449"/>
                </a:cubicBezTo>
                <a:cubicBezTo>
                  <a:pt x="409919" y="301495"/>
                  <a:pt x="411346" y="302541"/>
                  <a:pt x="412773" y="303493"/>
                </a:cubicBezTo>
                <a:cubicBezTo>
                  <a:pt x="416577" y="300829"/>
                  <a:pt x="420381" y="297786"/>
                  <a:pt x="424661" y="296074"/>
                </a:cubicBezTo>
                <a:close/>
                <a:moveTo>
                  <a:pt x="360272" y="200775"/>
                </a:moveTo>
                <a:lnTo>
                  <a:pt x="258316" y="200775"/>
                </a:lnTo>
                <a:lnTo>
                  <a:pt x="252895" y="192786"/>
                </a:lnTo>
                <a:cubicBezTo>
                  <a:pt x="261359" y="195449"/>
                  <a:pt x="270299" y="195449"/>
                  <a:pt x="280476" y="193071"/>
                </a:cubicBezTo>
                <a:cubicBezTo>
                  <a:pt x="274484" y="171101"/>
                  <a:pt x="261645" y="178519"/>
                  <a:pt x="250612" y="179851"/>
                </a:cubicBezTo>
                <a:cubicBezTo>
                  <a:pt x="247759" y="175096"/>
                  <a:pt x="244240" y="174430"/>
                  <a:pt x="240435" y="174430"/>
                </a:cubicBezTo>
                <a:lnTo>
                  <a:pt x="233587" y="164253"/>
                </a:lnTo>
                <a:lnTo>
                  <a:pt x="245666" y="155788"/>
                </a:lnTo>
                <a:lnTo>
                  <a:pt x="245666" y="155788"/>
                </a:lnTo>
                <a:lnTo>
                  <a:pt x="296740" y="120217"/>
                </a:lnTo>
                <a:lnTo>
                  <a:pt x="360272" y="200775"/>
                </a:lnTo>
                <a:close/>
                <a:moveTo>
                  <a:pt x="315762" y="184797"/>
                </a:moveTo>
                <a:cubicBezTo>
                  <a:pt x="309199" y="183180"/>
                  <a:pt x="310055" y="189362"/>
                  <a:pt x="307867" y="195259"/>
                </a:cubicBezTo>
                <a:cubicBezTo>
                  <a:pt x="315476" y="194403"/>
                  <a:pt x="317759" y="191740"/>
                  <a:pt x="315762" y="184797"/>
                </a:cubicBezTo>
                <a:close/>
                <a:moveTo>
                  <a:pt x="267636" y="239769"/>
                </a:moveTo>
                <a:cubicBezTo>
                  <a:pt x="266685" y="239389"/>
                  <a:pt x="265734" y="239009"/>
                  <a:pt x="264783" y="238723"/>
                </a:cubicBezTo>
                <a:cubicBezTo>
                  <a:pt x="265734" y="239009"/>
                  <a:pt x="266685" y="239389"/>
                  <a:pt x="267636" y="239769"/>
                </a:cubicBezTo>
                <a:cubicBezTo>
                  <a:pt x="266780" y="239769"/>
                  <a:pt x="266115" y="239865"/>
                  <a:pt x="265544" y="240055"/>
                </a:cubicBezTo>
                <a:cubicBezTo>
                  <a:pt x="266115" y="239865"/>
                  <a:pt x="266780" y="239769"/>
                  <a:pt x="267636" y="239769"/>
                </a:cubicBezTo>
                <a:close/>
                <a:moveTo>
                  <a:pt x="259362" y="220367"/>
                </a:moveTo>
                <a:cubicBezTo>
                  <a:pt x="260503" y="221794"/>
                  <a:pt x="261645" y="223221"/>
                  <a:pt x="262786" y="224647"/>
                </a:cubicBezTo>
                <a:cubicBezTo>
                  <a:pt x="263547" y="226930"/>
                  <a:pt x="264403" y="228451"/>
                  <a:pt x="265164" y="229498"/>
                </a:cubicBezTo>
                <a:cubicBezTo>
                  <a:pt x="264403" y="228451"/>
                  <a:pt x="263642" y="226930"/>
                  <a:pt x="262786" y="224647"/>
                </a:cubicBezTo>
                <a:cubicBezTo>
                  <a:pt x="261645" y="223221"/>
                  <a:pt x="260503" y="221794"/>
                  <a:pt x="259362" y="220367"/>
                </a:cubicBezTo>
                <a:close/>
                <a:moveTo>
                  <a:pt x="193927" y="329362"/>
                </a:moveTo>
                <a:cubicBezTo>
                  <a:pt x="194117" y="329838"/>
                  <a:pt x="194403" y="330408"/>
                  <a:pt x="194688" y="330884"/>
                </a:cubicBezTo>
                <a:lnTo>
                  <a:pt x="210952" y="310340"/>
                </a:lnTo>
                <a:cubicBezTo>
                  <a:pt x="210476" y="310245"/>
                  <a:pt x="210000" y="310150"/>
                  <a:pt x="209525" y="310150"/>
                </a:cubicBezTo>
                <a:cubicBezTo>
                  <a:pt x="209430" y="306441"/>
                  <a:pt x="209240" y="302637"/>
                  <a:pt x="209144" y="298927"/>
                </a:cubicBezTo>
                <a:cubicBezTo>
                  <a:pt x="209240" y="302637"/>
                  <a:pt x="209430" y="306441"/>
                  <a:pt x="209525" y="310150"/>
                </a:cubicBezTo>
                <a:cubicBezTo>
                  <a:pt x="204579" y="313574"/>
                  <a:pt x="199634" y="316998"/>
                  <a:pt x="194688" y="320422"/>
                </a:cubicBezTo>
                <a:cubicBezTo>
                  <a:pt x="194307" y="323370"/>
                  <a:pt x="194117" y="326414"/>
                  <a:pt x="193927" y="329362"/>
                </a:cubicBezTo>
                <a:close/>
                <a:moveTo>
                  <a:pt x="252324" y="367025"/>
                </a:moveTo>
                <a:cubicBezTo>
                  <a:pt x="251468" y="354756"/>
                  <a:pt x="247188" y="359131"/>
                  <a:pt x="242147" y="362175"/>
                </a:cubicBezTo>
                <a:cubicBezTo>
                  <a:pt x="244715" y="371400"/>
                  <a:pt x="248995" y="366550"/>
                  <a:pt x="252324" y="367025"/>
                </a:cubicBezTo>
                <a:close/>
                <a:moveTo>
                  <a:pt x="188411" y="301781"/>
                </a:moveTo>
                <a:cubicBezTo>
                  <a:pt x="191740" y="301590"/>
                  <a:pt x="192310" y="307202"/>
                  <a:pt x="193737" y="311101"/>
                </a:cubicBezTo>
                <a:cubicBezTo>
                  <a:pt x="194022" y="314240"/>
                  <a:pt x="194307" y="317283"/>
                  <a:pt x="194498" y="320422"/>
                </a:cubicBezTo>
                <a:cubicBezTo>
                  <a:pt x="194212" y="317283"/>
                  <a:pt x="193927" y="314240"/>
                  <a:pt x="193737" y="311101"/>
                </a:cubicBezTo>
                <a:cubicBezTo>
                  <a:pt x="192310" y="307202"/>
                  <a:pt x="191644" y="301590"/>
                  <a:pt x="188411" y="301781"/>
                </a:cubicBezTo>
                <a:close/>
                <a:moveTo>
                  <a:pt x="243289" y="316427"/>
                </a:moveTo>
                <a:lnTo>
                  <a:pt x="243289" y="316427"/>
                </a:lnTo>
                <a:cubicBezTo>
                  <a:pt x="243669" y="318044"/>
                  <a:pt x="244145" y="319471"/>
                  <a:pt x="244620" y="320802"/>
                </a:cubicBezTo>
                <a:lnTo>
                  <a:pt x="244620" y="320802"/>
                </a:lnTo>
                <a:cubicBezTo>
                  <a:pt x="244145" y="319471"/>
                  <a:pt x="243669" y="318044"/>
                  <a:pt x="243289" y="316427"/>
                </a:cubicBezTo>
                <a:close/>
                <a:moveTo>
                  <a:pt x="239199" y="221128"/>
                </a:moveTo>
                <a:cubicBezTo>
                  <a:pt x="239674" y="220843"/>
                  <a:pt x="240055" y="220653"/>
                  <a:pt x="240530" y="220367"/>
                </a:cubicBezTo>
                <a:lnTo>
                  <a:pt x="238628" y="220367"/>
                </a:lnTo>
                <a:cubicBezTo>
                  <a:pt x="238818" y="220653"/>
                  <a:pt x="239009" y="220843"/>
                  <a:pt x="239199" y="221128"/>
                </a:cubicBezTo>
                <a:close/>
                <a:moveTo>
                  <a:pt x="3896231" y="310530"/>
                </a:moveTo>
                <a:lnTo>
                  <a:pt x="3921815" y="278098"/>
                </a:lnTo>
                <a:cubicBezTo>
                  <a:pt x="3921910" y="277623"/>
                  <a:pt x="3922005" y="277147"/>
                  <a:pt x="3922100" y="276577"/>
                </a:cubicBezTo>
                <a:lnTo>
                  <a:pt x="3820905" y="276577"/>
                </a:lnTo>
                <a:lnTo>
                  <a:pt x="3808350" y="295123"/>
                </a:lnTo>
                <a:lnTo>
                  <a:pt x="3808350" y="295123"/>
                </a:lnTo>
                <a:lnTo>
                  <a:pt x="3796272" y="313003"/>
                </a:lnTo>
                <a:lnTo>
                  <a:pt x="3808350" y="321468"/>
                </a:lnTo>
                <a:lnTo>
                  <a:pt x="3808350" y="321468"/>
                </a:lnTo>
                <a:lnTo>
                  <a:pt x="3810728" y="323085"/>
                </a:lnTo>
                <a:cubicBezTo>
                  <a:pt x="3815579" y="323656"/>
                  <a:pt x="3820239" y="324892"/>
                  <a:pt x="3824899" y="326319"/>
                </a:cubicBezTo>
                <a:cubicBezTo>
                  <a:pt x="3822712" y="326984"/>
                  <a:pt x="3820524" y="327650"/>
                  <a:pt x="3818242" y="328316"/>
                </a:cubicBezTo>
                <a:lnTo>
                  <a:pt x="3857522" y="355707"/>
                </a:lnTo>
                <a:cubicBezTo>
                  <a:pt x="3857617" y="355612"/>
                  <a:pt x="3857617" y="355612"/>
                  <a:pt x="3857617" y="355517"/>
                </a:cubicBezTo>
                <a:cubicBezTo>
                  <a:pt x="3858568" y="355517"/>
                  <a:pt x="3859519" y="355517"/>
                  <a:pt x="3860470" y="355517"/>
                </a:cubicBezTo>
                <a:lnTo>
                  <a:pt x="3889954" y="318139"/>
                </a:lnTo>
                <a:cubicBezTo>
                  <a:pt x="3889098" y="314810"/>
                  <a:pt x="3890715" y="311386"/>
                  <a:pt x="3895185" y="306821"/>
                </a:cubicBezTo>
                <a:cubicBezTo>
                  <a:pt x="3895565" y="308248"/>
                  <a:pt x="3895851" y="309389"/>
                  <a:pt x="3896231" y="310530"/>
                </a:cubicBezTo>
                <a:close/>
                <a:moveTo>
                  <a:pt x="1105641" y="295218"/>
                </a:moveTo>
                <a:lnTo>
                  <a:pt x="1105641" y="295218"/>
                </a:lnTo>
                <a:lnTo>
                  <a:pt x="1093562" y="313194"/>
                </a:lnTo>
                <a:lnTo>
                  <a:pt x="1105641" y="321658"/>
                </a:lnTo>
                <a:lnTo>
                  <a:pt x="1105641" y="321658"/>
                </a:lnTo>
                <a:lnTo>
                  <a:pt x="1156714" y="357229"/>
                </a:lnTo>
                <a:lnTo>
                  <a:pt x="1220247" y="276672"/>
                </a:lnTo>
                <a:lnTo>
                  <a:pt x="1118195" y="276672"/>
                </a:lnTo>
                <a:lnTo>
                  <a:pt x="1113154" y="284185"/>
                </a:lnTo>
                <a:cubicBezTo>
                  <a:pt x="1115437" y="283424"/>
                  <a:pt x="1117720" y="282854"/>
                  <a:pt x="1120002" y="282854"/>
                </a:cubicBezTo>
                <a:cubicBezTo>
                  <a:pt x="1123046" y="282759"/>
                  <a:pt x="1126089" y="283234"/>
                  <a:pt x="1129133" y="283710"/>
                </a:cubicBezTo>
                <a:cubicBezTo>
                  <a:pt x="1126089" y="283139"/>
                  <a:pt x="1123046" y="282759"/>
                  <a:pt x="1120002" y="282854"/>
                </a:cubicBezTo>
                <a:cubicBezTo>
                  <a:pt x="1117720" y="282949"/>
                  <a:pt x="1115437" y="283424"/>
                  <a:pt x="1113154" y="284185"/>
                </a:cubicBezTo>
                <a:lnTo>
                  <a:pt x="1105641" y="295218"/>
                </a:lnTo>
                <a:close/>
                <a:moveTo>
                  <a:pt x="1431104" y="348859"/>
                </a:moveTo>
                <a:lnTo>
                  <a:pt x="1454500" y="322134"/>
                </a:lnTo>
                <a:lnTo>
                  <a:pt x="1474188" y="335639"/>
                </a:lnTo>
                <a:lnTo>
                  <a:pt x="1520506" y="367310"/>
                </a:lnTo>
                <a:lnTo>
                  <a:pt x="1512897" y="380721"/>
                </a:lnTo>
                <a:cubicBezTo>
                  <a:pt x="1521362" y="400694"/>
                  <a:pt x="1523074" y="431890"/>
                  <a:pt x="1523074" y="453004"/>
                </a:cubicBezTo>
                <a:cubicBezTo>
                  <a:pt x="1523074" y="466319"/>
                  <a:pt x="1522408" y="475640"/>
                  <a:pt x="1522408" y="475640"/>
                </a:cubicBezTo>
                <a:lnTo>
                  <a:pt x="1474188" y="475640"/>
                </a:lnTo>
                <a:cubicBezTo>
                  <a:pt x="1474188" y="430368"/>
                  <a:pt x="1464867" y="399933"/>
                  <a:pt x="1454881" y="380150"/>
                </a:cubicBezTo>
                <a:cubicBezTo>
                  <a:pt x="1459826" y="384810"/>
                  <a:pt x="1463631" y="382147"/>
                  <a:pt x="1469813" y="380340"/>
                </a:cubicBezTo>
                <a:cubicBezTo>
                  <a:pt x="1463060" y="373968"/>
                  <a:pt x="1459351" y="376156"/>
                  <a:pt x="1454120" y="378438"/>
                </a:cubicBezTo>
                <a:cubicBezTo>
                  <a:pt x="1442897" y="357039"/>
                  <a:pt x="1431104" y="348859"/>
                  <a:pt x="1431104" y="348859"/>
                </a:cubicBezTo>
                <a:close/>
                <a:moveTo>
                  <a:pt x="1485791" y="386047"/>
                </a:moveTo>
                <a:cubicBezTo>
                  <a:pt x="1492068" y="381006"/>
                  <a:pt x="1500533" y="400694"/>
                  <a:pt x="1505764" y="383289"/>
                </a:cubicBezTo>
                <a:cubicBezTo>
                  <a:pt x="1510139" y="379294"/>
                  <a:pt x="1508332" y="375014"/>
                  <a:pt x="1505384" y="371971"/>
                </a:cubicBezTo>
                <a:cubicBezTo>
                  <a:pt x="1500913" y="367501"/>
                  <a:pt x="1497965" y="371495"/>
                  <a:pt x="1495492" y="376061"/>
                </a:cubicBezTo>
                <a:cubicBezTo>
                  <a:pt x="1493019" y="376251"/>
                  <a:pt x="1490451" y="376346"/>
                  <a:pt x="1487979" y="376536"/>
                </a:cubicBezTo>
                <a:cubicBezTo>
                  <a:pt x="1485506" y="371971"/>
                  <a:pt x="1483033" y="373493"/>
                  <a:pt x="1481701" y="377392"/>
                </a:cubicBezTo>
                <a:cubicBezTo>
                  <a:pt x="1480085" y="381957"/>
                  <a:pt x="1481892" y="385001"/>
                  <a:pt x="1485791" y="386047"/>
                </a:cubicBezTo>
                <a:close/>
                <a:moveTo>
                  <a:pt x="1445275" y="340870"/>
                </a:moveTo>
                <a:cubicBezTo>
                  <a:pt x="1449935" y="344770"/>
                  <a:pt x="1454595" y="348764"/>
                  <a:pt x="1459541" y="352949"/>
                </a:cubicBezTo>
                <a:cubicBezTo>
                  <a:pt x="1464677" y="349240"/>
                  <a:pt x="1470288" y="345245"/>
                  <a:pt x="1465818" y="336305"/>
                </a:cubicBezTo>
                <a:cubicBezTo>
                  <a:pt x="1458019" y="320422"/>
                  <a:pt x="1452408" y="340014"/>
                  <a:pt x="1445275" y="340870"/>
                </a:cubicBezTo>
                <a:close/>
                <a:moveTo>
                  <a:pt x="3674627" y="314049"/>
                </a:moveTo>
                <a:cubicBezTo>
                  <a:pt x="3677956" y="313574"/>
                  <a:pt x="3681190" y="313098"/>
                  <a:pt x="3684804" y="312623"/>
                </a:cubicBezTo>
                <a:cubicBezTo>
                  <a:pt x="3681570" y="308914"/>
                  <a:pt x="3680714" y="305395"/>
                  <a:pt x="3680999" y="301781"/>
                </a:cubicBezTo>
                <a:lnTo>
                  <a:pt x="3685469" y="295218"/>
                </a:lnTo>
                <a:lnTo>
                  <a:pt x="3685469" y="295218"/>
                </a:lnTo>
                <a:lnTo>
                  <a:pt x="3698024" y="276672"/>
                </a:lnTo>
                <a:lnTo>
                  <a:pt x="3800076" y="276672"/>
                </a:lnTo>
                <a:lnTo>
                  <a:pt x="3754994" y="333927"/>
                </a:lnTo>
                <a:cubicBezTo>
                  <a:pt x="3752521" y="330313"/>
                  <a:pt x="3767454" y="325558"/>
                  <a:pt x="3759369" y="321468"/>
                </a:cubicBezTo>
                <a:cubicBezTo>
                  <a:pt x="3756421" y="334593"/>
                  <a:pt x="3731883" y="309675"/>
                  <a:pt x="3734070" y="336876"/>
                </a:cubicBezTo>
                <a:cubicBezTo>
                  <a:pt x="3732453" y="341917"/>
                  <a:pt x="3730837" y="347052"/>
                  <a:pt x="3729220" y="352093"/>
                </a:cubicBezTo>
                <a:lnTo>
                  <a:pt x="3685565" y="321658"/>
                </a:lnTo>
                <a:lnTo>
                  <a:pt x="3685565" y="321658"/>
                </a:lnTo>
                <a:lnTo>
                  <a:pt x="3674627" y="314049"/>
                </a:lnTo>
                <a:close/>
                <a:moveTo>
                  <a:pt x="3736353" y="293982"/>
                </a:moveTo>
                <a:cubicBezTo>
                  <a:pt x="3735211" y="299688"/>
                  <a:pt x="3733975" y="305395"/>
                  <a:pt x="3732358" y="313289"/>
                </a:cubicBezTo>
                <a:cubicBezTo>
                  <a:pt x="3740157" y="309389"/>
                  <a:pt x="3743010" y="304063"/>
                  <a:pt x="3743486" y="297025"/>
                </a:cubicBezTo>
                <a:cubicBezTo>
                  <a:pt x="3742155" y="292175"/>
                  <a:pt x="3740918" y="287419"/>
                  <a:pt x="3739396" y="281903"/>
                </a:cubicBezTo>
                <a:cubicBezTo>
                  <a:pt x="3730931" y="285802"/>
                  <a:pt x="3734831" y="290082"/>
                  <a:pt x="3736353" y="293982"/>
                </a:cubicBezTo>
                <a:close/>
                <a:moveTo>
                  <a:pt x="1440234" y="309199"/>
                </a:moveTo>
                <a:lnTo>
                  <a:pt x="1445085" y="303112"/>
                </a:lnTo>
                <a:cubicBezTo>
                  <a:pt x="1445180" y="290177"/>
                  <a:pt x="1440139" y="291889"/>
                  <a:pt x="1433672" y="297405"/>
                </a:cubicBezTo>
                <a:cubicBezTo>
                  <a:pt x="1435574" y="300829"/>
                  <a:pt x="1434337" y="306821"/>
                  <a:pt x="1439188" y="307677"/>
                </a:cubicBezTo>
                <a:cubicBezTo>
                  <a:pt x="1439663" y="308153"/>
                  <a:pt x="1439949" y="308723"/>
                  <a:pt x="1440234" y="309199"/>
                </a:cubicBezTo>
                <a:close/>
                <a:moveTo>
                  <a:pt x="861401" y="297691"/>
                </a:moveTo>
                <a:lnTo>
                  <a:pt x="861401" y="297691"/>
                </a:lnTo>
                <a:cubicBezTo>
                  <a:pt x="860831" y="297025"/>
                  <a:pt x="860260" y="296359"/>
                  <a:pt x="859594" y="295694"/>
                </a:cubicBezTo>
                <a:lnTo>
                  <a:pt x="859879" y="295218"/>
                </a:lnTo>
                <a:lnTo>
                  <a:pt x="859879" y="295218"/>
                </a:lnTo>
                <a:lnTo>
                  <a:pt x="872434" y="276672"/>
                </a:lnTo>
                <a:lnTo>
                  <a:pt x="974486" y="276672"/>
                </a:lnTo>
                <a:lnTo>
                  <a:pt x="910953" y="357229"/>
                </a:lnTo>
                <a:lnTo>
                  <a:pt x="859879" y="321658"/>
                </a:lnTo>
                <a:lnTo>
                  <a:pt x="859879" y="321658"/>
                </a:lnTo>
                <a:lnTo>
                  <a:pt x="847801" y="313194"/>
                </a:lnTo>
                <a:lnTo>
                  <a:pt x="859594" y="295694"/>
                </a:lnTo>
                <a:cubicBezTo>
                  <a:pt x="860260" y="296359"/>
                  <a:pt x="860831" y="297025"/>
                  <a:pt x="861401" y="297691"/>
                </a:cubicBezTo>
                <a:close/>
                <a:moveTo>
                  <a:pt x="925124" y="327079"/>
                </a:moveTo>
                <a:cubicBezTo>
                  <a:pt x="925124" y="326509"/>
                  <a:pt x="925219" y="325843"/>
                  <a:pt x="925409" y="325177"/>
                </a:cubicBezTo>
                <a:lnTo>
                  <a:pt x="925409" y="325177"/>
                </a:lnTo>
                <a:cubicBezTo>
                  <a:pt x="925219" y="325843"/>
                  <a:pt x="925124" y="326509"/>
                  <a:pt x="925124" y="327079"/>
                </a:cubicBezTo>
                <a:close/>
                <a:moveTo>
                  <a:pt x="3579423" y="294457"/>
                </a:moveTo>
                <a:cubicBezTo>
                  <a:pt x="3587127" y="289321"/>
                  <a:pt x="3585605" y="283900"/>
                  <a:pt x="3583323" y="276577"/>
                </a:cubicBezTo>
                <a:lnTo>
                  <a:pt x="3672725" y="276577"/>
                </a:lnTo>
                <a:cubicBezTo>
                  <a:pt x="3671013" y="277813"/>
                  <a:pt x="3669301" y="279145"/>
                  <a:pt x="3667589" y="280381"/>
                </a:cubicBezTo>
                <a:cubicBezTo>
                  <a:pt x="3664355" y="280381"/>
                  <a:pt x="3661027" y="280476"/>
                  <a:pt x="3657793" y="280476"/>
                </a:cubicBezTo>
                <a:cubicBezTo>
                  <a:pt x="3643907" y="285137"/>
                  <a:pt x="3645239" y="295408"/>
                  <a:pt x="3648377" y="307677"/>
                </a:cubicBezTo>
                <a:cubicBezTo>
                  <a:pt x="3651421" y="305870"/>
                  <a:pt x="3654084" y="304158"/>
                  <a:pt x="3656747" y="302541"/>
                </a:cubicBezTo>
                <a:lnTo>
                  <a:pt x="3644097" y="318520"/>
                </a:lnTo>
                <a:cubicBezTo>
                  <a:pt x="3634777" y="316618"/>
                  <a:pt x="3623744" y="318425"/>
                  <a:pt x="3614804" y="315762"/>
                </a:cubicBezTo>
                <a:cubicBezTo>
                  <a:pt x="3609192" y="324892"/>
                  <a:pt x="3579899" y="318615"/>
                  <a:pt x="3597018" y="342773"/>
                </a:cubicBezTo>
                <a:cubicBezTo>
                  <a:pt x="3599777" y="346672"/>
                  <a:pt x="3601774" y="351903"/>
                  <a:pt x="3608241" y="348574"/>
                </a:cubicBezTo>
                <a:cubicBezTo>
                  <a:pt x="3614994" y="345055"/>
                  <a:pt x="3613852" y="340395"/>
                  <a:pt x="3610048" y="335164"/>
                </a:cubicBezTo>
                <a:cubicBezTo>
                  <a:pt x="3605768" y="329267"/>
                  <a:pt x="3610333" y="327745"/>
                  <a:pt x="3614709" y="326128"/>
                </a:cubicBezTo>
                <a:cubicBezTo>
                  <a:pt x="3622603" y="328316"/>
                  <a:pt x="3624980" y="334118"/>
                  <a:pt x="3626692" y="340395"/>
                </a:cubicBezTo>
                <a:lnTo>
                  <a:pt x="3613662" y="356944"/>
                </a:lnTo>
                <a:lnTo>
                  <a:pt x="3562589" y="321373"/>
                </a:lnTo>
                <a:lnTo>
                  <a:pt x="3562589" y="321373"/>
                </a:lnTo>
                <a:lnTo>
                  <a:pt x="3550510" y="312908"/>
                </a:lnTo>
                <a:lnTo>
                  <a:pt x="3562589" y="295028"/>
                </a:lnTo>
                <a:lnTo>
                  <a:pt x="3562589" y="295028"/>
                </a:lnTo>
                <a:lnTo>
                  <a:pt x="3575143" y="276482"/>
                </a:lnTo>
                <a:lnTo>
                  <a:pt x="3579233" y="276482"/>
                </a:lnTo>
                <a:cubicBezTo>
                  <a:pt x="3569437" y="282283"/>
                  <a:pt x="3572195" y="287704"/>
                  <a:pt x="3579423" y="294457"/>
                </a:cubicBezTo>
                <a:close/>
                <a:moveTo>
                  <a:pt x="3629546" y="296454"/>
                </a:moveTo>
                <a:cubicBezTo>
                  <a:pt x="3635062" y="305109"/>
                  <a:pt x="3639437" y="307487"/>
                  <a:pt x="3645143" y="299212"/>
                </a:cubicBezTo>
                <a:cubicBezTo>
                  <a:pt x="3641529" y="292079"/>
                  <a:pt x="3637154" y="291604"/>
                  <a:pt x="3629546" y="296454"/>
                </a:cubicBezTo>
                <a:close/>
                <a:moveTo>
                  <a:pt x="3594070" y="294838"/>
                </a:moveTo>
                <a:cubicBezTo>
                  <a:pt x="3593880" y="295503"/>
                  <a:pt x="3596067" y="296835"/>
                  <a:pt x="3598065" y="298642"/>
                </a:cubicBezTo>
                <a:cubicBezTo>
                  <a:pt x="3600728" y="293696"/>
                  <a:pt x="3600728" y="290843"/>
                  <a:pt x="3596923" y="289226"/>
                </a:cubicBezTo>
                <a:cubicBezTo>
                  <a:pt x="3596733" y="289036"/>
                  <a:pt x="3594545" y="292745"/>
                  <a:pt x="3594070" y="294838"/>
                </a:cubicBezTo>
                <a:close/>
                <a:moveTo>
                  <a:pt x="3575714" y="312908"/>
                </a:moveTo>
                <a:cubicBezTo>
                  <a:pt x="3581230" y="315096"/>
                  <a:pt x="3583513" y="312813"/>
                  <a:pt x="3583798" y="306346"/>
                </a:cubicBezTo>
                <a:cubicBezTo>
                  <a:pt x="3577901" y="306060"/>
                  <a:pt x="3575524" y="307963"/>
                  <a:pt x="3575714" y="312908"/>
                </a:cubicBezTo>
                <a:close/>
                <a:moveTo>
                  <a:pt x="3083811" y="276672"/>
                </a:moveTo>
                <a:lnTo>
                  <a:pt x="3071256" y="295218"/>
                </a:lnTo>
                <a:lnTo>
                  <a:pt x="3071256" y="295218"/>
                </a:lnTo>
                <a:lnTo>
                  <a:pt x="3059178" y="313098"/>
                </a:lnTo>
                <a:lnTo>
                  <a:pt x="3071256" y="321563"/>
                </a:lnTo>
                <a:lnTo>
                  <a:pt x="3071256" y="321563"/>
                </a:lnTo>
                <a:lnTo>
                  <a:pt x="3122330" y="357134"/>
                </a:lnTo>
                <a:lnTo>
                  <a:pt x="3185862" y="276577"/>
                </a:lnTo>
                <a:lnTo>
                  <a:pt x="3146297" y="276577"/>
                </a:lnTo>
                <a:cubicBezTo>
                  <a:pt x="3146392" y="276767"/>
                  <a:pt x="3146583" y="276957"/>
                  <a:pt x="3146678" y="277147"/>
                </a:cubicBezTo>
                <a:cubicBezTo>
                  <a:pt x="3148960" y="281712"/>
                  <a:pt x="3155808" y="287609"/>
                  <a:pt x="3147724" y="293506"/>
                </a:cubicBezTo>
                <a:cubicBezTo>
                  <a:pt x="3152670" y="292935"/>
                  <a:pt x="3157520" y="292365"/>
                  <a:pt x="3162466" y="291794"/>
                </a:cubicBezTo>
                <a:cubicBezTo>
                  <a:pt x="3162656" y="307963"/>
                  <a:pt x="3139735" y="315096"/>
                  <a:pt x="3117384" y="305870"/>
                </a:cubicBezTo>
                <a:cubicBezTo>
                  <a:pt x="3123186" y="297501"/>
                  <a:pt x="3128988" y="289036"/>
                  <a:pt x="3134884" y="280666"/>
                </a:cubicBezTo>
                <a:cubicBezTo>
                  <a:pt x="3134789" y="279525"/>
                  <a:pt x="3134694" y="278479"/>
                  <a:pt x="3134504" y="277338"/>
                </a:cubicBezTo>
                <a:cubicBezTo>
                  <a:pt x="3135074" y="277052"/>
                  <a:pt x="3135645" y="276767"/>
                  <a:pt x="3136311" y="276482"/>
                </a:cubicBezTo>
                <a:lnTo>
                  <a:pt x="3083811" y="276482"/>
                </a:lnTo>
                <a:close/>
                <a:moveTo>
                  <a:pt x="2259978" y="289226"/>
                </a:moveTo>
                <a:cubicBezTo>
                  <a:pt x="2253035" y="285517"/>
                  <a:pt x="2250752" y="281142"/>
                  <a:pt x="2250467" y="276577"/>
                </a:cubicBezTo>
                <a:lnTo>
                  <a:pt x="2223836" y="276577"/>
                </a:lnTo>
                <a:lnTo>
                  <a:pt x="2211282" y="295123"/>
                </a:lnTo>
                <a:lnTo>
                  <a:pt x="2211282" y="295123"/>
                </a:lnTo>
                <a:lnTo>
                  <a:pt x="2199203" y="313003"/>
                </a:lnTo>
                <a:lnTo>
                  <a:pt x="2211282" y="321468"/>
                </a:lnTo>
                <a:lnTo>
                  <a:pt x="2211282" y="321468"/>
                </a:lnTo>
                <a:lnTo>
                  <a:pt x="2262355" y="357039"/>
                </a:lnTo>
                <a:lnTo>
                  <a:pt x="2287749" y="324797"/>
                </a:lnTo>
                <a:cubicBezTo>
                  <a:pt x="2284706" y="322514"/>
                  <a:pt x="2281092" y="320897"/>
                  <a:pt x="2276622" y="320231"/>
                </a:cubicBezTo>
                <a:cubicBezTo>
                  <a:pt x="2281377" y="303587"/>
                  <a:pt x="2270915" y="295123"/>
                  <a:pt x="2259978" y="289226"/>
                </a:cubicBezTo>
                <a:close/>
                <a:moveTo>
                  <a:pt x="2948376" y="182229"/>
                </a:moveTo>
                <a:lnTo>
                  <a:pt x="2948376" y="182229"/>
                </a:lnTo>
                <a:lnTo>
                  <a:pt x="2940101" y="170055"/>
                </a:lnTo>
                <a:cubicBezTo>
                  <a:pt x="2940577" y="169674"/>
                  <a:pt x="2940957" y="169294"/>
                  <a:pt x="2941433" y="169008"/>
                </a:cubicBezTo>
                <a:cubicBezTo>
                  <a:pt x="2947425" y="186223"/>
                  <a:pt x="2954843" y="181087"/>
                  <a:pt x="2962357" y="171577"/>
                </a:cubicBezTo>
                <a:cubicBezTo>
                  <a:pt x="2966066" y="166916"/>
                  <a:pt x="2969490" y="161970"/>
                  <a:pt x="2973484" y="157500"/>
                </a:cubicBezTo>
                <a:cubicBezTo>
                  <a:pt x="2978240" y="152079"/>
                  <a:pt x="2991650" y="148180"/>
                  <a:pt x="2981283" y="139430"/>
                </a:cubicBezTo>
                <a:cubicBezTo>
                  <a:pt x="2979666" y="138003"/>
                  <a:pt x="2977669" y="137242"/>
                  <a:pt x="2975767" y="136862"/>
                </a:cubicBezTo>
                <a:lnTo>
                  <a:pt x="2999449" y="120313"/>
                </a:lnTo>
                <a:lnTo>
                  <a:pt x="3062982" y="200870"/>
                </a:lnTo>
                <a:lnTo>
                  <a:pt x="2960930" y="200870"/>
                </a:lnTo>
                <a:lnTo>
                  <a:pt x="2948376" y="182229"/>
                </a:lnTo>
                <a:close/>
                <a:moveTo>
                  <a:pt x="2994123" y="176047"/>
                </a:moveTo>
                <a:cubicBezTo>
                  <a:pt x="3006773" y="181658"/>
                  <a:pt x="3016188" y="180992"/>
                  <a:pt x="3023702" y="172147"/>
                </a:cubicBezTo>
                <a:cubicBezTo>
                  <a:pt x="3026650" y="168723"/>
                  <a:pt x="3026080" y="162446"/>
                  <a:pt x="3021039" y="161210"/>
                </a:cubicBezTo>
                <a:cubicBezTo>
                  <a:pt x="3009531" y="158451"/>
                  <a:pt x="3002398" y="165965"/>
                  <a:pt x="2994123" y="176047"/>
                </a:cubicBezTo>
                <a:close/>
                <a:moveTo>
                  <a:pt x="2825590" y="182229"/>
                </a:moveTo>
                <a:lnTo>
                  <a:pt x="2825590" y="182229"/>
                </a:lnTo>
                <a:lnTo>
                  <a:pt x="2813511" y="164348"/>
                </a:lnTo>
                <a:lnTo>
                  <a:pt x="2825590" y="155883"/>
                </a:lnTo>
                <a:lnTo>
                  <a:pt x="2825590" y="155883"/>
                </a:lnTo>
                <a:lnTo>
                  <a:pt x="2846609" y="141237"/>
                </a:lnTo>
                <a:cubicBezTo>
                  <a:pt x="2859734" y="149321"/>
                  <a:pt x="2867723" y="163112"/>
                  <a:pt x="2872859" y="180326"/>
                </a:cubicBezTo>
                <a:cubicBezTo>
                  <a:pt x="2874191" y="184797"/>
                  <a:pt x="2875903" y="189077"/>
                  <a:pt x="2881324" y="188696"/>
                </a:cubicBezTo>
                <a:cubicBezTo>
                  <a:pt x="2886935" y="188315"/>
                  <a:pt x="2889218" y="182514"/>
                  <a:pt x="2888172" y="179090"/>
                </a:cubicBezTo>
                <a:cubicBezTo>
                  <a:pt x="2883606" y="164348"/>
                  <a:pt x="2886650" y="151794"/>
                  <a:pt x="2892166" y="139810"/>
                </a:cubicBezTo>
                <a:lnTo>
                  <a:pt x="2915278" y="169104"/>
                </a:lnTo>
                <a:cubicBezTo>
                  <a:pt x="2916134" y="171386"/>
                  <a:pt x="2917750" y="173574"/>
                  <a:pt x="2920223" y="175761"/>
                </a:cubicBezTo>
                <a:cubicBezTo>
                  <a:pt x="2920414" y="175951"/>
                  <a:pt x="2920604" y="175951"/>
                  <a:pt x="2920794" y="176142"/>
                </a:cubicBezTo>
                <a:lnTo>
                  <a:pt x="2940292" y="200775"/>
                </a:lnTo>
                <a:lnTo>
                  <a:pt x="2838240" y="200775"/>
                </a:lnTo>
                <a:lnTo>
                  <a:pt x="2825590" y="182229"/>
                </a:lnTo>
                <a:close/>
                <a:moveTo>
                  <a:pt x="2842044" y="169389"/>
                </a:moveTo>
                <a:cubicBezTo>
                  <a:pt x="2844327" y="162351"/>
                  <a:pt x="2841759" y="159403"/>
                  <a:pt x="2836432" y="157405"/>
                </a:cubicBezTo>
                <a:cubicBezTo>
                  <a:pt x="2831582" y="164158"/>
                  <a:pt x="2834911" y="166916"/>
                  <a:pt x="2842044" y="169389"/>
                </a:cubicBezTo>
                <a:close/>
                <a:moveTo>
                  <a:pt x="3071256" y="182229"/>
                </a:moveTo>
                <a:lnTo>
                  <a:pt x="3071256" y="182229"/>
                </a:lnTo>
                <a:lnTo>
                  <a:pt x="3059178" y="164348"/>
                </a:lnTo>
                <a:lnTo>
                  <a:pt x="3071256" y="155883"/>
                </a:lnTo>
                <a:lnTo>
                  <a:pt x="3071256" y="155883"/>
                </a:lnTo>
                <a:lnTo>
                  <a:pt x="3122330" y="120313"/>
                </a:lnTo>
                <a:lnTo>
                  <a:pt x="3185862" y="200870"/>
                </a:lnTo>
                <a:lnTo>
                  <a:pt x="3083811" y="200870"/>
                </a:lnTo>
                <a:lnTo>
                  <a:pt x="3071256" y="182229"/>
                </a:lnTo>
                <a:close/>
                <a:moveTo>
                  <a:pt x="3134123" y="182133"/>
                </a:moveTo>
                <a:lnTo>
                  <a:pt x="3134218" y="182229"/>
                </a:lnTo>
                <a:cubicBezTo>
                  <a:pt x="3134218" y="182133"/>
                  <a:pt x="3134218" y="182133"/>
                  <a:pt x="3134314" y="182038"/>
                </a:cubicBezTo>
                <a:cubicBezTo>
                  <a:pt x="3142113" y="179280"/>
                  <a:pt x="3149721" y="176522"/>
                  <a:pt x="3142017" y="165585"/>
                </a:cubicBezTo>
                <a:cubicBezTo>
                  <a:pt x="3133267" y="170150"/>
                  <a:pt x="3136501" y="177093"/>
                  <a:pt x="3134314" y="182038"/>
                </a:cubicBezTo>
                <a:cubicBezTo>
                  <a:pt x="3134314" y="182133"/>
                  <a:pt x="3134218" y="182133"/>
                  <a:pt x="3134123" y="182133"/>
                </a:cubicBezTo>
                <a:close/>
                <a:moveTo>
                  <a:pt x="3114436" y="148845"/>
                </a:moveTo>
                <a:cubicBezTo>
                  <a:pt x="3120428" y="142188"/>
                  <a:pt x="3121284" y="135625"/>
                  <a:pt x="3114436" y="128968"/>
                </a:cubicBezTo>
                <a:cubicBezTo>
                  <a:pt x="3109966" y="135625"/>
                  <a:pt x="3110061" y="142283"/>
                  <a:pt x="3114436" y="148845"/>
                </a:cubicBezTo>
                <a:close/>
                <a:moveTo>
                  <a:pt x="3194137" y="182229"/>
                </a:moveTo>
                <a:lnTo>
                  <a:pt x="3194137" y="182229"/>
                </a:lnTo>
                <a:lnTo>
                  <a:pt x="3182058" y="164348"/>
                </a:lnTo>
                <a:lnTo>
                  <a:pt x="3194137" y="155883"/>
                </a:lnTo>
                <a:lnTo>
                  <a:pt x="3194137" y="155883"/>
                </a:lnTo>
                <a:lnTo>
                  <a:pt x="3245211" y="120313"/>
                </a:lnTo>
                <a:lnTo>
                  <a:pt x="3278689" y="162731"/>
                </a:lnTo>
                <a:cubicBezTo>
                  <a:pt x="3277452" y="163016"/>
                  <a:pt x="3276121" y="163302"/>
                  <a:pt x="3274789" y="163587"/>
                </a:cubicBezTo>
                <a:cubicBezTo>
                  <a:pt x="3278404" y="166060"/>
                  <a:pt x="3280591" y="167582"/>
                  <a:pt x="3282684" y="167867"/>
                </a:cubicBezTo>
                <a:lnTo>
                  <a:pt x="3308743" y="200965"/>
                </a:lnTo>
                <a:lnTo>
                  <a:pt x="3206691" y="200965"/>
                </a:lnTo>
                <a:lnTo>
                  <a:pt x="3194137" y="182229"/>
                </a:lnTo>
                <a:close/>
                <a:moveTo>
                  <a:pt x="3229232" y="181753"/>
                </a:moveTo>
                <a:cubicBezTo>
                  <a:pt x="3226569" y="170911"/>
                  <a:pt x="3224762" y="163778"/>
                  <a:pt x="3221909" y="151984"/>
                </a:cubicBezTo>
                <a:cubicBezTo>
                  <a:pt x="3217534" y="165489"/>
                  <a:pt x="3212588" y="174810"/>
                  <a:pt x="3229232" y="181753"/>
                </a:cubicBezTo>
                <a:close/>
                <a:moveTo>
                  <a:pt x="2457043" y="182229"/>
                </a:moveTo>
                <a:lnTo>
                  <a:pt x="2457043" y="182229"/>
                </a:lnTo>
                <a:lnTo>
                  <a:pt x="2444964" y="164348"/>
                </a:lnTo>
                <a:lnTo>
                  <a:pt x="2457043" y="155883"/>
                </a:lnTo>
                <a:lnTo>
                  <a:pt x="2457043" y="155883"/>
                </a:lnTo>
                <a:lnTo>
                  <a:pt x="2508117" y="120313"/>
                </a:lnTo>
                <a:lnTo>
                  <a:pt x="2571649" y="200870"/>
                </a:lnTo>
                <a:lnTo>
                  <a:pt x="2491948" y="200870"/>
                </a:lnTo>
                <a:cubicBezTo>
                  <a:pt x="2491092" y="200299"/>
                  <a:pt x="2490331" y="199729"/>
                  <a:pt x="2489475" y="199158"/>
                </a:cubicBezTo>
                <a:cubicBezTo>
                  <a:pt x="2483103" y="196780"/>
                  <a:pt x="2474924" y="190313"/>
                  <a:pt x="2470929" y="198682"/>
                </a:cubicBezTo>
                <a:cubicBezTo>
                  <a:pt x="2470644" y="199348"/>
                  <a:pt x="2470549" y="200204"/>
                  <a:pt x="2470358" y="200870"/>
                </a:cubicBezTo>
                <a:lnTo>
                  <a:pt x="2469693" y="200870"/>
                </a:lnTo>
                <a:lnTo>
                  <a:pt x="2457043" y="182229"/>
                </a:lnTo>
                <a:close/>
                <a:moveTo>
                  <a:pt x="2459516" y="165965"/>
                </a:moveTo>
                <a:cubicBezTo>
                  <a:pt x="2462655" y="171006"/>
                  <a:pt x="2465318" y="175286"/>
                  <a:pt x="2468266" y="179946"/>
                </a:cubicBezTo>
                <a:cubicBezTo>
                  <a:pt x="2474258" y="170150"/>
                  <a:pt x="2473782" y="164538"/>
                  <a:pt x="2459516" y="165965"/>
                </a:cubicBezTo>
                <a:close/>
                <a:moveTo>
                  <a:pt x="2715644" y="200775"/>
                </a:moveTo>
                <a:cubicBezTo>
                  <a:pt x="2718783" y="198302"/>
                  <a:pt x="2716881" y="194593"/>
                  <a:pt x="2716976" y="191454"/>
                </a:cubicBezTo>
                <a:cubicBezTo>
                  <a:pt x="2717071" y="191454"/>
                  <a:pt x="2717166" y="191454"/>
                  <a:pt x="2717166" y="191454"/>
                </a:cubicBezTo>
                <a:cubicBezTo>
                  <a:pt x="2717166" y="191359"/>
                  <a:pt x="2717071" y="191169"/>
                  <a:pt x="2717071" y="191074"/>
                </a:cubicBezTo>
                <a:cubicBezTo>
                  <a:pt x="2720114" y="188221"/>
                  <a:pt x="2723253" y="185272"/>
                  <a:pt x="2726297" y="182419"/>
                </a:cubicBezTo>
                <a:cubicBezTo>
                  <a:pt x="2732479" y="189647"/>
                  <a:pt x="2739326" y="195544"/>
                  <a:pt x="2749788" y="194403"/>
                </a:cubicBezTo>
                <a:cubicBezTo>
                  <a:pt x="2750074" y="174525"/>
                  <a:pt x="2733715" y="187174"/>
                  <a:pt x="2726201" y="182324"/>
                </a:cubicBezTo>
                <a:cubicBezTo>
                  <a:pt x="2724014" y="179946"/>
                  <a:pt x="2721826" y="177473"/>
                  <a:pt x="2719544" y="175096"/>
                </a:cubicBezTo>
                <a:cubicBezTo>
                  <a:pt x="2703470" y="178139"/>
                  <a:pt x="2716215" y="185558"/>
                  <a:pt x="2716976" y="191169"/>
                </a:cubicBezTo>
                <a:cubicBezTo>
                  <a:pt x="2716881" y="191264"/>
                  <a:pt x="2716881" y="191264"/>
                  <a:pt x="2716786" y="191359"/>
                </a:cubicBezTo>
                <a:lnTo>
                  <a:pt x="2716976" y="191644"/>
                </a:lnTo>
                <a:lnTo>
                  <a:pt x="2716976" y="191264"/>
                </a:lnTo>
                <a:cubicBezTo>
                  <a:pt x="2716976" y="191359"/>
                  <a:pt x="2716976" y="191454"/>
                  <a:pt x="2716976" y="191454"/>
                </a:cubicBezTo>
                <a:cubicBezTo>
                  <a:pt x="2714408" y="191074"/>
                  <a:pt x="2711650" y="190598"/>
                  <a:pt x="2708035" y="190028"/>
                </a:cubicBezTo>
                <a:lnTo>
                  <a:pt x="2702709" y="182229"/>
                </a:lnTo>
                <a:lnTo>
                  <a:pt x="2702709" y="182229"/>
                </a:lnTo>
                <a:lnTo>
                  <a:pt x="2690631" y="164348"/>
                </a:lnTo>
                <a:lnTo>
                  <a:pt x="2702709" y="155883"/>
                </a:lnTo>
                <a:lnTo>
                  <a:pt x="2702709" y="155883"/>
                </a:lnTo>
                <a:lnTo>
                  <a:pt x="2717546" y="145516"/>
                </a:lnTo>
                <a:cubicBezTo>
                  <a:pt x="2718022" y="145707"/>
                  <a:pt x="2718402" y="145802"/>
                  <a:pt x="2718878" y="145897"/>
                </a:cubicBezTo>
                <a:cubicBezTo>
                  <a:pt x="2719258" y="145136"/>
                  <a:pt x="2719639" y="144470"/>
                  <a:pt x="2720114" y="143709"/>
                </a:cubicBezTo>
                <a:lnTo>
                  <a:pt x="2753783" y="120217"/>
                </a:lnTo>
                <a:lnTo>
                  <a:pt x="2817316" y="200775"/>
                </a:lnTo>
                <a:lnTo>
                  <a:pt x="2715644" y="200775"/>
                </a:lnTo>
                <a:close/>
                <a:moveTo>
                  <a:pt x="2750739" y="153506"/>
                </a:moveTo>
                <a:cubicBezTo>
                  <a:pt x="2744748" y="150272"/>
                  <a:pt x="2739707" y="148465"/>
                  <a:pt x="2735902" y="154647"/>
                </a:cubicBezTo>
                <a:cubicBezTo>
                  <a:pt x="2735237" y="155693"/>
                  <a:pt x="2736663" y="159307"/>
                  <a:pt x="2737900" y="159878"/>
                </a:cubicBezTo>
                <a:cubicBezTo>
                  <a:pt x="2743226" y="162256"/>
                  <a:pt x="2747220" y="159878"/>
                  <a:pt x="2750739" y="153506"/>
                </a:cubicBezTo>
                <a:close/>
                <a:moveTo>
                  <a:pt x="2579829" y="182229"/>
                </a:moveTo>
                <a:lnTo>
                  <a:pt x="2579829" y="182229"/>
                </a:lnTo>
                <a:lnTo>
                  <a:pt x="2567750" y="164348"/>
                </a:lnTo>
                <a:lnTo>
                  <a:pt x="2579829" y="155883"/>
                </a:lnTo>
                <a:lnTo>
                  <a:pt x="2579829" y="155883"/>
                </a:lnTo>
                <a:lnTo>
                  <a:pt x="2630902" y="120313"/>
                </a:lnTo>
                <a:lnTo>
                  <a:pt x="2659340" y="156454"/>
                </a:lnTo>
                <a:cubicBezTo>
                  <a:pt x="2655060" y="154837"/>
                  <a:pt x="2651351" y="153506"/>
                  <a:pt x="2647546" y="152079"/>
                </a:cubicBezTo>
                <a:cubicBezTo>
                  <a:pt x="2644122" y="162446"/>
                  <a:pt x="2652302" y="167106"/>
                  <a:pt x="2656772" y="170815"/>
                </a:cubicBezTo>
                <a:cubicBezTo>
                  <a:pt x="2660766" y="174144"/>
                  <a:pt x="2663620" y="171291"/>
                  <a:pt x="2668280" y="167772"/>
                </a:cubicBezTo>
                <a:lnTo>
                  <a:pt x="2694435" y="200870"/>
                </a:lnTo>
                <a:lnTo>
                  <a:pt x="2592383" y="200870"/>
                </a:lnTo>
                <a:lnTo>
                  <a:pt x="2579829" y="182229"/>
                </a:lnTo>
                <a:close/>
                <a:moveTo>
                  <a:pt x="2655916" y="186128"/>
                </a:moveTo>
                <a:cubicBezTo>
                  <a:pt x="2664666" y="193737"/>
                  <a:pt x="2669517" y="197826"/>
                  <a:pt x="2676935" y="186128"/>
                </a:cubicBezTo>
                <a:lnTo>
                  <a:pt x="2655916" y="186128"/>
                </a:lnTo>
                <a:close/>
                <a:moveTo>
                  <a:pt x="3877875" y="175286"/>
                </a:moveTo>
                <a:cubicBezTo>
                  <a:pt x="3869791" y="177473"/>
                  <a:pt x="3862372" y="174810"/>
                  <a:pt x="3855049" y="171862"/>
                </a:cubicBezTo>
                <a:cubicBezTo>
                  <a:pt x="3839165" y="189647"/>
                  <a:pt x="3842399" y="158261"/>
                  <a:pt x="3831176" y="161019"/>
                </a:cubicBezTo>
                <a:cubicBezTo>
                  <a:pt x="3839451" y="159117"/>
                  <a:pt x="3847725" y="157215"/>
                  <a:pt x="3856000" y="155218"/>
                </a:cubicBezTo>
                <a:cubicBezTo>
                  <a:pt x="3860185" y="153030"/>
                  <a:pt x="3864274" y="150938"/>
                  <a:pt x="3868459" y="148750"/>
                </a:cubicBezTo>
                <a:cubicBezTo>
                  <a:pt x="3869315" y="148560"/>
                  <a:pt x="3870266" y="148370"/>
                  <a:pt x="3871122" y="148180"/>
                </a:cubicBezTo>
                <a:cubicBezTo>
                  <a:pt x="3870266" y="148370"/>
                  <a:pt x="3869315" y="148465"/>
                  <a:pt x="3868459" y="148750"/>
                </a:cubicBezTo>
                <a:cubicBezTo>
                  <a:pt x="3868459" y="144375"/>
                  <a:pt x="3868459" y="139905"/>
                  <a:pt x="3868459" y="135530"/>
                </a:cubicBezTo>
                <a:cubicBezTo>
                  <a:pt x="3868649" y="134294"/>
                  <a:pt x="3868459" y="132867"/>
                  <a:pt x="3868269" y="131345"/>
                </a:cubicBezTo>
                <a:lnTo>
                  <a:pt x="3859424" y="120123"/>
                </a:lnTo>
                <a:lnTo>
                  <a:pt x="3824804" y="144280"/>
                </a:lnTo>
                <a:cubicBezTo>
                  <a:pt x="3826040" y="150272"/>
                  <a:pt x="3822521" y="157881"/>
                  <a:pt x="3819763" y="165965"/>
                </a:cubicBezTo>
                <a:cubicBezTo>
                  <a:pt x="3817005" y="160829"/>
                  <a:pt x="3813962" y="157025"/>
                  <a:pt x="3809777" y="154742"/>
                </a:cubicBezTo>
                <a:lnTo>
                  <a:pt x="3808350" y="155693"/>
                </a:lnTo>
                <a:lnTo>
                  <a:pt x="3808350" y="155693"/>
                </a:lnTo>
                <a:lnTo>
                  <a:pt x="3796272" y="164158"/>
                </a:lnTo>
                <a:cubicBezTo>
                  <a:pt x="3799505" y="168057"/>
                  <a:pt x="3803880" y="171577"/>
                  <a:pt x="3809777" y="174525"/>
                </a:cubicBezTo>
                <a:cubicBezTo>
                  <a:pt x="3806543" y="173479"/>
                  <a:pt x="3804070" y="172908"/>
                  <a:pt x="3802073" y="172813"/>
                </a:cubicBezTo>
                <a:lnTo>
                  <a:pt x="3808350" y="182038"/>
                </a:lnTo>
                <a:lnTo>
                  <a:pt x="3808350" y="182038"/>
                </a:lnTo>
                <a:lnTo>
                  <a:pt x="3820905" y="200585"/>
                </a:lnTo>
                <a:lnTo>
                  <a:pt x="3922956" y="200585"/>
                </a:lnTo>
                <a:lnTo>
                  <a:pt x="3902984" y="175286"/>
                </a:lnTo>
                <a:cubicBezTo>
                  <a:pt x="3898038" y="177378"/>
                  <a:pt x="3892997" y="179470"/>
                  <a:pt x="3888052" y="181563"/>
                </a:cubicBezTo>
                <a:cubicBezTo>
                  <a:pt x="3887956" y="173954"/>
                  <a:pt x="3887956" y="166345"/>
                  <a:pt x="3887861" y="158737"/>
                </a:cubicBezTo>
                <a:cubicBezTo>
                  <a:pt x="3887956" y="166345"/>
                  <a:pt x="3887956" y="173954"/>
                  <a:pt x="3888052" y="181563"/>
                </a:cubicBezTo>
                <a:cubicBezTo>
                  <a:pt x="3884627" y="179661"/>
                  <a:pt x="3881299" y="177473"/>
                  <a:pt x="3877875" y="175286"/>
                </a:cubicBezTo>
                <a:close/>
                <a:moveTo>
                  <a:pt x="3877209" y="142853"/>
                </a:moveTo>
                <a:cubicBezTo>
                  <a:pt x="3875973" y="144851"/>
                  <a:pt x="3873119" y="146468"/>
                  <a:pt x="3871122" y="148370"/>
                </a:cubicBezTo>
                <a:cubicBezTo>
                  <a:pt x="3879587" y="150938"/>
                  <a:pt x="3875782" y="160829"/>
                  <a:pt x="3881108" y="165204"/>
                </a:cubicBezTo>
                <a:cubicBezTo>
                  <a:pt x="3883296" y="163112"/>
                  <a:pt x="3885483" y="161019"/>
                  <a:pt x="3887766" y="158927"/>
                </a:cubicBezTo>
                <a:lnTo>
                  <a:pt x="3889859" y="158927"/>
                </a:lnTo>
                <a:lnTo>
                  <a:pt x="3877209" y="142853"/>
                </a:lnTo>
                <a:close/>
                <a:moveTo>
                  <a:pt x="2346717" y="200775"/>
                </a:moveTo>
                <a:lnTo>
                  <a:pt x="2448769" y="200775"/>
                </a:lnTo>
                <a:lnTo>
                  <a:pt x="2385236" y="120217"/>
                </a:lnTo>
                <a:lnTo>
                  <a:pt x="2334162" y="155788"/>
                </a:lnTo>
                <a:lnTo>
                  <a:pt x="2334162" y="155788"/>
                </a:lnTo>
                <a:lnTo>
                  <a:pt x="2322084" y="164253"/>
                </a:lnTo>
                <a:lnTo>
                  <a:pt x="2334162" y="182133"/>
                </a:lnTo>
                <a:lnTo>
                  <a:pt x="2334162" y="182133"/>
                </a:lnTo>
                <a:lnTo>
                  <a:pt x="2346717" y="200775"/>
                </a:lnTo>
                <a:close/>
                <a:moveTo>
                  <a:pt x="3909926" y="95"/>
                </a:moveTo>
                <a:lnTo>
                  <a:pt x="3890144" y="95"/>
                </a:lnTo>
                <a:cubicBezTo>
                  <a:pt x="3887196" y="4946"/>
                  <a:pt x="3884723" y="7989"/>
                  <a:pt x="3882345" y="8560"/>
                </a:cubicBezTo>
                <a:cubicBezTo>
                  <a:pt x="3881394" y="43084"/>
                  <a:pt x="3875117" y="88356"/>
                  <a:pt x="3875117" y="88356"/>
                </a:cubicBezTo>
                <a:lnTo>
                  <a:pt x="3886625" y="93872"/>
                </a:lnTo>
                <a:cubicBezTo>
                  <a:pt x="3886625" y="93872"/>
                  <a:pt x="3899179" y="84266"/>
                  <a:pt x="3905837" y="49076"/>
                </a:cubicBezTo>
                <a:cubicBezTo>
                  <a:pt x="3904315" y="48315"/>
                  <a:pt x="3902413" y="47364"/>
                  <a:pt x="3900035" y="46318"/>
                </a:cubicBezTo>
                <a:cubicBezTo>
                  <a:pt x="3903079" y="45652"/>
                  <a:pt x="3905076" y="44987"/>
                  <a:pt x="3906693" y="44511"/>
                </a:cubicBezTo>
                <a:cubicBezTo>
                  <a:pt x="3908595" y="32527"/>
                  <a:pt x="3909926" y="17975"/>
                  <a:pt x="3909926" y="95"/>
                </a:cubicBezTo>
                <a:close/>
                <a:moveTo>
                  <a:pt x="3789709" y="200775"/>
                </a:moveTo>
                <a:cubicBezTo>
                  <a:pt x="3789804" y="198873"/>
                  <a:pt x="3789804" y="196780"/>
                  <a:pt x="3789804" y="194498"/>
                </a:cubicBezTo>
                <a:cubicBezTo>
                  <a:pt x="3786761" y="196876"/>
                  <a:pt x="3783907" y="198682"/>
                  <a:pt x="3782195" y="200775"/>
                </a:cubicBezTo>
                <a:lnTo>
                  <a:pt x="3698119" y="200775"/>
                </a:lnTo>
                <a:lnTo>
                  <a:pt x="3685565" y="182229"/>
                </a:lnTo>
                <a:lnTo>
                  <a:pt x="3685565" y="182229"/>
                </a:lnTo>
                <a:lnTo>
                  <a:pt x="3679383" y="173098"/>
                </a:lnTo>
                <a:cubicBezTo>
                  <a:pt x="3681760" y="171006"/>
                  <a:pt x="3684233" y="168913"/>
                  <a:pt x="3686896" y="166536"/>
                </a:cubicBezTo>
                <a:cubicBezTo>
                  <a:pt x="3684138" y="164158"/>
                  <a:pt x="3681190" y="162351"/>
                  <a:pt x="3678336" y="160829"/>
                </a:cubicBezTo>
                <a:lnTo>
                  <a:pt x="3685565" y="155788"/>
                </a:lnTo>
                <a:lnTo>
                  <a:pt x="3685565" y="155788"/>
                </a:lnTo>
                <a:lnTo>
                  <a:pt x="3736638" y="120217"/>
                </a:lnTo>
                <a:lnTo>
                  <a:pt x="3765551" y="156834"/>
                </a:lnTo>
                <a:cubicBezTo>
                  <a:pt x="3757372" y="155503"/>
                  <a:pt x="3752236" y="154647"/>
                  <a:pt x="3744247" y="153315"/>
                </a:cubicBezTo>
                <a:cubicBezTo>
                  <a:pt x="3750429" y="164158"/>
                  <a:pt x="3755755" y="164253"/>
                  <a:pt x="3766597" y="158071"/>
                </a:cubicBezTo>
                <a:lnTo>
                  <a:pt x="3769356" y="161590"/>
                </a:lnTo>
                <a:cubicBezTo>
                  <a:pt x="3765932" y="167011"/>
                  <a:pt x="3763364" y="173003"/>
                  <a:pt x="3762603" y="179756"/>
                </a:cubicBezTo>
                <a:cubicBezTo>
                  <a:pt x="3761176" y="192025"/>
                  <a:pt x="3774587" y="187935"/>
                  <a:pt x="3780674" y="192120"/>
                </a:cubicBezTo>
                <a:cubicBezTo>
                  <a:pt x="3783432" y="183275"/>
                  <a:pt x="3789709" y="191454"/>
                  <a:pt x="3791896" y="190503"/>
                </a:cubicBezTo>
                <a:cubicBezTo>
                  <a:pt x="3791992" y="190503"/>
                  <a:pt x="3791992" y="190408"/>
                  <a:pt x="3792087" y="190408"/>
                </a:cubicBezTo>
                <a:lnTo>
                  <a:pt x="3800266" y="200775"/>
                </a:lnTo>
                <a:lnTo>
                  <a:pt x="3789709" y="200775"/>
                </a:lnTo>
                <a:close/>
                <a:moveTo>
                  <a:pt x="3732263" y="183180"/>
                </a:moveTo>
                <a:cubicBezTo>
                  <a:pt x="3725035" y="190979"/>
                  <a:pt x="3721326" y="194973"/>
                  <a:pt x="3716380" y="200299"/>
                </a:cubicBezTo>
                <a:cubicBezTo>
                  <a:pt x="3729029" y="202677"/>
                  <a:pt x="3730456" y="195924"/>
                  <a:pt x="3732263" y="183180"/>
                </a:cubicBezTo>
                <a:close/>
                <a:moveTo>
                  <a:pt x="3751570" y="165204"/>
                </a:moveTo>
                <a:cubicBezTo>
                  <a:pt x="3740062" y="167487"/>
                  <a:pt x="3739586" y="171671"/>
                  <a:pt x="3744247" y="180136"/>
                </a:cubicBezTo>
                <a:cubicBezTo>
                  <a:pt x="3746815" y="174810"/>
                  <a:pt x="3748622" y="171101"/>
                  <a:pt x="3751570" y="165204"/>
                </a:cubicBezTo>
                <a:close/>
                <a:moveTo>
                  <a:pt x="3535578" y="200775"/>
                </a:moveTo>
                <a:cubicBezTo>
                  <a:pt x="3536719" y="197826"/>
                  <a:pt x="3537290" y="195163"/>
                  <a:pt x="3534246" y="191644"/>
                </a:cubicBezTo>
                <a:cubicBezTo>
                  <a:pt x="3533486" y="190788"/>
                  <a:pt x="3528540" y="191930"/>
                  <a:pt x="3528445" y="192405"/>
                </a:cubicBezTo>
                <a:cubicBezTo>
                  <a:pt x="3528160" y="195068"/>
                  <a:pt x="3527113" y="197731"/>
                  <a:pt x="3526828" y="200775"/>
                </a:cubicBezTo>
                <a:lnTo>
                  <a:pt x="3452263" y="200775"/>
                </a:lnTo>
                <a:lnTo>
                  <a:pt x="3439708" y="182229"/>
                </a:lnTo>
                <a:lnTo>
                  <a:pt x="3439708" y="182229"/>
                </a:lnTo>
                <a:lnTo>
                  <a:pt x="3427629" y="164348"/>
                </a:lnTo>
                <a:lnTo>
                  <a:pt x="3439708" y="155883"/>
                </a:lnTo>
                <a:lnTo>
                  <a:pt x="3439708" y="155883"/>
                </a:lnTo>
                <a:lnTo>
                  <a:pt x="3490782" y="120313"/>
                </a:lnTo>
                <a:lnTo>
                  <a:pt x="3554314" y="200870"/>
                </a:lnTo>
                <a:lnTo>
                  <a:pt x="3535578" y="200870"/>
                </a:lnTo>
                <a:close/>
                <a:moveTo>
                  <a:pt x="3494586" y="169294"/>
                </a:moveTo>
                <a:cubicBezTo>
                  <a:pt x="3488309" y="164443"/>
                  <a:pt x="3483839" y="165585"/>
                  <a:pt x="3480129" y="172623"/>
                </a:cubicBezTo>
                <a:cubicBezTo>
                  <a:pt x="3486312" y="176712"/>
                  <a:pt x="3491067" y="176617"/>
                  <a:pt x="3494586" y="169294"/>
                </a:cubicBezTo>
                <a:close/>
                <a:moveTo>
                  <a:pt x="3584940" y="192691"/>
                </a:moveTo>
                <a:cubicBezTo>
                  <a:pt x="3583893" y="196305"/>
                  <a:pt x="3583798" y="198778"/>
                  <a:pt x="3584274" y="200775"/>
                </a:cubicBezTo>
                <a:lnTo>
                  <a:pt x="3575238" y="200775"/>
                </a:lnTo>
                <a:lnTo>
                  <a:pt x="3562684" y="182229"/>
                </a:lnTo>
                <a:lnTo>
                  <a:pt x="3562684" y="182229"/>
                </a:lnTo>
                <a:lnTo>
                  <a:pt x="3553553" y="168818"/>
                </a:lnTo>
                <a:cubicBezTo>
                  <a:pt x="3559545" y="170340"/>
                  <a:pt x="3565632" y="171767"/>
                  <a:pt x="3572100" y="173384"/>
                </a:cubicBezTo>
                <a:cubicBezTo>
                  <a:pt x="3569246" y="167582"/>
                  <a:pt x="3563350" y="163016"/>
                  <a:pt x="3556502" y="160163"/>
                </a:cubicBezTo>
                <a:lnTo>
                  <a:pt x="3562589" y="155883"/>
                </a:lnTo>
                <a:lnTo>
                  <a:pt x="3562589" y="155883"/>
                </a:lnTo>
                <a:lnTo>
                  <a:pt x="3613662" y="120313"/>
                </a:lnTo>
                <a:lnTo>
                  <a:pt x="3641434" y="155503"/>
                </a:lnTo>
                <a:lnTo>
                  <a:pt x="3632113" y="155503"/>
                </a:lnTo>
                <a:cubicBezTo>
                  <a:pt x="3633160" y="163682"/>
                  <a:pt x="3634111" y="171101"/>
                  <a:pt x="3635062" y="178519"/>
                </a:cubicBezTo>
                <a:cubicBezTo>
                  <a:pt x="3631353" y="183465"/>
                  <a:pt x="3627643" y="188411"/>
                  <a:pt x="3622603" y="195068"/>
                </a:cubicBezTo>
                <a:cubicBezTo>
                  <a:pt x="3632113" y="193451"/>
                  <a:pt x="3639912" y="192881"/>
                  <a:pt x="3641814" y="182514"/>
                </a:cubicBezTo>
                <a:cubicBezTo>
                  <a:pt x="3643527" y="176142"/>
                  <a:pt x="3643051" y="168533"/>
                  <a:pt x="3648377" y="164253"/>
                </a:cubicBezTo>
                <a:lnTo>
                  <a:pt x="3677195" y="200775"/>
                </a:lnTo>
                <a:lnTo>
                  <a:pt x="3591787" y="200775"/>
                </a:lnTo>
                <a:cubicBezTo>
                  <a:pt x="3589219" y="197731"/>
                  <a:pt x="3587317" y="195449"/>
                  <a:pt x="3584940" y="192691"/>
                </a:cubicBezTo>
                <a:close/>
                <a:moveTo>
                  <a:pt x="3592643" y="172147"/>
                </a:moveTo>
                <a:cubicBezTo>
                  <a:pt x="3594070" y="172623"/>
                  <a:pt x="3598160" y="169674"/>
                  <a:pt x="3598255" y="168057"/>
                </a:cubicBezTo>
                <a:cubicBezTo>
                  <a:pt x="3598921" y="161495"/>
                  <a:pt x="3593880" y="160829"/>
                  <a:pt x="3588934" y="159878"/>
                </a:cubicBezTo>
                <a:cubicBezTo>
                  <a:pt x="3586271" y="165870"/>
                  <a:pt x="3586937" y="170245"/>
                  <a:pt x="3592643" y="172147"/>
                </a:cubicBezTo>
                <a:close/>
                <a:moveTo>
                  <a:pt x="3329477" y="200775"/>
                </a:moveTo>
                <a:lnTo>
                  <a:pt x="3431529" y="200775"/>
                </a:lnTo>
                <a:lnTo>
                  <a:pt x="3367996" y="120217"/>
                </a:lnTo>
                <a:lnTo>
                  <a:pt x="3316922" y="155788"/>
                </a:lnTo>
                <a:lnTo>
                  <a:pt x="3316922" y="155788"/>
                </a:lnTo>
                <a:lnTo>
                  <a:pt x="3304844" y="164253"/>
                </a:lnTo>
                <a:lnTo>
                  <a:pt x="3316922" y="182133"/>
                </a:lnTo>
                <a:lnTo>
                  <a:pt x="3316922" y="182133"/>
                </a:lnTo>
                <a:lnTo>
                  <a:pt x="3329477" y="200775"/>
                </a:lnTo>
                <a:close/>
                <a:moveTo>
                  <a:pt x="626863" y="200775"/>
                </a:moveTo>
                <a:lnTo>
                  <a:pt x="728915" y="200775"/>
                </a:lnTo>
                <a:lnTo>
                  <a:pt x="665382" y="120217"/>
                </a:lnTo>
                <a:lnTo>
                  <a:pt x="614308" y="155788"/>
                </a:lnTo>
                <a:lnTo>
                  <a:pt x="614308" y="155788"/>
                </a:lnTo>
                <a:lnTo>
                  <a:pt x="602230" y="164253"/>
                </a:lnTo>
                <a:lnTo>
                  <a:pt x="614308" y="182133"/>
                </a:lnTo>
                <a:lnTo>
                  <a:pt x="614308" y="182133"/>
                </a:lnTo>
                <a:lnTo>
                  <a:pt x="626863" y="200775"/>
                </a:lnTo>
                <a:close/>
                <a:moveTo>
                  <a:pt x="982855" y="182229"/>
                </a:moveTo>
                <a:lnTo>
                  <a:pt x="982855" y="182229"/>
                </a:lnTo>
                <a:lnTo>
                  <a:pt x="970776" y="164348"/>
                </a:lnTo>
                <a:lnTo>
                  <a:pt x="982855" y="155883"/>
                </a:lnTo>
                <a:lnTo>
                  <a:pt x="982855" y="155883"/>
                </a:lnTo>
                <a:lnTo>
                  <a:pt x="1033929" y="120313"/>
                </a:lnTo>
                <a:lnTo>
                  <a:pt x="1097462" y="200870"/>
                </a:lnTo>
                <a:lnTo>
                  <a:pt x="995410" y="200870"/>
                </a:lnTo>
                <a:lnTo>
                  <a:pt x="982855" y="182229"/>
                </a:lnTo>
                <a:close/>
                <a:moveTo>
                  <a:pt x="1053902" y="180231"/>
                </a:moveTo>
                <a:cubicBezTo>
                  <a:pt x="1058182" y="188506"/>
                  <a:pt x="1063698" y="185367"/>
                  <a:pt x="1067883" y="180041"/>
                </a:cubicBezTo>
                <a:cubicBezTo>
                  <a:pt x="1065220" y="174525"/>
                  <a:pt x="1063222" y="170245"/>
                  <a:pt x="1061130" y="165775"/>
                </a:cubicBezTo>
                <a:cubicBezTo>
                  <a:pt x="1060084" y="171577"/>
                  <a:pt x="1048671" y="170055"/>
                  <a:pt x="1053902" y="180231"/>
                </a:cubicBezTo>
                <a:close/>
                <a:moveTo>
                  <a:pt x="1105641" y="182229"/>
                </a:moveTo>
                <a:lnTo>
                  <a:pt x="1105641" y="182229"/>
                </a:lnTo>
                <a:lnTo>
                  <a:pt x="1093562" y="164348"/>
                </a:lnTo>
                <a:lnTo>
                  <a:pt x="1105641" y="155883"/>
                </a:lnTo>
                <a:lnTo>
                  <a:pt x="1105641" y="155883"/>
                </a:lnTo>
                <a:lnTo>
                  <a:pt x="1108114" y="154171"/>
                </a:lnTo>
                <a:cubicBezTo>
                  <a:pt x="1110777" y="156644"/>
                  <a:pt x="1113345" y="159022"/>
                  <a:pt x="1115913" y="161305"/>
                </a:cubicBezTo>
                <a:cubicBezTo>
                  <a:pt x="1118005" y="165014"/>
                  <a:pt x="1121144" y="168818"/>
                  <a:pt x="1123807" y="163873"/>
                </a:cubicBezTo>
                <a:cubicBezTo>
                  <a:pt x="1127516" y="156930"/>
                  <a:pt x="1120858" y="157500"/>
                  <a:pt x="1118385" y="155027"/>
                </a:cubicBezTo>
                <a:cubicBezTo>
                  <a:pt x="1117149" y="153315"/>
                  <a:pt x="1116008" y="151413"/>
                  <a:pt x="1114866" y="149511"/>
                </a:cubicBezTo>
                <a:lnTo>
                  <a:pt x="1156714" y="120313"/>
                </a:lnTo>
                <a:lnTo>
                  <a:pt x="1220247" y="200870"/>
                </a:lnTo>
                <a:lnTo>
                  <a:pt x="1118195" y="200870"/>
                </a:lnTo>
                <a:lnTo>
                  <a:pt x="1105641" y="182229"/>
                </a:lnTo>
                <a:close/>
                <a:moveTo>
                  <a:pt x="1138073" y="153601"/>
                </a:moveTo>
                <a:cubicBezTo>
                  <a:pt x="1139500" y="152650"/>
                  <a:pt x="1140736" y="152364"/>
                  <a:pt x="1141402" y="151413"/>
                </a:cubicBezTo>
                <a:cubicBezTo>
                  <a:pt x="1143209" y="148845"/>
                  <a:pt x="1144731" y="145897"/>
                  <a:pt x="1146348" y="143234"/>
                </a:cubicBezTo>
                <a:cubicBezTo>
                  <a:pt x="1143019" y="138574"/>
                  <a:pt x="1139595" y="136291"/>
                  <a:pt x="1136456" y="140951"/>
                </a:cubicBezTo>
                <a:cubicBezTo>
                  <a:pt x="1133888" y="144946"/>
                  <a:pt x="1135030" y="149511"/>
                  <a:pt x="1138073" y="153601"/>
                </a:cubicBezTo>
                <a:close/>
                <a:moveTo>
                  <a:pt x="1127516" y="185558"/>
                </a:moveTo>
                <a:cubicBezTo>
                  <a:pt x="1125804" y="179090"/>
                  <a:pt x="1124853" y="175571"/>
                  <a:pt x="1123616" y="170625"/>
                </a:cubicBezTo>
                <a:cubicBezTo>
                  <a:pt x="1120098" y="176712"/>
                  <a:pt x="1118671" y="180802"/>
                  <a:pt x="1127516" y="185558"/>
                </a:cubicBezTo>
                <a:close/>
                <a:moveTo>
                  <a:pt x="859975" y="182229"/>
                </a:moveTo>
                <a:lnTo>
                  <a:pt x="859975" y="182229"/>
                </a:lnTo>
                <a:lnTo>
                  <a:pt x="847896" y="164348"/>
                </a:lnTo>
                <a:lnTo>
                  <a:pt x="859975" y="155883"/>
                </a:lnTo>
                <a:lnTo>
                  <a:pt x="859975" y="155883"/>
                </a:lnTo>
                <a:lnTo>
                  <a:pt x="911048" y="120313"/>
                </a:lnTo>
                <a:lnTo>
                  <a:pt x="972774" y="198587"/>
                </a:lnTo>
                <a:cubicBezTo>
                  <a:pt x="971632" y="198397"/>
                  <a:pt x="970586" y="198873"/>
                  <a:pt x="969445" y="200870"/>
                </a:cubicBezTo>
                <a:lnTo>
                  <a:pt x="872529" y="200870"/>
                </a:lnTo>
                <a:lnTo>
                  <a:pt x="859975" y="182229"/>
                </a:lnTo>
                <a:close/>
                <a:moveTo>
                  <a:pt x="872149" y="149131"/>
                </a:moveTo>
                <a:cubicBezTo>
                  <a:pt x="878901" y="155883"/>
                  <a:pt x="881564" y="149606"/>
                  <a:pt x="887651" y="147514"/>
                </a:cubicBezTo>
                <a:cubicBezTo>
                  <a:pt x="879852" y="141807"/>
                  <a:pt x="876428" y="144280"/>
                  <a:pt x="872149" y="149131"/>
                </a:cubicBezTo>
                <a:close/>
                <a:moveTo>
                  <a:pt x="368547" y="182229"/>
                </a:moveTo>
                <a:lnTo>
                  <a:pt x="368547" y="182229"/>
                </a:lnTo>
                <a:lnTo>
                  <a:pt x="356468" y="164348"/>
                </a:lnTo>
                <a:lnTo>
                  <a:pt x="368547" y="155883"/>
                </a:lnTo>
                <a:lnTo>
                  <a:pt x="368547" y="155883"/>
                </a:lnTo>
                <a:lnTo>
                  <a:pt x="419620" y="120313"/>
                </a:lnTo>
                <a:lnTo>
                  <a:pt x="483153" y="200870"/>
                </a:lnTo>
                <a:lnTo>
                  <a:pt x="381101" y="200870"/>
                </a:lnTo>
                <a:lnTo>
                  <a:pt x="368547" y="182229"/>
                </a:lnTo>
                <a:close/>
                <a:moveTo>
                  <a:pt x="387379" y="176237"/>
                </a:moveTo>
                <a:cubicBezTo>
                  <a:pt x="394226" y="167011"/>
                  <a:pt x="391183" y="159307"/>
                  <a:pt x="387188" y="150748"/>
                </a:cubicBezTo>
                <a:cubicBezTo>
                  <a:pt x="381292" y="159593"/>
                  <a:pt x="382433" y="167297"/>
                  <a:pt x="387379" y="176237"/>
                </a:cubicBezTo>
                <a:close/>
                <a:moveTo>
                  <a:pt x="491428" y="182229"/>
                </a:moveTo>
                <a:lnTo>
                  <a:pt x="491428" y="182229"/>
                </a:lnTo>
                <a:lnTo>
                  <a:pt x="479349" y="164348"/>
                </a:lnTo>
                <a:lnTo>
                  <a:pt x="491428" y="155883"/>
                </a:lnTo>
                <a:lnTo>
                  <a:pt x="491428" y="155883"/>
                </a:lnTo>
                <a:lnTo>
                  <a:pt x="542501" y="120313"/>
                </a:lnTo>
                <a:lnTo>
                  <a:pt x="606034" y="200870"/>
                </a:lnTo>
                <a:lnTo>
                  <a:pt x="503982" y="200870"/>
                </a:lnTo>
                <a:lnTo>
                  <a:pt x="491428" y="182229"/>
                </a:lnTo>
                <a:close/>
                <a:moveTo>
                  <a:pt x="527284" y="152460"/>
                </a:moveTo>
                <a:cubicBezTo>
                  <a:pt x="530613" y="154171"/>
                  <a:pt x="532325" y="155883"/>
                  <a:pt x="533561" y="155503"/>
                </a:cubicBezTo>
                <a:cubicBezTo>
                  <a:pt x="534988" y="155027"/>
                  <a:pt x="536129" y="152745"/>
                  <a:pt x="537365" y="151318"/>
                </a:cubicBezTo>
                <a:cubicBezTo>
                  <a:pt x="536224" y="150082"/>
                  <a:pt x="535273" y="148180"/>
                  <a:pt x="534036" y="147989"/>
                </a:cubicBezTo>
                <a:cubicBezTo>
                  <a:pt x="532895" y="147704"/>
                  <a:pt x="531564" y="149416"/>
                  <a:pt x="527284" y="152460"/>
                </a:cubicBezTo>
                <a:close/>
                <a:moveTo>
                  <a:pt x="2223836" y="200775"/>
                </a:moveTo>
                <a:lnTo>
                  <a:pt x="2325888" y="200775"/>
                </a:lnTo>
                <a:lnTo>
                  <a:pt x="2262355" y="120217"/>
                </a:lnTo>
                <a:lnTo>
                  <a:pt x="2211282" y="155788"/>
                </a:lnTo>
                <a:lnTo>
                  <a:pt x="2211282" y="155788"/>
                </a:lnTo>
                <a:lnTo>
                  <a:pt x="2199203" y="164253"/>
                </a:lnTo>
                <a:lnTo>
                  <a:pt x="2211282" y="182133"/>
                </a:lnTo>
                <a:lnTo>
                  <a:pt x="2211282" y="182133"/>
                </a:lnTo>
                <a:lnTo>
                  <a:pt x="2223836" y="200775"/>
                </a:lnTo>
                <a:close/>
                <a:moveTo>
                  <a:pt x="1241076" y="200775"/>
                </a:moveTo>
                <a:lnTo>
                  <a:pt x="1343128" y="200775"/>
                </a:lnTo>
                <a:lnTo>
                  <a:pt x="1279595" y="120217"/>
                </a:lnTo>
                <a:lnTo>
                  <a:pt x="1228522" y="155788"/>
                </a:lnTo>
                <a:lnTo>
                  <a:pt x="1228522" y="155788"/>
                </a:lnTo>
                <a:lnTo>
                  <a:pt x="1216443" y="164253"/>
                </a:lnTo>
                <a:lnTo>
                  <a:pt x="1228522" y="182133"/>
                </a:lnTo>
                <a:lnTo>
                  <a:pt x="1228522" y="182133"/>
                </a:lnTo>
                <a:lnTo>
                  <a:pt x="1241076" y="200775"/>
                </a:lnTo>
                <a:close/>
                <a:moveTo>
                  <a:pt x="1363957" y="200775"/>
                </a:moveTo>
                <a:lnTo>
                  <a:pt x="1466008" y="200775"/>
                </a:lnTo>
                <a:lnTo>
                  <a:pt x="1440805" y="168818"/>
                </a:lnTo>
                <a:cubicBezTo>
                  <a:pt x="1444799" y="178995"/>
                  <a:pt x="1457544" y="190884"/>
                  <a:pt x="1437666" y="196019"/>
                </a:cubicBezTo>
                <a:cubicBezTo>
                  <a:pt x="1423970" y="199539"/>
                  <a:pt x="1428441" y="179090"/>
                  <a:pt x="1423780" y="170245"/>
                </a:cubicBezTo>
                <a:cubicBezTo>
                  <a:pt x="1426158" y="163302"/>
                  <a:pt x="1418169" y="152840"/>
                  <a:pt x="1424636" y="148465"/>
                </a:cubicBezTo>
                <a:lnTo>
                  <a:pt x="1402381" y="120313"/>
                </a:lnTo>
                <a:lnTo>
                  <a:pt x="1351307" y="155883"/>
                </a:lnTo>
                <a:lnTo>
                  <a:pt x="1351307" y="155883"/>
                </a:lnTo>
                <a:lnTo>
                  <a:pt x="1339228" y="164348"/>
                </a:lnTo>
                <a:lnTo>
                  <a:pt x="1351307" y="182229"/>
                </a:lnTo>
                <a:lnTo>
                  <a:pt x="1351307" y="182229"/>
                </a:lnTo>
                <a:lnTo>
                  <a:pt x="1363957" y="200775"/>
                </a:lnTo>
                <a:close/>
                <a:moveTo>
                  <a:pt x="1842735" y="182229"/>
                </a:moveTo>
                <a:lnTo>
                  <a:pt x="1842735" y="182229"/>
                </a:lnTo>
                <a:lnTo>
                  <a:pt x="1830656" y="164348"/>
                </a:lnTo>
                <a:lnTo>
                  <a:pt x="1842735" y="155883"/>
                </a:lnTo>
                <a:lnTo>
                  <a:pt x="1842735" y="155883"/>
                </a:lnTo>
                <a:lnTo>
                  <a:pt x="1893808" y="120313"/>
                </a:lnTo>
                <a:lnTo>
                  <a:pt x="1957341" y="200870"/>
                </a:lnTo>
                <a:lnTo>
                  <a:pt x="1855289" y="200870"/>
                </a:lnTo>
                <a:lnTo>
                  <a:pt x="1842735" y="182229"/>
                </a:lnTo>
                <a:close/>
                <a:moveTo>
                  <a:pt x="1906933" y="178995"/>
                </a:moveTo>
                <a:lnTo>
                  <a:pt x="1920724" y="178995"/>
                </a:lnTo>
                <a:cubicBezTo>
                  <a:pt x="1915493" y="169769"/>
                  <a:pt x="1911974" y="174620"/>
                  <a:pt x="1906933" y="178995"/>
                </a:cubicBezTo>
                <a:close/>
                <a:moveTo>
                  <a:pt x="2148985" y="200775"/>
                </a:moveTo>
                <a:cubicBezTo>
                  <a:pt x="2152695" y="198968"/>
                  <a:pt x="2156404" y="197066"/>
                  <a:pt x="2160303" y="200775"/>
                </a:cubicBezTo>
                <a:lnTo>
                  <a:pt x="2203007" y="200775"/>
                </a:lnTo>
                <a:lnTo>
                  <a:pt x="2139475" y="120217"/>
                </a:lnTo>
                <a:lnTo>
                  <a:pt x="2088401" y="155788"/>
                </a:lnTo>
                <a:lnTo>
                  <a:pt x="2088401" y="155788"/>
                </a:lnTo>
                <a:lnTo>
                  <a:pt x="2076322" y="164253"/>
                </a:lnTo>
                <a:lnTo>
                  <a:pt x="2088401" y="182133"/>
                </a:lnTo>
                <a:lnTo>
                  <a:pt x="2088401" y="182133"/>
                </a:lnTo>
                <a:lnTo>
                  <a:pt x="2100955" y="200680"/>
                </a:lnTo>
                <a:lnTo>
                  <a:pt x="2128822" y="200680"/>
                </a:lnTo>
                <a:cubicBezTo>
                  <a:pt x="2128727" y="199063"/>
                  <a:pt x="2128632" y="197256"/>
                  <a:pt x="2128537" y="195354"/>
                </a:cubicBezTo>
                <a:cubicBezTo>
                  <a:pt x="2132436" y="197541"/>
                  <a:pt x="2135480" y="199158"/>
                  <a:pt x="2138238" y="200680"/>
                </a:cubicBezTo>
                <a:lnTo>
                  <a:pt x="2148985" y="200680"/>
                </a:lnTo>
                <a:close/>
                <a:moveTo>
                  <a:pt x="1965615" y="182229"/>
                </a:moveTo>
                <a:lnTo>
                  <a:pt x="1965615" y="182229"/>
                </a:lnTo>
                <a:lnTo>
                  <a:pt x="1953537" y="164348"/>
                </a:lnTo>
                <a:lnTo>
                  <a:pt x="1965615" y="155883"/>
                </a:lnTo>
                <a:lnTo>
                  <a:pt x="1965615" y="155883"/>
                </a:lnTo>
                <a:lnTo>
                  <a:pt x="2016689" y="120313"/>
                </a:lnTo>
                <a:lnTo>
                  <a:pt x="2080222" y="200870"/>
                </a:lnTo>
                <a:lnTo>
                  <a:pt x="1978170" y="200870"/>
                </a:lnTo>
                <a:lnTo>
                  <a:pt x="1965615" y="182229"/>
                </a:lnTo>
                <a:close/>
                <a:moveTo>
                  <a:pt x="1994529" y="169294"/>
                </a:moveTo>
                <a:cubicBezTo>
                  <a:pt x="2004135" y="182514"/>
                  <a:pt x="2017925" y="178805"/>
                  <a:pt x="2027912" y="186413"/>
                </a:cubicBezTo>
                <a:lnTo>
                  <a:pt x="2027912" y="151508"/>
                </a:lnTo>
                <a:cubicBezTo>
                  <a:pt x="2014977" y="151223"/>
                  <a:pt x="2005086" y="159117"/>
                  <a:pt x="1994529" y="169294"/>
                </a:cubicBezTo>
                <a:close/>
                <a:moveTo>
                  <a:pt x="1486742" y="200775"/>
                </a:moveTo>
                <a:lnTo>
                  <a:pt x="1588794" y="200775"/>
                </a:lnTo>
                <a:lnTo>
                  <a:pt x="1525261" y="120217"/>
                </a:lnTo>
                <a:lnTo>
                  <a:pt x="1474188" y="155788"/>
                </a:lnTo>
                <a:lnTo>
                  <a:pt x="1474188" y="155788"/>
                </a:lnTo>
                <a:lnTo>
                  <a:pt x="1462109" y="164253"/>
                </a:lnTo>
                <a:lnTo>
                  <a:pt x="1474188" y="182133"/>
                </a:lnTo>
                <a:lnTo>
                  <a:pt x="1474188" y="182133"/>
                </a:lnTo>
                <a:lnTo>
                  <a:pt x="1486742" y="200775"/>
                </a:lnTo>
                <a:close/>
                <a:moveTo>
                  <a:pt x="1609623" y="200775"/>
                </a:moveTo>
                <a:lnTo>
                  <a:pt x="1711675" y="200775"/>
                </a:lnTo>
                <a:lnTo>
                  <a:pt x="1648142" y="120217"/>
                </a:lnTo>
                <a:lnTo>
                  <a:pt x="1597069" y="155788"/>
                </a:lnTo>
                <a:lnTo>
                  <a:pt x="1597069" y="155788"/>
                </a:lnTo>
                <a:lnTo>
                  <a:pt x="1584990" y="164253"/>
                </a:lnTo>
                <a:lnTo>
                  <a:pt x="1597069" y="182133"/>
                </a:lnTo>
                <a:lnTo>
                  <a:pt x="1597069" y="182133"/>
                </a:lnTo>
                <a:lnTo>
                  <a:pt x="1609623" y="200775"/>
                </a:lnTo>
                <a:close/>
                <a:moveTo>
                  <a:pt x="1732504" y="200775"/>
                </a:moveTo>
                <a:lnTo>
                  <a:pt x="1834555" y="200775"/>
                </a:lnTo>
                <a:lnTo>
                  <a:pt x="1771023" y="120217"/>
                </a:lnTo>
                <a:lnTo>
                  <a:pt x="1719949" y="155788"/>
                </a:lnTo>
                <a:lnTo>
                  <a:pt x="1719949" y="155788"/>
                </a:lnTo>
                <a:lnTo>
                  <a:pt x="1707870" y="164253"/>
                </a:lnTo>
                <a:lnTo>
                  <a:pt x="1719949" y="182133"/>
                </a:lnTo>
                <a:lnTo>
                  <a:pt x="1719949" y="182133"/>
                </a:lnTo>
                <a:lnTo>
                  <a:pt x="1732504" y="200775"/>
                </a:lnTo>
                <a:close/>
                <a:moveTo>
                  <a:pt x="749648" y="200775"/>
                </a:moveTo>
                <a:lnTo>
                  <a:pt x="851700" y="200775"/>
                </a:lnTo>
                <a:lnTo>
                  <a:pt x="788167" y="120217"/>
                </a:lnTo>
                <a:lnTo>
                  <a:pt x="737094" y="155788"/>
                </a:lnTo>
                <a:lnTo>
                  <a:pt x="737094" y="155788"/>
                </a:lnTo>
                <a:lnTo>
                  <a:pt x="725015" y="164253"/>
                </a:lnTo>
                <a:lnTo>
                  <a:pt x="737094" y="182133"/>
                </a:lnTo>
                <a:lnTo>
                  <a:pt x="737094" y="182133"/>
                </a:lnTo>
                <a:lnTo>
                  <a:pt x="749648" y="200775"/>
                </a:lnTo>
                <a:close/>
                <a:moveTo>
                  <a:pt x="3807399" y="22826"/>
                </a:moveTo>
                <a:cubicBezTo>
                  <a:pt x="3808350" y="21685"/>
                  <a:pt x="3808826" y="20163"/>
                  <a:pt x="3808540" y="17975"/>
                </a:cubicBezTo>
                <a:cubicBezTo>
                  <a:pt x="3808350" y="17690"/>
                  <a:pt x="3808160" y="17310"/>
                  <a:pt x="3807875" y="17025"/>
                </a:cubicBezTo>
                <a:cubicBezTo>
                  <a:pt x="3807780" y="19022"/>
                  <a:pt x="3807590" y="20829"/>
                  <a:pt x="3807399" y="22826"/>
                </a:cubicBezTo>
                <a:close/>
                <a:moveTo>
                  <a:pt x="3467575" y="381"/>
                </a:moveTo>
                <a:cubicBezTo>
                  <a:pt x="3467670" y="285"/>
                  <a:pt x="3467670" y="190"/>
                  <a:pt x="3467765" y="95"/>
                </a:cubicBezTo>
                <a:lnTo>
                  <a:pt x="3456543" y="95"/>
                </a:lnTo>
                <a:cubicBezTo>
                  <a:pt x="3458730" y="856"/>
                  <a:pt x="3460917" y="2092"/>
                  <a:pt x="3463200" y="4090"/>
                </a:cubicBezTo>
                <a:cubicBezTo>
                  <a:pt x="3464627" y="2948"/>
                  <a:pt x="3466148" y="1617"/>
                  <a:pt x="3467575" y="381"/>
                </a:cubicBezTo>
                <a:close/>
                <a:moveTo>
                  <a:pt x="3445605" y="95"/>
                </a:moveTo>
                <a:lnTo>
                  <a:pt x="3439803" y="95"/>
                </a:lnTo>
                <a:cubicBezTo>
                  <a:pt x="3439803" y="1046"/>
                  <a:pt x="3439708" y="1902"/>
                  <a:pt x="3439708" y="2853"/>
                </a:cubicBezTo>
                <a:cubicBezTo>
                  <a:pt x="3441706" y="1712"/>
                  <a:pt x="3443608" y="856"/>
                  <a:pt x="3445605" y="95"/>
                </a:cubicBezTo>
                <a:close/>
                <a:moveTo>
                  <a:pt x="140095" y="249280"/>
                </a:moveTo>
                <a:cubicBezTo>
                  <a:pt x="140095" y="251373"/>
                  <a:pt x="140095" y="253465"/>
                  <a:pt x="139905" y="255462"/>
                </a:cubicBezTo>
                <a:lnTo>
                  <a:pt x="146753" y="255462"/>
                </a:lnTo>
                <a:cubicBezTo>
                  <a:pt x="146753" y="252419"/>
                  <a:pt x="146373" y="249280"/>
                  <a:pt x="145231" y="246237"/>
                </a:cubicBezTo>
                <a:cubicBezTo>
                  <a:pt x="143614" y="247283"/>
                  <a:pt x="141807" y="248234"/>
                  <a:pt x="140095" y="249280"/>
                </a:cubicBezTo>
                <a:close/>
                <a:moveTo>
                  <a:pt x="159688" y="360843"/>
                </a:moveTo>
                <a:cubicBezTo>
                  <a:pt x="158927" y="362745"/>
                  <a:pt x="158356" y="364838"/>
                  <a:pt x="158166" y="367310"/>
                </a:cubicBezTo>
                <a:cubicBezTo>
                  <a:pt x="155693" y="366359"/>
                  <a:pt x="153220" y="365408"/>
                  <a:pt x="150748" y="364457"/>
                </a:cubicBezTo>
                <a:cubicBezTo>
                  <a:pt x="153220" y="365408"/>
                  <a:pt x="155693" y="366359"/>
                  <a:pt x="158166" y="367310"/>
                </a:cubicBezTo>
                <a:cubicBezTo>
                  <a:pt x="158356" y="364838"/>
                  <a:pt x="158927" y="362745"/>
                  <a:pt x="159688" y="360843"/>
                </a:cubicBezTo>
                <a:close/>
                <a:moveTo>
                  <a:pt x="128492" y="288846"/>
                </a:moveTo>
                <a:cubicBezTo>
                  <a:pt x="125449" y="294933"/>
                  <a:pt x="128017" y="298071"/>
                  <a:pt x="130965" y="301876"/>
                </a:cubicBezTo>
                <a:cubicBezTo>
                  <a:pt x="136767" y="295123"/>
                  <a:pt x="133723" y="292079"/>
                  <a:pt x="128492" y="288846"/>
                </a:cubicBezTo>
                <a:close/>
                <a:moveTo>
                  <a:pt x="160924" y="313384"/>
                </a:moveTo>
                <a:lnTo>
                  <a:pt x="160829" y="313574"/>
                </a:lnTo>
                <a:cubicBezTo>
                  <a:pt x="160734" y="313479"/>
                  <a:pt x="160734" y="313479"/>
                  <a:pt x="160639" y="313384"/>
                </a:cubicBezTo>
                <a:cubicBezTo>
                  <a:pt x="154742" y="313384"/>
                  <a:pt x="148941" y="313289"/>
                  <a:pt x="143044" y="313289"/>
                </a:cubicBezTo>
                <a:cubicBezTo>
                  <a:pt x="141332" y="316522"/>
                  <a:pt x="139715" y="319661"/>
                  <a:pt x="138003" y="322895"/>
                </a:cubicBezTo>
                <a:cubicBezTo>
                  <a:pt x="153791" y="315286"/>
                  <a:pt x="141617" y="334974"/>
                  <a:pt x="144185" y="335925"/>
                </a:cubicBezTo>
                <a:cubicBezTo>
                  <a:pt x="151508" y="339824"/>
                  <a:pt x="152745" y="334022"/>
                  <a:pt x="155598" y="332406"/>
                </a:cubicBezTo>
                <a:cubicBezTo>
                  <a:pt x="153125" y="324226"/>
                  <a:pt x="161305" y="320707"/>
                  <a:pt x="160924" y="313384"/>
                </a:cubicBezTo>
                <a:cubicBezTo>
                  <a:pt x="160924" y="313479"/>
                  <a:pt x="160829" y="313479"/>
                  <a:pt x="160829" y="313574"/>
                </a:cubicBezTo>
                <a:lnTo>
                  <a:pt x="160924" y="313384"/>
                </a:lnTo>
                <a:close/>
                <a:moveTo>
                  <a:pt x="119837" y="418384"/>
                </a:moveTo>
                <a:cubicBezTo>
                  <a:pt x="120693" y="417623"/>
                  <a:pt x="121549" y="417053"/>
                  <a:pt x="122500" y="416577"/>
                </a:cubicBezTo>
                <a:cubicBezTo>
                  <a:pt x="121644" y="417053"/>
                  <a:pt x="120693" y="417623"/>
                  <a:pt x="119837" y="418384"/>
                </a:cubicBezTo>
                <a:lnTo>
                  <a:pt x="119837" y="418384"/>
                </a:lnTo>
                <a:close/>
                <a:moveTo>
                  <a:pt x="137527" y="390137"/>
                </a:moveTo>
                <a:lnTo>
                  <a:pt x="137527" y="390137"/>
                </a:lnTo>
                <a:cubicBezTo>
                  <a:pt x="136957" y="389946"/>
                  <a:pt x="136291" y="389661"/>
                  <a:pt x="135720" y="389471"/>
                </a:cubicBezTo>
                <a:cubicBezTo>
                  <a:pt x="136291" y="389756"/>
                  <a:pt x="136862" y="389946"/>
                  <a:pt x="137527" y="390137"/>
                </a:cubicBezTo>
                <a:close/>
                <a:moveTo>
                  <a:pt x="155788" y="287800"/>
                </a:moveTo>
                <a:cubicBezTo>
                  <a:pt x="154267" y="297501"/>
                  <a:pt x="150938" y="287704"/>
                  <a:pt x="148655" y="288846"/>
                </a:cubicBezTo>
                <a:cubicBezTo>
                  <a:pt x="146658" y="292935"/>
                  <a:pt x="144566" y="297025"/>
                  <a:pt x="142568" y="301115"/>
                </a:cubicBezTo>
                <a:cubicBezTo>
                  <a:pt x="141807" y="301020"/>
                  <a:pt x="141142" y="301020"/>
                  <a:pt x="140381" y="301020"/>
                </a:cubicBezTo>
                <a:cubicBezTo>
                  <a:pt x="141142" y="301020"/>
                  <a:pt x="141807" y="301115"/>
                  <a:pt x="142568" y="301115"/>
                </a:cubicBezTo>
                <a:cubicBezTo>
                  <a:pt x="146277" y="310530"/>
                  <a:pt x="155979" y="306060"/>
                  <a:pt x="160639" y="313384"/>
                </a:cubicBezTo>
                <a:cubicBezTo>
                  <a:pt x="160734" y="313384"/>
                  <a:pt x="160829" y="313384"/>
                  <a:pt x="160924" y="313384"/>
                </a:cubicBezTo>
                <a:lnTo>
                  <a:pt x="160924" y="313384"/>
                </a:lnTo>
                <a:cubicBezTo>
                  <a:pt x="160924" y="313479"/>
                  <a:pt x="160924" y="313479"/>
                  <a:pt x="160924" y="313479"/>
                </a:cubicBezTo>
                <a:cubicBezTo>
                  <a:pt x="165014" y="310721"/>
                  <a:pt x="173003" y="310435"/>
                  <a:pt x="165965" y="300829"/>
                </a:cubicBezTo>
                <a:cubicBezTo>
                  <a:pt x="158737" y="301305"/>
                  <a:pt x="159022" y="292365"/>
                  <a:pt x="155788" y="287800"/>
                </a:cubicBezTo>
                <a:close/>
                <a:moveTo>
                  <a:pt x="93968" y="220367"/>
                </a:moveTo>
                <a:cubicBezTo>
                  <a:pt x="94063" y="221604"/>
                  <a:pt x="94063" y="222840"/>
                  <a:pt x="94158" y="223981"/>
                </a:cubicBezTo>
                <a:cubicBezTo>
                  <a:pt x="92636" y="226549"/>
                  <a:pt x="91970" y="228261"/>
                  <a:pt x="91970" y="229593"/>
                </a:cubicBezTo>
                <a:cubicBezTo>
                  <a:pt x="91970" y="228357"/>
                  <a:pt x="92636" y="226549"/>
                  <a:pt x="94158" y="223981"/>
                </a:cubicBezTo>
                <a:cubicBezTo>
                  <a:pt x="96060" y="224172"/>
                  <a:pt x="97962" y="224362"/>
                  <a:pt x="99864" y="224552"/>
                </a:cubicBezTo>
                <a:cubicBezTo>
                  <a:pt x="113180" y="223696"/>
                  <a:pt x="127921" y="214280"/>
                  <a:pt x="138003" y="233968"/>
                </a:cubicBezTo>
                <a:cubicBezTo>
                  <a:pt x="138003" y="233968"/>
                  <a:pt x="138098" y="233968"/>
                  <a:pt x="138098" y="233968"/>
                </a:cubicBezTo>
                <a:cubicBezTo>
                  <a:pt x="138098" y="233968"/>
                  <a:pt x="138098" y="233968"/>
                  <a:pt x="138098" y="233968"/>
                </a:cubicBezTo>
                <a:cubicBezTo>
                  <a:pt x="142283" y="233968"/>
                  <a:pt x="146468" y="234063"/>
                  <a:pt x="150652" y="234063"/>
                </a:cubicBezTo>
                <a:cubicBezTo>
                  <a:pt x="155693" y="235680"/>
                  <a:pt x="158166" y="233778"/>
                  <a:pt x="159117" y="226930"/>
                </a:cubicBezTo>
                <a:cubicBezTo>
                  <a:pt x="159498" y="224077"/>
                  <a:pt x="159307" y="221984"/>
                  <a:pt x="158737" y="220272"/>
                </a:cubicBezTo>
                <a:lnTo>
                  <a:pt x="93968" y="220272"/>
                </a:lnTo>
                <a:close/>
                <a:moveTo>
                  <a:pt x="153791" y="250136"/>
                </a:moveTo>
                <a:cubicBezTo>
                  <a:pt x="155313" y="244810"/>
                  <a:pt x="157976" y="240150"/>
                  <a:pt x="163682" y="237202"/>
                </a:cubicBezTo>
                <a:lnTo>
                  <a:pt x="163682" y="237202"/>
                </a:lnTo>
                <a:cubicBezTo>
                  <a:pt x="157976" y="240055"/>
                  <a:pt x="155313" y="244715"/>
                  <a:pt x="153791" y="250136"/>
                </a:cubicBezTo>
                <a:close/>
                <a:moveTo>
                  <a:pt x="132487" y="280952"/>
                </a:moveTo>
                <a:cubicBezTo>
                  <a:pt x="136291" y="282093"/>
                  <a:pt x="140095" y="281142"/>
                  <a:pt x="143710" y="276672"/>
                </a:cubicBezTo>
                <a:lnTo>
                  <a:pt x="135340" y="276672"/>
                </a:lnTo>
                <a:lnTo>
                  <a:pt x="132487" y="280952"/>
                </a:lnTo>
                <a:close/>
                <a:moveTo>
                  <a:pt x="150938" y="281903"/>
                </a:moveTo>
                <a:cubicBezTo>
                  <a:pt x="150652" y="284090"/>
                  <a:pt x="149892" y="286183"/>
                  <a:pt x="147989" y="287800"/>
                </a:cubicBezTo>
                <a:cubicBezTo>
                  <a:pt x="147133" y="287514"/>
                  <a:pt x="146468" y="287419"/>
                  <a:pt x="145802" y="287324"/>
                </a:cubicBezTo>
                <a:cubicBezTo>
                  <a:pt x="146468" y="287419"/>
                  <a:pt x="147133" y="287514"/>
                  <a:pt x="147989" y="287800"/>
                </a:cubicBezTo>
                <a:cubicBezTo>
                  <a:pt x="149892" y="286183"/>
                  <a:pt x="150652" y="284090"/>
                  <a:pt x="150938" y="281903"/>
                </a:cubicBezTo>
                <a:close/>
                <a:moveTo>
                  <a:pt x="145231" y="287229"/>
                </a:moveTo>
                <a:cubicBezTo>
                  <a:pt x="143710" y="287134"/>
                  <a:pt x="142663" y="287419"/>
                  <a:pt x="141998" y="288085"/>
                </a:cubicBezTo>
                <a:cubicBezTo>
                  <a:pt x="142663" y="287419"/>
                  <a:pt x="143710" y="287134"/>
                  <a:pt x="145231" y="287229"/>
                </a:cubicBezTo>
                <a:close/>
                <a:moveTo>
                  <a:pt x="135055" y="475640"/>
                </a:moveTo>
                <a:lnTo>
                  <a:pt x="163492" y="475640"/>
                </a:lnTo>
                <a:cubicBezTo>
                  <a:pt x="163587" y="475544"/>
                  <a:pt x="163587" y="475544"/>
                  <a:pt x="163682" y="475449"/>
                </a:cubicBezTo>
                <a:cubicBezTo>
                  <a:pt x="160163" y="472311"/>
                  <a:pt x="156739" y="469172"/>
                  <a:pt x="153220" y="466129"/>
                </a:cubicBezTo>
                <a:cubicBezTo>
                  <a:pt x="148180" y="466319"/>
                  <a:pt x="143139" y="466414"/>
                  <a:pt x="138098" y="466604"/>
                </a:cubicBezTo>
                <a:cubicBezTo>
                  <a:pt x="137432" y="470314"/>
                  <a:pt x="136386" y="473262"/>
                  <a:pt x="135055" y="475640"/>
                </a:cubicBezTo>
                <a:close/>
                <a:moveTo>
                  <a:pt x="135530" y="455381"/>
                </a:moveTo>
                <a:cubicBezTo>
                  <a:pt x="135720" y="457854"/>
                  <a:pt x="136576" y="460517"/>
                  <a:pt x="135720" y="462515"/>
                </a:cubicBezTo>
                <a:cubicBezTo>
                  <a:pt x="136481" y="463846"/>
                  <a:pt x="137337" y="465178"/>
                  <a:pt x="138098" y="466509"/>
                </a:cubicBezTo>
                <a:cubicBezTo>
                  <a:pt x="137337" y="465178"/>
                  <a:pt x="136481" y="463846"/>
                  <a:pt x="135720" y="462515"/>
                </a:cubicBezTo>
                <a:cubicBezTo>
                  <a:pt x="136576" y="460517"/>
                  <a:pt x="135720" y="457854"/>
                  <a:pt x="135530" y="455381"/>
                </a:cubicBezTo>
                <a:close/>
                <a:moveTo>
                  <a:pt x="101576" y="200775"/>
                </a:moveTo>
                <a:lnTo>
                  <a:pt x="102147" y="199348"/>
                </a:lnTo>
                <a:cubicBezTo>
                  <a:pt x="101957" y="199919"/>
                  <a:pt x="101767" y="200299"/>
                  <a:pt x="101576" y="200775"/>
                </a:cubicBezTo>
                <a:lnTo>
                  <a:pt x="101576" y="200775"/>
                </a:lnTo>
                <a:close/>
                <a:moveTo>
                  <a:pt x="102147" y="199443"/>
                </a:moveTo>
                <a:cubicBezTo>
                  <a:pt x="105190" y="200299"/>
                  <a:pt x="108044" y="197066"/>
                  <a:pt x="111087" y="196400"/>
                </a:cubicBezTo>
                <a:lnTo>
                  <a:pt x="103764" y="187079"/>
                </a:lnTo>
                <a:cubicBezTo>
                  <a:pt x="103098" y="191740"/>
                  <a:pt x="102623" y="195639"/>
                  <a:pt x="102147" y="199443"/>
                </a:cubicBezTo>
                <a:close/>
                <a:moveTo>
                  <a:pt x="122500" y="460707"/>
                </a:moveTo>
                <a:cubicBezTo>
                  <a:pt x="126875" y="461278"/>
                  <a:pt x="131345" y="461944"/>
                  <a:pt x="135720" y="462515"/>
                </a:cubicBezTo>
                <a:cubicBezTo>
                  <a:pt x="131345" y="461944"/>
                  <a:pt x="126875" y="461278"/>
                  <a:pt x="122500" y="460707"/>
                </a:cubicBezTo>
                <a:cubicBezTo>
                  <a:pt x="122500" y="460707"/>
                  <a:pt x="122500" y="460707"/>
                  <a:pt x="122500" y="460707"/>
                </a:cubicBezTo>
                <a:close/>
                <a:moveTo>
                  <a:pt x="252514" y="233968"/>
                </a:moveTo>
                <a:lnTo>
                  <a:pt x="252514" y="233968"/>
                </a:lnTo>
                <a:cubicBezTo>
                  <a:pt x="250041" y="232922"/>
                  <a:pt x="247568" y="231780"/>
                  <a:pt x="245096" y="230734"/>
                </a:cubicBezTo>
                <a:cubicBezTo>
                  <a:pt x="247568" y="231780"/>
                  <a:pt x="250041" y="232827"/>
                  <a:pt x="252514" y="233968"/>
                </a:cubicBezTo>
                <a:close/>
                <a:moveTo>
                  <a:pt x="1187149" y="463275"/>
                </a:moveTo>
                <a:cubicBezTo>
                  <a:pt x="1184486" y="469648"/>
                  <a:pt x="1182108" y="469933"/>
                  <a:pt x="1179731" y="468411"/>
                </a:cubicBezTo>
                <a:cubicBezTo>
                  <a:pt x="1179826" y="470884"/>
                  <a:pt x="1179826" y="473357"/>
                  <a:pt x="1179826" y="475735"/>
                </a:cubicBezTo>
                <a:lnTo>
                  <a:pt x="1207217" y="475735"/>
                </a:lnTo>
                <a:cubicBezTo>
                  <a:pt x="1207217" y="473927"/>
                  <a:pt x="1207122" y="472216"/>
                  <a:pt x="1207122" y="470504"/>
                </a:cubicBezTo>
                <a:cubicBezTo>
                  <a:pt x="1206171" y="471645"/>
                  <a:pt x="1205030" y="472596"/>
                  <a:pt x="1203888" y="473452"/>
                </a:cubicBezTo>
                <a:cubicBezTo>
                  <a:pt x="1204554" y="453194"/>
                  <a:pt x="1189812" y="474308"/>
                  <a:pt x="1187149" y="463275"/>
                </a:cubicBezTo>
                <a:close/>
                <a:moveTo>
                  <a:pt x="1056565" y="459376"/>
                </a:moveTo>
                <a:cubicBezTo>
                  <a:pt x="1056850" y="465082"/>
                  <a:pt x="1057040" y="470504"/>
                  <a:pt x="1057040" y="475640"/>
                </a:cubicBezTo>
                <a:lnTo>
                  <a:pt x="1076633" y="475640"/>
                </a:lnTo>
                <a:cubicBezTo>
                  <a:pt x="1080247" y="468982"/>
                  <a:pt x="1082339" y="465082"/>
                  <a:pt x="1084146" y="461659"/>
                </a:cubicBezTo>
                <a:cubicBezTo>
                  <a:pt x="1084051" y="459756"/>
                  <a:pt x="1083956" y="458044"/>
                  <a:pt x="1083861" y="456142"/>
                </a:cubicBezTo>
                <a:cubicBezTo>
                  <a:pt x="1081864" y="451862"/>
                  <a:pt x="1079962" y="447582"/>
                  <a:pt x="1077964" y="443302"/>
                </a:cubicBezTo>
                <a:cubicBezTo>
                  <a:pt x="1076157" y="441495"/>
                  <a:pt x="1074255" y="439689"/>
                  <a:pt x="1072353" y="437976"/>
                </a:cubicBezTo>
                <a:cubicBezTo>
                  <a:pt x="1069785" y="435979"/>
                  <a:pt x="1067122" y="433982"/>
                  <a:pt x="1064554" y="432080"/>
                </a:cubicBezTo>
                <a:lnTo>
                  <a:pt x="1064554" y="432080"/>
                </a:lnTo>
                <a:cubicBezTo>
                  <a:pt x="1061225" y="431890"/>
                  <a:pt x="1057896" y="431699"/>
                  <a:pt x="1054663" y="431509"/>
                </a:cubicBezTo>
                <a:cubicBezTo>
                  <a:pt x="1055043" y="435408"/>
                  <a:pt x="1055328" y="439498"/>
                  <a:pt x="1055614" y="443493"/>
                </a:cubicBezTo>
                <a:cubicBezTo>
                  <a:pt x="1063222" y="447012"/>
                  <a:pt x="1061035" y="453955"/>
                  <a:pt x="1060464" y="464322"/>
                </a:cubicBezTo>
                <a:cubicBezTo>
                  <a:pt x="1058847" y="462515"/>
                  <a:pt x="1057611" y="460993"/>
                  <a:pt x="1056565" y="459376"/>
                </a:cubicBezTo>
                <a:close/>
                <a:moveTo>
                  <a:pt x="1105451" y="469077"/>
                </a:moveTo>
                <a:cubicBezTo>
                  <a:pt x="1105451" y="470408"/>
                  <a:pt x="1105546" y="471740"/>
                  <a:pt x="1105546" y="473167"/>
                </a:cubicBezTo>
                <a:cubicBezTo>
                  <a:pt x="1105831" y="471835"/>
                  <a:pt x="1106021" y="470504"/>
                  <a:pt x="1105641" y="469267"/>
                </a:cubicBezTo>
                <a:cubicBezTo>
                  <a:pt x="1105641" y="469172"/>
                  <a:pt x="1105546" y="469077"/>
                  <a:pt x="1105451" y="469077"/>
                </a:cubicBezTo>
                <a:close/>
                <a:moveTo>
                  <a:pt x="1154432" y="449770"/>
                </a:moveTo>
                <a:cubicBezTo>
                  <a:pt x="1148535" y="449294"/>
                  <a:pt x="1141782" y="448628"/>
                  <a:pt x="1132652" y="447868"/>
                </a:cubicBezTo>
                <a:cubicBezTo>
                  <a:pt x="1142638" y="452528"/>
                  <a:pt x="1148915" y="455572"/>
                  <a:pt x="1154432" y="458139"/>
                </a:cubicBezTo>
                <a:cubicBezTo>
                  <a:pt x="1154337" y="468697"/>
                  <a:pt x="1153766" y="475640"/>
                  <a:pt x="1153766" y="475640"/>
                </a:cubicBezTo>
                <a:lnTo>
                  <a:pt x="1115913" y="475640"/>
                </a:lnTo>
                <a:cubicBezTo>
                  <a:pt x="1116293" y="471170"/>
                  <a:pt x="1110301" y="467270"/>
                  <a:pt x="1112108" y="462515"/>
                </a:cubicBezTo>
                <a:cubicBezTo>
                  <a:pt x="1115817" y="453099"/>
                  <a:pt x="1106307" y="446822"/>
                  <a:pt x="1108399" y="437786"/>
                </a:cubicBezTo>
                <a:cubicBezTo>
                  <a:pt x="1120383" y="430653"/>
                  <a:pt x="1131130" y="444729"/>
                  <a:pt x="1143780" y="440830"/>
                </a:cubicBezTo>
                <a:cubicBezTo>
                  <a:pt x="1144731" y="434457"/>
                  <a:pt x="1145682" y="427895"/>
                  <a:pt x="1146633" y="421332"/>
                </a:cubicBezTo>
                <a:cubicBezTo>
                  <a:pt x="1147489" y="420286"/>
                  <a:pt x="1148345" y="419240"/>
                  <a:pt x="1149201" y="418194"/>
                </a:cubicBezTo>
                <a:cubicBezTo>
                  <a:pt x="1150437" y="421618"/>
                  <a:pt x="1151864" y="423044"/>
                  <a:pt x="1153290" y="423520"/>
                </a:cubicBezTo>
                <a:cubicBezTo>
                  <a:pt x="1154051" y="432841"/>
                  <a:pt x="1154432" y="441876"/>
                  <a:pt x="1154432" y="449770"/>
                </a:cubicBezTo>
                <a:close/>
                <a:moveTo>
                  <a:pt x="1124377" y="445585"/>
                </a:moveTo>
                <a:cubicBezTo>
                  <a:pt x="1123521" y="451767"/>
                  <a:pt x="1122951" y="455667"/>
                  <a:pt x="1122285" y="460707"/>
                </a:cubicBezTo>
                <a:cubicBezTo>
                  <a:pt x="1123902" y="460517"/>
                  <a:pt x="1125804" y="460898"/>
                  <a:pt x="1126850" y="459946"/>
                </a:cubicBezTo>
                <a:cubicBezTo>
                  <a:pt x="1131986" y="454906"/>
                  <a:pt x="1129799" y="450911"/>
                  <a:pt x="1124377" y="445585"/>
                </a:cubicBezTo>
                <a:close/>
                <a:moveTo>
                  <a:pt x="1183915" y="381957"/>
                </a:moveTo>
                <a:lnTo>
                  <a:pt x="1172407" y="387474"/>
                </a:lnTo>
                <a:cubicBezTo>
                  <a:pt x="1172407" y="387474"/>
                  <a:pt x="1177163" y="421618"/>
                  <a:pt x="1179065" y="453194"/>
                </a:cubicBezTo>
                <a:cubicBezTo>
                  <a:pt x="1181823" y="453955"/>
                  <a:pt x="1184486" y="456808"/>
                  <a:pt x="1187054" y="459186"/>
                </a:cubicBezTo>
                <a:cubicBezTo>
                  <a:pt x="1193997" y="453289"/>
                  <a:pt x="1201225" y="456142"/>
                  <a:pt x="1206837" y="460517"/>
                </a:cubicBezTo>
                <a:cubicBezTo>
                  <a:pt x="1205410" y="427609"/>
                  <a:pt x="1199228" y="407732"/>
                  <a:pt x="1193712" y="396128"/>
                </a:cubicBezTo>
                <a:cubicBezTo>
                  <a:pt x="1193331" y="396699"/>
                  <a:pt x="1193046" y="397175"/>
                  <a:pt x="1192665" y="397365"/>
                </a:cubicBezTo>
                <a:cubicBezTo>
                  <a:pt x="1188195" y="399743"/>
                  <a:pt x="1187244" y="395463"/>
                  <a:pt x="1185913" y="390422"/>
                </a:cubicBezTo>
                <a:cubicBezTo>
                  <a:pt x="1187244" y="389756"/>
                  <a:pt x="1188576" y="389185"/>
                  <a:pt x="1189717" y="388995"/>
                </a:cubicBezTo>
                <a:cubicBezTo>
                  <a:pt x="1186388" y="383859"/>
                  <a:pt x="1183915" y="381957"/>
                  <a:pt x="1183915" y="381957"/>
                </a:cubicBezTo>
                <a:close/>
                <a:moveTo>
                  <a:pt x="1084336" y="472596"/>
                </a:moveTo>
                <a:cubicBezTo>
                  <a:pt x="1082054" y="473547"/>
                  <a:pt x="1079676" y="474593"/>
                  <a:pt x="1077013" y="475640"/>
                </a:cubicBezTo>
                <a:lnTo>
                  <a:pt x="1084432" y="475640"/>
                </a:lnTo>
                <a:cubicBezTo>
                  <a:pt x="1084336" y="474593"/>
                  <a:pt x="1084336" y="473642"/>
                  <a:pt x="1084336" y="472596"/>
                </a:cubicBezTo>
                <a:close/>
                <a:moveTo>
                  <a:pt x="584254" y="432365"/>
                </a:moveTo>
                <a:cubicBezTo>
                  <a:pt x="586156" y="431794"/>
                  <a:pt x="587963" y="431604"/>
                  <a:pt x="589770" y="431699"/>
                </a:cubicBezTo>
                <a:cubicBezTo>
                  <a:pt x="589009" y="427134"/>
                  <a:pt x="588249" y="422949"/>
                  <a:pt x="587297" y="419145"/>
                </a:cubicBezTo>
                <a:cubicBezTo>
                  <a:pt x="586822" y="420001"/>
                  <a:pt x="586346" y="420857"/>
                  <a:pt x="585966" y="421808"/>
                </a:cubicBezTo>
                <a:cubicBezTo>
                  <a:pt x="585395" y="425042"/>
                  <a:pt x="584920" y="428465"/>
                  <a:pt x="584254" y="432365"/>
                </a:cubicBezTo>
                <a:close/>
                <a:moveTo>
                  <a:pt x="565613" y="475640"/>
                </a:moveTo>
                <a:lnTo>
                  <a:pt x="571985" y="475640"/>
                </a:lnTo>
                <a:cubicBezTo>
                  <a:pt x="572080" y="473737"/>
                  <a:pt x="572460" y="471645"/>
                  <a:pt x="573221" y="468982"/>
                </a:cubicBezTo>
                <a:cubicBezTo>
                  <a:pt x="571509" y="468887"/>
                  <a:pt x="569797" y="468792"/>
                  <a:pt x="568085" y="468601"/>
                </a:cubicBezTo>
                <a:cubicBezTo>
                  <a:pt x="567229" y="467745"/>
                  <a:pt x="566373" y="467270"/>
                  <a:pt x="565517" y="467080"/>
                </a:cubicBezTo>
                <a:cubicBezTo>
                  <a:pt x="565517" y="470028"/>
                  <a:pt x="565613" y="472977"/>
                  <a:pt x="565613" y="475640"/>
                </a:cubicBezTo>
                <a:close/>
                <a:moveTo>
                  <a:pt x="583778" y="406686"/>
                </a:moveTo>
                <a:cubicBezTo>
                  <a:pt x="582352" y="402501"/>
                  <a:pt x="580925" y="399077"/>
                  <a:pt x="579499" y="396128"/>
                </a:cubicBezTo>
                <a:cubicBezTo>
                  <a:pt x="577787" y="399933"/>
                  <a:pt x="578928" y="403927"/>
                  <a:pt x="583778" y="406686"/>
                </a:cubicBezTo>
                <a:close/>
                <a:moveTo>
                  <a:pt x="958317" y="431509"/>
                </a:moveTo>
                <a:cubicBezTo>
                  <a:pt x="950804" y="427134"/>
                  <a:pt x="943290" y="428846"/>
                  <a:pt x="935491" y="434362"/>
                </a:cubicBezTo>
                <a:cubicBezTo>
                  <a:pt x="933969" y="430178"/>
                  <a:pt x="932448" y="425802"/>
                  <a:pt x="930736" y="421047"/>
                </a:cubicBezTo>
                <a:cubicBezTo>
                  <a:pt x="932448" y="438262"/>
                  <a:pt x="934160" y="458996"/>
                  <a:pt x="934160" y="475640"/>
                </a:cubicBezTo>
                <a:lnTo>
                  <a:pt x="961551" y="475640"/>
                </a:lnTo>
                <a:cubicBezTo>
                  <a:pt x="961551" y="469648"/>
                  <a:pt x="961361" y="464131"/>
                  <a:pt x="961075" y="458900"/>
                </a:cubicBezTo>
                <a:cubicBezTo>
                  <a:pt x="960124" y="459091"/>
                  <a:pt x="959078" y="459186"/>
                  <a:pt x="958222" y="459471"/>
                </a:cubicBezTo>
                <a:cubicBezTo>
                  <a:pt x="958222" y="459566"/>
                  <a:pt x="958222" y="459566"/>
                  <a:pt x="958222" y="459661"/>
                </a:cubicBezTo>
                <a:lnTo>
                  <a:pt x="958222" y="459661"/>
                </a:lnTo>
                <a:cubicBezTo>
                  <a:pt x="958222" y="459661"/>
                  <a:pt x="958127" y="459661"/>
                  <a:pt x="958127" y="459661"/>
                </a:cubicBezTo>
                <a:cubicBezTo>
                  <a:pt x="956891" y="464226"/>
                  <a:pt x="955654" y="468887"/>
                  <a:pt x="954323" y="473833"/>
                </a:cubicBezTo>
                <a:cubicBezTo>
                  <a:pt x="949567" y="474308"/>
                  <a:pt x="946619" y="470694"/>
                  <a:pt x="947094" y="465558"/>
                </a:cubicBezTo>
                <a:cubicBezTo>
                  <a:pt x="947855" y="456618"/>
                  <a:pt x="954037" y="460707"/>
                  <a:pt x="958127" y="459661"/>
                </a:cubicBezTo>
                <a:cubicBezTo>
                  <a:pt x="958127" y="459661"/>
                  <a:pt x="958127" y="459566"/>
                  <a:pt x="958127" y="459566"/>
                </a:cubicBezTo>
                <a:cubicBezTo>
                  <a:pt x="958127" y="459566"/>
                  <a:pt x="958222" y="459566"/>
                  <a:pt x="958222" y="459566"/>
                </a:cubicBezTo>
                <a:cubicBezTo>
                  <a:pt x="958888" y="457093"/>
                  <a:pt x="959458" y="454335"/>
                  <a:pt x="960695" y="452813"/>
                </a:cubicBezTo>
                <a:cubicBezTo>
                  <a:pt x="960124" y="444824"/>
                  <a:pt x="959268" y="437786"/>
                  <a:pt x="958317" y="431509"/>
                </a:cubicBezTo>
                <a:close/>
                <a:moveTo>
                  <a:pt x="690300" y="383003"/>
                </a:moveTo>
                <a:lnTo>
                  <a:pt x="681075" y="387474"/>
                </a:lnTo>
                <a:cubicBezTo>
                  <a:pt x="681075" y="387474"/>
                  <a:pt x="682026" y="394226"/>
                  <a:pt x="683167" y="404308"/>
                </a:cubicBezTo>
                <a:cubicBezTo>
                  <a:pt x="684308" y="404023"/>
                  <a:pt x="685640" y="403737"/>
                  <a:pt x="686972" y="403547"/>
                </a:cubicBezTo>
                <a:cubicBezTo>
                  <a:pt x="685640" y="404403"/>
                  <a:pt x="684404" y="405164"/>
                  <a:pt x="683357" y="405925"/>
                </a:cubicBezTo>
                <a:cubicBezTo>
                  <a:pt x="685545" y="424566"/>
                  <a:pt x="688398" y="453670"/>
                  <a:pt x="688398" y="475735"/>
                </a:cubicBezTo>
                <a:lnTo>
                  <a:pt x="715789" y="475735"/>
                </a:lnTo>
                <a:cubicBezTo>
                  <a:pt x="715789" y="470599"/>
                  <a:pt x="715694" y="465843"/>
                  <a:pt x="715504" y="461183"/>
                </a:cubicBezTo>
                <a:cubicBezTo>
                  <a:pt x="714363" y="462134"/>
                  <a:pt x="713412" y="463846"/>
                  <a:pt x="712746" y="467080"/>
                </a:cubicBezTo>
                <a:cubicBezTo>
                  <a:pt x="699050" y="456808"/>
                  <a:pt x="716265" y="447012"/>
                  <a:pt x="711605" y="435694"/>
                </a:cubicBezTo>
                <a:cubicBezTo>
                  <a:pt x="709227" y="433031"/>
                  <a:pt x="700097" y="437881"/>
                  <a:pt x="701904" y="424376"/>
                </a:cubicBezTo>
                <a:cubicBezTo>
                  <a:pt x="705042" y="427895"/>
                  <a:pt x="708276" y="426849"/>
                  <a:pt x="711319" y="424851"/>
                </a:cubicBezTo>
                <a:cubicBezTo>
                  <a:pt x="708561" y="411346"/>
                  <a:pt x="705042" y="401740"/>
                  <a:pt x="701713" y="395177"/>
                </a:cubicBezTo>
                <a:cubicBezTo>
                  <a:pt x="698385" y="396224"/>
                  <a:pt x="695056" y="397270"/>
                  <a:pt x="691156" y="398411"/>
                </a:cubicBezTo>
                <a:cubicBezTo>
                  <a:pt x="691251" y="393180"/>
                  <a:pt x="690776" y="388139"/>
                  <a:pt x="690300" y="383003"/>
                </a:cubicBezTo>
                <a:close/>
                <a:moveTo>
                  <a:pt x="1061130" y="381957"/>
                </a:moveTo>
                <a:lnTo>
                  <a:pt x="1049622" y="387474"/>
                </a:lnTo>
                <a:cubicBezTo>
                  <a:pt x="1049622" y="387474"/>
                  <a:pt x="1050383" y="392609"/>
                  <a:pt x="1051334" y="400789"/>
                </a:cubicBezTo>
                <a:cubicBezTo>
                  <a:pt x="1055328" y="396794"/>
                  <a:pt x="1058847" y="395558"/>
                  <a:pt x="1060179" y="408588"/>
                </a:cubicBezTo>
                <a:cubicBezTo>
                  <a:pt x="1065220" y="414484"/>
                  <a:pt x="1071402" y="414960"/>
                  <a:pt x="1077584" y="414580"/>
                </a:cubicBezTo>
                <a:cubicBezTo>
                  <a:pt x="1070641" y="389281"/>
                  <a:pt x="1061130" y="381957"/>
                  <a:pt x="1061130" y="381957"/>
                </a:cubicBezTo>
                <a:close/>
                <a:moveTo>
                  <a:pt x="859024" y="453289"/>
                </a:moveTo>
                <a:cubicBezTo>
                  <a:pt x="859024" y="453384"/>
                  <a:pt x="859024" y="453479"/>
                  <a:pt x="859024" y="453574"/>
                </a:cubicBezTo>
                <a:cubicBezTo>
                  <a:pt x="859024" y="453574"/>
                  <a:pt x="859119" y="453574"/>
                  <a:pt x="859119" y="453479"/>
                </a:cubicBezTo>
                <a:cubicBezTo>
                  <a:pt x="859119" y="453479"/>
                  <a:pt x="859119" y="453384"/>
                  <a:pt x="859024" y="453289"/>
                </a:cubicBezTo>
                <a:close/>
                <a:moveTo>
                  <a:pt x="859689" y="466604"/>
                </a:moveTo>
                <a:cubicBezTo>
                  <a:pt x="859784" y="468697"/>
                  <a:pt x="859879" y="470694"/>
                  <a:pt x="859879" y="472786"/>
                </a:cubicBezTo>
                <a:cubicBezTo>
                  <a:pt x="860070" y="472501"/>
                  <a:pt x="860355" y="472311"/>
                  <a:pt x="860545" y="472025"/>
                </a:cubicBezTo>
                <a:cubicBezTo>
                  <a:pt x="861116" y="469267"/>
                  <a:pt x="860640" y="467650"/>
                  <a:pt x="859689" y="466604"/>
                </a:cubicBezTo>
                <a:close/>
                <a:moveTo>
                  <a:pt x="2312858" y="475640"/>
                </a:moveTo>
                <a:lnTo>
                  <a:pt x="2285467" y="475640"/>
                </a:lnTo>
                <a:cubicBezTo>
                  <a:pt x="2285467" y="440639"/>
                  <a:pt x="2278048" y="387379"/>
                  <a:pt x="2278048" y="387379"/>
                </a:cubicBezTo>
                <a:lnTo>
                  <a:pt x="2289556" y="381862"/>
                </a:lnTo>
                <a:cubicBezTo>
                  <a:pt x="2289556" y="381957"/>
                  <a:pt x="2312858" y="399553"/>
                  <a:pt x="2312858" y="475640"/>
                </a:cubicBezTo>
                <a:close/>
                <a:moveTo>
                  <a:pt x="2301635" y="406400"/>
                </a:moveTo>
                <a:cubicBezTo>
                  <a:pt x="2293456" y="412963"/>
                  <a:pt x="2290412" y="415436"/>
                  <a:pt x="2286608" y="418479"/>
                </a:cubicBezTo>
                <a:cubicBezTo>
                  <a:pt x="2298877" y="425327"/>
                  <a:pt x="2296785" y="416957"/>
                  <a:pt x="2301635" y="406400"/>
                </a:cubicBezTo>
                <a:close/>
                <a:moveTo>
                  <a:pt x="2412437" y="381957"/>
                </a:moveTo>
                <a:lnTo>
                  <a:pt x="2400929" y="387474"/>
                </a:lnTo>
                <a:cubicBezTo>
                  <a:pt x="2400929" y="387474"/>
                  <a:pt x="2408347" y="440639"/>
                  <a:pt x="2408347" y="475735"/>
                </a:cubicBezTo>
                <a:lnTo>
                  <a:pt x="2435739" y="475735"/>
                </a:lnTo>
                <a:cubicBezTo>
                  <a:pt x="2435739" y="399553"/>
                  <a:pt x="2412437" y="381957"/>
                  <a:pt x="2412437" y="381957"/>
                </a:cubicBezTo>
                <a:close/>
                <a:moveTo>
                  <a:pt x="1921009" y="381957"/>
                </a:moveTo>
                <a:lnTo>
                  <a:pt x="1909501" y="387474"/>
                </a:lnTo>
                <a:cubicBezTo>
                  <a:pt x="1909501" y="387474"/>
                  <a:pt x="1916920" y="440639"/>
                  <a:pt x="1916920" y="475735"/>
                </a:cubicBezTo>
                <a:lnTo>
                  <a:pt x="1944311" y="475735"/>
                </a:lnTo>
                <a:cubicBezTo>
                  <a:pt x="1944311" y="399553"/>
                  <a:pt x="1921009" y="381957"/>
                  <a:pt x="1921009" y="381957"/>
                </a:cubicBezTo>
                <a:close/>
                <a:moveTo>
                  <a:pt x="2039800" y="475640"/>
                </a:moveTo>
                <a:lnTo>
                  <a:pt x="2067192" y="475640"/>
                </a:lnTo>
                <a:cubicBezTo>
                  <a:pt x="2067192" y="436930"/>
                  <a:pt x="2061200" y="413438"/>
                  <a:pt x="2055303" y="399553"/>
                </a:cubicBezTo>
                <a:cubicBezTo>
                  <a:pt x="2048550" y="402120"/>
                  <a:pt x="2041798" y="404879"/>
                  <a:pt x="2034950" y="407351"/>
                </a:cubicBezTo>
                <a:cubicBezTo>
                  <a:pt x="2036947" y="426088"/>
                  <a:pt x="2039800" y="454240"/>
                  <a:pt x="2039800" y="475640"/>
                </a:cubicBezTo>
                <a:close/>
                <a:moveTo>
                  <a:pt x="2780984" y="381957"/>
                </a:moveTo>
                <a:lnTo>
                  <a:pt x="2769476" y="387474"/>
                </a:lnTo>
                <a:cubicBezTo>
                  <a:pt x="2769476" y="387474"/>
                  <a:pt x="2776894" y="440639"/>
                  <a:pt x="2776894" y="475735"/>
                </a:cubicBezTo>
                <a:lnTo>
                  <a:pt x="2804286" y="475735"/>
                </a:lnTo>
                <a:cubicBezTo>
                  <a:pt x="2804286" y="399553"/>
                  <a:pt x="2780984" y="381957"/>
                  <a:pt x="2780984" y="381957"/>
                </a:cubicBezTo>
                <a:close/>
                <a:moveTo>
                  <a:pt x="2903865" y="381957"/>
                </a:moveTo>
                <a:lnTo>
                  <a:pt x="2892357" y="387474"/>
                </a:lnTo>
                <a:cubicBezTo>
                  <a:pt x="2892357" y="387474"/>
                  <a:pt x="2899775" y="440639"/>
                  <a:pt x="2899775" y="475735"/>
                </a:cubicBezTo>
                <a:lnTo>
                  <a:pt x="2927166" y="475735"/>
                </a:lnTo>
                <a:cubicBezTo>
                  <a:pt x="2927071" y="399553"/>
                  <a:pt x="2903865" y="381957"/>
                  <a:pt x="2903865" y="381957"/>
                </a:cubicBezTo>
                <a:close/>
                <a:moveTo>
                  <a:pt x="2658103" y="381957"/>
                </a:moveTo>
                <a:lnTo>
                  <a:pt x="2646595" y="387474"/>
                </a:lnTo>
                <a:cubicBezTo>
                  <a:pt x="2646595" y="387474"/>
                  <a:pt x="2651065" y="420001"/>
                  <a:pt x="2653063" y="450911"/>
                </a:cubicBezTo>
                <a:cubicBezTo>
                  <a:pt x="2656106" y="455096"/>
                  <a:pt x="2657343" y="462990"/>
                  <a:pt x="2656582" y="475640"/>
                </a:cubicBezTo>
                <a:lnTo>
                  <a:pt x="2657723" y="475640"/>
                </a:lnTo>
                <a:cubicBezTo>
                  <a:pt x="2666188" y="457283"/>
                  <a:pt x="2673987" y="466224"/>
                  <a:pt x="2681310" y="467175"/>
                </a:cubicBezTo>
                <a:cubicBezTo>
                  <a:pt x="2681025" y="457189"/>
                  <a:pt x="2680454" y="448248"/>
                  <a:pt x="2679503" y="440449"/>
                </a:cubicBezTo>
                <a:cubicBezTo>
                  <a:pt x="2673321" y="437596"/>
                  <a:pt x="2667614" y="435028"/>
                  <a:pt x="2660481" y="431794"/>
                </a:cubicBezTo>
                <a:cubicBezTo>
                  <a:pt x="2668375" y="428275"/>
                  <a:pt x="2673701" y="428275"/>
                  <a:pt x="2677981" y="430273"/>
                </a:cubicBezTo>
                <a:cubicBezTo>
                  <a:pt x="2671514" y="392134"/>
                  <a:pt x="2658103" y="381957"/>
                  <a:pt x="2658103" y="381957"/>
                </a:cubicBezTo>
                <a:close/>
                <a:moveTo>
                  <a:pt x="2528470" y="428371"/>
                </a:moveTo>
                <a:cubicBezTo>
                  <a:pt x="2529896" y="443968"/>
                  <a:pt x="2531228" y="461373"/>
                  <a:pt x="2531228" y="475735"/>
                </a:cubicBezTo>
                <a:lnTo>
                  <a:pt x="2558620" y="475735"/>
                </a:lnTo>
                <a:cubicBezTo>
                  <a:pt x="2558620" y="472025"/>
                  <a:pt x="2558524" y="468601"/>
                  <a:pt x="2558429" y="465178"/>
                </a:cubicBezTo>
                <a:cubicBezTo>
                  <a:pt x="2555766" y="464512"/>
                  <a:pt x="2553198" y="462895"/>
                  <a:pt x="2550725" y="459566"/>
                </a:cubicBezTo>
                <a:cubicBezTo>
                  <a:pt x="2544353" y="451006"/>
                  <a:pt x="2553959" y="446631"/>
                  <a:pt x="2556622" y="440069"/>
                </a:cubicBezTo>
                <a:cubicBezTo>
                  <a:pt x="2556147" y="435979"/>
                  <a:pt x="2555576" y="432080"/>
                  <a:pt x="2554910" y="428561"/>
                </a:cubicBezTo>
                <a:cubicBezTo>
                  <a:pt x="2547872" y="430938"/>
                  <a:pt x="2538837" y="429607"/>
                  <a:pt x="2531418" y="428941"/>
                </a:cubicBezTo>
                <a:cubicBezTo>
                  <a:pt x="2530182" y="428751"/>
                  <a:pt x="2529326" y="428561"/>
                  <a:pt x="2528470" y="428371"/>
                </a:cubicBezTo>
                <a:close/>
                <a:moveTo>
                  <a:pt x="1330098" y="475640"/>
                </a:moveTo>
                <a:cubicBezTo>
                  <a:pt x="1330098" y="446726"/>
                  <a:pt x="1326769" y="426373"/>
                  <a:pt x="1322584" y="412107"/>
                </a:cubicBezTo>
                <a:cubicBezTo>
                  <a:pt x="1316307" y="410775"/>
                  <a:pt x="1311932" y="411631"/>
                  <a:pt x="1309840" y="421142"/>
                </a:cubicBezTo>
                <a:cubicBezTo>
                  <a:pt x="1307177" y="426373"/>
                  <a:pt x="1304418" y="431699"/>
                  <a:pt x="1301755" y="436930"/>
                </a:cubicBezTo>
                <a:cubicBezTo>
                  <a:pt x="1301375" y="436930"/>
                  <a:pt x="1301090" y="436835"/>
                  <a:pt x="1300709" y="436835"/>
                </a:cubicBezTo>
                <a:cubicBezTo>
                  <a:pt x="1301851" y="450055"/>
                  <a:pt x="1302707" y="463941"/>
                  <a:pt x="1302707" y="475735"/>
                </a:cubicBezTo>
                <a:lnTo>
                  <a:pt x="1304704" y="475735"/>
                </a:lnTo>
                <a:cubicBezTo>
                  <a:pt x="1305084" y="472311"/>
                  <a:pt x="1306891" y="468792"/>
                  <a:pt x="1310791" y="464797"/>
                </a:cubicBezTo>
                <a:cubicBezTo>
                  <a:pt x="1310791" y="469267"/>
                  <a:pt x="1310791" y="472786"/>
                  <a:pt x="1310410" y="475735"/>
                </a:cubicBezTo>
                <a:lnTo>
                  <a:pt x="1330098" y="475735"/>
                </a:lnTo>
                <a:close/>
                <a:moveTo>
                  <a:pt x="1306796" y="381957"/>
                </a:moveTo>
                <a:lnTo>
                  <a:pt x="1304418" y="383099"/>
                </a:lnTo>
                <a:cubicBezTo>
                  <a:pt x="1304418" y="383859"/>
                  <a:pt x="1304323" y="384620"/>
                  <a:pt x="1304133" y="385001"/>
                </a:cubicBezTo>
                <a:cubicBezTo>
                  <a:pt x="1302421" y="387664"/>
                  <a:pt x="1300519" y="387569"/>
                  <a:pt x="1298522" y="385952"/>
                </a:cubicBezTo>
                <a:lnTo>
                  <a:pt x="1295288" y="387474"/>
                </a:lnTo>
                <a:cubicBezTo>
                  <a:pt x="1295288" y="387474"/>
                  <a:pt x="1296620" y="396984"/>
                  <a:pt x="1298141" y="410585"/>
                </a:cubicBezTo>
                <a:cubicBezTo>
                  <a:pt x="1299187" y="407351"/>
                  <a:pt x="1300234" y="404023"/>
                  <a:pt x="1301470" y="400028"/>
                </a:cubicBezTo>
                <a:cubicBezTo>
                  <a:pt x="1309554" y="411061"/>
                  <a:pt x="1313359" y="404023"/>
                  <a:pt x="1317353" y="397745"/>
                </a:cubicBezTo>
                <a:cubicBezTo>
                  <a:pt x="1311837" y="385857"/>
                  <a:pt x="1306796" y="381957"/>
                  <a:pt x="1306796" y="381957"/>
                </a:cubicBezTo>
                <a:close/>
                <a:moveTo>
                  <a:pt x="1663835" y="387474"/>
                </a:moveTo>
                <a:cubicBezTo>
                  <a:pt x="1663835" y="387474"/>
                  <a:pt x="1667734" y="415436"/>
                  <a:pt x="1669827" y="444159"/>
                </a:cubicBezTo>
                <a:cubicBezTo>
                  <a:pt x="1673156" y="444824"/>
                  <a:pt x="1676294" y="445680"/>
                  <a:pt x="1678767" y="447678"/>
                </a:cubicBezTo>
                <a:cubicBezTo>
                  <a:pt x="1682952" y="451006"/>
                  <a:pt x="1693129" y="449675"/>
                  <a:pt x="1689039" y="462419"/>
                </a:cubicBezTo>
                <a:cubicBezTo>
                  <a:pt x="1691036" y="478303"/>
                  <a:pt x="1678577" y="465368"/>
                  <a:pt x="1675914" y="472120"/>
                </a:cubicBezTo>
                <a:cubicBezTo>
                  <a:pt x="1676675" y="473833"/>
                  <a:pt x="1677816" y="474879"/>
                  <a:pt x="1679148" y="475640"/>
                </a:cubicBezTo>
                <a:lnTo>
                  <a:pt x="1698550" y="475640"/>
                </a:lnTo>
                <a:cubicBezTo>
                  <a:pt x="1698550" y="414009"/>
                  <a:pt x="1683237" y="390707"/>
                  <a:pt x="1677436" y="384145"/>
                </a:cubicBezTo>
                <a:cubicBezTo>
                  <a:pt x="1673726" y="385666"/>
                  <a:pt x="1670207" y="386142"/>
                  <a:pt x="1666593" y="386047"/>
                </a:cubicBezTo>
                <a:lnTo>
                  <a:pt x="1663835" y="387474"/>
                </a:lnTo>
                <a:close/>
                <a:moveTo>
                  <a:pt x="1671444" y="471930"/>
                </a:moveTo>
                <a:cubicBezTo>
                  <a:pt x="1671349" y="471835"/>
                  <a:pt x="1671253" y="471740"/>
                  <a:pt x="1671158" y="471740"/>
                </a:cubicBezTo>
                <a:cubicBezTo>
                  <a:pt x="1671158" y="471930"/>
                  <a:pt x="1671158" y="472216"/>
                  <a:pt x="1671158" y="472406"/>
                </a:cubicBezTo>
                <a:cubicBezTo>
                  <a:pt x="1671253" y="472216"/>
                  <a:pt x="1671349" y="472120"/>
                  <a:pt x="1671444" y="471930"/>
                </a:cubicBezTo>
                <a:close/>
                <a:moveTo>
                  <a:pt x="1793659" y="392800"/>
                </a:moveTo>
                <a:cubicBezTo>
                  <a:pt x="1792042" y="394987"/>
                  <a:pt x="1790330" y="397175"/>
                  <a:pt x="1788713" y="399362"/>
                </a:cubicBezTo>
                <a:cubicBezTo>
                  <a:pt x="1789474" y="400503"/>
                  <a:pt x="1790140" y="401645"/>
                  <a:pt x="1790900" y="402786"/>
                </a:cubicBezTo>
                <a:cubicBezTo>
                  <a:pt x="1793659" y="408683"/>
                  <a:pt x="1795561" y="415531"/>
                  <a:pt x="1802789" y="417053"/>
                </a:cubicBezTo>
                <a:cubicBezTo>
                  <a:pt x="1799746" y="423044"/>
                  <a:pt x="1795656" y="425422"/>
                  <a:pt x="1791186" y="426373"/>
                </a:cubicBezTo>
                <a:cubicBezTo>
                  <a:pt x="1792708" y="442352"/>
                  <a:pt x="1794039" y="460612"/>
                  <a:pt x="1794039" y="475640"/>
                </a:cubicBezTo>
                <a:lnTo>
                  <a:pt x="1821430" y="475640"/>
                </a:lnTo>
                <a:cubicBezTo>
                  <a:pt x="1821430" y="413438"/>
                  <a:pt x="1805928" y="390327"/>
                  <a:pt x="1800221" y="383955"/>
                </a:cubicBezTo>
                <a:cubicBezTo>
                  <a:pt x="1799841" y="387379"/>
                  <a:pt x="1798224" y="390422"/>
                  <a:pt x="1793659" y="392800"/>
                </a:cubicBezTo>
                <a:close/>
                <a:moveTo>
                  <a:pt x="1552462" y="381957"/>
                </a:moveTo>
                <a:lnTo>
                  <a:pt x="1540954" y="387474"/>
                </a:lnTo>
                <a:cubicBezTo>
                  <a:pt x="1540954" y="387474"/>
                  <a:pt x="1544949" y="416577"/>
                  <a:pt x="1547136" y="445871"/>
                </a:cubicBezTo>
                <a:lnTo>
                  <a:pt x="1547136" y="423615"/>
                </a:lnTo>
                <a:cubicBezTo>
                  <a:pt x="1558359" y="431224"/>
                  <a:pt x="1557598" y="437691"/>
                  <a:pt x="1547327" y="448153"/>
                </a:cubicBezTo>
                <a:cubicBezTo>
                  <a:pt x="1547992" y="457759"/>
                  <a:pt x="1548373" y="467270"/>
                  <a:pt x="1548373" y="475735"/>
                </a:cubicBezTo>
                <a:lnTo>
                  <a:pt x="1575764" y="475735"/>
                </a:lnTo>
                <a:cubicBezTo>
                  <a:pt x="1575764" y="399553"/>
                  <a:pt x="1552462" y="381957"/>
                  <a:pt x="1552462" y="381957"/>
                </a:cubicBezTo>
                <a:close/>
                <a:moveTo>
                  <a:pt x="1978170" y="276672"/>
                </a:moveTo>
                <a:lnTo>
                  <a:pt x="2080222" y="276672"/>
                </a:lnTo>
                <a:lnTo>
                  <a:pt x="2016689" y="357229"/>
                </a:lnTo>
                <a:lnTo>
                  <a:pt x="1965615" y="321563"/>
                </a:lnTo>
                <a:lnTo>
                  <a:pt x="1965615" y="321563"/>
                </a:lnTo>
                <a:lnTo>
                  <a:pt x="1953537" y="313098"/>
                </a:lnTo>
                <a:lnTo>
                  <a:pt x="1965615" y="295218"/>
                </a:lnTo>
                <a:lnTo>
                  <a:pt x="1965615" y="295218"/>
                </a:lnTo>
                <a:lnTo>
                  <a:pt x="1978170" y="276672"/>
                </a:lnTo>
                <a:close/>
                <a:moveTo>
                  <a:pt x="2028197" y="326699"/>
                </a:moveTo>
                <a:cubicBezTo>
                  <a:pt x="2029719" y="328982"/>
                  <a:pt x="2032192" y="331264"/>
                  <a:pt x="2034760" y="331835"/>
                </a:cubicBezTo>
                <a:cubicBezTo>
                  <a:pt x="2036091" y="332120"/>
                  <a:pt x="2039800" y="328696"/>
                  <a:pt x="2039610" y="327365"/>
                </a:cubicBezTo>
                <a:cubicBezTo>
                  <a:pt x="2039230" y="324607"/>
                  <a:pt x="2036947" y="322134"/>
                  <a:pt x="2034569" y="318139"/>
                </a:cubicBezTo>
                <a:cubicBezTo>
                  <a:pt x="2030765" y="323085"/>
                  <a:pt x="2027722" y="326033"/>
                  <a:pt x="2028197" y="326699"/>
                </a:cubicBezTo>
                <a:close/>
                <a:moveTo>
                  <a:pt x="2088496" y="295218"/>
                </a:moveTo>
                <a:lnTo>
                  <a:pt x="2088496" y="295218"/>
                </a:lnTo>
                <a:lnTo>
                  <a:pt x="2076417" y="313194"/>
                </a:lnTo>
                <a:lnTo>
                  <a:pt x="2088496" y="321658"/>
                </a:lnTo>
                <a:lnTo>
                  <a:pt x="2088496" y="321658"/>
                </a:lnTo>
                <a:lnTo>
                  <a:pt x="2139570" y="357229"/>
                </a:lnTo>
                <a:lnTo>
                  <a:pt x="2203102" y="276672"/>
                </a:lnTo>
                <a:lnTo>
                  <a:pt x="2101051" y="276672"/>
                </a:lnTo>
                <a:lnTo>
                  <a:pt x="2088496" y="295218"/>
                </a:lnTo>
                <a:close/>
                <a:moveTo>
                  <a:pt x="2296594" y="313764"/>
                </a:moveTo>
                <a:lnTo>
                  <a:pt x="2325888" y="276672"/>
                </a:lnTo>
                <a:lnTo>
                  <a:pt x="2279094" y="276672"/>
                </a:lnTo>
                <a:cubicBezTo>
                  <a:pt x="2286323" y="287704"/>
                  <a:pt x="2292600" y="300924"/>
                  <a:pt x="2296594" y="313764"/>
                </a:cubicBezTo>
                <a:close/>
                <a:moveTo>
                  <a:pt x="2334162" y="295218"/>
                </a:moveTo>
                <a:lnTo>
                  <a:pt x="2334162" y="295218"/>
                </a:lnTo>
                <a:lnTo>
                  <a:pt x="2322084" y="313194"/>
                </a:lnTo>
                <a:lnTo>
                  <a:pt x="2334162" y="321658"/>
                </a:lnTo>
                <a:lnTo>
                  <a:pt x="2334162" y="321658"/>
                </a:lnTo>
                <a:lnTo>
                  <a:pt x="2385236" y="357229"/>
                </a:lnTo>
                <a:lnTo>
                  <a:pt x="2448769" y="276672"/>
                </a:lnTo>
                <a:lnTo>
                  <a:pt x="2346717" y="276672"/>
                </a:lnTo>
                <a:lnTo>
                  <a:pt x="2334162" y="295218"/>
                </a:lnTo>
                <a:close/>
                <a:moveTo>
                  <a:pt x="2457043" y="295218"/>
                </a:moveTo>
                <a:lnTo>
                  <a:pt x="2457043" y="295218"/>
                </a:lnTo>
                <a:lnTo>
                  <a:pt x="2444964" y="313194"/>
                </a:lnTo>
                <a:lnTo>
                  <a:pt x="2457043" y="321658"/>
                </a:lnTo>
                <a:lnTo>
                  <a:pt x="2457043" y="321658"/>
                </a:lnTo>
                <a:lnTo>
                  <a:pt x="2508117" y="357229"/>
                </a:lnTo>
                <a:lnTo>
                  <a:pt x="2512396" y="351808"/>
                </a:lnTo>
                <a:cubicBezTo>
                  <a:pt x="2512682" y="351047"/>
                  <a:pt x="2512682" y="350286"/>
                  <a:pt x="2513062" y="349525"/>
                </a:cubicBezTo>
                <a:cubicBezTo>
                  <a:pt x="2505358" y="350571"/>
                  <a:pt x="2504978" y="344960"/>
                  <a:pt x="2504027" y="339729"/>
                </a:cubicBezTo>
                <a:cubicBezTo>
                  <a:pt x="2501554" y="326604"/>
                  <a:pt x="2498986" y="313479"/>
                  <a:pt x="2496418" y="300259"/>
                </a:cubicBezTo>
                <a:cubicBezTo>
                  <a:pt x="2494040" y="293506"/>
                  <a:pt x="2491663" y="286753"/>
                  <a:pt x="2489095" y="279430"/>
                </a:cubicBezTo>
                <a:cubicBezTo>
                  <a:pt x="2502315" y="279240"/>
                  <a:pt x="2497940" y="291794"/>
                  <a:pt x="2503456" y="296454"/>
                </a:cubicBezTo>
                <a:cubicBezTo>
                  <a:pt x="2514584" y="304919"/>
                  <a:pt x="2519720" y="319376"/>
                  <a:pt x="2531799" y="327175"/>
                </a:cubicBezTo>
                <a:lnTo>
                  <a:pt x="2571649" y="276577"/>
                </a:lnTo>
                <a:lnTo>
                  <a:pt x="2469597" y="276577"/>
                </a:lnTo>
                <a:lnTo>
                  <a:pt x="2457043" y="295218"/>
                </a:lnTo>
                <a:close/>
                <a:moveTo>
                  <a:pt x="1609623" y="276672"/>
                </a:moveTo>
                <a:lnTo>
                  <a:pt x="1711675" y="276672"/>
                </a:lnTo>
                <a:lnTo>
                  <a:pt x="1648142" y="357229"/>
                </a:lnTo>
                <a:lnTo>
                  <a:pt x="1597069" y="321658"/>
                </a:lnTo>
                <a:lnTo>
                  <a:pt x="1597069" y="321658"/>
                </a:lnTo>
                <a:lnTo>
                  <a:pt x="1584990" y="313194"/>
                </a:lnTo>
                <a:lnTo>
                  <a:pt x="1597069" y="295313"/>
                </a:lnTo>
                <a:lnTo>
                  <a:pt x="1597069" y="295313"/>
                </a:lnTo>
                <a:lnTo>
                  <a:pt x="1609623" y="276672"/>
                </a:lnTo>
                <a:close/>
                <a:moveTo>
                  <a:pt x="1627408" y="301781"/>
                </a:moveTo>
                <a:cubicBezTo>
                  <a:pt x="1632734" y="307392"/>
                  <a:pt x="1635492" y="310340"/>
                  <a:pt x="1639963" y="315096"/>
                </a:cubicBezTo>
                <a:cubicBezTo>
                  <a:pt x="1639772" y="304634"/>
                  <a:pt x="1652612" y="299878"/>
                  <a:pt x="1646906" y="292650"/>
                </a:cubicBezTo>
                <a:cubicBezTo>
                  <a:pt x="1639582" y="283424"/>
                  <a:pt x="1637300" y="302731"/>
                  <a:pt x="1627408" y="301781"/>
                </a:cubicBezTo>
                <a:close/>
                <a:moveTo>
                  <a:pt x="1772259" y="276672"/>
                </a:moveTo>
                <a:lnTo>
                  <a:pt x="1834555" y="276672"/>
                </a:lnTo>
                <a:lnTo>
                  <a:pt x="1789093" y="334308"/>
                </a:lnTo>
                <a:cubicBezTo>
                  <a:pt x="1784718" y="332976"/>
                  <a:pt x="1780819" y="333166"/>
                  <a:pt x="1779107" y="343248"/>
                </a:cubicBezTo>
                <a:cubicBezTo>
                  <a:pt x="1779583" y="343914"/>
                  <a:pt x="1780153" y="344389"/>
                  <a:pt x="1780724" y="344960"/>
                </a:cubicBezTo>
                <a:lnTo>
                  <a:pt x="1771023" y="357229"/>
                </a:lnTo>
                <a:lnTo>
                  <a:pt x="1719949" y="321658"/>
                </a:lnTo>
                <a:lnTo>
                  <a:pt x="1719949" y="321658"/>
                </a:lnTo>
                <a:lnTo>
                  <a:pt x="1707870" y="313194"/>
                </a:lnTo>
                <a:lnTo>
                  <a:pt x="1719949" y="295313"/>
                </a:lnTo>
                <a:lnTo>
                  <a:pt x="1719949" y="295313"/>
                </a:lnTo>
                <a:lnTo>
                  <a:pt x="1732504" y="276767"/>
                </a:lnTo>
                <a:lnTo>
                  <a:pt x="1763129" y="276767"/>
                </a:lnTo>
                <a:cubicBezTo>
                  <a:pt x="1763319" y="278194"/>
                  <a:pt x="1763414" y="279715"/>
                  <a:pt x="1763604" y="281427"/>
                </a:cubicBezTo>
                <a:cubicBezTo>
                  <a:pt x="1768740" y="281998"/>
                  <a:pt x="1771023" y="279810"/>
                  <a:pt x="1772259" y="276672"/>
                </a:cubicBezTo>
                <a:close/>
                <a:moveTo>
                  <a:pt x="1765792" y="291794"/>
                </a:moveTo>
                <a:cubicBezTo>
                  <a:pt x="1758944" y="296359"/>
                  <a:pt x="1755330" y="299308"/>
                  <a:pt x="1755805" y="306631"/>
                </a:cubicBezTo>
                <a:cubicBezTo>
                  <a:pt x="1765031" y="308723"/>
                  <a:pt x="1762463" y="299498"/>
                  <a:pt x="1765792" y="291794"/>
                </a:cubicBezTo>
                <a:close/>
                <a:moveTo>
                  <a:pt x="1855289" y="276672"/>
                </a:moveTo>
                <a:lnTo>
                  <a:pt x="1957341" y="276672"/>
                </a:lnTo>
                <a:lnTo>
                  <a:pt x="1893808" y="357229"/>
                </a:lnTo>
                <a:lnTo>
                  <a:pt x="1842735" y="321658"/>
                </a:lnTo>
                <a:lnTo>
                  <a:pt x="1842735" y="321658"/>
                </a:lnTo>
                <a:lnTo>
                  <a:pt x="1830656" y="313194"/>
                </a:lnTo>
                <a:lnTo>
                  <a:pt x="1842735" y="295313"/>
                </a:lnTo>
                <a:lnTo>
                  <a:pt x="1842735" y="295313"/>
                </a:lnTo>
                <a:lnTo>
                  <a:pt x="1855289" y="276672"/>
                </a:lnTo>
                <a:close/>
                <a:moveTo>
                  <a:pt x="1880398" y="311006"/>
                </a:moveTo>
                <a:cubicBezTo>
                  <a:pt x="1880398" y="312433"/>
                  <a:pt x="1882205" y="315286"/>
                  <a:pt x="1883061" y="315096"/>
                </a:cubicBezTo>
                <a:cubicBezTo>
                  <a:pt x="1886865" y="314525"/>
                  <a:pt x="1888292" y="311292"/>
                  <a:pt x="1888007" y="305870"/>
                </a:cubicBezTo>
                <a:cubicBezTo>
                  <a:pt x="1883061" y="304253"/>
                  <a:pt x="1880493" y="305775"/>
                  <a:pt x="1880398" y="311006"/>
                </a:cubicBezTo>
                <a:close/>
                <a:moveTo>
                  <a:pt x="3439803" y="295218"/>
                </a:moveTo>
                <a:lnTo>
                  <a:pt x="3439803" y="295218"/>
                </a:lnTo>
                <a:lnTo>
                  <a:pt x="3427725" y="313194"/>
                </a:lnTo>
                <a:lnTo>
                  <a:pt x="3435238" y="318425"/>
                </a:lnTo>
                <a:cubicBezTo>
                  <a:pt x="3449029" y="317664"/>
                  <a:pt x="3456352" y="317283"/>
                  <a:pt x="3463676" y="316808"/>
                </a:cubicBezTo>
                <a:cubicBezTo>
                  <a:pt x="3469192" y="316808"/>
                  <a:pt x="3474613" y="316712"/>
                  <a:pt x="3480129" y="316712"/>
                </a:cubicBezTo>
                <a:cubicBezTo>
                  <a:pt x="3486312" y="312623"/>
                  <a:pt x="3491828" y="306346"/>
                  <a:pt x="3500483" y="310721"/>
                </a:cubicBezTo>
                <a:cubicBezTo>
                  <a:pt x="3508567" y="306631"/>
                  <a:pt x="3520361" y="314525"/>
                  <a:pt x="3526352" y="300829"/>
                </a:cubicBezTo>
                <a:cubicBezTo>
                  <a:pt x="3526162" y="304634"/>
                  <a:pt x="3527304" y="307107"/>
                  <a:pt x="3529015" y="309009"/>
                </a:cubicBezTo>
                <a:lnTo>
                  <a:pt x="3554409" y="276767"/>
                </a:lnTo>
                <a:lnTo>
                  <a:pt x="3452358" y="276767"/>
                </a:lnTo>
                <a:lnTo>
                  <a:pt x="3439803" y="295218"/>
                </a:lnTo>
                <a:close/>
                <a:moveTo>
                  <a:pt x="3329477" y="276672"/>
                </a:moveTo>
                <a:lnTo>
                  <a:pt x="3431529" y="276672"/>
                </a:lnTo>
                <a:lnTo>
                  <a:pt x="3397100" y="320327"/>
                </a:lnTo>
                <a:cubicBezTo>
                  <a:pt x="3397004" y="320327"/>
                  <a:pt x="3396909" y="320327"/>
                  <a:pt x="3396814" y="320327"/>
                </a:cubicBezTo>
                <a:cubicBezTo>
                  <a:pt x="3396814" y="320422"/>
                  <a:pt x="3396909" y="320422"/>
                  <a:pt x="3396909" y="320422"/>
                </a:cubicBezTo>
                <a:lnTo>
                  <a:pt x="3367901" y="357229"/>
                </a:lnTo>
                <a:lnTo>
                  <a:pt x="3316828" y="321658"/>
                </a:lnTo>
                <a:lnTo>
                  <a:pt x="3316828" y="321658"/>
                </a:lnTo>
                <a:lnTo>
                  <a:pt x="3304749" y="313194"/>
                </a:lnTo>
                <a:lnTo>
                  <a:pt x="3316828" y="295313"/>
                </a:lnTo>
                <a:lnTo>
                  <a:pt x="3316828" y="295313"/>
                </a:lnTo>
                <a:lnTo>
                  <a:pt x="3329477" y="276672"/>
                </a:lnTo>
                <a:close/>
                <a:moveTo>
                  <a:pt x="3361814" y="312433"/>
                </a:moveTo>
                <a:cubicBezTo>
                  <a:pt x="3368662" y="306536"/>
                  <a:pt x="3372466" y="303207"/>
                  <a:pt x="3376461" y="299783"/>
                </a:cubicBezTo>
                <a:cubicBezTo>
                  <a:pt x="3375034" y="295028"/>
                  <a:pt x="3371325" y="290748"/>
                  <a:pt x="3367520" y="292460"/>
                </a:cubicBezTo>
                <a:cubicBezTo>
                  <a:pt x="3360197" y="295789"/>
                  <a:pt x="3363906" y="303207"/>
                  <a:pt x="3361814" y="312433"/>
                </a:cubicBezTo>
                <a:close/>
                <a:moveTo>
                  <a:pt x="3206691" y="276672"/>
                </a:moveTo>
                <a:lnTo>
                  <a:pt x="3308743" y="276672"/>
                </a:lnTo>
                <a:lnTo>
                  <a:pt x="3245211" y="357229"/>
                </a:lnTo>
                <a:lnTo>
                  <a:pt x="3199558" y="325367"/>
                </a:lnTo>
                <a:cubicBezTo>
                  <a:pt x="3198702" y="324607"/>
                  <a:pt x="3197751" y="323941"/>
                  <a:pt x="3196800" y="323465"/>
                </a:cubicBezTo>
                <a:lnTo>
                  <a:pt x="3194232" y="321658"/>
                </a:lnTo>
                <a:lnTo>
                  <a:pt x="3194232" y="321658"/>
                </a:lnTo>
                <a:lnTo>
                  <a:pt x="3182153" y="313194"/>
                </a:lnTo>
                <a:lnTo>
                  <a:pt x="3194232" y="295313"/>
                </a:lnTo>
                <a:lnTo>
                  <a:pt x="3194232" y="295313"/>
                </a:lnTo>
                <a:lnTo>
                  <a:pt x="3206691" y="276672"/>
                </a:lnTo>
                <a:close/>
                <a:moveTo>
                  <a:pt x="3214776" y="284185"/>
                </a:moveTo>
                <a:cubicBezTo>
                  <a:pt x="3221243" y="292270"/>
                  <a:pt x="3227520" y="299783"/>
                  <a:pt x="3235985" y="298261"/>
                </a:cubicBezTo>
                <a:cubicBezTo>
                  <a:pt x="3242548" y="297120"/>
                  <a:pt x="3244069" y="289131"/>
                  <a:pt x="3235795" y="285993"/>
                </a:cubicBezTo>
                <a:cubicBezTo>
                  <a:pt x="3230278" y="283995"/>
                  <a:pt x="3223621" y="284851"/>
                  <a:pt x="3214776" y="284185"/>
                </a:cubicBezTo>
                <a:close/>
                <a:moveTo>
                  <a:pt x="3210115" y="305109"/>
                </a:moveTo>
                <a:cubicBezTo>
                  <a:pt x="3206787" y="300734"/>
                  <a:pt x="3203743" y="296740"/>
                  <a:pt x="3200034" y="291794"/>
                </a:cubicBezTo>
                <a:cubicBezTo>
                  <a:pt x="3192615" y="298357"/>
                  <a:pt x="3191189" y="304348"/>
                  <a:pt x="3195944" y="311672"/>
                </a:cubicBezTo>
                <a:cubicBezTo>
                  <a:pt x="3201936" y="313003"/>
                  <a:pt x="3205645" y="309579"/>
                  <a:pt x="3210115" y="305109"/>
                </a:cubicBezTo>
                <a:close/>
                <a:moveTo>
                  <a:pt x="3659124" y="329838"/>
                </a:moveTo>
                <a:cubicBezTo>
                  <a:pt x="3660456" y="332596"/>
                  <a:pt x="3661502" y="335925"/>
                  <a:pt x="3662073" y="340109"/>
                </a:cubicBezTo>
                <a:cubicBezTo>
                  <a:pt x="3662263" y="341346"/>
                  <a:pt x="3665687" y="342107"/>
                  <a:pt x="3667589" y="343058"/>
                </a:cubicBezTo>
                <a:cubicBezTo>
                  <a:pt x="3664546" y="361794"/>
                  <a:pt x="3664546" y="361794"/>
                  <a:pt x="3654464" y="359607"/>
                </a:cubicBezTo>
                <a:lnTo>
                  <a:pt x="3653132" y="359702"/>
                </a:lnTo>
                <a:cubicBezTo>
                  <a:pt x="3660931" y="369308"/>
                  <a:pt x="3671394" y="386237"/>
                  <a:pt x="3678241" y="412963"/>
                </a:cubicBezTo>
                <a:cubicBezTo>
                  <a:pt x="3686801" y="413058"/>
                  <a:pt x="3681856" y="420952"/>
                  <a:pt x="3683758" y="424946"/>
                </a:cubicBezTo>
                <a:cubicBezTo>
                  <a:pt x="3687277" y="426944"/>
                  <a:pt x="3689274" y="425422"/>
                  <a:pt x="3690510" y="422093"/>
                </a:cubicBezTo>
                <a:cubicBezTo>
                  <a:pt x="3695931" y="417338"/>
                  <a:pt x="3701353" y="412677"/>
                  <a:pt x="3707440" y="407446"/>
                </a:cubicBezTo>
                <a:cubicBezTo>
                  <a:pt x="3701638" y="400503"/>
                  <a:pt x="3696597" y="394417"/>
                  <a:pt x="3691461" y="388329"/>
                </a:cubicBezTo>
                <a:lnTo>
                  <a:pt x="3691461" y="388329"/>
                </a:lnTo>
                <a:cubicBezTo>
                  <a:pt x="3691176" y="386427"/>
                  <a:pt x="3690796" y="384525"/>
                  <a:pt x="3690510" y="382623"/>
                </a:cubicBezTo>
                <a:cubicBezTo>
                  <a:pt x="3684328" y="377773"/>
                  <a:pt x="3667875" y="396224"/>
                  <a:pt x="3671013" y="376821"/>
                </a:cubicBezTo>
                <a:cubicBezTo>
                  <a:pt x="3672440" y="367976"/>
                  <a:pt x="3673866" y="358941"/>
                  <a:pt x="3674152" y="349715"/>
                </a:cubicBezTo>
                <a:cubicBezTo>
                  <a:pt x="3676434" y="346482"/>
                  <a:pt x="3673581" y="339253"/>
                  <a:pt x="3681950" y="340014"/>
                </a:cubicBezTo>
                <a:cubicBezTo>
                  <a:pt x="3682331" y="348764"/>
                  <a:pt x="3685375" y="356468"/>
                  <a:pt x="3690986" y="363030"/>
                </a:cubicBezTo>
                <a:cubicBezTo>
                  <a:pt x="3694029" y="358751"/>
                  <a:pt x="3697073" y="354471"/>
                  <a:pt x="3700116" y="350191"/>
                </a:cubicBezTo>
                <a:cubicBezTo>
                  <a:pt x="3707059" y="352378"/>
                  <a:pt x="3712861" y="357800"/>
                  <a:pt x="3719994" y="359321"/>
                </a:cubicBezTo>
                <a:lnTo>
                  <a:pt x="3685565" y="335734"/>
                </a:lnTo>
                <a:lnTo>
                  <a:pt x="3665877" y="322229"/>
                </a:lnTo>
                <a:lnTo>
                  <a:pt x="3659124" y="329838"/>
                </a:lnTo>
                <a:close/>
                <a:moveTo>
                  <a:pt x="2825590" y="295218"/>
                </a:moveTo>
                <a:lnTo>
                  <a:pt x="2825590" y="295218"/>
                </a:lnTo>
                <a:lnTo>
                  <a:pt x="2813511" y="313194"/>
                </a:lnTo>
                <a:lnTo>
                  <a:pt x="2825590" y="321658"/>
                </a:lnTo>
                <a:lnTo>
                  <a:pt x="2825590" y="321658"/>
                </a:lnTo>
                <a:lnTo>
                  <a:pt x="2876664" y="357229"/>
                </a:lnTo>
                <a:lnTo>
                  <a:pt x="2940196" y="276672"/>
                </a:lnTo>
                <a:lnTo>
                  <a:pt x="2838144" y="276672"/>
                </a:lnTo>
                <a:lnTo>
                  <a:pt x="2825590" y="295218"/>
                </a:lnTo>
                <a:close/>
                <a:moveTo>
                  <a:pt x="2702709" y="295218"/>
                </a:moveTo>
                <a:lnTo>
                  <a:pt x="2702709" y="295218"/>
                </a:lnTo>
                <a:lnTo>
                  <a:pt x="2690631" y="313194"/>
                </a:lnTo>
                <a:lnTo>
                  <a:pt x="2702709" y="321658"/>
                </a:lnTo>
                <a:lnTo>
                  <a:pt x="2702709" y="321658"/>
                </a:lnTo>
                <a:lnTo>
                  <a:pt x="2753783" y="357229"/>
                </a:lnTo>
                <a:lnTo>
                  <a:pt x="2817316" y="276672"/>
                </a:lnTo>
                <a:lnTo>
                  <a:pt x="2715264" y="276672"/>
                </a:lnTo>
                <a:lnTo>
                  <a:pt x="2702709" y="295218"/>
                </a:lnTo>
                <a:close/>
                <a:moveTo>
                  <a:pt x="2948376" y="295218"/>
                </a:moveTo>
                <a:lnTo>
                  <a:pt x="2948376" y="295218"/>
                </a:lnTo>
                <a:lnTo>
                  <a:pt x="2936297" y="313194"/>
                </a:lnTo>
                <a:lnTo>
                  <a:pt x="2948376" y="321658"/>
                </a:lnTo>
                <a:lnTo>
                  <a:pt x="2948376" y="321658"/>
                </a:lnTo>
                <a:lnTo>
                  <a:pt x="2999449" y="357229"/>
                </a:lnTo>
                <a:lnTo>
                  <a:pt x="3062982" y="276672"/>
                </a:lnTo>
                <a:lnTo>
                  <a:pt x="2960930" y="276672"/>
                </a:lnTo>
                <a:lnTo>
                  <a:pt x="2948376" y="295218"/>
                </a:lnTo>
                <a:close/>
                <a:moveTo>
                  <a:pt x="2592383" y="276672"/>
                </a:moveTo>
                <a:lnTo>
                  <a:pt x="2694435" y="276672"/>
                </a:lnTo>
                <a:lnTo>
                  <a:pt x="2630902" y="357229"/>
                </a:lnTo>
                <a:lnTo>
                  <a:pt x="2579829" y="321658"/>
                </a:lnTo>
                <a:lnTo>
                  <a:pt x="2579829" y="321658"/>
                </a:lnTo>
                <a:lnTo>
                  <a:pt x="2567750" y="313194"/>
                </a:lnTo>
                <a:lnTo>
                  <a:pt x="2579829" y="295313"/>
                </a:lnTo>
                <a:lnTo>
                  <a:pt x="2579829" y="295313"/>
                </a:lnTo>
                <a:lnTo>
                  <a:pt x="2592383" y="276672"/>
                </a:lnTo>
                <a:close/>
                <a:moveTo>
                  <a:pt x="2632234" y="319756"/>
                </a:moveTo>
                <a:cubicBezTo>
                  <a:pt x="2632424" y="321848"/>
                  <a:pt x="2638321" y="325463"/>
                  <a:pt x="2640603" y="324797"/>
                </a:cubicBezTo>
                <a:cubicBezTo>
                  <a:pt x="2648307" y="322514"/>
                  <a:pt x="2644598" y="316808"/>
                  <a:pt x="2644218" y="311672"/>
                </a:cubicBezTo>
                <a:cubicBezTo>
                  <a:pt x="2637465" y="311957"/>
                  <a:pt x="2631568" y="312528"/>
                  <a:pt x="2632234" y="319756"/>
                </a:cubicBezTo>
                <a:close/>
                <a:moveTo>
                  <a:pt x="471740" y="322229"/>
                </a:moveTo>
                <a:lnTo>
                  <a:pt x="470409" y="323751"/>
                </a:lnTo>
                <a:cubicBezTo>
                  <a:pt x="478588" y="325558"/>
                  <a:pt x="476781" y="332120"/>
                  <a:pt x="474688" y="338683"/>
                </a:cubicBezTo>
                <a:cubicBezTo>
                  <a:pt x="483724" y="340014"/>
                  <a:pt x="492759" y="342487"/>
                  <a:pt x="501699" y="342582"/>
                </a:cubicBezTo>
                <a:lnTo>
                  <a:pt x="491428" y="335639"/>
                </a:lnTo>
                <a:lnTo>
                  <a:pt x="471740" y="322229"/>
                </a:lnTo>
                <a:close/>
                <a:moveTo>
                  <a:pt x="487053" y="374348"/>
                </a:moveTo>
                <a:cubicBezTo>
                  <a:pt x="488099" y="373017"/>
                  <a:pt x="488574" y="371400"/>
                  <a:pt x="488955" y="369593"/>
                </a:cubicBezTo>
                <a:cubicBezTo>
                  <a:pt x="488574" y="371400"/>
                  <a:pt x="488004" y="373112"/>
                  <a:pt x="487053" y="374348"/>
                </a:cubicBezTo>
                <a:lnTo>
                  <a:pt x="487053" y="374348"/>
                </a:lnTo>
                <a:close/>
                <a:moveTo>
                  <a:pt x="419620" y="357134"/>
                </a:moveTo>
                <a:lnTo>
                  <a:pt x="423425" y="352283"/>
                </a:lnTo>
                <a:cubicBezTo>
                  <a:pt x="420952" y="353044"/>
                  <a:pt x="418479" y="353805"/>
                  <a:pt x="415911" y="354566"/>
                </a:cubicBezTo>
                <a:lnTo>
                  <a:pt x="419620" y="357134"/>
                </a:lnTo>
                <a:close/>
                <a:moveTo>
                  <a:pt x="387569" y="367501"/>
                </a:moveTo>
                <a:lnTo>
                  <a:pt x="387854" y="367691"/>
                </a:lnTo>
                <a:lnTo>
                  <a:pt x="387854" y="367691"/>
                </a:lnTo>
                <a:cubicBezTo>
                  <a:pt x="390327" y="369783"/>
                  <a:pt x="392800" y="371876"/>
                  <a:pt x="395273" y="373968"/>
                </a:cubicBezTo>
                <a:cubicBezTo>
                  <a:pt x="398126" y="371305"/>
                  <a:pt x="401074" y="368547"/>
                  <a:pt x="403452" y="366359"/>
                </a:cubicBezTo>
                <a:cubicBezTo>
                  <a:pt x="410775" y="371495"/>
                  <a:pt x="397936" y="380626"/>
                  <a:pt x="407922" y="385762"/>
                </a:cubicBezTo>
                <a:cubicBezTo>
                  <a:pt x="408112" y="385191"/>
                  <a:pt x="408302" y="384716"/>
                  <a:pt x="408493" y="384145"/>
                </a:cubicBezTo>
                <a:cubicBezTo>
                  <a:pt x="408112" y="383003"/>
                  <a:pt x="407732" y="381767"/>
                  <a:pt x="407256" y="380721"/>
                </a:cubicBezTo>
                <a:lnTo>
                  <a:pt x="414865" y="367310"/>
                </a:lnTo>
                <a:lnTo>
                  <a:pt x="397840" y="355707"/>
                </a:lnTo>
                <a:cubicBezTo>
                  <a:pt x="393465" y="358085"/>
                  <a:pt x="391563" y="364362"/>
                  <a:pt x="387569" y="367501"/>
                </a:cubicBezTo>
                <a:close/>
                <a:moveTo>
                  <a:pt x="368262" y="465558"/>
                </a:moveTo>
                <a:cubicBezTo>
                  <a:pt x="368357" y="468506"/>
                  <a:pt x="368452" y="471360"/>
                  <a:pt x="368547" y="474403"/>
                </a:cubicBezTo>
                <a:cubicBezTo>
                  <a:pt x="368737" y="473547"/>
                  <a:pt x="369023" y="472786"/>
                  <a:pt x="369213" y="471930"/>
                </a:cubicBezTo>
                <a:cubicBezTo>
                  <a:pt x="370164" y="473167"/>
                  <a:pt x="370734" y="474403"/>
                  <a:pt x="371495" y="475640"/>
                </a:cubicBezTo>
                <a:lnTo>
                  <a:pt x="377297" y="475640"/>
                </a:lnTo>
                <a:cubicBezTo>
                  <a:pt x="375014" y="471740"/>
                  <a:pt x="372637" y="467555"/>
                  <a:pt x="368262" y="465558"/>
                </a:cubicBezTo>
                <a:close/>
                <a:moveTo>
                  <a:pt x="414009" y="405829"/>
                </a:moveTo>
                <a:cubicBezTo>
                  <a:pt x="416672" y="421998"/>
                  <a:pt x="417433" y="439498"/>
                  <a:pt x="417433" y="453004"/>
                </a:cubicBezTo>
                <a:cubicBezTo>
                  <a:pt x="417433" y="466319"/>
                  <a:pt x="416767" y="475640"/>
                  <a:pt x="416767" y="475640"/>
                </a:cubicBezTo>
                <a:lnTo>
                  <a:pt x="391183" y="475640"/>
                </a:lnTo>
                <a:cubicBezTo>
                  <a:pt x="387474" y="461468"/>
                  <a:pt x="381006" y="456333"/>
                  <a:pt x="368167" y="461278"/>
                </a:cubicBezTo>
                <a:cubicBezTo>
                  <a:pt x="367786" y="453670"/>
                  <a:pt x="367215" y="446441"/>
                  <a:pt x="366359" y="439689"/>
                </a:cubicBezTo>
                <a:cubicBezTo>
                  <a:pt x="366550" y="439689"/>
                  <a:pt x="366740" y="439783"/>
                  <a:pt x="366930" y="439879"/>
                </a:cubicBezTo>
                <a:cubicBezTo>
                  <a:pt x="369783" y="438737"/>
                  <a:pt x="377487" y="448914"/>
                  <a:pt x="374919" y="434648"/>
                </a:cubicBezTo>
                <a:cubicBezTo>
                  <a:pt x="380721" y="430178"/>
                  <a:pt x="384811" y="435504"/>
                  <a:pt x="389376" y="438547"/>
                </a:cubicBezTo>
                <a:cubicBezTo>
                  <a:pt x="394702" y="442161"/>
                  <a:pt x="399838" y="442446"/>
                  <a:pt x="403357" y="434743"/>
                </a:cubicBezTo>
                <a:cubicBezTo>
                  <a:pt x="421237" y="423330"/>
                  <a:pt x="399172" y="418099"/>
                  <a:pt x="400789" y="409158"/>
                </a:cubicBezTo>
                <a:lnTo>
                  <a:pt x="400789" y="409158"/>
                </a:lnTo>
                <a:cubicBezTo>
                  <a:pt x="403167" y="407827"/>
                  <a:pt x="405544" y="406495"/>
                  <a:pt x="407922" y="405069"/>
                </a:cubicBezTo>
                <a:cubicBezTo>
                  <a:pt x="409919" y="405354"/>
                  <a:pt x="412012" y="405639"/>
                  <a:pt x="414009" y="405829"/>
                </a:cubicBezTo>
                <a:close/>
                <a:moveTo>
                  <a:pt x="412677" y="467175"/>
                </a:moveTo>
                <a:cubicBezTo>
                  <a:pt x="414009" y="453384"/>
                  <a:pt x="402120" y="461849"/>
                  <a:pt x="400028" y="453764"/>
                </a:cubicBezTo>
                <a:cubicBezTo>
                  <a:pt x="398316" y="469362"/>
                  <a:pt x="409634" y="460042"/>
                  <a:pt x="412677" y="467175"/>
                </a:cubicBezTo>
                <a:close/>
                <a:moveTo>
                  <a:pt x="3464341" y="336305"/>
                </a:moveTo>
                <a:cubicBezTo>
                  <a:pt x="3463295" y="336495"/>
                  <a:pt x="3462344" y="336590"/>
                  <a:pt x="3461393" y="336685"/>
                </a:cubicBezTo>
                <a:lnTo>
                  <a:pt x="3490877" y="357229"/>
                </a:lnTo>
                <a:lnTo>
                  <a:pt x="3496869" y="349620"/>
                </a:lnTo>
                <a:cubicBezTo>
                  <a:pt x="3492589" y="349715"/>
                  <a:pt x="3488404" y="350096"/>
                  <a:pt x="3484600" y="352474"/>
                </a:cubicBezTo>
                <a:cubicBezTo>
                  <a:pt x="3484124" y="338207"/>
                  <a:pt x="3477086" y="333357"/>
                  <a:pt x="3464341" y="336305"/>
                </a:cubicBezTo>
                <a:close/>
                <a:moveTo>
                  <a:pt x="3519600" y="348859"/>
                </a:moveTo>
                <a:cubicBezTo>
                  <a:pt x="3519600" y="348859"/>
                  <a:pt x="3520075" y="349145"/>
                  <a:pt x="3520646" y="349715"/>
                </a:cubicBezTo>
                <a:cubicBezTo>
                  <a:pt x="3523499" y="346862"/>
                  <a:pt x="3527684" y="347147"/>
                  <a:pt x="3532344" y="349430"/>
                </a:cubicBezTo>
                <a:cubicBezTo>
                  <a:pt x="3532725" y="345911"/>
                  <a:pt x="3533105" y="342392"/>
                  <a:pt x="3533486" y="338873"/>
                </a:cubicBezTo>
                <a:cubicBezTo>
                  <a:pt x="3531679" y="338968"/>
                  <a:pt x="3529871" y="339158"/>
                  <a:pt x="3527969" y="339253"/>
                </a:cubicBezTo>
                <a:lnTo>
                  <a:pt x="3519600" y="348859"/>
                </a:lnTo>
                <a:close/>
                <a:moveTo>
                  <a:pt x="3690605" y="437881"/>
                </a:moveTo>
                <a:cubicBezTo>
                  <a:pt x="3693934" y="439308"/>
                  <a:pt x="3697168" y="440639"/>
                  <a:pt x="3700497" y="442066"/>
                </a:cubicBezTo>
                <a:cubicBezTo>
                  <a:pt x="3712290" y="441781"/>
                  <a:pt x="3723989" y="441400"/>
                  <a:pt x="3733975" y="435694"/>
                </a:cubicBezTo>
                <a:cubicBezTo>
                  <a:pt x="3733785" y="431699"/>
                  <a:pt x="3733500" y="427609"/>
                  <a:pt x="3733119" y="423520"/>
                </a:cubicBezTo>
                <a:cubicBezTo>
                  <a:pt x="3721421" y="419335"/>
                  <a:pt x="3709532" y="419050"/>
                  <a:pt x="3697263" y="425327"/>
                </a:cubicBezTo>
                <a:cubicBezTo>
                  <a:pt x="3694980" y="429417"/>
                  <a:pt x="3692793" y="433601"/>
                  <a:pt x="3690605" y="437881"/>
                </a:cubicBezTo>
                <a:close/>
                <a:moveTo>
                  <a:pt x="3783812" y="327745"/>
                </a:moveTo>
                <a:cubicBezTo>
                  <a:pt x="3786761" y="326414"/>
                  <a:pt x="3789519" y="325367"/>
                  <a:pt x="3792277" y="324607"/>
                </a:cubicBezTo>
                <a:lnTo>
                  <a:pt x="3788758" y="322134"/>
                </a:lnTo>
                <a:lnTo>
                  <a:pt x="3783812" y="327745"/>
                </a:lnTo>
                <a:close/>
                <a:moveTo>
                  <a:pt x="3731693" y="410965"/>
                </a:moveTo>
                <a:cubicBezTo>
                  <a:pt x="3731407" y="408968"/>
                  <a:pt x="3731122" y="406971"/>
                  <a:pt x="3730837" y="405069"/>
                </a:cubicBezTo>
                <a:cubicBezTo>
                  <a:pt x="3727793" y="407161"/>
                  <a:pt x="3724179" y="409539"/>
                  <a:pt x="3719519" y="412677"/>
                </a:cubicBezTo>
                <a:cubicBezTo>
                  <a:pt x="3724274" y="412012"/>
                  <a:pt x="3728174" y="411536"/>
                  <a:pt x="3731693" y="410965"/>
                </a:cubicBezTo>
                <a:close/>
                <a:moveTo>
                  <a:pt x="3702304" y="362650"/>
                </a:moveTo>
                <a:cubicBezTo>
                  <a:pt x="3700972" y="364457"/>
                  <a:pt x="3698309" y="365789"/>
                  <a:pt x="3693839" y="366455"/>
                </a:cubicBezTo>
                <a:lnTo>
                  <a:pt x="3693839" y="366455"/>
                </a:lnTo>
                <a:cubicBezTo>
                  <a:pt x="3698309" y="365789"/>
                  <a:pt x="3700972" y="364457"/>
                  <a:pt x="3702304" y="362650"/>
                </a:cubicBezTo>
                <a:close/>
                <a:moveTo>
                  <a:pt x="3518078" y="381957"/>
                </a:moveTo>
                <a:lnTo>
                  <a:pt x="3506570" y="387474"/>
                </a:lnTo>
                <a:cubicBezTo>
                  <a:pt x="3506570" y="387474"/>
                  <a:pt x="3506950" y="390137"/>
                  <a:pt x="3507521" y="394607"/>
                </a:cubicBezTo>
                <a:cubicBezTo>
                  <a:pt x="3515890" y="397365"/>
                  <a:pt x="3522072" y="401835"/>
                  <a:pt x="3526447" y="409349"/>
                </a:cubicBezTo>
                <a:cubicBezTo>
                  <a:pt x="3528064" y="407446"/>
                  <a:pt x="3529776" y="406020"/>
                  <a:pt x="3531488" y="404879"/>
                </a:cubicBezTo>
                <a:cubicBezTo>
                  <a:pt x="3525116" y="387379"/>
                  <a:pt x="3518078" y="381957"/>
                  <a:pt x="3518078" y="381957"/>
                </a:cubicBezTo>
                <a:close/>
                <a:moveTo>
                  <a:pt x="3654084" y="448628"/>
                </a:moveTo>
                <a:cubicBezTo>
                  <a:pt x="3656842" y="446726"/>
                  <a:pt x="3659695" y="444824"/>
                  <a:pt x="3662453" y="442922"/>
                </a:cubicBezTo>
                <a:lnTo>
                  <a:pt x="3662453" y="442922"/>
                </a:lnTo>
                <a:cubicBezTo>
                  <a:pt x="3659695" y="444824"/>
                  <a:pt x="3656842" y="446726"/>
                  <a:pt x="3654084" y="448628"/>
                </a:cubicBezTo>
                <a:lnTo>
                  <a:pt x="3654084" y="448628"/>
                </a:lnTo>
                <a:close/>
                <a:moveTo>
                  <a:pt x="3562969" y="370259"/>
                </a:moveTo>
                <a:cubicBezTo>
                  <a:pt x="3558594" y="377392"/>
                  <a:pt x="3552888" y="377202"/>
                  <a:pt x="3546611" y="373017"/>
                </a:cubicBezTo>
                <a:cubicBezTo>
                  <a:pt x="3545469" y="375300"/>
                  <a:pt x="3544328" y="377582"/>
                  <a:pt x="3543187" y="379865"/>
                </a:cubicBezTo>
                <a:cubicBezTo>
                  <a:pt x="3546135" y="385762"/>
                  <a:pt x="3549083" y="392609"/>
                  <a:pt x="3551746" y="400599"/>
                </a:cubicBezTo>
                <a:cubicBezTo>
                  <a:pt x="3556312" y="400979"/>
                  <a:pt x="3560972" y="401740"/>
                  <a:pt x="3565632" y="402120"/>
                </a:cubicBezTo>
                <a:cubicBezTo>
                  <a:pt x="3570198" y="393656"/>
                  <a:pt x="3575524" y="391944"/>
                  <a:pt x="3585130" y="396319"/>
                </a:cubicBezTo>
                <a:cubicBezTo>
                  <a:pt x="3591978" y="399362"/>
                  <a:pt x="3600823" y="401550"/>
                  <a:pt x="3605673" y="394036"/>
                </a:cubicBezTo>
                <a:cubicBezTo>
                  <a:pt x="3604437" y="389281"/>
                  <a:pt x="3603105" y="384716"/>
                  <a:pt x="3601393" y="380721"/>
                </a:cubicBezTo>
                <a:lnTo>
                  <a:pt x="3605863" y="372922"/>
                </a:lnTo>
                <a:cubicBezTo>
                  <a:pt x="3605483" y="370354"/>
                  <a:pt x="3605483" y="367881"/>
                  <a:pt x="3606529" y="365599"/>
                </a:cubicBezTo>
                <a:lnTo>
                  <a:pt x="3562684" y="335639"/>
                </a:lnTo>
                <a:lnTo>
                  <a:pt x="3553839" y="329552"/>
                </a:lnTo>
                <a:cubicBezTo>
                  <a:pt x="3550796" y="332596"/>
                  <a:pt x="3547086" y="334403"/>
                  <a:pt x="3543567" y="336305"/>
                </a:cubicBezTo>
                <a:cubicBezTo>
                  <a:pt x="3547657" y="337351"/>
                  <a:pt x="3548608" y="339539"/>
                  <a:pt x="3545945" y="342963"/>
                </a:cubicBezTo>
                <a:cubicBezTo>
                  <a:pt x="3545850" y="344009"/>
                  <a:pt x="3545755" y="344960"/>
                  <a:pt x="3545660" y="346006"/>
                </a:cubicBezTo>
                <a:cubicBezTo>
                  <a:pt x="3546896" y="350952"/>
                  <a:pt x="3543091" y="358465"/>
                  <a:pt x="3552412" y="359226"/>
                </a:cubicBezTo>
                <a:cubicBezTo>
                  <a:pt x="3557072" y="349050"/>
                  <a:pt x="3566869" y="350476"/>
                  <a:pt x="3575429" y="349050"/>
                </a:cubicBezTo>
                <a:cubicBezTo>
                  <a:pt x="3586747" y="349145"/>
                  <a:pt x="3585320" y="355707"/>
                  <a:pt x="3582562" y="362936"/>
                </a:cubicBezTo>
                <a:cubicBezTo>
                  <a:pt x="3579423" y="374919"/>
                  <a:pt x="3568676" y="365694"/>
                  <a:pt x="3562969" y="370259"/>
                </a:cubicBezTo>
                <a:close/>
                <a:moveTo>
                  <a:pt x="3691366" y="379675"/>
                </a:moveTo>
                <a:cubicBezTo>
                  <a:pt x="3696597" y="380626"/>
                  <a:pt x="3701828" y="381482"/>
                  <a:pt x="3707059" y="382433"/>
                </a:cubicBezTo>
                <a:cubicBezTo>
                  <a:pt x="3708676" y="385666"/>
                  <a:pt x="3710293" y="388900"/>
                  <a:pt x="3712385" y="393085"/>
                </a:cubicBezTo>
                <a:cubicBezTo>
                  <a:pt x="3720660" y="372922"/>
                  <a:pt x="3712195" y="367215"/>
                  <a:pt x="3694029" y="369022"/>
                </a:cubicBezTo>
                <a:lnTo>
                  <a:pt x="3694029" y="369022"/>
                </a:lnTo>
                <a:cubicBezTo>
                  <a:pt x="3690986" y="370639"/>
                  <a:pt x="3687847" y="372256"/>
                  <a:pt x="3684804" y="373778"/>
                </a:cubicBezTo>
                <a:cubicBezTo>
                  <a:pt x="3686991" y="375775"/>
                  <a:pt x="3689179" y="377773"/>
                  <a:pt x="3691366" y="379675"/>
                </a:cubicBezTo>
                <a:close/>
                <a:moveTo>
                  <a:pt x="3658078" y="425137"/>
                </a:moveTo>
                <a:cubicBezTo>
                  <a:pt x="3658649" y="425422"/>
                  <a:pt x="3659314" y="425612"/>
                  <a:pt x="3659885" y="425898"/>
                </a:cubicBezTo>
                <a:cubicBezTo>
                  <a:pt x="3659600" y="424186"/>
                  <a:pt x="3659220" y="422474"/>
                  <a:pt x="3658839" y="420952"/>
                </a:cubicBezTo>
                <a:cubicBezTo>
                  <a:pt x="3658459" y="422379"/>
                  <a:pt x="3658078" y="423710"/>
                  <a:pt x="3658078" y="425137"/>
                </a:cubicBezTo>
                <a:close/>
                <a:moveTo>
                  <a:pt x="3726366" y="363601"/>
                </a:moveTo>
                <a:cubicBezTo>
                  <a:pt x="3726271" y="364267"/>
                  <a:pt x="3726271" y="364933"/>
                  <a:pt x="3726176" y="365599"/>
                </a:cubicBezTo>
                <a:cubicBezTo>
                  <a:pt x="3725796" y="368642"/>
                  <a:pt x="3726462" y="370544"/>
                  <a:pt x="3727698" y="371781"/>
                </a:cubicBezTo>
                <a:cubicBezTo>
                  <a:pt x="3726462" y="370449"/>
                  <a:pt x="3725796" y="368547"/>
                  <a:pt x="3726176" y="365599"/>
                </a:cubicBezTo>
                <a:cubicBezTo>
                  <a:pt x="3726271" y="364933"/>
                  <a:pt x="3726366" y="364267"/>
                  <a:pt x="3726366" y="363601"/>
                </a:cubicBezTo>
                <a:lnTo>
                  <a:pt x="3726366" y="363601"/>
                </a:lnTo>
                <a:close/>
                <a:moveTo>
                  <a:pt x="3776108" y="357990"/>
                </a:moveTo>
                <a:cubicBezTo>
                  <a:pt x="3780293" y="358085"/>
                  <a:pt x="3784478" y="357419"/>
                  <a:pt x="3788663" y="355707"/>
                </a:cubicBezTo>
                <a:cubicBezTo>
                  <a:pt x="3788948" y="354851"/>
                  <a:pt x="3789233" y="354091"/>
                  <a:pt x="3789424" y="353234"/>
                </a:cubicBezTo>
                <a:cubicBezTo>
                  <a:pt x="3789138" y="354091"/>
                  <a:pt x="3788948" y="354851"/>
                  <a:pt x="3788663" y="355707"/>
                </a:cubicBezTo>
                <a:cubicBezTo>
                  <a:pt x="3784573" y="357419"/>
                  <a:pt x="3780388" y="358180"/>
                  <a:pt x="3776108" y="357990"/>
                </a:cubicBezTo>
                <a:close/>
                <a:moveTo>
                  <a:pt x="3443798" y="442542"/>
                </a:moveTo>
                <a:cubicBezTo>
                  <a:pt x="3442752" y="442161"/>
                  <a:pt x="3441706" y="441876"/>
                  <a:pt x="3440659" y="441495"/>
                </a:cubicBezTo>
                <a:cubicBezTo>
                  <a:pt x="3439803" y="442542"/>
                  <a:pt x="3438947" y="443398"/>
                  <a:pt x="3438091" y="444063"/>
                </a:cubicBezTo>
                <a:cubicBezTo>
                  <a:pt x="3439137" y="453670"/>
                  <a:pt x="3439803" y="464131"/>
                  <a:pt x="3439803" y="475640"/>
                </a:cubicBezTo>
                <a:lnTo>
                  <a:pt x="3457589" y="475640"/>
                </a:lnTo>
                <a:cubicBezTo>
                  <a:pt x="3457684" y="475069"/>
                  <a:pt x="3457684" y="474498"/>
                  <a:pt x="3457589" y="473833"/>
                </a:cubicBezTo>
                <a:cubicBezTo>
                  <a:pt x="3459491" y="474308"/>
                  <a:pt x="3461203" y="474879"/>
                  <a:pt x="3462725" y="475640"/>
                </a:cubicBezTo>
                <a:lnTo>
                  <a:pt x="3476420" y="475640"/>
                </a:lnTo>
                <a:cubicBezTo>
                  <a:pt x="3476991" y="472216"/>
                  <a:pt x="3479083" y="469457"/>
                  <a:pt x="3483363" y="467841"/>
                </a:cubicBezTo>
                <a:cubicBezTo>
                  <a:pt x="3485075" y="467460"/>
                  <a:pt x="3486692" y="466985"/>
                  <a:pt x="3488404" y="466604"/>
                </a:cubicBezTo>
                <a:cubicBezTo>
                  <a:pt x="3488499" y="463941"/>
                  <a:pt x="3488594" y="460707"/>
                  <a:pt x="3488594" y="457093"/>
                </a:cubicBezTo>
                <a:cubicBezTo>
                  <a:pt x="3486787" y="458710"/>
                  <a:pt x="3485075" y="460517"/>
                  <a:pt x="3483553" y="463085"/>
                </a:cubicBezTo>
                <a:cubicBezTo>
                  <a:pt x="3478893" y="453384"/>
                  <a:pt x="3472235" y="450150"/>
                  <a:pt x="3463581" y="451482"/>
                </a:cubicBezTo>
                <a:cubicBezTo>
                  <a:pt x="3457113" y="451957"/>
                  <a:pt x="3453689" y="456333"/>
                  <a:pt x="3451026" y="461563"/>
                </a:cubicBezTo>
                <a:cubicBezTo>
                  <a:pt x="3449314" y="465843"/>
                  <a:pt x="3447317" y="469553"/>
                  <a:pt x="3440279" y="466699"/>
                </a:cubicBezTo>
                <a:cubicBezTo>
                  <a:pt x="3441515" y="462800"/>
                  <a:pt x="3442752" y="458900"/>
                  <a:pt x="3443893" y="455001"/>
                </a:cubicBezTo>
                <a:cubicBezTo>
                  <a:pt x="3447792" y="450911"/>
                  <a:pt x="3447888" y="446726"/>
                  <a:pt x="3443798" y="442542"/>
                </a:cubicBezTo>
                <a:close/>
                <a:moveTo>
                  <a:pt x="3395197" y="381957"/>
                </a:moveTo>
                <a:lnTo>
                  <a:pt x="3383689" y="387474"/>
                </a:lnTo>
                <a:cubicBezTo>
                  <a:pt x="3383689" y="387474"/>
                  <a:pt x="3391108" y="440639"/>
                  <a:pt x="3391108" y="475735"/>
                </a:cubicBezTo>
                <a:lnTo>
                  <a:pt x="3406705" y="475735"/>
                </a:lnTo>
                <a:cubicBezTo>
                  <a:pt x="3405849" y="475449"/>
                  <a:pt x="3405089" y="475164"/>
                  <a:pt x="3404233" y="474783"/>
                </a:cubicBezTo>
                <a:cubicBezTo>
                  <a:pt x="3409939" y="472977"/>
                  <a:pt x="3414409" y="472786"/>
                  <a:pt x="3418499" y="473357"/>
                </a:cubicBezTo>
                <a:cubicBezTo>
                  <a:pt x="3418404" y="462229"/>
                  <a:pt x="3417833" y="452528"/>
                  <a:pt x="3416882" y="443778"/>
                </a:cubicBezTo>
                <a:cubicBezTo>
                  <a:pt x="3414314" y="448058"/>
                  <a:pt x="3413838" y="455191"/>
                  <a:pt x="3404708" y="451387"/>
                </a:cubicBezTo>
                <a:cubicBezTo>
                  <a:pt x="3406420" y="442637"/>
                  <a:pt x="3412983" y="433887"/>
                  <a:pt x="3405564" y="424471"/>
                </a:cubicBezTo>
                <a:cubicBezTo>
                  <a:pt x="3404803" y="423520"/>
                  <a:pt x="3402520" y="414104"/>
                  <a:pt x="3410700" y="411346"/>
                </a:cubicBezTo>
                <a:cubicBezTo>
                  <a:pt x="3403947" y="388615"/>
                  <a:pt x="3395197" y="381957"/>
                  <a:pt x="3395197" y="381957"/>
                </a:cubicBezTo>
                <a:close/>
                <a:moveTo>
                  <a:pt x="1474188" y="295218"/>
                </a:moveTo>
                <a:lnTo>
                  <a:pt x="1474188" y="295218"/>
                </a:lnTo>
                <a:lnTo>
                  <a:pt x="1462109" y="313194"/>
                </a:lnTo>
                <a:lnTo>
                  <a:pt x="1474188" y="321658"/>
                </a:lnTo>
                <a:lnTo>
                  <a:pt x="1474188" y="321658"/>
                </a:lnTo>
                <a:lnTo>
                  <a:pt x="1525261" y="357229"/>
                </a:lnTo>
                <a:lnTo>
                  <a:pt x="1534867" y="344960"/>
                </a:lnTo>
                <a:cubicBezTo>
                  <a:pt x="1532775" y="346672"/>
                  <a:pt x="1530492" y="347813"/>
                  <a:pt x="1527163" y="344675"/>
                </a:cubicBezTo>
                <a:cubicBezTo>
                  <a:pt x="1528115" y="334213"/>
                  <a:pt x="1539623" y="340680"/>
                  <a:pt x="1541144" y="331835"/>
                </a:cubicBezTo>
                <a:cubicBezTo>
                  <a:pt x="1543522" y="329647"/>
                  <a:pt x="1545424" y="329172"/>
                  <a:pt x="1547041" y="329552"/>
                </a:cubicBezTo>
                <a:lnTo>
                  <a:pt x="1588794" y="276672"/>
                </a:lnTo>
                <a:lnTo>
                  <a:pt x="1486742" y="276672"/>
                </a:lnTo>
                <a:lnTo>
                  <a:pt x="1474188" y="295218"/>
                </a:lnTo>
                <a:close/>
                <a:moveTo>
                  <a:pt x="3272412" y="381957"/>
                </a:moveTo>
                <a:lnTo>
                  <a:pt x="3260904" y="387474"/>
                </a:lnTo>
                <a:cubicBezTo>
                  <a:pt x="3260904" y="387474"/>
                  <a:pt x="3268322" y="440639"/>
                  <a:pt x="3268322" y="475735"/>
                </a:cubicBezTo>
                <a:lnTo>
                  <a:pt x="3295713" y="475735"/>
                </a:lnTo>
                <a:cubicBezTo>
                  <a:pt x="3295618" y="399553"/>
                  <a:pt x="3272412" y="381957"/>
                  <a:pt x="3272412" y="381957"/>
                </a:cubicBezTo>
                <a:close/>
                <a:moveTo>
                  <a:pt x="3149531" y="381957"/>
                </a:moveTo>
                <a:lnTo>
                  <a:pt x="3138023" y="387474"/>
                </a:lnTo>
                <a:cubicBezTo>
                  <a:pt x="3138023" y="387474"/>
                  <a:pt x="3145441" y="440639"/>
                  <a:pt x="3145441" y="475735"/>
                </a:cubicBezTo>
                <a:lnTo>
                  <a:pt x="3172833" y="475735"/>
                </a:lnTo>
                <a:cubicBezTo>
                  <a:pt x="3172833" y="399553"/>
                  <a:pt x="3149531" y="381957"/>
                  <a:pt x="3149531" y="381957"/>
                </a:cubicBezTo>
                <a:close/>
                <a:moveTo>
                  <a:pt x="3575524" y="474593"/>
                </a:moveTo>
                <a:cubicBezTo>
                  <a:pt x="3577711" y="467460"/>
                  <a:pt x="3579804" y="460422"/>
                  <a:pt x="3581611" y="454525"/>
                </a:cubicBezTo>
                <a:cubicBezTo>
                  <a:pt x="3574478" y="453099"/>
                  <a:pt x="3567915" y="451862"/>
                  <a:pt x="3561543" y="450626"/>
                </a:cubicBezTo>
                <a:cubicBezTo>
                  <a:pt x="3562208" y="458520"/>
                  <a:pt x="3562684" y="466794"/>
                  <a:pt x="3562684" y="475735"/>
                </a:cubicBezTo>
                <a:lnTo>
                  <a:pt x="3571624" y="475735"/>
                </a:lnTo>
                <a:cubicBezTo>
                  <a:pt x="3572956" y="475354"/>
                  <a:pt x="3574192" y="474974"/>
                  <a:pt x="3575524" y="474593"/>
                </a:cubicBezTo>
                <a:close/>
                <a:moveTo>
                  <a:pt x="3640959" y="381957"/>
                </a:moveTo>
                <a:lnTo>
                  <a:pt x="3629450" y="387474"/>
                </a:lnTo>
                <a:cubicBezTo>
                  <a:pt x="3629450" y="387474"/>
                  <a:pt x="3632779" y="411251"/>
                  <a:pt x="3634967" y="437501"/>
                </a:cubicBezTo>
                <a:cubicBezTo>
                  <a:pt x="3637344" y="441971"/>
                  <a:pt x="3641149" y="441876"/>
                  <a:pt x="3647902" y="437881"/>
                </a:cubicBezTo>
                <a:cubicBezTo>
                  <a:pt x="3655415" y="427515"/>
                  <a:pt x="3623934" y="422093"/>
                  <a:pt x="3644383" y="410109"/>
                </a:cubicBezTo>
                <a:cubicBezTo>
                  <a:pt x="3651611" y="413438"/>
                  <a:pt x="3654464" y="411917"/>
                  <a:pt x="3655320" y="407827"/>
                </a:cubicBezTo>
                <a:cubicBezTo>
                  <a:pt x="3648758" y="387949"/>
                  <a:pt x="3640959" y="381957"/>
                  <a:pt x="3640959" y="381957"/>
                </a:cubicBezTo>
                <a:close/>
                <a:moveTo>
                  <a:pt x="3531964" y="415721"/>
                </a:moveTo>
                <a:cubicBezTo>
                  <a:pt x="3530062" y="415626"/>
                  <a:pt x="3528064" y="415436"/>
                  <a:pt x="3526162" y="415340"/>
                </a:cubicBezTo>
                <a:cubicBezTo>
                  <a:pt x="3520456" y="419906"/>
                  <a:pt x="3515510" y="419716"/>
                  <a:pt x="3510184" y="418099"/>
                </a:cubicBezTo>
                <a:cubicBezTo>
                  <a:pt x="3510564" y="421427"/>
                  <a:pt x="3510850" y="424851"/>
                  <a:pt x="3511230" y="428371"/>
                </a:cubicBezTo>
                <a:cubicBezTo>
                  <a:pt x="3522358" y="431890"/>
                  <a:pt x="3533010" y="434457"/>
                  <a:pt x="3531964" y="415721"/>
                </a:cubicBezTo>
                <a:close/>
                <a:moveTo>
                  <a:pt x="3921340" y="167677"/>
                </a:moveTo>
                <a:lnTo>
                  <a:pt x="3931231" y="182229"/>
                </a:lnTo>
                <a:lnTo>
                  <a:pt x="3931231" y="168248"/>
                </a:lnTo>
                <a:cubicBezTo>
                  <a:pt x="3929614" y="167392"/>
                  <a:pt x="3927997" y="166536"/>
                  <a:pt x="3926476" y="165489"/>
                </a:cubicBezTo>
                <a:lnTo>
                  <a:pt x="3921340" y="167677"/>
                </a:lnTo>
                <a:close/>
                <a:moveTo>
                  <a:pt x="231971" y="234063"/>
                </a:moveTo>
                <a:lnTo>
                  <a:pt x="231971" y="234063"/>
                </a:lnTo>
                <a:cubicBezTo>
                  <a:pt x="232636" y="229498"/>
                  <a:pt x="233302" y="224932"/>
                  <a:pt x="233968" y="220367"/>
                </a:cubicBezTo>
                <a:cubicBezTo>
                  <a:pt x="233302" y="224932"/>
                  <a:pt x="232636" y="229498"/>
                  <a:pt x="231971" y="234063"/>
                </a:cubicBezTo>
                <a:close/>
                <a:moveTo>
                  <a:pt x="231971" y="234063"/>
                </a:moveTo>
                <a:cubicBezTo>
                  <a:pt x="232827" y="235204"/>
                  <a:pt x="233683" y="236346"/>
                  <a:pt x="234539" y="237487"/>
                </a:cubicBezTo>
                <a:cubicBezTo>
                  <a:pt x="234539" y="238343"/>
                  <a:pt x="234539" y="239104"/>
                  <a:pt x="234539" y="239960"/>
                </a:cubicBezTo>
                <a:cubicBezTo>
                  <a:pt x="234539" y="239104"/>
                  <a:pt x="234539" y="238343"/>
                  <a:pt x="234539" y="237487"/>
                </a:cubicBezTo>
                <a:cubicBezTo>
                  <a:pt x="233683" y="236346"/>
                  <a:pt x="232827" y="235204"/>
                  <a:pt x="231971" y="234063"/>
                </a:cubicBezTo>
                <a:close/>
                <a:moveTo>
                  <a:pt x="200965" y="249090"/>
                </a:moveTo>
                <a:cubicBezTo>
                  <a:pt x="202962" y="249376"/>
                  <a:pt x="204960" y="249566"/>
                  <a:pt x="206862" y="249851"/>
                </a:cubicBezTo>
                <a:cubicBezTo>
                  <a:pt x="204865" y="249661"/>
                  <a:pt x="202867" y="249376"/>
                  <a:pt x="200965" y="249090"/>
                </a:cubicBezTo>
                <a:lnTo>
                  <a:pt x="200965" y="249090"/>
                </a:lnTo>
                <a:close/>
                <a:moveTo>
                  <a:pt x="3903459" y="220367"/>
                </a:moveTo>
                <a:lnTo>
                  <a:pt x="3931231" y="220367"/>
                </a:lnTo>
                <a:lnTo>
                  <a:pt x="3931231" y="250422"/>
                </a:lnTo>
                <a:cubicBezTo>
                  <a:pt x="3929614" y="251563"/>
                  <a:pt x="3928092" y="253370"/>
                  <a:pt x="3926571" y="255462"/>
                </a:cubicBezTo>
                <a:lnTo>
                  <a:pt x="3686421" y="255462"/>
                </a:lnTo>
                <a:cubicBezTo>
                  <a:pt x="3688228" y="253750"/>
                  <a:pt x="3689845" y="250707"/>
                  <a:pt x="3690130" y="247759"/>
                </a:cubicBezTo>
                <a:cubicBezTo>
                  <a:pt x="3689749" y="242432"/>
                  <a:pt x="3695741" y="235395"/>
                  <a:pt x="3686991" y="231876"/>
                </a:cubicBezTo>
                <a:cubicBezTo>
                  <a:pt x="3679383" y="235775"/>
                  <a:pt x="3686326" y="240911"/>
                  <a:pt x="3684613" y="244905"/>
                </a:cubicBezTo>
                <a:cubicBezTo>
                  <a:pt x="3671964" y="240816"/>
                  <a:pt x="3660551" y="227310"/>
                  <a:pt x="3637630" y="242813"/>
                </a:cubicBezTo>
                <a:cubicBezTo>
                  <a:pt x="3658934" y="242242"/>
                  <a:pt x="3672820" y="240816"/>
                  <a:pt x="3681570" y="255367"/>
                </a:cubicBezTo>
                <a:cubicBezTo>
                  <a:pt x="3681570" y="255367"/>
                  <a:pt x="3681665" y="255367"/>
                  <a:pt x="3681665" y="255462"/>
                </a:cubicBezTo>
                <a:lnTo>
                  <a:pt x="3625931" y="255462"/>
                </a:lnTo>
                <a:cubicBezTo>
                  <a:pt x="3625076" y="252609"/>
                  <a:pt x="3623363" y="249756"/>
                  <a:pt x="3621271" y="248710"/>
                </a:cubicBezTo>
                <a:cubicBezTo>
                  <a:pt x="3616896" y="246712"/>
                  <a:pt x="3614709" y="251087"/>
                  <a:pt x="3613662" y="254797"/>
                </a:cubicBezTo>
                <a:cubicBezTo>
                  <a:pt x="3613567" y="255082"/>
                  <a:pt x="3613662" y="255177"/>
                  <a:pt x="3613662" y="255462"/>
                </a:cubicBezTo>
                <a:lnTo>
                  <a:pt x="3549274" y="255462"/>
                </a:lnTo>
                <a:cubicBezTo>
                  <a:pt x="3548608" y="254321"/>
                  <a:pt x="3547752" y="253180"/>
                  <a:pt x="3546801" y="251943"/>
                </a:cubicBezTo>
                <a:cubicBezTo>
                  <a:pt x="3545469" y="253085"/>
                  <a:pt x="3544423" y="254226"/>
                  <a:pt x="3543757" y="255462"/>
                </a:cubicBezTo>
                <a:lnTo>
                  <a:pt x="2704041" y="255462"/>
                </a:lnTo>
                <a:cubicBezTo>
                  <a:pt x="2702805" y="252799"/>
                  <a:pt x="2700807" y="251278"/>
                  <a:pt x="2696813" y="252039"/>
                </a:cubicBezTo>
                <a:cubicBezTo>
                  <a:pt x="2696432" y="253465"/>
                  <a:pt x="2696432" y="254511"/>
                  <a:pt x="2696527" y="255462"/>
                </a:cubicBezTo>
                <a:lnTo>
                  <a:pt x="2617777" y="255462"/>
                </a:lnTo>
                <a:cubicBezTo>
                  <a:pt x="2619584" y="255082"/>
                  <a:pt x="2621677" y="254321"/>
                  <a:pt x="2623959" y="253275"/>
                </a:cubicBezTo>
                <a:cubicBezTo>
                  <a:pt x="2618633" y="248234"/>
                  <a:pt x="2614829" y="246617"/>
                  <a:pt x="2609312" y="251848"/>
                </a:cubicBezTo>
                <a:cubicBezTo>
                  <a:pt x="2610834" y="253941"/>
                  <a:pt x="2612451" y="255082"/>
                  <a:pt x="2614163" y="255462"/>
                </a:cubicBezTo>
                <a:lnTo>
                  <a:pt x="2481106" y="255462"/>
                </a:lnTo>
                <a:cubicBezTo>
                  <a:pt x="2480630" y="254702"/>
                  <a:pt x="2480155" y="253941"/>
                  <a:pt x="2479584" y="253180"/>
                </a:cubicBezTo>
                <a:cubicBezTo>
                  <a:pt x="2479299" y="254036"/>
                  <a:pt x="2479108" y="254702"/>
                  <a:pt x="2478823" y="255462"/>
                </a:cubicBezTo>
                <a:lnTo>
                  <a:pt x="2260168" y="255462"/>
                </a:lnTo>
                <a:cubicBezTo>
                  <a:pt x="2257314" y="253465"/>
                  <a:pt x="2254556" y="251943"/>
                  <a:pt x="2251893" y="251183"/>
                </a:cubicBezTo>
                <a:cubicBezTo>
                  <a:pt x="2252559" y="252609"/>
                  <a:pt x="2252940" y="254036"/>
                  <a:pt x="2253035" y="255462"/>
                </a:cubicBezTo>
                <a:lnTo>
                  <a:pt x="1462965" y="255462"/>
                </a:lnTo>
                <a:cubicBezTo>
                  <a:pt x="1462965" y="255462"/>
                  <a:pt x="1462965" y="255462"/>
                  <a:pt x="1462965" y="255462"/>
                </a:cubicBezTo>
                <a:cubicBezTo>
                  <a:pt x="1462775" y="254606"/>
                  <a:pt x="1462299" y="253941"/>
                  <a:pt x="1461824" y="253370"/>
                </a:cubicBezTo>
                <a:cubicBezTo>
                  <a:pt x="1459922" y="244905"/>
                  <a:pt x="1454595" y="242718"/>
                  <a:pt x="1448318" y="242623"/>
                </a:cubicBezTo>
                <a:cubicBezTo>
                  <a:pt x="1449459" y="239104"/>
                  <a:pt x="1450506" y="235965"/>
                  <a:pt x="1452313" y="230544"/>
                </a:cubicBezTo>
                <a:cubicBezTo>
                  <a:pt x="1447082" y="231114"/>
                  <a:pt x="1442136" y="229783"/>
                  <a:pt x="1440234" y="232161"/>
                </a:cubicBezTo>
                <a:cubicBezTo>
                  <a:pt x="1433957" y="240150"/>
                  <a:pt x="1425302" y="246617"/>
                  <a:pt x="1419976" y="255462"/>
                </a:cubicBezTo>
                <a:lnTo>
                  <a:pt x="1133983" y="255462"/>
                </a:lnTo>
                <a:cubicBezTo>
                  <a:pt x="1139595" y="254131"/>
                  <a:pt x="1144826" y="251183"/>
                  <a:pt x="1149486" y="246332"/>
                </a:cubicBezTo>
                <a:lnTo>
                  <a:pt x="1149486" y="246332"/>
                </a:lnTo>
                <a:cubicBezTo>
                  <a:pt x="1144826" y="251278"/>
                  <a:pt x="1139690" y="254226"/>
                  <a:pt x="1133983" y="255462"/>
                </a:cubicBezTo>
                <a:lnTo>
                  <a:pt x="811850" y="255462"/>
                </a:lnTo>
                <a:cubicBezTo>
                  <a:pt x="810803" y="254702"/>
                  <a:pt x="809947" y="254797"/>
                  <a:pt x="809091" y="255462"/>
                </a:cubicBezTo>
                <a:lnTo>
                  <a:pt x="751265" y="255462"/>
                </a:lnTo>
                <a:cubicBezTo>
                  <a:pt x="750980" y="255462"/>
                  <a:pt x="750695" y="255367"/>
                  <a:pt x="750409" y="255367"/>
                </a:cubicBezTo>
                <a:cubicBezTo>
                  <a:pt x="750314" y="255367"/>
                  <a:pt x="750219" y="255367"/>
                  <a:pt x="750124" y="255462"/>
                </a:cubicBezTo>
                <a:lnTo>
                  <a:pt x="554960" y="255462"/>
                </a:lnTo>
                <a:cubicBezTo>
                  <a:pt x="553344" y="252799"/>
                  <a:pt x="550966" y="254226"/>
                  <a:pt x="548588" y="255462"/>
                </a:cubicBezTo>
                <a:lnTo>
                  <a:pt x="485341" y="255462"/>
                </a:lnTo>
                <a:cubicBezTo>
                  <a:pt x="485911" y="254416"/>
                  <a:pt x="486387" y="253370"/>
                  <a:pt x="486958" y="251848"/>
                </a:cubicBezTo>
                <a:cubicBezTo>
                  <a:pt x="483058" y="253465"/>
                  <a:pt x="480395" y="254511"/>
                  <a:pt x="478017" y="255462"/>
                </a:cubicBezTo>
                <a:lnTo>
                  <a:pt x="230544" y="255462"/>
                </a:lnTo>
                <a:cubicBezTo>
                  <a:pt x="228737" y="253085"/>
                  <a:pt x="227215" y="253846"/>
                  <a:pt x="225789" y="255462"/>
                </a:cubicBezTo>
                <a:lnTo>
                  <a:pt x="214946" y="255462"/>
                </a:lnTo>
                <a:cubicBezTo>
                  <a:pt x="212283" y="253655"/>
                  <a:pt x="209620" y="251753"/>
                  <a:pt x="206957" y="249851"/>
                </a:cubicBezTo>
                <a:cubicBezTo>
                  <a:pt x="216183" y="246522"/>
                  <a:pt x="225408" y="243194"/>
                  <a:pt x="234729" y="239960"/>
                </a:cubicBezTo>
                <a:cubicBezTo>
                  <a:pt x="238153" y="240150"/>
                  <a:pt x="241577" y="240340"/>
                  <a:pt x="245096" y="240530"/>
                </a:cubicBezTo>
                <a:cubicBezTo>
                  <a:pt x="244430" y="243764"/>
                  <a:pt x="242242" y="248329"/>
                  <a:pt x="243289" y="250041"/>
                </a:cubicBezTo>
                <a:cubicBezTo>
                  <a:pt x="246047" y="254606"/>
                  <a:pt x="249851" y="251468"/>
                  <a:pt x="253275" y="249946"/>
                </a:cubicBezTo>
                <a:cubicBezTo>
                  <a:pt x="253941" y="251278"/>
                  <a:pt x="254702" y="252609"/>
                  <a:pt x="255367" y="253941"/>
                </a:cubicBezTo>
                <a:cubicBezTo>
                  <a:pt x="257840" y="253655"/>
                  <a:pt x="260313" y="253275"/>
                  <a:pt x="262881" y="252990"/>
                </a:cubicBezTo>
                <a:cubicBezTo>
                  <a:pt x="267922" y="252895"/>
                  <a:pt x="271821" y="250517"/>
                  <a:pt x="273438" y="244049"/>
                </a:cubicBezTo>
                <a:lnTo>
                  <a:pt x="273438" y="244049"/>
                </a:lnTo>
                <a:cubicBezTo>
                  <a:pt x="281427" y="243194"/>
                  <a:pt x="285327" y="234539"/>
                  <a:pt x="291604" y="229973"/>
                </a:cubicBezTo>
                <a:cubicBezTo>
                  <a:pt x="287990" y="220748"/>
                  <a:pt x="281522" y="224362"/>
                  <a:pt x="276006" y="224362"/>
                </a:cubicBezTo>
                <a:cubicBezTo>
                  <a:pt x="275340" y="223030"/>
                  <a:pt x="274579" y="221699"/>
                  <a:pt x="273914" y="220462"/>
                </a:cubicBezTo>
                <a:lnTo>
                  <a:pt x="336400" y="220462"/>
                </a:lnTo>
                <a:cubicBezTo>
                  <a:pt x="335449" y="228261"/>
                  <a:pt x="339634" y="235585"/>
                  <a:pt x="352188" y="251848"/>
                </a:cubicBezTo>
                <a:cubicBezTo>
                  <a:pt x="357514" y="246712"/>
                  <a:pt x="361984" y="242242"/>
                  <a:pt x="366169" y="238153"/>
                </a:cubicBezTo>
                <a:cubicBezTo>
                  <a:pt x="362080" y="228166"/>
                  <a:pt x="352759" y="226264"/>
                  <a:pt x="345816" y="220558"/>
                </a:cubicBezTo>
                <a:lnTo>
                  <a:pt x="985043" y="220558"/>
                </a:lnTo>
                <a:cubicBezTo>
                  <a:pt x="983141" y="224267"/>
                  <a:pt x="983331" y="227691"/>
                  <a:pt x="985899" y="231020"/>
                </a:cubicBezTo>
                <a:cubicBezTo>
                  <a:pt x="986850" y="232256"/>
                  <a:pt x="990749" y="232446"/>
                  <a:pt x="991320" y="231400"/>
                </a:cubicBezTo>
                <a:lnTo>
                  <a:pt x="988942" y="220653"/>
                </a:lnTo>
                <a:lnTo>
                  <a:pt x="1784433" y="220653"/>
                </a:lnTo>
                <a:cubicBezTo>
                  <a:pt x="1785955" y="223696"/>
                  <a:pt x="1788713" y="223886"/>
                  <a:pt x="1794229" y="220653"/>
                </a:cubicBezTo>
                <a:lnTo>
                  <a:pt x="2472736" y="220653"/>
                </a:lnTo>
                <a:cubicBezTo>
                  <a:pt x="2472831" y="220843"/>
                  <a:pt x="2472831" y="221033"/>
                  <a:pt x="2472926" y="221223"/>
                </a:cubicBezTo>
                <a:cubicBezTo>
                  <a:pt x="2476921" y="229403"/>
                  <a:pt x="2484149" y="222365"/>
                  <a:pt x="2489951" y="220938"/>
                </a:cubicBezTo>
                <a:cubicBezTo>
                  <a:pt x="2492519" y="221033"/>
                  <a:pt x="2495087" y="221128"/>
                  <a:pt x="2497465" y="220748"/>
                </a:cubicBezTo>
                <a:lnTo>
                  <a:pt x="2695766" y="220748"/>
                </a:lnTo>
                <a:cubicBezTo>
                  <a:pt x="2698810" y="225313"/>
                  <a:pt x="2702139" y="228357"/>
                  <a:pt x="2710128" y="224647"/>
                </a:cubicBezTo>
                <a:cubicBezTo>
                  <a:pt x="2708987" y="223125"/>
                  <a:pt x="2707940" y="221889"/>
                  <a:pt x="2706894" y="220748"/>
                </a:cubicBezTo>
                <a:lnTo>
                  <a:pt x="3045482" y="220748"/>
                </a:lnTo>
                <a:cubicBezTo>
                  <a:pt x="3046718" y="221984"/>
                  <a:pt x="3047574" y="222935"/>
                  <a:pt x="3048145" y="222840"/>
                </a:cubicBezTo>
                <a:cubicBezTo>
                  <a:pt x="3049286" y="222460"/>
                  <a:pt x="3050332" y="221604"/>
                  <a:pt x="3051379" y="220748"/>
                </a:cubicBezTo>
                <a:lnTo>
                  <a:pt x="3703730" y="220748"/>
                </a:lnTo>
                <a:cubicBezTo>
                  <a:pt x="3703540" y="221033"/>
                  <a:pt x="3703445" y="221318"/>
                  <a:pt x="3703540" y="221509"/>
                </a:cubicBezTo>
                <a:cubicBezTo>
                  <a:pt x="3704491" y="223506"/>
                  <a:pt x="3706584" y="225503"/>
                  <a:pt x="3708676" y="226264"/>
                </a:cubicBezTo>
                <a:cubicBezTo>
                  <a:pt x="3709532" y="226549"/>
                  <a:pt x="3712861" y="223696"/>
                  <a:pt x="3712766" y="222555"/>
                </a:cubicBezTo>
                <a:cubicBezTo>
                  <a:pt x="3712671" y="221984"/>
                  <a:pt x="3712385" y="221318"/>
                  <a:pt x="3712005" y="220748"/>
                </a:cubicBezTo>
                <a:lnTo>
                  <a:pt x="3741394" y="220748"/>
                </a:lnTo>
                <a:cubicBezTo>
                  <a:pt x="3741774" y="223125"/>
                  <a:pt x="3742345" y="225788"/>
                  <a:pt x="3743010" y="228927"/>
                </a:cubicBezTo>
                <a:cubicBezTo>
                  <a:pt x="3743771" y="225694"/>
                  <a:pt x="3744342" y="223125"/>
                  <a:pt x="3744912" y="220748"/>
                </a:cubicBezTo>
                <a:lnTo>
                  <a:pt x="3811679" y="220748"/>
                </a:lnTo>
                <a:cubicBezTo>
                  <a:pt x="3807304" y="228451"/>
                  <a:pt x="3803309" y="235490"/>
                  <a:pt x="3799315" y="242528"/>
                </a:cubicBezTo>
                <a:cubicBezTo>
                  <a:pt x="3806733" y="236155"/>
                  <a:pt x="3817291" y="231590"/>
                  <a:pt x="3819383" y="220748"/>
                </a:cubicBezTo>
                <a:lnTo>
                  <a:pt x="3899940" y="220748"/>
                </a:lnTo>
                <a:cubicBezTo>
                  <a:pt x="3900035" y="221699"/>
                  <a:pt x="3900035" y="222460"/>
                  <a:pt x="3900321" y="223506"/>
                </a:cubicBezTo>
                <a:cubicBezTo>
                  <a:pt x="3901367" y="222269"/>
                  <a:pt x="3902413" y="221318"/>
                  <a:pt x="3903459" y="220367"/>
                </a:cubicBezTo>
                <a:close/>
                <a:moveTo>
                  <a:pt x="321944" y="227405"/>
                </a:moveTo>
                <a:cubicBezTo>
                  <a:pt x="319851" y="226930"/>
                  <a:pt x="317093" y="231305"/>
                  <a:pt x="312718" y="235299"/>
                </a:cubicBezTo>
                <a:cubicBezTo>
                  <a:pt x="318995" y="237106"/>
                  <a:pt x="322609" y="238153"/>
                  <a:pt x="326509" y="239294"/>
                </a:cubicBezTo>
                <a:cubicBezTo>
                  <a:pt x="327365" y="232731"/>
                  <a:pt x="325653" y="228166"/>
                  <a:pt x="321944" y="227405"/>
                </a:cubicBezTo>
                <a:close/>
                <a:moveTo>
                  <a:pt x="397650" y="233112"/>
                </a:moveTo>
                <a:cubicBezTo>
                  <a:pt x="389661" y="234633"/>
                  <a:pt x="391658" y="241196"/>
                  <a:pt x="391849" y="249280"/>
                </a:cubicBezTo>
                <a:cubicBezTo>
                  <a:pt x="398411" y="244525"/>
                  <a:pt x="399077" y="239579"/>
                  <a:pt x="397650" y="233112"/>
                </a:cubicBezTo>
                <a:close/>
                <a:moveTo>
                  <a:pt x="1080057" y="243288"/>
                </a:moveTo>
                <a:cubicBezTo>
                  <a:pt x="1071687" y="240245"/>
                  <a:pt x="1063317" y="237297"/>
                  <a:pt x="1054853" y="234253"/>
                </a:cubicBezTo>
                <a:cubicBezTo>
                  <a:pt x="1051524" y="233302"/>
                  <a:pt x="1048195" y="232351"/>
                  <a:pt x="1044771" y="231400"/>
                </a:cubicBezTo>
                <a:cubicBezTo>
                  <a:pt x="1048100" y="232351"/>
                  <a:pt x="1051429" y="233302"/>
                  <a:pt x="1054853" y="234253"/>
                </a:cubicBezTo>
                <a:cubicBezTo>
                  <a:pt x="1063222" y="237297"/>
                  <a:pt x="1071592" y="240245"/>
                  <a:pt x="1080057" y="243288"/>
                </a:cubicBezTo>
                <a:close/>
                <a:moveTo>
                  <a:pt x="2086784" y="225884"/>
                </a:moveTo>
                <a:cubicBezTo>
                  <a:pt x="2084882" y="224457"/>
                  <a:pt x="2083075" y="222079"/>
                  <a:pt x="2081078" y="221794"/>
                </a:cubicBezTo>
                <a:cubicBezTo>
                  <a:pt x="2079271" y="221604"/>
                  <a:pt x="2077178" y="223791"/>
                  <a:pt x="2073659" y="225788"/>
                </a:cubicBezTo>
                <a:cubicBezTo>
                  <a:pt x="2077273" y="228071"/>
                  <a:pt x="2079366" y="230544"/>
                  <a:pt x="2081173" y="230354"/>
                </a:cubicBezTo>
                <a:cubicBezTo>
                  <a:pt x="2083170" y="230164"/>
                  <a:pt x="2084977" y="227500"/>
                  <a:pt x="2086784" y="225884"/>
                </a:cubicBezTo>
                <a:close/>
                <a:moveTo>
                  <a:pt x="2476921" y="245381"/>
                </a:moveTo>
                <a:cubicBezTo>
                  <a:pt x="2466459" y="238913"/>
                  <a:pt x="2460562" y="238533"/>
                  <a:pt x="2459231" y="251658"/>
                </a:cubicBezTo>
                <a:cubicBezTo>
                  <a:pt x="2466934" y="254416"/>
                  <a:pt x="2471690" y="252419"/>
                  <a:pt x="2476921" y="245381"/>
                </a:cubicBezTo>
                <a:close/>
                <a:moveTo>
                  <a:pt x="3722467" y="239199"/>
                </a:moveTo>
                <a:cubicBezTo>
                  <a:pt x="3709437" y="233017"/>
                  <a:pt x="3709437" y="233017"/>
                  <a:pt x="3696883" y="241957"/>
                </a:cubicBezTo>
                <a:cubicBezTo>
                  <a:pt x="3703065" y="246047"/>
                  <a:pt x="3707915" y="249185"/>
                  <a:pt x="3713527" y="252895"/>
                </a:cubicBezTo>
                <a:cubicBezTo>
                  <a:pt x="3716760" y="247949"/>
                  <a:pt x="3719614" y="243669"/>
                  <a:pt x="3722467" y="239199"/>
                </a:cubicBezTo>
                <a:close/>
                <a:moveTo>
                  <a:pt x="3931231" y="156264"/>
                </a:moveTo>
                <a:lnTo>
                  <a:pt x="3931231" y="155883"/>
                </a:lnTo>
                <a:lnTo>
                  <a:pt x="3930565" y="156359"/>
                </a:lnTo>
                <a:cubicBezTo>
                  <a:pt x="3930755" y="156264"/>
                  <a:pt x="3930946" y="156264"/>
                  <a:pt x="3931231" y="156264"/>
                </a:cubicBezTo>
                <a:close/>
                <a:moveTo>
                  <a:pt x="1431959" y="297405"/>
                </a:moveTo>
                <a:lnTo>
                  <a:pt x="1431959" y="297405"/>
                </a:lnTo>
                <a:cubicBezTo>
                  <a:pt x="1426158" y="306726"/>
                  <a:pt x="1427870" y="313859"/>
                  <a:pt x="1431484" y="320327"/>
                </a:cubicBezTo>
                <a:lnTo>
                  <a:pt x="1402381" y="357134"/>
                </a:lnTo>
                <a:lnTo>
                  <a:pt x="1351307" y="321563"/>
                </a:lnTo>
                <a:lnTo>
                  <a:pt x="1351307" y="321563"/>
                </a:lnTo>
                <a:lnTo>
                  <a:pt x="1339228" y="313098"/>
                </a:lnTo>
                <a:lnTo>
                  <a:pt x="1351307" y="295218"/>
                </a:lnTo>
                <a:lnTo>
                  <a:pt x="1351307" y="295218"/>
                </a:lnTo>
                <a:lnTo>
                  <a:pt x="1363861" y="276672"/>
                </a:lnTo>
                <a:lnTo>
                  <a:pt x="1415315" y="276672"/>
                </a:lnTo>
                <a:cubicBezTo>
                  <a:pt x="1415410" y="277623"/>
                  <a:pt x="1415315" y="278479"/>
                  <a:pt x="1415506" y="279430"/>
                </a:cubicBezTo>
                <a:cubicBezTo>
                  <a:pt x="1417027" y="288941"/>
                  <a:pt x="1421878" y="298071"/>
                  <a:pt x="1431959" y="297405"/>
                </a:cubicBezTo>
                <a:close/>
                <a:moveTo>
                  <a:pt x="1414079" y="300734"/>
                </a:moveTo>
                <a:cubicBezTo>
                  <a:pt x="1408563" y="295313"/>
                  <a:pt x="1403332" y="289511"/>
                  <a:pt x="1394487" y="288085"/>
                </a:cubicBezTo>
                <a:cubicBezTo>
                  <a:pt x="1395438" y="299688"/>
                  <a:pt x="1390492" y="311101"/>
                  <a:pt x="1396959" y="320802"/>
                </a:cubicBezTo>
                <a:cubicBezTo>
                  <a:pt x="1399527" y="324607"/>
                  <a:pt x="1401334" y="317949"/>
                  <a:pt x="1403712" y="316332"/>
                </a:cubicBezTo>
                <a:cubicBezTo>
                  <a:pt x="1411892" y="316142"/>
                  <a:pt x="1415220" y="310721"/>
                  <a:pt x="1414079" y="300734"/>
                </a:cubicBezTo>
                <a:close/>
                <a:moveTo>
                  <a:pt x="257935" y="313669"/>
                </a:moveTo>
                <a:cubicBezTo>
                  <a:pt x="256604" y="313955"/>
                  <a:pt x="255272" y="314145"/>
                  <a:pt x="253846" y="314430"/>
                </a:cubicBezTo>
                <a:lnTo>
                  <a:pt x="257935" y="313669"/>
                </a:lnTo>
                <a:cubicBezTo>
                  <a:pt x="258696" y="312528"/>
                  <a:pt x="259457" y="311386"/>
                  <a:pt x="260218" y="310245"/>
                </a:cubicBezTo>
                <a:cubicBezTo>
                  <a:pt x="259457" y="311386"/>
                  <a:pt x="258696" y="312528"/>
                  <a:pt x="257935" y="313669"/>
                </a:cubicBezTo>
                <a:close/>
                <a:moveTo>
                  <a:pt x="255367" y="373873"/>
                </a:moveTo>
                <a:cubicBezTo>
                  <a:pt x="253275" y="394702"/>
                  <a:pt x="262310" y="377392"/>
                  <a:pt x="266210" y="377868"/>
                </a:cubicBezTo>
                <a:cubicBezTo>
                  <a:pt x="263166" y="374444"/>
                  <a:pt x="259647" y="372732"/>
                  <a:pt x="255367" y="373873"/>
                </a:cubicBezTo>
                <a:close/>
                <a:moveTo>
                  <a:pt x="265449" y="361414"/>
                </a:moveTo>
                <a:lnTo>
                  <a:pt x="265449" y="361414"/>
                </a:lnTo>
                <a:cubicBezTo>
                  <a:pt x="261074" y="363316"/>
                  <a:pt x="256794" y="365218"/>
                  <a:pt x="252419" y="367120"/>
                </a:cubicBezTo>
                <a:cubicBezTo>
                  <a:pt x="256794" y="365218"/>
                  <a:pt x="261074" y="363316"/>
                  <a:pt x="265449" y="361414"/>
                </a:cubicBezTo>
                <a:close/>
                <a:moveTo>
                  <a:pt x="273153" y="354376"/>
                </a:moveTo>
                <a:lnTo>
                  <a:pt x="272677" y="356944"/>
                </a:lnTo>
                <a:cubicBezTo>
                  <a:pt x="270299" y="358465"/>
                  <a:pt x="267827" y="359892"/>
                  <a:pt x="265449" y="361414"/>
                </a:cubicBezTo>
                <a:cubicBezTo>
                  <a:pt x="267827" y="359892"/>
                  <a:pt x="270299" y="358465"/>
                  <a:pt x="272677" y="356944"/>
                </a:cubicBezTo>
                <a:cubicBezTo>
                  <a:pt x="272867" y="356088"/>
                  <a:pt x="273058" y="355232"/>
                  <a:pt x="273153" y="354376"/>
                </a:cubicBezTo>
                <a:close/>
                <a:moveTo>
                  <a:pt x="225979" y="322229"/>
                </a:moveTo>
                <a:lnTo>
                  <a:pt x="216373" y="333166"/>
                </a:lnTo>
                <a:cubicBezTo>
                  <a:pt x="215897" y="336210"/>
                  <a:pt x="214185" y="339063"/>
                  <a:pt x="214756" y="342011"/>
                </a:cubicBezTo>
                <a:cubicBezTo>
                  <a:pt x="217134" y="341631"/>
                  <a:pt x="219416" y="341346"/>
                  <a:pt x="221794" y="340965"/>
                </a:cubicBezTo>
                <a:cubicBezTo>
                  <a:pt x="222650" y="340109"/>
                  <a:pt x="223506" y="339253"/>
                  <a:pt x="224362" y="338397"/>
                </a:cubicBezTo>
                <a:cubicBezTo>
                  <a:pt x="226169" y="340585"/>
                  <a:pt x="228071" y="342773"/>
                  <a:pt x="229878" y="345055"/>
                </a:cubicBezTo>
                <a:cubicBezTo>
                  <a:pt x="228071" y="342867"/>
                  <a:pt x="226169" y="340680"/>
                  <a:pt x="224362" y="338397"/>
                </a:cubicBezTo>
                <a:cubicBezTo>
                  <a:pt x="224933" y="334974"/>
                  <a:pt x="222079" y="330218"/>
                  <a:pt x="227881" y="327555"/>
                </a:cubicBezTo>
                <a:cubicBezTo>
                  <a:pt x="228642" y="333832"/>
                  <a:pt x="229308" y="339444"/>
                  <a:pt x="229973" y="345055"/>
                </a:cubicBezTo>
                <a:cubicBezTo>
                  <a:pt x="238438" y="341917"/>
                  <a:pt x="235299" y="334593"/>
                  <a:pt x="234443" y="328126"/>
                </a:cubicBezTo>
                <a:lnTo>
                  <a:pt x="225979" y="322229"/>
                </a:lnTo>
                <a:close/>
                <a:moveTo>
                  <a:pt x="246903" y="293506"/>
                </a:moveTo>
                <a:cubicBezTo>
                  <a:pt x="247949" y="295028"/>
                  <a:pt x="248995" y="296549"/>
                  <a:pt x="250041" y="298071"/>
                </a:cubicBezTo>
                <a:cubicBezTo>
                  <a:pt x="248995" y="296549"/>
                  <a:pt x="247949" y="295028"/>
                  <a:pt x="246903" y="293506"/>
                </a:cubicBezTo>
                <a:lnTo>
                  <a:pt x="246903" y="293506"/>
                </a:lnTo>
                <a:close/>
                <a:moveTo>
                  <a:pt x="240721" y="423235"/>
                </a:moveTo>
                <a:cubicBezTo>
                  <a:pt x="243003" y="422759"/>
                  <a:pt x="245381" y="421332"/>
                  <a:pt x="247854" y="418669"/>
                </a:cubicBezTo>
                <a:cubicBezTo>
                  <a:pt x="248615" y="421427"/>
                  <a:pt x="249471" y="424186"/>
                  <a:pt x="250231" y="426944"/>
                </a:cubicBezTo>
                <a:cubicBezTo>
                  <a:pt x="249471" y="424186"/>
                  <a:pt x="248615" y="421427"/>
                  <a:pt x="247854" y="418669"/>
                </a:cubicBezTo>
                <a:cubicBezTo>
                  <a:pt x="259362" y="410965"/>
                  <a:pt x="269063" y="411917"/>
                  <a:pt x="275721" y="427705"/>
                </a:cubicBezTo>
                <a:cubicBezTo>
                  <a:pt x="280666" y="420952"/>
                  <a:pt x="287134" y="422188"/>
                  <a:pt x="293221" y="422283"/>
                </a:cubicBezTo>
                <a:cubicBezTo>
                  <a:pt x="292460" y="414104"/>
                  <a:pt x="291414" y="405925"/>
                  <a:pt x="289702" y="398221"/>
                </a:cubicBezTo>
                <a:cubicBezTo>
                  <a:pt x="284661" y="402120"/>
                  <a:pt x="279145" y="405164"/>
                  <a:pt x="272107" y="404593"/>
                </a:cubicBezTo>
                <a:cubicBezTo>
                  <a:pt x="272011" y="397175"/>
                  <a:pt x="277147" y="388329"/>
                  <a:pt x="268302" y="384810"/>
                </a:cubicBezTo>
                <a:lnTo>
                  <a:pt x="268302" y="384810"/>
                </a:lnTo>
                <a:cubicBezTo>
                  <a:pt x="269348" y="395273"/>
                  <a:pt x="261645" y="392990"/>
                  <a:pt x="257650" y="396128"/>
                </a:cubicBezTo>
                <a:cubicBezTo>
                  <a:pt x="249566" y="402596"/>
                  <a:pt x="241481" y="398696"/>
                  <a:pt x="233397" y="396890"/>
                </a:cubicBezTo>
                <a:cubicBezTo>
                  <a:pt x="236250" y="404498"/>
                  <a:pt x="238723" y="413248"/>
                  <a:pt x="240721" y="423235"/>
                </a:cubicBezTo>
                <a:close/>
                <a:moveTo>
                  <a:pt x="535463" y="303873"/>
                </a:moveTo>
                <a:cubicBezTo>
                  <a:pt x="545830" y="309104"/>
                  <a:pt x="550110" y="285993"/>
                  <a:pt x="561428" y="295123"/>
                </a:cubicBezTo>
                <a:cubicBezTo>
                  <a:pt x="565803" y="289511"/>
                  <a:pt x="568656" y="291604"/>
                  <a:pt x="573887" y="295598"/>
                </a:cubicBezTo>
                <a:cubicBezTo>
                  <a:pt x="583398" y="302827"/>
                  <a:pt x="571890" y="308438"/>
                  <a:pt x="574363" y="314715"/>
                </a:cubicBezTo>
                <a:cubicBezTo>
                  <a:pt x="575028" y="314620"/>
                  <a:pt x="575694" y="314430"/>
                  <a:pt x="576455" y="314145"/>
                </a:cubicBezTo>
                <a:lnTo>
                  <a:pt x="605939" y="276767"/>
                </a:lnTo>
                <a:lnTo>
                  <a:pt x="526903" y="276767"/>
                </a:lnTo>
                <a:cubicBezTo>
                  <a:pt x="537460" y="281047"/>
                  <a:pt x="529947" y="297120"/>
                  <a:pt x="535463" y="303873"/>
                </a:cubicBezTo>
                <a:close/>
                <a:moveTo>
                  <a:pt x="626863" y="276672"/>
                </a:moveTo>
                <a:lnTo>
                  <a:pt x="728915" y="276672"/>
                </a:lnTo>
                <a:lnTo>
                  <a:pt x="665382" y="357229"/>
                </a:lnTo>
                <a:lnTo>
                  <a:pt x="614308" y="321658"/>
                </a:lnTo>
                <a:lnTo>
                  <a:pt x="614308" y="321658"/>
                </a:lnTo>
                <a:lnTo>
                  <a:pt x="602230" y="313194"/>
                </a:lnTo>
                <a:lnTo>
                  <a:pt x="614308" y="295313"/>
                </a:lnTo>
                <a:lnTo>
                  <a:pt x="614308" y="295313"/>
                </a:lnTo>
                <a:lnTo>
                  <a:pt x="626863" y="276672"/>
                </a:lnTo>
                <a:close/>
                <a:moveTo>
                  <a:pt x="669947" y="326033"/>
                </a:moveTo>
                <a:cubicBezTo>
                  <a:pt x="670327" y="332025"/>
                  <a:pt x="670708" y="336590"/>
                  <a:pt x="670993" y="341821"/>
                </a:cubicBezTo>
                <a:cubicBezTo>
                  <a:pt x="679838" y="334688"/>
                  <a:pt x="679838" y="334688"/>
                  <a:pt x="669947" y="326033"/>
                </a:cubicBezTo>
                <a:close/>
                <a:moveTo>
                  <a:pt x="646075" y="335544"/>
                </a:moveTo>
                <a:cubicBezTo>
                  <a:pt x="651020" y="338112"/>
                  <a:pt x="653588" y="336115"/>
                  <a:pt x="656061" y="331074"/>
                </a:cubicBezTo>
                <a:cubicBezTo>
                  <a:pt x="651306" y="328411"/>
                  <a:pt x="648928" y="331264"/>
                  <a:pt x="646075" y="335544"/>
                </a:cubicBezTo>
                <a:close/>
                <a:moveTo>
                  <a:pt x="629336" y="302827"/>
                </a:moveTo>
                <a:cubicBezTo>
                  <a:pt x="632950" y="314335"/>
                  <a:pt x="637705" y="315096"/>
                  <a:pt x="645314" y="305870"/>
                </a:cubicBezTo>
                <a:cubicBezTo>
                  <a:pt x="639417" y="304729"/>
                  <a:pt x="634662" y="303778"/>
                  <a:pt x="629336" y="302827"/>
                </a:cubicBezTo>
                <a:close/>
                <a:moveTo>
                  <a:pt x="982855" y="295218"/>
                </a:moveTo>
                <a:lnTo>
                  <a:pt x="982855" y="295218"/>
                </a:lnTo>
                <a:lnTo>
                  <a:pt x="970776" y="313194"/>
                </a:lnTo>
                <a:lnTo>
                  <a:pt x="982855" y="321658"/>
                </a:lnTo>
                <a:lnTo>
                  <a:pt x="982855" y="321658"/>
                </a:lnTo>
                <a:lnTo>
                  <a:pt x="1033929" y="357229"/>
                </a:lnTo>
                <a:lnTo>
                  <a:pt x="1097462" y="276672"/>
                </a:lnTo>
                <a:lnTo>
                  <a:pt x="995410" y="276672"/>
                </a:lnTo>
                <a:lnTo>
                  <a:pt x="982855" y="295218"/>
                </a:lnTo>
                <a:close/>
                <a:moveTo>
                  <a:pt x="186223" y="329457"/>
                </a:moveTo>
                <a:cubicBezTo>
                  <a:pt x="185938" y="329362"/>
                  <a:pt x="185653" y="329267"/>
                  <a:pt x="185367" y="329172"/>
                </a:cubicBezTo>
                <a:cubicBezTo>
                  <a:pt x="185653" y="329267"/>
                  <a:pt x="185938" y="329362"/>
                  <a:pt x="186223" y="329457"/>
                </a:cubicBezTo>
                <a:cubicBezTo>
                  <a:pt x="186604" y="330979"/>
                  <a:pt x="186699" y="332310"/>
                  <a:pt x="186699" y="333737"/>
                </a:cubicBezTo>
                <a:cubicBezTo>
                  <a:pt x="186794" y="332310"/>
                  <a:pt x="186604" y="330979"/>
                  <a:pt x="186223" y="329457"/>
                </a:cubicBezTo>
                <a:close/>
                <a:moveTo>
                  <a:pt x="327745" y="397460"/>
                </a:moveTo>
                <a:cubicBezTo>
                  <a:pt x="325558" y="392705"/>
                  <a:pt x="323085" y="388139"/>
                  <a:pt x="320993" y="383384"/>
                </a:cubicBezTo>
                <a:lnTo>
                  <a:pt x="312433" y="387474"/>
                </a:lnTo>
                <a:cubicBezTo>
                  <a:pt x="312433" y="387474"/>
                  <a:pt x="314430" y="402025"/>
                  <a:pt x="316332" y="420762"/>
                </a:cubicBezTo>
                <a:cubicBezTo>
                  <a:pt x="316903" y="422664"/>
                  <a:pt x="317093" y="424946"/>
                  <a:pt x="316998" y="427705"/>
                </a:cubicBezTo>
                <a:cubicBezTo>
                  <a:pt x="317664" y="434743"/>
                  <a:pt x="318234" y="442066"/>
                  <a:pt x="318805" y="449390"/>
                </a:cubicBezTo>
                <a:cubicBezTo>
                  <a:pt x="330694" y="445775"/>
                  <a:pt x="318044" y="427609"/>
                  <a:pt x="326889" y="422188"/>
                </a:cubicBezTo>
                <a:lnTo>
                  <a:pt x="326889" y="422188"/>
                </a:lnTo>
                <a:cubicBezTo>
                  <a:pt x="330028" y="414675"/>
                  <a:pt x="335259" y="414865"/>
                  <a:pt x="340585" y="414960"/>
                </a:cubicBezTo>
                <a:cubicBezTo>
                  <a:pt x="338493" y="407256"/>
                  <a:pt x="336210" y="401264"/>
                  <a:pt x="334022" y="396509"/>
                </a:cubicBezTo>
                <a:cubicBezTo>
                  <a:pt x="332596" y="402976"/>
                  <a:pt x="330123" y="402596"/>
                  <a:pt x="327745" y="397460"/>
                </a:cubicBezTo>
                <a:close/>
                <a:moveTo>
                  <a:pt x="1241076" y="276672"/>
                </a:moveTo>
                <a:lnTo>
                  <a:pt x="1343128" y="276672"/>
                </a:lnTo>
                <a:lnTo>
                  <a:pt x="1279595" y="357229"/>
                </a:lnTo>
                <a:lnTo>
                  <a:pt x="1228522" y="321658"/>
                </a:lnTo>
                <a:lnTo>
                  <a:pt x="1228522" y="321658"/>
                </a:lnTo>
                <a:lnTo>
                  <a:pt x="1216443" y="313194"/>
                </a:lnTo>
                <a:lnTo>
                  <a:pt x="1228522" y="295313"/>
                </a:lnTo>
                <a:lnTo>
                  <a:pt x="1228522" y="295313"/>
                </a:lnTo>
                <a:lnTo>
                  <a:pt x="1241076" y="276672"/>
                </a:lnTo>
                <a:close/>
                <a:moveTo>
                  <a:pt x="1266755" y="301781"/>
                </a:moveTo>
                <a:cubicBezTo>
                  <a:pt x="1277312" y="305204"/>
                  <a:pt x="1281402" y="306631"/>
                  <a:pt x="1287679" y="308628"/>
                </a:cubicBezTo>
                <a:cubicBezTo>
                  <a:pt x="1283495" y="297976"/>
                  <a:pt x="1279120" y="297501"/>
                  <a:pt x="1266755" y="301781"/>
                </a:cubicBezTo>
                <a:close/>
                <a:moveTo>
                  <a:pt x="337541" y="361319"/>
                </a:moveTo>
                <a:cubicBezTo>
                  <a:pt x="339444" y="355802"/>
                  <a:pt x="341441" y="350381"/>
                  <a:pt x="343343" y="344865"/>
                </a:cubicBezTo>
                <a:cubicBezTo>
                  <a:pt x="341441" y="350381"/>
                  <a:pt x="339444" y="355897"/>
                  <a:pt x="337541" y="361319"/>
                </a:cubicBezTo>
                <a:lnTo>
                  <a:pt x="337541" y="361319"/>
                </a:lnTo>
                <a:close/>
                <a:moveTo>
                  <a:pt x="341060" y="301020"/>
                </a:moveTo>
                <a:lnTo>
                  <a:pt x="360272" y="276577"/>
                </a:lnTo>
                <a:lnTo>
                  <a:pt x="347528" y="276577"/>
                </a:lnTo>
                <a:cubicBezTo>
                  <a:pt x="343819" y="284756"/>
                  <a:pt x="336781" y="293221"/>
                  <a:pt x="341060" y="301020"/>
                </a:cubicBezTo>
                <a:close/>
                <a:moveTo>
                  <a:pt x="365884" y="299212"/>
                </a:moveTo>
                <a:lnTo>
                  <a:pt x="356468" y="313098"/>
                </a:lnTo>
                <a:lnTo>
                  <a:pt x="359321" y="315096"/>
                </a:lnTo>
                <a:cubicBezTo>
                  <a:pt x="359226" y="311101"/>
                  <a:pt x="360082" y="308248"/>
                  <a:pt x="366930" y="313003"/>
                </a:cubicBezTo>
                <a:cubicBezTo>
                  <a:pt x="369498" y="311862"/>
                  <a:pt x="372066" y="310816"/>
                  <a:pt x="374634" y="309675"/>
                </a:cubicBezTo>
                <a:cubicBezTo>
                  <a:pt x="375490" y="308723"/>
                  <a:pt x="376346" y="307677"/>
                  <a:pt x="377107" y="306726"/>
                </a:cubicBezTo>
                <a:cubicBezTo>
                  <a:pt x="377297" y="303873"/>
                  <a:pt x="377487" y="301020"/>
                  <a:pt x="377773" y="297120"/>
                </a:cubicBezTo>
                <a:cubicBezTo>
                  <a:pt x="373588" y="300068"/>
                  <a:pt x="370639" y="302161"/>
                  <a:pt x="366835" y="304919"/>
                </a:cubicBezTo>
                <a:cubicBezTo>
                  <a:pt x="366550" y="302827"/>
                  <a:pt x="366169" y="301020"/>
                  <a:pt x="365884" y="299212"/>
                </a:cubicBezTo>
                <a:close/>
                <a:moveTo>
                  <a:pt x="262501" y="306916"/>
                </a:moveTo>
                <a:lnTo>
                  <a:pt x="262501" y="306916"/>
                </a:lnTo>
                <a:cubicBezTo>
                  <a:pt x="258316" y="303968"/>
                  <a:pt x="254226" y="301020"/>
                  <a:pt x="250041" y="298071"/>
                </a:cubicBezTo>
                <a:cubicBezTo>
                  <a:pt x="254131" y="301020"/>
                  <a:pt x="258316" y="303968"/>
                  <a:pt x="262501" y="306916"/>
                </a:cubicBezTo>
                <a:close/>
                <a:moveTo>
                  <a:pt x="2990033" y="111753"/>
                </a:moveTo>
                <a:lnTo>
                  <a:pt x="2994694" y="108519"/>
                </a:lnTo>
                <a:lnTo>
                  <a:pt x="2990128" y="100530"/>
                </a:lnTo>
                <a:cubicBezTo>
                  <a:pt x="2988702" y="103479"/>
                  <a:pt x="2987085" y="106617"/>
                  <a:pt x="2986800" y="109661"/>
                </a:cubicBezTo>
                <a:cubicBezTo>
                  <a:pt x="2988036" y="110326"/>
                  <a:pt x="2989082" y="110992"/>
                  <a:pt x="2990033" y="111753"/>
                </a:cubicBezTo>
                <a:close/>
                <a:moveTo>
                  <a:pt x="3685469" y="140190"/>
                </a:moveTo>
                <a:lnTo>
                  <a:pt x="3665782" y="153696"/>
                </a:lnTo>
                <a:lnTo>
                  <a:pt x="3642385" y="126970"/>
                </a:lnTo>
                <a:cubicBezTo>
                  <a:pt x="3642385" y="126970"/>
                  <a:pt x="3644763" y="125258"/>
                  <a:pt x="3648187" y="121739"/>
                </a:cubicBezTo>
                <a:cubicBezTo>
                  <a:pt x="3649518" y="121644"/>
                  <a:pt x="3650945" y="121454"/>
                  <a:pt x="3652562" y="121074"/>
                </a:cubicBezTo>
                <a:cubicBezTo>
                  <a:pt x="3651991" y="120217"/>
                  <a:pt x="3651421" y="119457"/>
                  <a:pt x="3650945" y="118696"/>
                </a:cubicBezTo>
                <a:cubicBezTo>
                  <a:pt x="3657127" y="111658"/>
                  <a:pt x="3665592" y="99484"/>
                  <a:pt x="3672535" y="80747"/>
                </a:cubicBezTo>
                <a:lnTo>
                  <a:pt x="3690986" y="80747"/>
                </a:lnTo>
                <a:cubicBezTo>
                  <a:pt x="3685375" y="74851"/>
                  <a:pt x="3681285" y="70571"/>
                  <a:pt x="3673010" y="79511"/>
                </a:cubicBezTo>
                <a:cubicBezTo>
                  <a:pt x="3679763" y="60965"/>
                  <a:pt x="3684994" y="36046"/>
                  <a:pt x="3685279" y="3234"/>
                </a:cubicBezTo>
                <a:cubicBezTo>
                  <a:pt x="3686040" y="3424"/>
                  <a:pt x="3686896" y="3709"/>
                  <a:pt x="3687657" y="3899"/>
                </a:cubicBezTo>
                <a:cubicBezTo>
                  <a:pt x="3700497" y="6848"/>
                  <a:pt x="3712290" y="18927"/>
                  <a:pt x="3726557" y="7894"/>
                </a:cubicBezTo>
                <a:cubicBezTo>
                  <a:pt x="3728649" y="9226"/>
                  <a:pt x="3730741" y="10557"/>
                  <a:pt x="3732834" y="11793"/>
                </a:cubicBezTo>
                <a:cubicBezTo>
                  <a:pt x="3732739" y="15027"/>
                  <a:pt x="3729885" y="19592"/>
                  <a:pt x="3734165" y="21114"/>
                </a:cubicBezTo>
                <a:cubicBezTo>
                  <a:pt x="3734165" y="21685"/>
                  <a:pt x="3734165" y="22255"/>
                  <a:pt x="3734165" y="22921"/>
                </a:cubicBezTo>
                <a:cubicBezTo>
                  <a:pt x="3734165" y="44035"/>
                  <a:pt x="3732548" y="75136"/>
                  <a:pt x="3723989" y="95204"/>
                </a:cubicBezTo>
                <a:lnTo>
                  <a:pt x="3731597" y="108614"/>
                </a:lnTo>
                <a:lnTo>
                  <a:pt x="3685469" y="140190"/>
                </a:lnTo>
                <a:close/>
                <a:moveTo>
                  <a:pt x="3705918" y="125734"/>
                </a:moveTo>
                <a:cubicBezTo>
                  <a:pt x="3701638" y="117650"/>
                  <a:pt x="3699926" y="113180"/>
                  <a:pt x="3693174" y="114606"/>
                </a:cubicBezTo>
                <a:cubicBezTo>
                  <a:pt x="3689940" y="124878"/>
                  <a:pt x="3696693" y="123832"/>
                  <a:pt x="3705918" y="125734"/>
                </a:cubicBezTo>
                <a:close/>
                <a:moveTo>
                  <a:pt x="197066" y="475640"/>
                </a:moveTo>
                <a:lnTo>
                  <a:pt x="198873" y="475640"/>
                </a:lnTo>
                <a:cubicBezTo>
                  <a:pt x="199348" y="473262"/>
                  <a:pt x="199729" y="470789"/>
                  <a:pt x="199253" y="468411"/>
                </a:cubicBezTo>
                <a:cubicBezTo>
                  <a:pt x="198397" y="468506"/>
                  <a:pt x="197636" y="468887"/>
                  <a:pt x="196971" y="469172"/>
                </a:cubicBezTo>
                <a:cubicBezTo>
                  <a:pt x="196971" y="471360"/>
                  <a:pt x="197066" y="473547"/>
                  <a:pt x="197066" y="475640"/>
                </a:cubicBezTo>
                <a:close/>
                <a:moveTo>
                  <a:pt x="202677" y="348859"/>
                </a:moveTo>
                <a:cubicBezTo>
                  <a:pt x="202677" y="348859"/>
                  <a:pt x="203153" y="349240"/>
                  <a:pt x="203913" y="349810"/>
                </a:cubicBezTo>
                <a:cubicBezTo>
                  <a:pt x="204294" y="348194"/>
                  <a:pt x="205055" y="346672"/>
                  <a:pt x="206006" y="345150"/>
                </a:cubicBezTo>
                <a:lnTo>
                  <a:pt x="202677" y="348859"/>
                </a:lnTo>
                <a:close/>
                <a:moveTo>
                  <a:pt x="209049" y="453764"/>
                </a:moveTo>
                <a:cubicBezTo>
                  <a:pt x="208193" y="454716"/>
                  <a:pt x="207432" y="455667"/>
                  <a:pt x="206577" y="456618"/>
                </a:cubicBezTo>
                <a:cubicBezTo>
                  <a:pt x="207337" y="455572"/>
                  <a:pt x="208193" y="454716"/>
                  <a:pt x="209049" y="453764"/>
                </a:cubicBezTo>
                <a:cubicBezTo>
                  <a:pt x="205816" y="450341"/>
                  <a:pt x="202582" y="446917"/>
                  <a:pt x="199348" y="443588"/>
                </a:cubicBezTo>
                <a:cubicBezTo>
                  <a:pt x="202582" y="446917"/>
                  <a:pt x="205816" y="450341"/>
                  <a:pt x="209049" y="453764"/>
                </a:cubicBezTo>
                <a:close/>
                <a:moveTo>
                  <a:pt x="195829" y="446441"/>
                </a:moveTo>
                <a:lnTo>
                  <a:pt x="195829" y="446441"/>
                </a:lnTo>
                <a:cubicBezTo>
                  <a:pt x="196019" y="445585"/>
                  <a:pt x="196305" y="444729"/>
                  <a:pt x="196495" y="443968"/>
                </a:cubicBezTo>
                <a:cubicBezTo>
                  <a:pt x="197446" y="443873"/>
                  <a:pt x="198397" y="443683"/>
                  <a:pt x="199348" y="443588"/>
                </a:cubicBezTo>
                <a:cubicBezTo>
                  <a:pt x="198397" y="443683"/>
                  <a:pt x="197446" y="443873"/>
                  <a:pt x="196495" y="443968"/>
                </a:cubicBezTo>
                <a:cubicBezTo>
                  <a:pt x="196305" y="444729"/>
                  <a:pt x="196019" y="445585"/>
                  <a:pt x="195829" y="446441"/>
                </a:cubicBezTo>
                <a:close/>
                <a:moveTo>
                  <a:pt x="198968" y="464322"/>
                </a:moveTo>
                <a:cubicBezTo>
                  <a:pt x="199063" y="465653"/>
                  <a:pt x="199158" y="467080"/>
                  <a:pt x="199253" y="468411"/>
                </a:cubicBezTo>
                <a:cubicBezTo>
                  <a:pt x="199158" y="467080"/>
                  <a:pt x="199063" y="465748"/>
                  <a:pt x="198968" y="464322"/>
                </a:cubicBezTo>
                <a:cubicBezTo>
                  <a:pt x="202487" y="465843"/>
                  <a:pt x="205911" y="467270"/>
                  <a:pt x="209430" y="468792"/>
                </a:cubicBezTo>
                <a:cubicBezTo>
                  <a:pt x="205911" y="467365"/>
                  <a:pt x="202487" y="465843"/>
                  <a:pt x="198968" y="464322"/>
                </a:cubicBezTo>
                <a:close/>
                <a:moveTo>
                  <a:pt x="237487" y="200775"/>
                </a:moveTo>
                <a:lnTo>
                  <a:pt x="209240" y="200775"/>
                </a:lnTo>
                <a:cubicBezTo>
                  <a:pt x="209430" y="192405"/>
                  <a:pt x="209905" y="183845"/>
                  <a:pt x="199158" y="183085"/>
                </a:cubicBezTo>
                <a:cubicBezTo>
                  <a:pt x="198873" y="173669"/>
                  <a:pt x="201441" y="161305"/>
                  <a:pt x="184797" y="163016"/>
                </a:cubicBezTo>
                <a:cubicBezTo>
                  <a:pt x="195163" y="175000"/>
                  <a:pt x="195829" y="182799"/>
                  <a:pt x="183560" y="186794"/>
                </a:cubicBezTo>
                <a:cubicBezTo>
                  <a:pt x="182419" y="183655"/>
                  <a:pt x="181182" y="180612"/>
                  <a:pt x="179185" y="175381"/>
                </a:cubicBezTo>
                <a:cubicBezTo>
                  <a:pt x="174905" y="182704"/>
                  <a:pt x="171481" y="188601"/>
                  <a:pt x="168057" y="194403"/>
                </a:cubicBezTo>
                <a:cubicBezTo>
                  <a:pt x="164824" y="194878"/>
                  <a:pt x="161590" y="195449"/>
                  <a:pt x="158356" y="195924"/>
                </a:cubicBezTo>
                <a:cubicBezTo>
                  <a:pt x="149701" y="192786"/>
                  <a:pt x="141142" y="194403"/>
                  <a:pt x="132582" y="196210"/>
                </a:cubicBezTo>
                <a:cubicBezTo>
                  <a:pt x="132487" y="196210"/>
                  <a:pt x="132392" y="196210"/>
                  <a:pt x="132296" y="196114"/>
                </a:cubicBezTo>
                <a:lnTo>
                  <a:pt x="122786" y="182038"/>
                </a:lnTo>
                <a:lnTo>
                  <a:pt x="122786" y="182038"/>
                </a:lnTo>
                <a:lnTo>
                  <a:pt x="110707" y="164158"/>
                </a:lnTo>
                <a:lnTo>
                  <a:pt x="113275" y="162351"/>
                </a:lnTo>
                <a:cubicBezTo>
                  <a:pt x="121930" y="164633"/>
                  <a:pt x="128682" y="166250"/>
                  <a:pt x="131536" y="153315"/>
                </a:cubicBezTo>
                <a:cubicBezTo>
                  <a:pt x="129063" y="153315"/>
                  <a:pt x="126780" y="153791"/>
                  <a:pt x="124593" y="154457"/>
                </a:cubicBezTo>
                <a:lnTo>
                  <a:pt x="173859" y="120123"/>
                </a:lnTo>
                <a:lnTo>
                  <a:pt x="218655" y="176998"/>
                </a:lnTo>
                <a:cubicBezTo>
                  <a:pt x="216658" y="177663"/>
                  <a:pt x="214280" y="178805"/>
                  <a:pt x="211712" y="178424"/>
                </a:cubicBezTo>
                <a:cubicBezTo>
                  <a:pt x="215517" y="184321"/>
                  <a:pt x="217514" y="187365"/>
                  <a:pt x="220558" y="192025"/>
                </a:cubicBezTo>
                <a:cubicBezTo>
                  <a:pt x="221794" y="187745"/>
                  <a:pt x="223221" y="185177"/>
                  <a:pt x="223221" y="182704"/>
                </a:cubicBezTo>
                <a:lnTo>
                  <a:pt x="230164" y="191454"/>
                </a:lnTo>
                <a:cubicBezTo>
                  <a:pt x="230068" y="193451"/>
                  <a:pt x="229878" y="195544"/>
                  <a:pt x="229783" y="197541"/>
                </a:cubicBezTo>
                <a:cubicBezTo>
                  <a:pt x="232066" y="198873"/>
                  <a:pt x="233873" y="198778"/>
                  <a:pt x="235490" y="198112"/>
                </a:cubicBezTo>
                <a:lnTo>
                  <a:pt x="237487" y="200775"/>
                </a:lnTo>
                <a:close/>
                <a:moveTo>
                  <a:pt x="168818" y="139334"/>
                </a:moveTo>
                <a:cubicBezTo>
                  <a:pt x="167297" y="149416"/>
                  <a:pt x="166155" y="156930"/>
                  <a:pt x="164919" y="165204"/>
                </a:cubicBezTo>
                <a:cubicBezTo>
                  <a:pt x="177378" y="157976"/>
                  <a:pt x="177759" y="155979"/>
                  <a:pt x="168818" y="139334"/>
                </a:cubicBezTo>
                <a:close/>
                <a:moveTo>
                  <a:pt x="200585" y="223316"/>
                </a:moveTo>
                <a:cubicBezTo>
                  <a:pt x="203248" y="223316"/>
                  <a:pt x="206386" y="220082"/>
                  <a:pt x="208954" y="220843"/>
                </a:cubicBezTo>
                <a:cubicBezTo>
                  <a:pt x="209620" y="220653"/>
                  <a:pt x="210286" y="220558"/>
                  <a:pt x="210952" y="220367"/>
                </a:cubicBezTo>
                <a:lnTo>
                  <a:pt x="210952" y="220367"/>
                </a:lnTo>
                <a:cubicBezTo>
                  <a:pt x="210286" y="220558"/>
                  <a:pt x="209620" y="220653"/>
                  <a:pt x="209049" y="220843"/>
                </a:cubicBezTo>
                <a:cubicBezTo>
                  <a:pt x="206386" y="220082"/>
                  <a:pt x="203248" y="223316"/>
                  <a:pt x="200585" y="223316"/>
                </a:cubicBezTo>
                <a:close/>
                <a:moveTo>
                  <a:pt x="2986704" y="114035"/>
                </a:moveTo>
                <a:cubicBezTo>
                  <a:pt x="2986514" y="112609"/>
                  <a:pt x="2986324" y="111278"/>
                  <a:pt x="2986039" y="109946"/>
                </a:cubicBezTo>
                <a:cubicBezTo>
                  <a:pt x="2979001" y="106332"/>
                  <a:pt x="2969204" y="105476"/>
                  <a:pt x="2972914" y="94063"/>
                </a:cubicBezTo>
                <a:cubicBezTo>
                  <a:pt x="2974816" y="88356"/>
                  <a:pt x="2980522" y="82459"/>
                  <a:pt x="2986514" y="85693"/>
                </a:cubicBezTo>
                <a:cubicBezTo>
                  <a:pt x="2987846" y="86454"/>
                  <a:pt x="2988892" y="87120"/>
                  <a:pt x="2989653" y="87881"/>
                </a:cubicBezTo>
                <a:cubicBezTo>
                  <a:pt x="2993077" y="77038"/>
                  <a:pt x="2994979" y="64294"/>
                  <a:pt x="2996025" y="51739"/>
                </a:cubicBezTo>
                <a:cubicBezTo>
                  <a:pt x="2981283" y="55924"/>
                  <a:pt x="2974150" y="67622"/>
                  <a:pt x="2962547" y="75802"/>
                </a:cubicBezTo>
                <a:cubicBezTo>
                  <a:pt x="2946093" y="87405"/>
                  <a:pt x="2946759" y="106236"/>
                  <a:pt x="2935631" y="120027"/>
                </a:cubicBezTo>
                <a:cubicBezTo>
                  <a:pt x="2930685" y="112133"/>
                  <a:pt x="2927452" y="107188"/>
                  <a:pt x="2924218" y="104239"/>
                </a:cubicBezTo>
                <a:cubicBezTo>
                  <a:pt x="2914327" y="120503"/>
                  <a:pt x="2905196" y="126970"/>
                  <a:pt x="2905196" y="126970"/>
                </a:cubicBezTo>
                <a:lnTo>
                  <a:pt x="2923742" y="148085"/>
                </a:lnTo>
                <a:cubicBezTo>
                  <a:pt x="2927166" y="146943"/>
                  <a:pt x="2930781" y="148085"/>
                  <a:pt x="2934300" y="149701"/>
                </a:cubicBezTo>
                <a:lnTo>
                  <a:pt x="2948281" y="140096"/>
                </a:lnTo>
                <a:lnTo>
                  <a:pt x="2986704" y="114035"/>
                </a:lnTo>
                <a:close/>
                <a:moveTo>
                  <a:pt x="189932" y="387379"/>
                </a:moveTo>
                <a:cubicBezTo>
                  <a:pt x="193166" y="388900"/>
                  <a:pt x="196400" y="390422"/>
                  <a:pt x="199253" y="391754"/>
                </a:cubicBezTo>
                <a:cubicBezTo>
                  <a:pt x="200490" y="388805"/>
                  <a:pt x="201631" y="386047"/>
                  <a:pt x="202677" y="383384"/>
                </a:cubicBezTo>
                <a:cubicBezTo>
                  <a:pt x="201821" y="382433"/>
                  <a:pt x="201250" y="381957"/>
                  <a:pt x="201250" y="381957"/>
                </a:cubicBezTo>
                <a:lnTo>
                  <a:pt x="189932" y="387379"/>
                </a:lnTo>
                <a:close/>
                <a:moveTo>
                  <a:pt x="12554" y="200775"/>
                </a:moveTo>
                <a:lnTo>
                  <a:pt x="21780" y="200775"/>
                </a:lnTo>
                <a:cubicBezTo>
                  <a:pt x="19688" y="200299"/>
                  <a:pt x="17595" y="199729"/>
                  <a:pt x="15598" y="199253"/>
                </a:cubicBezTo>
                <a:cubicBezTo>
                  <a:pt x="14266" y="199443"/>
                  <a:pt x="13220" y="199919"/>
                  <a:pt x="12364" y="200395"/>
                </a:cubicBezTo>
                <a:lnTo>
                  <a:pt x="12554" y="200775"/>
                </a:lnTo>
                <a:close/>
                <a:moveTo>
                  <a:pt x="15503" y="195544"/>
                </a:moveTo>
                <a:cubicBezTo>
                  <a:pt x="15503" y="196780"/>
                  <a:pt x="15598" y="198017"/>
                  <a:pt x="15598" y="199253"/>
                </a:cubicBezTo>
                <a:cubicBezTo>
                  <a:pt x="15598" y="198017"/>
                  <a:pt x="15503" y="196780"/>
                  <a:pt x="15503" y="195544"/>
                </a:cubicBezTo>
                <a:cubicBezTo>
                  <a:pt x="15693" y="192500"/>
                  <a:pt x="15883" y="189362"/>
                  <a:pt x="16073" y="186318"/>
                </a:cubicBezTo>
                <a:cubicBezTo>
                  <a:pt x="13220" y="177378"/>
                  <a:pt x="22636" y="160734"/>
                  <a:pt x="5611" y="160734"/>
                </a:cubicBezTo>
                <a:cubicBezTo>
                  <a:pt x="3995" y="162636"/>
                  <a:pt x="2378" y="164538"/>
                  <a:pt x="190" y="167011"/>
                </a:cubicBezTo>
                <a:cubicBezTo>
                  <a:pt x="95" y="166726"/>
                  <a:pt x="95" y="166441"/>
                  <a:pt x="0" y="166155"/>
                </a:cubicBezTo>
                <a:lnTo>
                  <a:pt x="0" y="182133"/>
                </a:lnTo>
                <a:lnTo>
                  <a:pt x="7133" y="192691"/>
                </a:lnTo>
                <a:cubicBezTo>
                  <a:pt x="9511" y="191740"/>
                  <a:pt x="12174" y="192215"/>
                  <a:pt x="15503" y="195544"/>
                </a:cubicBezTo>
                <a:close/>
                <a:moveTo>
                  <a:pt x="380" y="294742"/>
                </a:moveTo>
                <a:lnTo>
                  <a:pt x="0" y="295218"/>
                </a:lnTo>
                <a:lnTo>
                  <a:pt x="0" y="301685"/>
                </a:lnTo>
                <a:cubicBezTo>
                  <a:pt x="951" y="299688"/>
                  <a:pt x="1332" y="297025"/>
                  <a:pt x="1617" y="294362"/>
                </a:cubicBezTo>
                <a:cubicBezTo>
                  <a:pt x="1236" y="294457"/>
                  <a:pt x="761" y="294552"/>
                  <a:pt x="380" y="294742"/>
                </a:cubicBezTo>
                <a:close/>
                <a:moveTo>
                  <a:pt x="3726747" y="1331"/>
                </a:moveTo>
                <a:cubicBezTo>
                  <a:pt x="3727222" y="856"/>
                  <a:pt x="3727793" y="571"/>
                  <a:pt x="3728268" y="190"/>
                </a:cubicBezTo>
                <a:lnTo>
                  <a:pt x="3726081" y="190"/>
                </a:lnTo>
                <a:cubicBezTo>
                  <a:pt x="3726271" y="571"/>
                  <a:pt x="3726557" y="856"/>
                  <a:pt x="3726747" y="1331"/>
                </a:cubicBezTo>
                <a:close/>
                <a:moveTo>
                  <a:pt x="926741" y="387474"/>
                </a:moveTo>
                <a:cubicBezTo>
                  <a:pt x="926741" y="387474"/>
                  <a:pt x="928453" y="399838"/>
                  <a:pt x="930260" y="416577"/>
                </a:cubicBezTo>
                <a:cubicBezTo>
                  <a:pt x="932638" y="415055"/>
                  <a:pt x="935206" y="413438"/>
                  <a:pt x="937679" y="411821"/>
                </a:cubicBezTo>
                <a:cubicBezTo>
                  <a:pt x="946429" y="398316"/>
                  <a:pt x="945573" y="418955"/>
                  <a:pt x="950899" y="417623"/>
                </a:cubicBezTo>
                <a:cubicBezTo>
                  <a:pt x="952516" y="417528"/>
                  <a:pt x="954037" y="417623"/>
                  <a:pt x="955464" y="417813"/>
                </a:cubicBezTo>
                <a:cubicBezTo>
                  <a:pt x="952230" y="404593"/>
                  <a:pt x="948141" y="395843"/>
                  <a:pt x="944812" y="390422"/>
                </a:cubicBezTo>
                <a:cubicBezTo>
                  <a:pt x="944622" y="393180"/>
                  <a:pt x="943575" y="395653"/>
                  <a:pt x="941102" y="397936"/>
                </a:cubicBezTo>
                <a:cubicBezTo>
                  <a:pt x="938249" y="400599"/>
                  <a:pt x="935491" y="401645"/>
                  <a:pt x="931972" y="399553"/>
                </a:cubicBezTo>
                <a:cubicBezTo>
                  <a:pt x="927121" y="396699"/>
                  <a:pt x="927217" y="392039"/>
                  <a:pt x="927502" y="387283"/>
                </a:cubicBezTo>
                <a:lnTo>
                  <a:pt x="926741" y="387474"/>
                </a:lnTo>
                <a:close/>
                <a:moveTo>
                  <a:pt x="1152054" y="367310"/>
                </a:moveTo>
                <a:lnTo>
                  <a:pt x="1144445" y="380721"/>
                </a:lnTo>
                <a:cubicBezTo>
                  <a:pt x="1148440" y="390137"/>
                  <a:pt x="1150913" y="401930"/>
                  <a:pt x="1152339" y="414009"/>
                </a:cubicBezTo>
                <a:cubicBezTo>
                  <a:pt x="1152244" y="414104"/>
                  <a:pt x="1152244" y="414104"/>
                  <a:pt x="1152149" y="414199"/>
                </a:cubicBezTo>
                <a:cubicBezTo>
                  <a:pt x="1148725" y="413534"/>
                  <a:pt x="1145206" y="412868"/>
                  <a:pt x="1141782" y="412202"/>
                </a:cubicBezTo>
                <a:lnTo>
                  <a:pt x="1141782" y="412202"/>
                </a:lnTo>
                <a:cubicBezTo>
                  <a:pt x="1130179" y="409634"/>
                  <a:pt x="1137027" y="421998"/>
                  <a:pt x="1133888" y="427705"/>
                </a:cubicBezTo>
                <a:cubicBezTo>
                  <a:pt x="1124663" y="423139"/>
                  <a:pt x="1114676" y="391563"/>
                  <a:pt x="1105736" y="427324"/>
                </a:cubicBezTo>
                <a:cubicBezTo>
                  <a:pt x="1103834" y="426563"/>
                  <a:pt x="1102597" y="427134"/>
                  <a:pt x="1101836" y="428275"/>
                </a:cubicBezTo>
                <a:cubicBezTo>
                  <a:pt x="1098413" y="408873"/>
                  <a:pt x="1093086" y="393751"/>
                  <a:pt x="1087380" y="382052"/>
                </a:cubicBezTo>
                <a:cubicBezTo>
                  <a:pt x="1095654" y="383003"/>
                  <a:pt x="1099269" y="390327"/>
                  <a:pt x="1098222" y="403927"/>
                </a:cubicBezTo>
                <a:cubicBezTo>
                  <a:pt x="1109731" y="394417"/>
                  <a:pt x="1116008" y="376917"/>
                  <a:pt x="1133888" y="382623"/>
                </a:cubicBezTo>
                <a:cubicBezTo>
                  <a:pt x="1121904" y="370639"/>
                  <a:pt x="1098888" y="369403"/>
                  <a:pt x="1085192" y="377773"/>
                </a:cubicBezTo>
                <a:cubicBezTo>
                  <a:pt x="1074065" y="356848"/>
                  <a:pt x="1062652" y="348859"/>
                  <a:pt x="1062652" y="348859"/>
                </a:cubicBezTo>
                <a:lnTo>
                  <a:pt x="1086049" y="322134"/>
                </a:lnTo>
                <a:lnTo>
                  <a:pt x="1105736" y="335639"/>
                </a:lnTo>
                <a:lnTo>
                  <a:pt x="1152054" y="367310"/>
                </a:lnTo>
                <a:close/>
                <a:moveTo>
                  <a:pt x="1083100" y="332881"/>
                </a:moveTo>
                <a:cubicBezTo>
                  <a:pt x="1083005" y="334878"/>
                  <a:pt x="1083005" y="336876"/>
                  <a:pt x="1083005" y="338873"/>
                </a:cubicBezTo>
                <a:cubicBezTo>
                  <a:pt x="1080913" y="338968"/>
                  <a:pt x="1078725" y="338778"/>
                  <a:pt x="1076633" y="338968"/>
                </a:cubicBezTo>
                <a:cubicBezTo>
                  <a:pt x="1078725" y="338778"/>
                  <a:pt x="1080913" y="338968"/>
                  <a:pt x="1083005" y="338873"/>
                </a:cubicBezTo>
                <a:cubicBezTo>
                  <a:pt x="1082910" y="336876"/>
                  <a:pt x="1083005" y="334878"/>
                  <a:pt x="1083100" y="332881"/>
                </a:cubicBezTo>
                <a:close/>
                <a:moveTo>
                  <a:pt x="941863" y="346482"/>
                </a:moveTo>
                <a:cubicBezTo>
                  <a:pt x="941578" y="347338"/>
                  <a:pt x="941198" y="348194"/>
                  <a:pt x="940912" y="349050"/>
                </a:cubicBezTo>
                <a:cubicBezTo>
                  <a:pt x="941198" y="348194"/>
                  <a:pt x="941578" y="347338"/>
                  <a:pt x="941863" y="346482"/>
                </a:cubicBezTo>
                <a:lnTo>
                  <a:pt x="956795" y="329362"/>
                </a:lnTo>
                <a:cubicBezTo>
                  <a:pt x="957747" y="329742"/>
                  <a:pt x="958793" y="329838"/>
                  <a:pt x="960410" y="329172"/>
                </a:cubicBezTo>
                <a:cubicBezTo>
                  <a:pt x="961456" y="326414"/>
                  <a:pt x="962597" y="324702"/>
                  <a:pt x="963929" y="323560"/>
                </a:cubicBezTo>
                <a:cubicBezTo>
                  <a:pt x="962597" y="324702"/>
                  <a:pt x="961456" y="326414"/>
                  <a:pt x="960410" y="329172"/>
                </a:cubicBezTo>
                <a:cubicBezTo>
                  <a:pt x="958888" y="329838"/>
                  <a:pt x="957747" y="329742"/>
                  <a:pt x="956795" y="329362"/>
                </a:cubicBezTo>
                <a:lnTo>
                  <a:pt x="963073" y="322134"/>
                </a:lnTo>
                <a:lnTo>
                  <a:pt x="982760" y="335639"/>
                </a:lnTo>
                <a:lnTo>
                  <a:pt x="1029078" y="367310"/>
                </a:lnTo>
                <a:lnTo>
                  <a:pt x="1021755" y="380245"/>
                </a:lnTo>
                <a:cubicBezTo>
                  <a:pt x="1020899" y="380626"/>
                  <a:pt x="1019948" y="381292"/>
                  <a:pt x="1019092" y="382718"/>
                </a:cubicBezTo>
                <a:cubicBezTo>
                  <a:pt x="1013956" y="391088"/>
                  <a:pt x="1021089" y="393085"/>
                  <a:pt x="1024133" y="396604"/>
                </a:cubicBezTo>
                <a:cubicBezTo>
                  <a:pt x="1030029" y="403547"/>
                  <a:pt x="1018806" y="409539"/>
                  <a:pt x="1023942" y="416101"/>
                </a:cubicBezTo>
                <a:cubicBezTo>
                  <a:pt x="1023277" y="417813"/>
                  <a:pt x="1022611" y="419525"/>
                  <a:pt x="1022040" y="421237"/>
                </a:cubicBezTo>
                <a:cubicBezTo>
                  <a:pt x="1008725" y="419240"/>
                  <a:pt x="1014241" y="438452"/>
                  <a:pt x="1003209" y="442637"/>
                </a:cubicBezTo>
                <a:cubicBezTo>
                  <a:pt x="1015478" y="443968"/>
                  <a:pt x="1017475" y="434077"/>
                  <a:pt x="1021660" y="427705"/>
                </a:cubicBezTo>
                <a:cubicBezTo>
                  <a:pt x="1024608" y="426944"/>
                  <a:pt x="1027652" y="425898"/>
                  <a:pt x="1030505" y="425612"/>
                </a:cubicBezTo>
                <a:cubicBezTo>
                  <a:pt x="1031266" y="435408"/>
                  <a:pt x="1031551" y="444919"/>
                  <a:pt x="1031551" y="453004"/>
                </a:cubicBezTo>
                <a:cubicBezTo>
                  <a:pt x="1031551" y="466319"/>
                  <a:pt x="1030885" y="475640"/>
                  <a:pt x="1030885" y="475640"/>
                </a:cubicBezTo>
                <a:lnTo>
                  <a:pt x="982665" y="475640"/>
                </a:lnTo>
                <a:cubicBezTo>
                  <a:pt x="982665" y="462895"/>
                  <a:pt x="981904" y="451387"/>
                  <a:pt x="980573" y="440925"/>
                </a:cubicBezTo>
                <a:cubicBezTo>
                  <a:pt x="981619" y="438072"/>
                  <a:pt x="982570" y="435408"/>
                  <a:pt x="983806" y="432270"/>
                </a:cubicBezTo>
                <a:cubicBezTo>
                  <a:pt x="981999" y="432745"/>
                  <a:pt x="980668" y="433411"/>
                  <a:pt x="979622" y="434172"/>
                </a:cubicBezTo>
                <a:cubicBezTo>
                  <a:pt x="977529" y="420476"/>
                  <a:pt x="974581" y="408683"/>
                  <a:pt x="971062" y="398696"/>
                </a:cubicBezTo>
                <a:cubicBezTo>
                  <a:pt x="974581" y="395368"/>
                  <a:pt x="978385" y="391944"/>
                  <a:pt x="981143" y="386142"/>
                </a:cubicBezTo>
                <a:cubicBezTo>
                  <a:pt x="975247" y="387379"/>
                  <a:pt x="970301" y="385572"/>
                  <a:pt x="965545" y="384716"/>
                </a:cubicBezTo>
                <a:cubicBezTo>
                  <a:pt x="953562" y="358561"/>
                  <a:pt x="939581" y="348859"/>
                  <a:pt x="939581" y="348859"/>
                </a:cubicBezTo>
                <a:lnTo>
                  <a:pt x="941863" y="346482"/>
                </a:lnTo>
                <a:close/>
                <a:moveTo>
                  <a:pt x="993793" y="455762"/>
                </a:moveTo>
                <a:cubicBezTo>
                  <a:pt x="991415" y="456903"/>
                  <a:pt x="989228" y="458710"/>
                  <a:pt x="982760" y="463180"/>
                </a:cubicBezTo>
                <a:cubicBezTo>
                  <a:pt x="987040" y="465273"/>
                  <a:pt x="989323" y="467460"/>
                  <a:pt x="990654" y="466699"/>
                </a:cubicBezTo>
                <a:cubicBezTo>
                  <a:pt x="992937" y="465368"/>
                  <a:pt x="994649" y="462610"/>
                  <a:pt x="996266" y="459946"/>
                </a:cubicBezTo>
                <a:cubicBezTo>
                  <a:pt x="996456" y="459471"/>
                  <a:pt x="994173" y="455572"/>
                  <a:pt x="993793" y="455762"/>
                </a:cubicBezTo>
                <a:close/>
                <a:moveTo>
                  <a:pt x="957081" y="342202"/>
                </a:moveTo>
                <a:cubicBezTo>
                  <a:pt x="957366" y="342011"/>
                  <a:pt x="957747" y="341821"/>
                  <a:pt x="958032" y="341441"/>
                </a:cubicBezTo>
                <a:lnTo>
                  <a:pt x="958032" y="341441"/>
                </a:lnTo>
                <a:cubicBezTo>
                  <a:pt x="957747" y="341726"/>
                  <a:pt x="957366" y="342011"/>
                  <a:pt x="957081" y="342202"/>
                </a:cubicBezTo>
                <a:close/>
                <a:moveTo>
                  <a:pt x="1766267" y="367310"/>
                </a:moveTo>
                <a:lnTo>
                  <a:pt x="1758659" y="380721"/>
                </a:lnTo>
                <a:cubicBezTo>
                  <a:pt x="1762938" y="390707"/>
                  <a:pt x="1765411" y="403452"/>
                  <a:pt x="1766933" y="416292"/>
                </a:cubicBezTo>
                <a:cubicBezTo>
                  <a:pt x="1762178" y="419050"/>
                  <a:pt x="1762463" y="427990"/>
                  <a:pt x="1764270" y="440544"/>
                </a:cubicBezTo>
                <a:cubicBezTo>
                  <a:pt x="1765411" y="437406"/>
                  <a:pt x="1766743" y="435123"/>
                  <a:pt x="1768265" y="433316"/>
                </a:cubicBezTo>
                <a:cubicBezTo>
                  <a:pt x="1768550" y="438642"/>
                  <a:pt x="1768645" y="443683"/>
                  <a:pt x="1768740" y="448438"/>
                </a:cubicBezTo>
                <a:cubicBezTo>
                  <a:pt x="1763509" y="443778"/>
                  <a:pt x="1756471" y="442542"/>
                  <a:pt x="1750384" y="439403"/>
                </a:cubicBezTo>
                <a:cubicBezTo>
                  <a:pt x="1746675" y="436264"/>
                  <a:pt x="1743061" y="433126"/>
                  <a:pt x="1738876" y="429512"/>
                </a:cubicBezTo>
                <a:cubicBezTo>
                  <a:pt x="1729936" y="445015"/>
                  <a:pt x="1743346" y="444729"/>
                  <a:pt x="1747341" y="450531"/>
                </a:cubicBezTo>
                <a:cubicBezTo>
                  <a:pt x="1753713" y="457664"/>
                  <a:pt x="1760370" y="463371"/>
                  <a:pt x="1768550" y="463371"/>
                </a:cubicBezTo>
                <a:cubicBezTo>
                  <a:pt x="1768360" y="470789"/>
                  <a:pt x="1768074" y="475544"/>
                  <a:pt x="1768074" y="475544"/>
                </a:cubicBezTo>
                <a:lnTo>
                  <a:pt x="1719854" y="475544"/>
                </a:lnTo>
                <a:cubicBezTo>
                  <a:pt x="1719854" y="457093"/>
                  <a:pt x="1718237" y="441115"/>
                  <a:pt x="1715764" y="427229"/>
                </a:cubicBezTo>
                <a:cubicBezTo>
                  <a:pt x="1718903" y="428180"/>
                  <a:pt x="1722137" y="429892"/>
                  <a:pt x="1725656" y="431890"/>
                </a:cubicBezTo>
                <a:cubicBezTo>
                  <a:pt x="1723088" y="422759"/>
                  <a:pt x="1715289" y="415245"/>
                  <a:pt x="1711009" y="407351"/>
                </a:cubicBezTo>
                <a:cubicBezTo>
                  <a:pt x="1710058" y="404118"/>
                  <a:pt x="1709107" y="400979"/>
                  <a:pt x="1708061" y="398126"/>
                </a:cubicBezTo>
                <a:cubicBezTo>
                  <a:pt x="1707775" y="392705"/>
                  <a:pt x="1710438" y="386998"/>
                  <a:pt x="1718237" y="380340"/>
                </a:cubicBezTo>
                <a:cubicBezTo>
                  <a:pt x="1711675" y="375109"/>
                  <a:pt x="1704256" y="372446"/>
                  <a:pt x="1696267" y="372446"/>
                </a:cubicBezTo>
                <a:cubicBezTo>
                  <a:pt x="1686186" y="355422"/>
                  <a:pt x="1676675" y="348669"/>
                  <a:pt x="1676675" y="348669"/>
                </a:cubicBezTo>
                <a:lnTo>
                  <a:pt x="1700071" y="321944"/>
                </a:lnTo>
                <a:lnTo>
                  <a:pt x="1719759" y="335449"/>
                </a:lnTo>
                <a:lnTo>
                  <a:pt x="1766267" y="367310"/>
                </a:lnTo>
                <a:close/>
                <a:moveTo>
                  <a:pt x="1744202" y="411726"/>
                </a:moveTo>
                <a:cubicBezTo>
                  <a:pt x="1740683" y="413914"/>
                  <a:pt x="1738210" y="415340"/>
                  <a:pt x="1735262" y="417147"/>
                </a:cubicBezTo>
                <a:cubicBezTo>
                  <a:pt x="1736403" y="418955"/>
                  <a:pt x="1736879" y="420572"/>
                  <a:pt x="1737830" y="421237"/>
                </a:cubicBezTo>
                <a:cubicBezTo>
                  <a:pt x="1744202" y="425517"/>
                  <a:pt x="1744773" y="420667"/>
                  <a:pt x="1744202" y="411726"/>
                </a:cubicBezTo>
                <a:close/>
                <a:moveTo>
                  <a:pt x="1757517" y="379484"/>
                </a:moveTo>
                <a:cubicBezTo>
                  <a:pt x="1752952" y="371971"/>
                  <a:pt x="1746580" y="373017"/>
                  <a:pt x="1740302" y="373968"/>
                </a:cubicBezTo>
                <a:lnTo>
                  <a:pt x="1740302" y="373968"/>
                </a:lnTo>
                <a:cubicBezTo>
                  <a:pt x="1736498" y="371400"/>
                  <a:pt x="1732789" y="365979"/>
                  <a:pt x="1728224" y="371495"/>
                </a:cubicBezTo>
                <a:cubicBezTo>
                  <a:pt x="1727273" y="372637"/>
                  <a:pt x="1727463" y="376156"/>
                  <a:pt x="1728034" y="378248"/>
                </a:cubicBezTo>
                <a:cubicBezTo>
                  <a:pt x="1730031" y="385666"/>
                  <a:pt x="1734501" y="386903"/>
                  <a:pt x="1740017" y="384716"/>
                </a:cubicBezTo>
                <a:cubicBezTo>
                  <a:pt x="1744868" y="388615"/>
                  <a:pt x="1749718" y="392419"/>
                  <a:pt x="1755235" y="396794"/>
                </a:cubicBezTo>
                <a:cubicBezTo>
                  <a:pt x="1755996" y="390517"/>
                  <a:pt x="1756756" y="385001"/>
                  <a:pt x="1757517" y="379484"/>
                </a:cubicBezTo>
                <a:close/>
                <a:moveTo>
                  <a:pt x="1419405" y="397080"/>
                </a:moveTo>
                <a:cubicBezTo>
                  <a:pt x="1421688" y="393846"/>
                  <a:pt x="1421497" y="389946"/>
                  <a:pt x="1421117" y="386047"/>
                </a:cubicBezTo>
                <a:lnTo>
                  <a:pt x="1429677" y="381957"/>
                </a:lnTo>
                <a:cubicBezTo>
                  <a:pt x="1429677" y="381957"/>
                  <a:pt x="1452979" y="399553"/>
                  <a:pt x="1452979" y="475735"/>
                </a:cubicBezTo>
                <a:lnTo>
                  <a:pt x="1431199" y="475735"/>
                </a:lnTo>
                <a:cubicBezTo>
                  <a:pt x="1429772" y="474118"/>
                  <a:pt x="1427965" y="473072"/>
                  <a:pt x="1425587" y="473072"/>
                </a:cubicBezTo>
                <a:cubicBezTo>
                  <a:pt x="1425397" y="456237"/>
                  <a:pt x="1423685" y="435694"/>
                  <a:pt x="1421973" y="419050"/>
                </a:cubicBezTo>
                <a:cubicBezTo>
                  <a:pt x="1422734" y="415531"/>
                  <a:pt x="1423400" y="412392"/>
                  <a:pt x="1424065" y="408873"/>
                </a:cubicBezTo>
                <a:cubicBezTo>
                  <a:pt x="1422924" y="409349"/>
                  <a:pt x="1421878" y="409824"/>
                  <a:pt x="1421022" y="410300"/>
                </a:cubicBezTo>
                <a:cubicBezTo>
                  <a:pt x="1420356" y="405164"/>
                  <a:pt x="1419786" y="400694"/>
                  <a:pt x="1419405" y="397080"/>
                </a:cubicBezTo>
                <a:close/>
                <a:moveTo>
                  <a:pt x="1435574" y="425327"/>
                </a:moveTo>
                <a:cubicBezTo>
                  <a:pt x="1441661" y="423330"/>
                  <a:pt x="1443468" y="419525"/>
                  <a:pt x="1443848" y="411156"/>
                </a:cubicBezTo>
                <a:cubicBezTo>
                  <a:pt x="1438332" y="414484"/>
                  <a:pt x="1434147" y="416101"/>
                  <a:pt x="1435574" y="425327"/>
                </a:cubicBezTo>
                <a:close/>
                <a:moveTo>
                  <a:pt x="1433576" y="454430"/>
                </a:moveTo>
                <a:cubicBezTo>
                  <a:pt x="1436430" y="462419"/>
                  <a:pt x="1437951" y="466509"/>
                  <a:pt x="1440614" y="474023"/>
                </a:cubicBezTo>
                <a:cubicBezTo>
                  <a:pt x="1443658" y="463466"/>
                  <a:pt x="1442231" y="459376"/>
                  <a:pt x="1433576" y="454430"/>
                </a:cubicBezTo>
                <a:close/>
                <a:moveTo>
                  <a:pt x="1643387" y="367310"/>
                </a:moveTo>
                <a:lnTo>
                  <a:pt x="1635778" y="380721"/>
                </a:lnTo>
                <a:cubicBezTo>
                  <a:pt x="1639963" y="390707"/>
                  <a:pt x="1642531" y="403357"/>
                  <a:pt x="1644052" y="416292"/>
                </a:cubicBezTo>
                <a:cubicBezTo>
                  <a:pt x="1639868" y="415150"/>
                  <a:pt x="1634922" y="415055"/>
                  <a:pt x="1631213" y="413153"/>
                </a:cubicBezTo>
                <a:cubicBezTo>
                  <a:pt x="1628835" y="411917"/>
                  <a:pt x="1625696" y="412963"/>
                  <a:pt x="1626172" y="412963"/>
                </a:cubicBezTo>
                <a:cubicBezTo>
                  <a:pt x="1618563" y="409444"/>
                  <a:pt x="1616946" y="416006"/>
                  <a:pt x="1617327" y="416957"/>
                </a:cubicBezTo>
                <a:cubicBezTo>
                  <a:pt x="1622177" y="427419"/>
                  <a:pt x="1631213" y="431699"/>
                  <a:pt x="1639487" y="435123"/>
                </a:cubicBezTo>
                <a:cubicBezTo>
                  <a:pt x="1641009" y="435694"/>
                  <a:pt x="1643291" y="436264"/>
                  <a:pt x="1645574" y="436169"/>
                </a:cubicBezTo>
                <a:cubicBezTo>
                  <a:pt x="1645859" y="442161"/>
                  <a:pt x="1645954" y="447868"/>
                  <a:pt x="1645954" y="453004"/>
                </a:cubicBezTo>
                <a:cubicBezTo>
                  <a:pt x="1645954" y="466319"/>
                  <a:pt x="1645289" y="475640"/>
                  <a:pt x="1645289" y="475640"/>
                </a:cubicBezTo>
                <a:lnTo>
                  <a:pt x="1597069" y="475640"/>
                </a:lnTo>
                <a:cubicBezTo>
                  <a:pt x="1597069" y="439879"/>
                  <a:pt x="1591172" y="413343"/>
                  <a:pt x="1583848" y="393941"/>
                </a:cubicBezTo>
                <a:cubicBezTo>
                  <a:pt x="1585941" y="394131"/>
                  <a:pt x="1588128" y="393941"/>
                  <a:pt x="1590221" y="393751"/>
                </a:cubicBezTo>
                <a:cubicBezTo>
                  <a:pt x="1596783" y="393180"/>
                  <a:pt x="1602490" y="394226"/>
                  <a:pt x="1607721" y="399933"/>
                </a:cubicBezTo>
                <a:cubicBezTo>
                  <a:pt x="1607816" y="385286"/>
                  <a:pt x="1597164" y="379294"/>
                  <a:pt x="1579093" y="382718"/>
                </a:cubicBezTo>
                <a:cubicBezTo>
                  <a:pt x="1570343" y="364267"/>
                  <a:pt x="1560832" y="354566"/>
                  <a:pt x="1556457" y="350762"/>
                </a:cubicBezTo>
                <a:cubicBezTo>
                  <a:pt x="1557408" y="348289"/>
                  <a:pt x="1558549" y="346101"/>
                  <a:pt x="1558454" y="343723"/>
                </a:cubicBezTo>
                <a:lnTo>
                  <a:pt x="1577381" y="322039"/>
                </a:lnTo>
                <a:lnTo>
                  <a:pt x="1597069" y="335544"/>
                </a:lnTo>
                <a:lnTo>
                  <a:pt x="1643387" y="367310"/>
                </a:lnTo>
                <a:close/>
                <a:moveTo>
                  <a:pt x="1627503" y="394702"/>
                </a:moveTo>
                <a:cubicBezTo>
                  <a:pt x="1626742" y="385191"/>
                  <a:pt x="1626362" y="380531"/>
                  <a:pt x="1625887" y="373493"/>
                </a:cubicBezTo>
                <a:cubicBezTo>
                  <a:pt x="1619419" y="380721"/>
                  <a:pt x="1620560" y="385476"/>
                  <a:pt x="1627503" y="394702"/>
                </a:cubicBezTo>
                <a:close/>
                <a:moveTo>
                  <a:pt x="1397720" y="367310"/>
                </a:moveTo>
                <a:lnTo>
                  <a:pt x="1390112" y="380721"/>
                </a:lnTo>
                <a:cubicBezTo>
                  <a:pt x="1398576" y="400694"/>
                  <a:pt x="1400288" y="431890"/>
                  <a:pt x="1400288" y="453004"/>
                </a:cubicBezTo>
                <a:cubicBezTo>
                  <a:pt x="1400288" y="455191"/>
                  <a:pt x="1400288" y="457283"/>
                  <a:pt x="1400193" y="459186"/>
                </a:cubicBezTo>
                <a:cubicBezTo>
                  <a:pt x="1398101" y="459852"/>
                  <a:pt x="1396199" y="461088"/>
                  <a:pt x="1394487" y="463751"/>
                </a:cubicBezTo>
                <a:cubicBezTo>
                  <a:pt x="1393916" y="464702"/>
                  <a:pt x="1395723" y="469838"/>
                  <a:pt x="1396674" y="469933"/>
                </a:cubicBezTo>
                <a:cubicBezTo>
                  <a:pt x="1397815" y="470028"/>
                  <a:pt x="1398862" y="470028"/>
                  <a:pt x="1399908" y="469933"/>
                </a:cubicBezTo>
                <a:cubicBezTo>
                  <a:pt x="1399718" y="473547"/>
                  <a:pt x="1399623" y="475640"/>
                  <a:pt x="1399623" y="475640"/>
                </a:cubicBezTo>
                <a:lnTo>
                  <a:pt x="1351402" y="475640"/>
                </a:lnTo>
                <a:cubicBezTo>
                  <a:pt x="1351402" y="378533"/>
                  <a:pt x="1308318" y="348859"/>
                  <a:pt x="1308318" y="348859"/>
                </a:cubicBezTo>
                <a:lnTo>
                  <a:pt x="1331715" y="322134"/>
                </a:lnTo>
                <a:lnTo>
                  <a:pt x="1351402" y="335639"/>
                </a:lnTo>
                <a:lnTo>
                  <a:pt x="1397720" y="367310"/>
                </a:lnTo>
                <a:close/>
                <a:moveTo>
                  <a:pt x="1368332" y="371971"/>
                </a:moveTo>
                <a:cubicBezTo>
                  <a:pt x="1362625" y="372827"/>
                  <a:pt x="1355111" y="367596"/>
                  <a:pt x="1350641" y="377868"/>
                </a:cubicBezTo>
                <a:cubicBezTo>
                  <a:pt x="1357204" y="385952"/>
                  <a:pt x="1365193" y="369498"/>
                  <a:pt x="1369568" y="383669"/>
                </a:cubicBezTo>
                <a:cubicBezTo>
                  <a:pt x="1372516" y="377582"/>
                  <a:pt x="1371185" y="371591"/>
                  <a:pt x="1368332" y="371971"/>
                </a:cubicBezTo>
                <a:close/>
                <a:moveTo>
                  <a:pt x="1391348" y="375014"/>
                </a:moveTo>
                <a:cubicBezTo>
                  <a:pt x="1392109" y="374729"/>
                  <a:pt x="1393060" y="371115"/>
                  <a:pt x="1392489" y="369878"/>
                </a:cubicBezTo>
                <a:cubicBezTo>
                  <a:pt x="1390873" y="365979"/>
                  <a:pt x="1388019" y="365979"/>
                  <a:pt x="1384310" y="368357"/>
                </a:cubicBezTo>
                <a:cubicBezTo>
                  <a:pt x="1385071" y="374254"/>
                  <a:pt x="1387449" y="376441"/>
                  <a:pt x="1391348" y="375014"/>
                </a:cubicBezTo>
                <a:close/>
                <a:moveTo>
                  <a:pt x="1274840" y="367310"/>
                </a:moveTo>
                <a:lnTo>
                  <a:pt x="1267231" y="380721"/>
                </a:lnTo>
                <a:cubicBezTo>
                  <a:pt x="1275696" y="400694"/>
                  <a:pt x="1277408" y="431890"/>
                  <a:pt x="1277408" y="453004"/>
                </a:cubicBezTo>
                <a:cubicBezTo>
                  <a:pt x="1277408" y="456427"/>
                  <a:pt x="1277408" y="459566"/>
                  <a:pt x="1277312" y="462419"/>
                </a:cubicBezTo>
                <a:cubicBezTo>
                  <a:pt x="1274554" y="462895"/>
                  <a:pt x="1271796" y="465653"/>
                  <a:pt x="1269228" y="469457"/>
                </a:cubicBezTo>
                <a:cubicBezTo>
                  <a:pt x="1271891" y="468792"/>
                  <a:pt x="1274459" y="468221"/>
                  <a:pt x="1277122" y="467555"/>
                </a:cubicBezTo>
                <a:cubicBezTo>
                  <a:pt x="1276932" y="472596"/>
                  <a:pt x="1276742" y="475640"/>
                  <a:pt x="1276742" y="475640"/>
                </a:cubicBezTo>
                <a:lnTo>
                  <a:pt x="1228522" y="475640"/>
                </a:lnTo>
                <a:cubicBezTo>
                  <a:pt x="1228522" y="459186"/>
                  <a:pt x="1227190" y="444919"/>
                  <a:pt x="1225193" y="432175"/>
                </a:cubicBezTo>
                <a:cubicBezTo>
                  <a:pt x="1226049" y="432365"/>
                  <a:pt x="1226810" y="432555"/>
                  <a:pt x="1227761" y="432745"/>
                </a:cubicBezTo>
                <a:cubicBezTo>
                  <a:pt x="1227856" y="425802"/>
                  <a:pt x="1226334" y="422854"/>
                  <a:pt x="1223386" y="422664"/>
                </a:cubicBezTo>
                <a:cubicBezTo>
                  <a:pt x="1212068" y="367501"/>
                  <a:pt x="1185437" y="348955"/>
                  <a:pt x="1185437" y="348955"/>
                </a:cubicBezTo>
                <a:lnTo>
                  <a:pt x="1208834" y="322229"/>
                </a:lnTo>
                <a:lnTo>
                  <a:pt x="1228522" y="335734"/>
                </a:lnTo>
                <a:lnTo>
                  <a:pt x="1274840" y="367310"/>
                </a:lnTo>
                <a:close/>
                <a:moveTo>
                  <a:pt x="1247448" y="429321"/>
                </a:moveTo>
                <a:cubicBezTo>
                  <a:pt x="1243168" y="417147"/>
                  <a:pt x="1239364" y="415150"/>
                  <a:pt x="1232516" y="414484"/>
                </a:cubicBezTo>
                <a:cubicBezTo>
                  <a:pt x="1237177" y="419240"/>
                  <a:pt x="1240410" y="422379"/>
                  <a:pt x="1247448" y="429321"/>
                </a:cubicBezTo>
                <a:close/>
                <a:moveTo>
                  <a:pt x="906293" y="367310"/>
                </a:moveTo>
                <a:lnTo>
                  <a:pt x="898684" y="380721"/>
                </a:lnTo>
                <a:cubicBezTo>
                  <a:pt x="898874" y="381101"/>
                  <a:pt x="898969" y="381577"/>
                  <a:pt x="899159" y="381957"/>
                </a:cubicBezTo>
                <a:cubicBezTo>
                  <a:pt x="897923" y="383099"/>
                  <a:pt x="897162" y="385096"/>
                  <a:pt x="897352" y="388425"/>
                </a:cubicBezTo>
                <a:cubicBezTo>
                  <a:pt x="897638" y="393370"/>
                  <a:pt x="899159" y="396319"/>
                  <a:pt x="903439" y="395843"/>
                </a:cubicBezTo>
                <a:cubicBezTo>
                  <a:pt x="905722" y="405544"/>
                  <a:pt x="907149" y="416197"/>
                  <a:pt x="907909" y="426658"/>
                </a:cubicBezTo>
                <a:cubicBezTo>
                  <a:pt x="901632" y="423235"/>
                  <a:pt x="896592" y="424186"/>
                  <a:pt x="896782" y="414199"/>
                </a:cubicBezTo>
                <a:cubicBezTo>
                  <a:pt x="894784" y="423044"/>
                  <a:pt x="890790" y="426658"/>
                  <a:pt x="884988" y="430368"/>
                </a:cubicBezTo>
                <a:cubicBezTo>
                  <a:pt x="891741" y="430938"/>
                  <a:pt x="898684" y="431414"/>
                  <a:pt x="908195" y="432175"/>
                </a:cubicBezTo>
                <a:cubicBezTo>
                  <a:pt x="908575" y="439689"/>
                  <a:pt x="908765" y="446822"/>
                  <a:pt x="908765" y="453099"/>
                </a:cubicBezTo>
                <a:cubicBezTo>
                  <a:pt x="908765" y="466414"/>
                  <a:pt x="908100" y="475735"/>
                  <a:pt x="908100" y="475735"/>
                </a:cubicBezTo>
                <a:lnTo>
                  <a:pt x="895355" y="475735"/>
                </a:lnTo>
                <a:cubicBezTo>
                  <a:pt x="895450" y="472120"/>
                  <a:pt x="895640" y="468506"/>
                  <a:pt x="895831" y="464607"/>
                </a:cubicBezTo>
                <a:cubicBezTo>
                  <a:pt x="890790" y="466604"/>
                  <a:pt x="888888" y="471170"/>
                  <a:pt x="888697" y="475735"/>
                </a:cubicBezTo>
                <a:lnTo>
                  <a:pt x="869771" y="475735"/>
                </a:lnTo>
                <a:cubicBezTo>
                  <a:pt x="871007" y="471360"/>
                  <a:pt x="871768" y="466890"/>
                  <a:pt x="871007" y="462419"/>
                </a:cubicBezTo>
                <a:cubicBezTo>
                  <a:pt x="880803" y="457854"/>
                  <a:pt x="875572" y="452148"/>
                  <a:pt x="871768" y="446441"/>
                </a:cubicBezTo>
                <a:cubicBezTo>
                  <a:pt x="871768" y="445585"/>
                  <a:pt x="871768" y="444729"/>
                  <a:pt x="871673" y="443968"/>
                </a:cubicBezTo>
                <a:cubicBezTo>
                  <a:pt x="871673" y="437501"/>
                  <a:pt x="871578" y="431128"/>
                  <a:pt x="871578" y="424661"/>
                </a:cubicBezTo>
                <a:cubicBezTo>
                  <a:pt x="870627" y="418860"/>
                  <a:pt x="869581" y="413058"/>
                  <a:pt x="868439" y="406115"/>
                </a:cubicBezTo>
                <a:cubicBezTo>
                  <a:pt x="860545" y="412487"/>
                  <a:pt x="865396" y="418764"/>
                  <a:pt x="866252" y="424566"/>
                </a:cubicBezTo>
                <a:cubicBezTo>
                  <a:pt x="865491" y="424566"/>
                  <a:pt x="864730" y="424566"/>
                  <a:pt x="863969" y="424756"/>
                </a:cubicBezTo>
                <a:cubicBezTo>
                  <a:pt x="862162" y="425898"/>
                  <a:pt x="860355" y="427039"/>
                  <a:pt x="858453" y="428180"/>
                </a:cubicBezTo>
                <a:cubicBezTo>
                  <a:pt x="857502" y="427229"/>
                  <a:pt x="856551" y="426563"/>
                  <a:pt x="855600" y="426183"/>
                </a:cubicBezTo>
                <a:cubicBezTo>
                  <a:pt x="844662" y="368262"/>
                  <a:pt x="816890" y="349050"/>
                  <a:pt x="816890" y="349050"/>
                </a:cubicBezTo>
                <a:lnTo>
                  <a:pt x="840287" y="322324"/>
                </a:lnTo>
                <a:lnTo>
                  <a:pt x="859975" y="335829"/>
                </a:lnTo>
                <a:lnTo>
                  <a:pt x="906293" y="367310"/>
                </a:lnTo>
                <a:close/>
                <a:moveTo>
                  <a:pt x="870817" y="378628"/>
                </a:moveTo>
                <a:cubicBezTo>
                  <a:pt x="864445" y="380911"/>
                  <a:pt x="859309" y="374539"/>
                  <a:pt x="855409" y="381482"/>
                </a:cubicBezTo>
                <a:cubicBezTo>
                  <a:pt x="854839" y="382528"/>
                  <a:pt x="856170" y="387188"/>
                  <a:pt x="857216" y="387569"/>
                </a:cubicBezTo>
                <a:cubicBezTo>
                  <a:pt x="862447" y="389471"/>
                  <a:pt x="867108" y="388520"/>
                  <a:pt x="870817" y="378628"/>
                </a:cubicBezTo>
                <a:close/>
                <a:moveTo>
                  <a:pt x="561428" y="414294"/>
                </a:moveTo>
                <a:cubicBezTo>
                  <a:pt x="562094" y="420381"/>
                  <a:pt x="562759" y="427039"/>
                  <a:pt x="563330" y="433982"/>
                </a:cubicBezTo>
                <a:cubicBezTo>
                  <a:pt x="563330" y="433982"/>
                  <a:pt x="563425" y="434077"/>
                  <a:pt x="563425" y="434077"/>
                </a:cubicBezTo>
                <a:cubicBezTo>
                  <a:pt x="563425" y="434077"/>
                  <a:pt x="563425" y="434077"/>
                  <a:pt x="563330" y="434077"/>
                </a:cubicBezTo>
                <a:cubicBezTo>
                  <a:pt x="563806" y="439118"/>
                  <a:pt x="564186" y="444254"/>
                  <a:pt x="564471" y="449294"/>
                </a:cubicBezTo>
                <a:cubicBezTo>
                  <a:pt x="567895" y="447963"/>
                  <a:pt x="572365" y="449485"/>
                  <a:pt x="578547" y="456142"/>
                </a:cubicBezTo>
                <a:cubicBezTo>
                  <a:pt x="585966" y="459661"/>
                  <a:pt x="585966" y="459661"/>
                  <a:pt x="579213" y="475449"/>
                </a:cubicBezTo>
                <a:cubicBezTo>
                  <a:pt x="579213" y="475449"/>
                  <a:pt x="579213" y="475449"/>
                  <a:pt x="579213" y="475449"/>
                </a:cubicBezTo>
                <a:lnTo>
                  <a:pt x="592814" y="475449"/>
                </a:lnTo>
                <a:cubicBezTo>
                  <a:pt x="592814" y="470789"/>
                  <a:pt x="592719" y="466414"/>
                  <a:pt x="592528" y="462134"/>
                </a:cubicBezTo>
                <a:cubicBezTo>
                  <a:pt x="591387" y="460993"/>
                  <a:pt x="590151" y="459661"/>
                  <a:pt x="589104" y="458044"/>
                </a:cubicBezTo>
                <a:cubicBezTo>
                  <a:pt x="589960" y="455381"/>
                  <a:pt x="590912" y="452718"/>
                  <a:pt x="591863" y="449865"/>
                </a:cubicBezTo>
                <a:cubicBezTo>
                  <a:pt x="591672" y="447107"/>
                  <a:pt x="591387" y="444634"/>
                  <a:pt x="591102" y="442066"/>
                </a:cubicBezTo>
                <a:cubicBezTo>
                  <a:pt x="582922" y="441781"/>
                  <a:pt x="575884" y="440259"/>
                  <a:pt x="570273" y="433316"/>
                </a:cubicBezTo>
                <a:cubicBezTo>
                  <a:pt x="572365" y="431509"/>
                  <a:pt x="574363" y="429702"/>
                  <a:pt x="576455" y="427895"/>
                </a:cubicBezTo>
                <a:lnTo>
                  <a:pt x="576455" y="427895"/>
                </a:lnTo>
                <a:cubicBezTo>
                  <a:pt x="571890" y="422759"/>
                  <a:pt x="578357" y="411156"/>
                  <a:pt x="569132" y="408873"/>
                </a:cubicBezTo>
                <a:cubicBezTo>
                  <a:pt x="567134" y="406495"/>
                  <a:pt x="565137" y="404118"/>
                  <a:pt x="563140" y="401835"/>
                </a:cubicBezTo>
                <a:cubicBezTo>
                  <a:pt x="565137" y="404213"/>
                  <a:pt x="567134" y="406591"/>
                  <a:pt x="569132" y="408873"/>
                </a:cubicBezTo>
                <a:cubicBezTo>
                  <a:pt x="567800" y="416482"/>
                  <a:pt x="564757" y="416101"/>
                  <a:pt x="561428" y="414294"/>
                </a:cubicBezTo>
                <a:close/>
                <a:moveTo>
                  <a:pt x="504648" y="399077"/>
                </a:moveTo>
                <a:cubicBezTo>
                  <a:pt x="509023" y="397840"/>
                  <a:pt x="513398" y="396604"/>
                  <a:pt x="517773" y="395368"/>
                </a:cubicBezTo>
                <a:cubicBezTo>
                  <a:pt x="521862" y="399077"/>
                  <a:pt x="525952" y="400503"/>
                  <a:pt x="530422" y="396224"/>
                </a:cubicBezTo>
                <a:cubicBezTo>
                  <a:pt x="531373" y="397365"/>
                  <a:pt x="532229" y="398506"/>
                  <a:pt x="533180" y="399647"/>
                </a:cubicBezTo>
                <a:cubicBezTo>
                  <a:pt x="533085" y="405069"/>
                  <a:pt x="534892" y="407256"/>
                  <a:pt x="537365" y="408398"/>
                </a:cubicBezTo>
                <a:cubicBezTo>
                  <a:pt x="538031" y="412582"/>
                  <a:pt x="538507" y="416767"/>
                  <a:pt x="538887" y="420952"/>
                </a:cubicBezTo>
                <a:cubicBezTo>
                  <a:pt x="531564" y="419525"/>
                  <a:pt x="524240" y="418099"/>
                  <a:pt x="516156" y="416577"/>
                </a:cubicBezTo>
                <a:cubicBezTo>
                  <a:pt x="519675" y="428465"/>
                  <a:pt x="529566" y="436169"/>
                  <a:pt x="540123" y="438737"/>
                </a:cubicBezTo>
                <a:cubicBezTo>
                  <a:pt x="540314" y="443778"/>
                  <a:pt x="540409" y="448724"/>
                  <a:pt x="540409" y="453099"/>
                </a:cubicBezTo>
                <a:cubicBezTo>
                  <a:pt x="540409" y="466414"/>
                  <a:pt x="539743" y="475735"/>
                  <a:pt x="539743" y="475735"/>
                </a:cubicBezTo>
                <a:lnTo>
                  <a:pt x="491428" y="475735"/>
                </a:lnTo>
                <a:cubicBezTo>
                  <a:pt x="491428" y="462134"/>
                  <a:pt x="490477" y="449960"/>
                  <a:pt x="489050" y="438927"/>
                </a:cubicBezTo>
                <a:cubicBezTo>
                  <a:pt x="493520" y="437691"/>
                  <a:pt x="497990" y="436455"/>
                  <a:pt x="502175" y="437406"/>
                </a:cubicBezTo>
                <a:cubicBezTo>
                  <a:pt x="506170" y="441305"/>
                  <a:pt x="510545" y="443398"/>
                  <a:pt x="513968" y="437311"/>
                </a:cubicBezTo>
                <a:cubicBezTo>
                  <a:pt x="515871" y="433792"/>
                  <a:pt x="514539" y="430082"/>
                  <a:pt x="510164" y="430463"/>
                </a:cubicBezTo>
                <a:cubicBezTo>
                  <a:pt x="509784" y="425898"/>
                  <a:pt x="509308" y="421427"/>
                  <a:pt x="508833" y="415531"/>
                </a:cubicBezTo>
                <a:cubicBezTo>
                  <a:pt x="503506" y="428941"/>
                  <a:pt x="493805" y="418004"/>
                  <a:pt x="486482" y="423805"/>
                </a:cubicBezTo>
                <a:cubicBezTo>
                  <a:pt x="485055" y="416767"/>
                  <a:pt x="483439" y="410300"/>
                  <a:pt x="481631" y="404403"/>
                </a:cubicBezTo>
                <a:cubicBezTo>
                  <a:pt x="486958" y="402120"/>
                  <a:pt x="493710" y="403452"/>
                  <a:pt x="496944" y="396033"/>
                </a:cubicBezTo>
                <a:cubicBezTo>
                  <a:pt x="498561" y="395273"/>
                  <a:pt x="500178" y="394512"/>
                  <a:pt x="501699" y="393846"/>
                </a:cubicBezTo>
                <a:cubicBezTo>
                  <a:pt x="502841" y="395558"/>
                  <a:pt x="503697" y="397270"/>
                  <a:pt x="504648" y="399077"/>
                </a:cubicBezTo>
                <a:close/>
                <a:moveTo>
                  <a:pt x="512257" y="459376"/>
                </a:moveTo>
                <a:cubicBezTo>
                  <a:pt x="502365" y="464797"/>
                  <a:pt x="510925" y="447773"/>
                  <a:pt x="502460" y="450245"/>
                </a:cubicBezTo>
                <a:cubicBezTo>
                  <a:pt x="500653" y="453004"/>
                  <a:pt x="497610" y="457474"/>
                  <a:pt x="494852" y="461659"/>
                </a:cubicBezTo>
                <a:cubicBezTo>
                  <a:pt x="498751" y="471740"/>
                  <a:pt x="508262" y="464702"/>
                  <a:pt x="512352" y="472406"/>
                </a:cubicBezTo>
                <a:cubicBezTo>
                  <a:pt x="516441" y="469838"/>
                  <a:pt x="520626" y="467365"/>
                  <a:pt x="525952" y="464036"/>
                </a:cubicBezTo>
                <a:cubicBezTo>
                  <a:pt x="522338" y="459756"/>
                  <a:pt x="526047" y="450721"/>
                  <a:pt x="518439" y="449770"/>
                </a:cubicBezTo>
                <a:cubicBezTo>
                  <a:pt x="512922" y="449009"/>
                  <a:pt x="513303" y="455191"/>
                  <a:pt x="512257" y="459376"/>
                </a:cubicBezTo>
                <a:close/>
                <a:moveTo>
                  <a:pt x="558194" y="387474"/>
                </a:moveTo>
                <a:cubicBezTo>
                  <a:pt x="558194" y="387474"/>
                  <a:pt x="558955" y="392705"/>
                  <a:pt x="559906" y="400979"/>
                </a:cubicBezTo>
                <a:cubicBezTo>
                  <a:pt x="560952" y="401360"/>
                  <a:pt x="562094" y="401740"/>
                  <a:pt x="563140" y="402120"/>
                </a:cubicBezTo>
                <a:cubicBezTo>
                  <a:pt x="560286" y="396604"/>
                  <a:pt x="560667" y="391278"/>
                  <a:pt x="561618" y="385857"/>
                </a:cubicBezTo>
                <a:lnTo>
                  <a:pt x="558194" y="387474"/>
                </a:lnTo>
                <a:close/>
                <a:moveTo>
                  <a:pt x="537746" y="367310"/>
                </a:moveTo>
                <a:lnTo>
                  <a:pt x="529661" y="361794"/>
                </a:lnTo>
                <a:cubicBezTo>
                  <a:pt x="528901" y="366835"/>
                  <a:pt x="528710" y="372256"/>
                  <a:pt x="527474" y="377012"/>
                </a:cubicBezTo>
                <a:cubicBezTo>
                  <a:pt x="527284" y="377392"/>
                  <a:pt x="527093" y="377677"/>
                  <a:pt x="526808" y="378058"/>
                </a:cubicBezTo>
                <a:cubicBezTo>
                  <a:pt x="526998" y="377677"/>
                  <a:pt x="527189" y="377392"/>
                  <a:pt x="527474" y="377012"/>
                </a:cubicBezTo>
                <a:cubicBezTo>
                  <a:pt x="528615" y="377582"/>
                  <a:pt x="529852" y="378248"/>
                  <a:pt x="531088" y="379104"/>
                </a:cubicBezTo>
                <a:lnTo>
                  <a:pt x="537746" y="367310"/>
                </a:lnTo>
                <a:close/>
                <a:moveTo>
                  <a:pt x="809852" y="384620"/>
                </a:moveTo>
                <a:cubicBezTo>
                  <a:pt x="805287" y="390042"/>
                  <a:pt x="812896" y="399743"/>
                  <a:pt x="809852" y="406781"/>
                </a:cubicBezTo>
                <a:cubicBezTo>
                  <a:pt x="814893" y="402025"/>
                  <a:pt x="817841" y="394321"/>
                  <a:pt x="824499" y="394892"/>
                </a:cubicBezTo>
                <a:cubicBezTo>
                  <a:pt x="825450" y="396794"/>
                  <a:pt x="826401" y="398982"/>
                  <a:pt x="827447" y="401360"/>
                </a:cubicBezTo>
                <a:cubicBezTo>
                  <a:pt x="825355" y="412868"/>
                  <a:pt x="823928" y="420667"/>
                  <a:pt x="822407" y="429131"/>
                </a:cubicBezTo>
                <a:cubicBezTo>
                  <a:pt x="834961" y="427990"/>
                  <a:pt x="835532" y="426754"/>
                  <a:pt x="828208" y="403166"/>
                </a:cubicBezTo>
                <a:cubicBezTo>
                  <a:pt x="833629" y="417338"/>
                  <a:pt x="838765" y="440069"/>
                  <a:pt x="838765" y="475640"/>
                </a:cubicBezTo>
                <a:lnTo>
                  <a:pt x="811374" y="475640"/>
                </a:lnTo>
                <a:cubicBezTo>
                  <a:pt x="811374" y="473737"/>
                  <a:pt x="811374" y="471740"/>
                  <a:pt x="811279" y="469743"/>
                </a:cubicBezTo>
                <a:cubicBezTo>
                  <a:pt x="816034" y="469838"/>
                  <a:pt x="821551" y="467841"/>
                  <a:pt x="827447" y="468887"/>
                </a:cubicBezTo>
                <a:cubicBezTo>
                  <a:pt x="822026" y="457949"/>
                  <a:pt x="816605" y="455191"/>
                  <a:pt x="810708" y="455952"/>
                </a:cubicBezTo>
                <a:cubicBezTo>
                  <a:pt x="808996" y="423615"/>
                  <a:pt x="803955" y="387379"/>
                  <a:pt x="803955" y="387379"/>
                </a:cubicBezTo>
                <a:lnTo>
                  <a:pt x="809852" y="384620"/>
                </a:lnTo>
                <a:close/>
                <a:moveTo>
                  <a:pt x="809282" y="419050"/>
                </a:moveTo>
                <a:cubicBezTo>
                  <a:pt x="810042" y="421427"/>
                  <a:pt x="812230" y="423235"/>
                  <a:pt x="814227" y="424566"/>
                </a:cubicBezTo>
                <a:cubicBezTo>
                  <a:pt x="814703" y="424946"/>
                  <a:pt x="817556" y="421998"/>
                  <a:pt x="817461" y="421523"/>
                </a:cubicBezTo>
                <a:cubicBezTo>
                  <a:pt x="816700" y="418955"/>
                  <a:pt x="815273" y="416767"/>
                  <a:pt x="812135" y="410585"/>
                </a:cubicBezTo>
                <a:cubicBezTo>
                  <a:pt x="810613" y="414770"/>
                  <a:pt x="808806" y="417528"/>
                  <a:pt x="809282" y="419050"/>
                </a:cubicBezTo>
                <a:close/>
                <a:moveTo>
                  <a:pt x="783507" y="367310"/>
                </a:moveTo>
                <a:lnTo>
                  <a:pt x="775898" y="380721"/>
                </a:lnTo>
                <a:cubicBezTo>
                  <a:pt x="781129" y="393085"/>
                  <a:pt x="783792" y="409824"/>
                  <a:pt x="785029" y="425707"/>
                </a:cubicBezTo>
                <a:cubicBezTo>
                  <a:pt x="779608" y="423805"/>
                  <a:pt x="775328" y="421332"/>
                  <a:pt x="770953" y="427039"/>
                </a:cubicBezTo>
                <a:cubicBezTo>
                  <a:pt x="770192" y="428085"/>
                  <a:pt x="771048" y="433221"/>
                  <a:pt x="771904" y="433506"/>
                </a:cubicBezTo>
                <a:cubicBezTo>
                  <a:pt x="776184" y="435313"/>
                  <a:pt x="780559" y="435884"/>
                  <a:pt x="785504" y="431984"/>
                </a:cubicBezTo>
                <a:cubicBezTo>
                  <a:pt x="785885" y="438167"/>
                  <a:pt x="786075" y="444159"/>
                  <a:pt x="786075" y="449580"/>
                </a:cubicBezTo>
                <a:cubicBezTo>
                  <a:pt x="783887" y="447487"/>
                  <a:pt x="781415" y="447202"/>
                  <a:pt x="777896" y="453004"/>
                </a:cubicBezTo>
                <a:cubicBezTo>
                  <a:pt x="775042" y="457569"/>
                  <a:pt x="776564" y="464892"/>
                  <a:pt x="779988" y="467270"/>
                </a:cubicBezTo>
                <a:cubicBezTo>
                  <a:pt x="782176" y="468792"/>
                  <a:pt x="784078" y="469172"/>
                  <a:pt x="785790" y="468887"/>
                </a:cubicBezTo>
                <a:cubicBezTo>
                  <a:pt x="785599" y="473072"/>
                  <a:pt x="785409" y="475640"/>
                  <a:pt x="785409" y="475640"/>
                </a:cubicBezTo>
                <a:lnTo>
                  <a:pt x="737189" y="475640"/>
                </a:lnTo>
                <a:cubicBezTo>
                  <a:pt x="737189" y="473927"/>
                  <a:pt x="737094" y="472406"/>
                  <a:pt x="737094" y="470789"/>
                </a:cubicBezTo>
                <a:cubicBezTo>
                  <a:pt x="738711" y="469457"/>
                  <a:pt x="740328" y="467841"/>
                  <a:pt x="741849" y="466604"/>
                </a:cubicBezTo>
                <a:cubicBezTo>
                  <a:pt x="749173" y="462705"/>
                  <a:pt x="748127" y="455572"/>
                  <a:pt x="748222" y="445109"/>
                </a:cubicBezTo>
                <a:cubicBezTo>
                  <a:pt x="743561" y="449199"/>
                  <a:pt x="740423" y="451957"/>
                  <a:pt x="736523" y="455381"/>
                </a:cubicBezTo>
                <a:cubicBezTo>
                  <a:pt x="736238" y="451672"/>
                  <a:pt x="735953" y="448058"/>
                  <a:pt x="735572" y="444634"/>
                </a:cubicBezTo>
                <a:cubicBezTo>
                  <a:pt x="735762" y="443207"/>
                  <a:pt x="735953" y="441876"/>
                  <a:pt x="736143" y="440544"/>
                </a:cubicBezTo>
                <a:cubicBezTo>
                  <a:pt x="737189" y="438642"/>
                  <a:pt x="738330" y="436645"/>
                  <a:pt x="739377" y="434743"/>
                </a:cubicBezTo>
                <a:cubicBezTo>
                  <a:pt x="746415" y="437025"/>
                  <a:pt x="754689" y="444634"/>
                  <a:pt x="757162" y="428085"/>
                </a:cubicBezTo>
                <a:cubicBezTo>
                  <a:pt x="760966" y="427515"/>
                  <a:pt x="766102" y="429892"/>
                  <a:pt x="767053" y="422474"/>
                </a:cubicBezTo>
                <a:cubicBezTo>
                  <a:pt x="767339" y="419906"/>
                  <a:pt x="766387" y="416006"/>
                  <a:pt x="764771" y="414484"/>
                </a:cubicBezTo>
                <a:cubicBezTo>
                  <a:pt x="761156" y="410775"/>
                  <a:pt x="758874" y="414580"/>
                  <a:pt x="756972" y="418194"/>
                </a:cubicBezTo>
                <a:cubicBezTo>
                  <a:pt x="753453" y="410871"/>
                  <a:pt x="749934" y="403452"/>
                  <a:pt x="746510" y="396128"/>
                </a:cubicBezTo>
                <a:cubicBezTo>
                  <a:pt x="743276" y="400313"/>
                  <a:pt x="739947" y="404593"/>
                  <a:pt x="736713" y="408778"/>
                </a:cubicBezTo>
                <a:cubicBezTo>
                  <a:pt x="739947" y="404593"/>
                  <a:pt x="743276" y="400313"/>
                  <a:pt x="746510" y="396128"/>
                </a:cubicBezTo>
                <a:cubicBezTo>
                  <a:pt x="750124" y="378628"/>
                  <a:pt x="734621" y="388995"/>
                  <a:pt x="733004" y="379104"/>
                </a:cubicBezTo>
                <a:cubicBezTo>
                  <a:pt x="730246" y="403927"/>
                  <a:pt x="731007" y="408778"/>
                  <a:pt x="736713" y="408778"/>
                </a:cubicBezTo>
                <a:cubicBezTo>
                  <a:pt x="738330" y="409919"/>
                  <a:pt x="739947" y="410965"/>
                  <a:pt x="741659" y="412107"/>
                </a:cubicBezTo>
                <a:cubicBezTo>
                  <a:pt x="741944" y="413058"/>
                  <a:pt x="742135" y="414104"/>
                  <a:pt x="742325" y="415055"/>
                </a:cubicBezTo>
                <a:cubicBezTo>
                  <a:pt x="739757" y="418764"/>
                  <a:pt x="730627" y="417433"/>
                  <a:pt x="736238" y="427419"/>
                </a:cubicBezTo>
                <a:cubicBezTo>
                  <a:pt x="735382" y="428465"/>
                  <a:pt x="734526" y="429607"/>
                  <a:pt x="733670" y="430653"/>
                </a:cubicBezTo>
                <a:cubicBezTo>
                  <a:pt x="731007" y="414865"/>
                  <a:pt x="727203" y="401835"/>
                  <a:pt x="722828" y="391183"/>
                </a:cubicBezTo>
                <a:cubicBezTo>
                  <a:pt x="722923" y="390802"/>
                  <a:pt x="723018" y="390517"/>
                  <a:pt x="723113" y="390137"/>
                </a:cubicBezTo>
                <a:cubicBezTo>
                  <a:pt x="722732" y="389566"/>
                  <a:pt x="722257" y="389281"/>
                  <a:pt x="721877" y="388805"/>
                </a:cubicBezTo>
                <a:cubicBezTo>
                  <a:pt x="712936" y="367596"/>
                  <a:pt x="702474" y="356183"/>
                  <a:pt x="697338" y="351618"/>
                </a:cubicBezTo>
                <a:cubicBezTo>
                  <a:pt x="697434" y="349525"/>
                  <a:pt x="697529" y="347338"/>
                  <a:pt x="697434" y="345245"/>
                </a:cubicBezTo>
                <a:lnTo>
                  <a:pt x="717501" y="322324"/>
                </a:lnTo>
                <a:lnTo>
                  <a:pt x="737189" y="335829"/>
                </a:lnTo>
                <a:lnTo>
                  <a:pt x="783507" y="367310"/>
                </a:lnTo>
                <a:close/>
                <a:moveTo>
                  <a:pt x="720925" y="333642"/>
                </a:moveTo>
                <a:cubicBezTo>
                  <a:pt x="721496" y="339824"/>
                  <a:pt x="723493" y="341441"/>
                  <a:pt x="727393" y="340490"/>
                </a:cubicBezTo>
                <a:cubicBezTo>
                  <a:pt x="728344" y="334688"/>
                  <a:pt x="725491" y="333927"/>
                  <a:pt x="720925" y="333642"/>
                </a:cubicBezTo>
                <a:close/>
                <a:moveTo>
                  <a:pt x="595477" y="334213"/>
                </a:moveTo>
                <a:cubicBezTo>
                  <a:pt x="589580" y="342582"/>
                  <a:pt x="583683" y="343248"/>
                  <a:pt x="577691" y="341441"/>
                </a:cubicBezTo>
                <a:lnTo>
                  <a:pt x="594526" y="322229"/>
                </a:lnTo>
                <a:lnTo>
                  <a:pt x="614213" y="335734"/>
                </a:lnTo>
                <a:lnTo>
                  <a:pt x="622393" y="341346"/>
                </a:lnTo>
                <a:cubicBezTo>
                  <a:pt x="621632" y="342011"/>
                  <a:pt x="620871" y="342773"/>
                  <a:pt x="619920" y="343438"/>
                </a:cubicBezTo>
                <a:cubicBezTo>
                  <a:pt x="623439" y="345055"/>
                  <a:pt x="626102" y="345816"/>
                  <a:pt x="628099" y="345150"/>
                </a:cubicBezTo>
                <a:lnTo>
                  <a:pt x="635518" y="350286"/>
                </a:lnTo>
                <a:cubicBezTo>
                  <a:pt x="626292" y="358656"/>
                  <a:pt x="621917" y="362650"/>
                  <a:pt x="613547" y="370259"/>
                </a:cubicBezTo>
                <a:cubicBezTo>
                  <a:pt x="625436" y="369118"/>
                  <a:pt x="630952" y="367310"/>
                  <a:pt x="635613" y="350286"/>
                </a:cubicBezTo>
                <a:lnTo>
                  <a:pt x="660626" y="367310"/>
                </a:lnTo>
                <a:lnTo>
                  <a:pt x="653018" y="380721"/>
                </a:lnTo>
                <a:cubicBezTo>
                  <a:pt x="661482" y="400694"/>
                  <a:pt x="663194" y="431890"/>
                  <a:pt x="663194" y="453004"/>
                </a:cubicBezTo>
                <a:cubicBezTo>
                  <a:pt x="663194" y="466319"/>
                  <a:pt x="662529" y="475640"/>
                  <a:pt x="662529" y="475640"/>
                </a:cubicBezTo>
                <a:lnTo>
                  <a:pt x="614308" y="475640"/>
                </a:lnTo>
                <a:cubicBezTo>
                  <a:pt x="614308" y="472501"/>
                  <a:pt x="614118" y="469553"/>
                  <a:pt x="614023" y="466509"/>
                </a:cubicBezTo>
                <a:cubicBezTo>
                  <a:pt x="616686" y="466129"/>
                  <a:pt x="619349" y="465843"/>
                  <a:pt x="622012" y="465938"/>
                </a:cubicBezTo>
                <a:cubicBezTo>
                  <a:pt x="625436" y="476305"/>
                  <a:pt x="632759" y="473547"/>
                  <a:pt x="636564" y="469362"/>
                </a:cubicBezTo>
                <a:cubicBezTo>
                  <a:pt x="644648" y="460612"/>
                  <a:pt x="645789" y="448819"/>
                  <a:pt x="640083" y="436835"/>
                </a:cubicBezTo>
                <a:cubicBezTo>
                  <a:pt x="639893" y="431509"/>
                  <a:pt x="646740" y="427895"/>
                  <a:pt x="642746" y="421713"/>
                </a:cubicBezTo>
                <a:cubicBezTo>
                  <a:pt x="640178" y="417718"/>
                  <a:pt x="637134" y="418384"/>
                  <a:pt x="634091" y="421332"/>
                </a:cubicBezTo>
                <a:cubicBezTo>
                  <a:pt x="634281" y="428846"/>
                  <a:pt x="634471" y="436360"/>
                  <a:pt x="634662" y="443778"/>
                </a:cubicBezTo>
                <a:cubicBezTo>
                  <a:pt x="634471" y="436264"/>
                  <a:pt x="634281" y="428751"/>
                  <a:pt x="634091" y="421332"/>
                </a:cubicBezTo>
                <a:cubicBezTo>
                  <a:pt x="626387" y="427515"/>
                  <a:pt x="618303" y="433506"/>
                  <a:pt x="624390" y="447582"/>
                </a:cubicBezTo>
                <a:cubicBezTo>
                  <a:pt x="616591" y="443778"/>
                  <a:pt x="620300" y="458710"/>
                  <a:pt x="614308" y="457189"/>
                </a:cubicBezTo>
                <a:cubicBezTo>
                  <a:pt x="614118" y="457093"/>
                  <a:pt x="613833" y="456998"/>
                  <a:pt x="613643" y="456903"/>
                </a:cubicBezTo>
                <a:cubicBezTo>
                  <a:pt x="613262" y="451292"/>
                  <a:pt x="612787" y="445965"/>
                  <a:pt x="612216" y="440925"/>
                </a:cubicBezTo>
                <a:cubicBezTo>
                  <a:pt x="614499" y="440354"/>
                  <a:pt x="616401" y="438642"/>
                  <a:pt x="617162" y="434933"/>
                </a:cubicBezTo>
                <a:cubicBezTo>
                  <a:pt x="618113" y="430558"/>
                  <a:pt x="618398" y="425232"/>
                  <a:pt x="612501" y="423520"/>
                </a:cubicBezTo>
                <a:cubicBezTo>
                  <a:pt x="611265" y="424851"/>
                  <a:pt x="610884" y="427134"/>
                  <a:pt x="610504" y="429417"/>
                </a:cubicBezTo>
                <a:cubicBezTo>
                  <a:pt x="602705" y="384145"/>
                  <a:pt x="584634" y="361604"/>
                  <a:pt x="575979" y="353139"/>
                </a:cubicBezTo>
                <a:cubicBezTo>
                  <a:pt x="585395" y="355041"/>
                  <a:pt x="591863" y="349240"/>
                  <a:pt x="595477" y="334213"/>
                </a:cubicBezTo>
                <a:close/>
                <a:moveTo>
                  <a:pt x="652542" y="423330"/>
                </a:moveTo>
                <a:cubicBezTo>
                  <a:pt x="653113" y="409254"/>
                  <a:pt x="647787" y="406686"/>
                  <a:pt x="639037" y="404498"/>
                </a:cubicBezTo>
                <a:cubicBezTo>
                  <a:pt x="641224" y="413724"/>
                  <a:pt x="645124" y="417908"/>
                  <a:pt x="652542" y="423330"/>
                </a:cubicBezTo>
                <a:close/>
                <a:moveTo>
                  <a:pt x="619444" y="399267"/>
                </a:moveTo>
                <a:cubicBezTo>
                  <a:pt x="618683" y="403072"/>
                  <a:pt x="612977" y="405069"/>
                  <a:pt x="616306" y="409729"/>
                </a:cubicBezTo>
                <a:cubicBezTo>
                  <a:pt x="617447" y="411346"/>
                  <a:pt x="621537" y="409729"/>
                  <a:pt x="624295" y="409539"/>
                </a:cubicBezTo>
                <a:cubicBezTo>
                  <a:pt x="627528" y="411726"/>
                  <a:pt x="629050" y="410300"/>
                  <a:pt x="629240" y="405925"/>
                </a:cubicBezTo>
                <a:cubicBezTo>
                  <a:pt x="630191" y="403737"/>
                  <a:pt x="631238" y="401645"/>
                  <a:pt x="632189" y="399457"/>
                </a:cubicBezTo>
                <a:cubicBezTo>
                  <a:pt x="639893" y="397936"/>
                  <a:pt x="647596" y="396319"/>
                  <a:pt x="655871" y="394702"/>
                </a:cubicBezTo>
                <a:cubicBezTo>
                  <a:pt x="652257" y="377202"/>
                  <a:pt x="644077" y="386142"/>
                  <a:pt x="637705" y="387188"/>
                </a:cubicBezTo>
                <a:cubicBezTo>
                  <a:pt x="628575" y="363792"/>
                  <a:pt x="623819" y="391088"/>
                  <a:pt x="616591" y="390042"/>
                </a:cubicBezTo>
                <a:cubicBezTo>
                  <a:pt x="612977" y="395273"/>
                  <a:pt x="618113" y="396319"/>
                  <a:pt x="619444" y="399267"/>
                </a:cubicBezTo>
                <a:close/>
                <a:moveTo>
                  <a:pt x="2334162" y="335639"/>
                </a:moveTo>
                <a:lnTo>
                  <a:pt x="2314475" y="322134"/>
                </a:lnTo>
                <a:lnTo>
                  <a:pt x="2301064" y="337541"/>
                </a:lnTo>
                <a:cubicBezTo>
                  <a:pt x="2301255" y="343058"/>
                  <a:pt x="2300684" y="348194"/>
                  <a:pt x="2298972" y="352283"/>
                </a:cubicBezTo>
                <a:cubicBezTo>
                  <a:pt x="2298592" y="348384"/>
                  <a:pt x="2298021" y="344960"/>
                  <a:pt x="2297355" y="341821"/>
                </a:cubicBezTo>
                <a:lnTo>
                  <a:pt x="2291173" y="348859"/>
                </a:lnTo>
                <a:cubicBezTo>
                  <a:pt x="2291173" y="348859"/>
                  <a:pt x="2297545" y="353329"/>
                  <a:pt x="2305440" y="364267"/>
                </a:cubicBezTo>
                <a:cubicBezTo>
                  <a:pt x="2306771" y="365123"/>
                  <a:pt x="2308008" y="366169"/>
                  <a:pt x="2309244" y="367596"/>
                </a:cubicBezTo>
                <a:cubicBezTo>
                  <a:pt x="2311431" y="370164"/>
                  <a:pt x="2312382" y="372732"/>
                  <a:pt x="2312382" y="375205"/>
                </a:cubicBezTo>
                <a:cubicBezTo>
                  <a:pt x="2323225" y="394702"/>
                  <a:pt x="2334258" y="426563"/>
                  <a:pt x="2334258" y="475544"/>
                </a:cubicBezTo>
                <a:lnTo>
                  <a:pt x="2382478" y="475544"/>
                </a:lnTo>
                <a:cubicBezTo>
                  <a:pt x="2382478" y="475544"/>
                  <a:pt x="2383143" y="466224"/>
                  <a:pt x="2383143" y="452908"/>
                </a:cubicBezTo>
                <a:cubicBezTo>
                  <a:pt x="2383143" y="431794"/>
                  <a:pt x="2381527" y="400694"/>
                  <a:pt x="2372967" y="380626"/>
                </a:cubicBezTo>
                <a:lnTo>
                  <a:pt x="2380576" y="367215"/>
                </a:lnTo>
                <a:lnTo>
                  <a:pt x="2334162" y="335639"/>
                </a:lnTo>
                <a:close/>
                <a:moveTo>
                  <a:pt x="3316922" y="335639"/>
                </a:moveTo>
                <a:lnTo>
                  <a:pt x="3297235" y="322134"/>
                </a:lnTo>
                <a:lnTo>
                  <a:pt x="3273838" y="348859"/>
                </a:lnTo>
                <a:cubicBezTo>
                  <a:pt x="3273838" y="348859"/>
                  <a:pt x="3316922" y="378533"/>
                  <a:pt x="3316922" y="475640"/>
                </a:cubicBezTo>
                <a:lnTo>
                  <a:pt x="3365143" y="475640"/>
                </a:lnTo>
                <a:cubicBezTo>
                  <a:pt x="3365143" y="475640"/>
                  <a:pt x="3365809" y="466319"/>
                  <a:pt x="3365809" y="453004"/>
                </a:cubicBezTo>
                <a:cubicBezTo>
                  <a:pt x="3365809" y="431890"/>
                  <a:pt x="3364192" y="400789"/>
                  <a:pt x="3355632" y="380721"/>
                </a:cubicBezTo>
                <a:lnTo>
                  <a:pt x="3363241" y="367310"/>
                </a:lnTo>
                <a:lnTo>
                  <a:pt x="3316922" y="335639"/>
                </a:lnTo>
                <a:close/>
                <a:moveTo>
                  <a:pt x="3071256" y="335639"/>
                </a:moveTo>
                <a:lnTo>
                  <a:pt x="3051569" y="322134"/>
                </a:lnTo>
                <a:lnTo>
                  <a:pt x="3028172" y="348859"/>
                </a:lnTo>
                <a:cubicBezTo>
                  <a:pt x="3028172" y="348859"/>
                  <a:pt x="3071256" y="378533"/>
                  <a:pt x="3071256" y="475640"/>
                </a:cubicBezTo>
                <a:lnTo>
                  <a:pt x="3119477" y="475640"/>
                </a:lnTo>
                <a:cubicBezTo>
                  <a:pt x="3119477" y="475640"/>
                  <a:pt x="3120142" y="466319"/>
                  <a:pt x="3120142" y="453004"/>
                </a:cubicBezTo>
                <a:cubicBezTo>
                  <a:pt x="3120142" y="431890"/>
                  <a:pt x="3118525" y="400789"/>
                  <a:pt x="3109966" y="380721"/>
                </a:cubicBezTo>
                <a:lnTo>
                  <a:pt x="3117574" y="367310"/>
                </a:lnTo>
                <a:lnTo>
                  <a:pt x="3071256" y="335639"/>
                </a:lnTo>
                <a:close/>
                <a:moveTo>
                  <a:pt x="3194137" y="335639"/>
                </a:moveTo>
                <a:lnTo>
                  <a:pt x="3189667" y="332596"/>
                </a:lnTo>
                <a:cubicBezTo>
                  <a:pt x="3183865" y="330789"/>
                  <a:pt x="3177873" y="328982"/>
                  <a:pt x="3172928" y="323941"/>
                </a:cubicBezTo>
                <a:lnTo>
                  <a:pt x="3151053" y="348955"/>
                </a:lnTo>
                <a:cubicBezTo>
                  <a:pt x="3151053" y="348955"/>
                  <a:pt x="3194137" y="378628"/>
                  <a:pt x="3194137" y="475735"/>
                </a:cubicBezTo>
                <a:lnTo>
                  <a:pt x="3242357" y="475735"/>
                </a:lnTo>
                <a:cubicBezTo>
                  <a:pt x="3242357" y="475735"/>
                  <a:pt x="3243023" y="466414"/>
                  <a:pt x="3243023" y="453099"/>
                </a:cubicBezTo>
                <a:cubicBezTo>
                  <a:pt x="3243023" y="431984"/>
                  <a:pt x="3241406" y="400884"/>
                  <a:pt x="3232846" y="380816"/>
                </a:cubicBezTo>
                <a:lnTo>
                  <a:pt x="3240455" y="367406"/>
                </a:lnTo>
                <a:lnTo>
                  <a:pt x="3194137" y="335639"/>
                </a:lnTo>
                <a:close/>
                <a:moveTo>
                  <a:pt x="1842735" y="335639"/>
                </a:moveTo>
                <a:lnTo>
                  <a:pt x="1823047" y="322134"/>
                </a:lnTo>
                <a:lnTo>
                  <a:pt x="1804025" y="343914"/>
                </a:lnTo>
                <a:lnTo>
                  <a:pt x="1804025" y="349430"/>
                </a:lnTo>
                <a:cubicBezTo>
                  <a:pt x="1803074" y="349715"/>
                  <a:pt x="1802218" y="349906"/>
                  <a:pt x="1801362" y="350191"/>
                </a:cubicBezTo>
                <a:cubicBezTo>
                  <a:pt x="1809161" y="356658"/>
                  <a:pt x="1842830" y="389756"/>
                  <a:pt x="1842830" y="475735"/>
                </a:cubicBezTo>
                <a:lnTo>
                  <a:pt x="1891050" y="475735"/>
                </a:lnTo>
                <a:cubicBezTo>
                  <a:pt x="1891050" y="475735"/>
                  <a:pt x="1891716" y="466414"/>
                  <a:pt x="1891716" y="453099"/>
                </a:cubicBezTo>
                <a:cubicBezTo>
                  <a:pt x="1891716" y="431984"/>
                  <a:pt x="1890099" y="400884"/>
                  <a:pt x="1881539" y="380816"/>
                </a:cubicBezTo>
                <a:lnTo>
                  <a:pt x="1889148" y="367406"/>
                </a:lnTo>
                <a:lnTo>
                  <a:pt x="1842735" y="335639"/>
                </a:lnTo>
                <a:close/>
                <a:moveTo>
                  <a:pt x="3420116" y="322229"/>
                </a:moveTo>
                <a:lnTo>
                  <a:pt x="3396719" y="348955"/>
                </a:lnTo>
                <a:cubicBezTo>
                  <a:pt x="3396719" y="348955"/>
                  <a:pt x="3420591" y="365503"/>
                  <a:pt x="3432860" y="414104"/>
                </a:cubicBezTo>
                <a:cubicBezTo>
                  <a:pt x="3433336" y="414294"/>
                  <a:pt x="3433811" y="414390"/>
                  <a:pt x="3434287" y="414770"/>
                </a:cubicBezTo>
                <a:cubicBezTo>
                  <a:pt x="3435809" y="418764"/>
                  <a:pt x="3438282" y="423044"/>
                  <a:pt x="3435714" y="427515"/>
                </a:cubicBezTo>
                <a:cubicBezTo>
                  <a:pt x="3435999" y="429036"/>
                  <a:pt x="3436189" y="430653"/>
                  <a:pt x="3436474" y="432175"/>
                </a:cubicBezTo>
                <a:cubicBezTo>
                  <a:pt x="3437996" y="434362"/>
                  <a:pt x="3439423" y="436455"/>
                  <a:pt x="3440945" y="438642"/>
                </a:cubicBezTo>
                <a:cubicBezTo>
                  <a:pt x="3443132" y="433411"/>
                  <a:pt x="3445319" y="428275"/>
                  <a:pt x="3448458" y="420952"/>
                </a:cubicBezTo>
                <a:cubicBezTo>
                  <a:pt x="3453024" y="435599"/>
                  <a:pt x="3467861" y="425327"/>
                  <a:pt x="3473852" y="434838"/>
                </a:cubicBezTo>
                <a:lnTo>
                  <a:pt x="3488214" y="434838"/>
                </a:lnTo>
                <a:cubicBezTo>
                  <a:pt x="3488118" y="432745"/>
                  <a:pt x="3487928" y="430653"/>
                  <a:pt x="3487833" y="428561"/>
                </a:cubicBezTo>
                <a:cubicBezTo>
                  <a:pt x="3482127" y="425422"/>
                  <a:pt x="3477371" y="422379"/>
                  <a:pt x="3477086" y="414580"/>
                </a:cubicBezTo>
                <a:cubicBezTo>
                  <a:pt x="3480415" y="415911"/>
                  <a:pt x="3483744" y="417243"/>
                  <a:pt x="3486977" y="418574"/>
                </a:cubicBezTo>
                <a:cubicBezTo>
                  <a:pt x="3485551" y="404879"/>
                  <a:pt x="3482983" y="391278"/>
                  <a:pt x="3478513" y="380721"/>
                </a:cubicBezTo>
                <a:lnTo>
                  <a:pt x="3486121" y="367310"/>
                </a:lnTo>
                <a:lnTo>
                  <a:pt x="3439803" y="335639"/>
                </a:lnTo>
                <a:lnTo>
                  <a:pt x="3420116" y="322229"/>
                </a:lnTo>
                <a:close/>
                <a:moveTo>
                  <a:pt x="3440754" y="322229"/>
                </a:moveTo>
                <a:lnTo>
                  <a:pt x="3454070" y="331549"/>
                </a:lnTo>
                <a:cubicBezTo>
                  <a:pt x="3453880" y="330979"/>
                  <a:pt x="3453594" y="330599"/>
                  <a:pt x="3453499" y="329933"/>
                </a:cubicBezTo>
                <a:cubicBezTo>
                  <a:pt x="3450265" y="327936"/>
                  <a:pt x="3446936" y="325938"/>
                  <a:pt x="3440754" y="322229"/>
                </a:cubicBezTo>
                <a:close/>
                <a:moveTo>
                  <a:pt x="2825590" y="335639"/>
                </a:moveTo>
                <a:lnTo>
                  <a:pt x="2805903" y="322134"/>
                </a:lnTo>
                <a:lnTo>
                  <a:pt x="2782506" y="348859"/>
                </a:lnTo>
                <a:cubicBezTo>
                  <a:pt x="2782506" y="348859"/>
                  <a:pt x="2825590" y="378533"/>
                  <a:pt x="2825590" y="475640"/>
                </a:cubicBezTo>
                <a:lnTo>
                  <a:pt x="2873810" y="475640"/>
                </a:lnTo>
                <a:cubicBezTo>
                  <a:pt x="2873810" y="475640"/>
                  <a:pt x="2874476" y="466319"/>
                  <a:pt x="2874476" y="453004"/>
                </a:cubicBezTo>
                <a:cubicBezTo>
                  <a:pt x="2874476" y="431890"/>
                  <a:pt x="2872859" y="400789"/>
                  <a:pt x="2864299" y="380721"/>
                </a:cubicBezTo>
                <a:lnTo>
                  <a:pt x="2871908" y="367310"/>
                </a:lnTo>
                <a:lnTo>
                  <a:pt x="2825590" y="335639"/>
                </a:lnTo>
                <a:close/>
                <a:moveTo>
                  <a:pt x="2948376" y="335639"/>
                </a:moveTo>
                <a:lnTo>
                  <a:pt x="2928688" y="322134"/>
                </a:lnTo>
                <a:lnTo>
                  <a:pt x="2905291" y="348859"/>
                </a:lnTo>
                <a:cubicBezTo>
                  <a:pt x="2905291" y="348859"/>
                  <a:pt x="2948376" y="378533"/>
                  <a:pt x="2948376" y="475640"/>
                </a:cubicBezTo>
                <a:lnTo>
                  <a:pt x="2996596" y="475640"/>
                </a:lnTo>
                <a:cubicBezTo>
                  <a:pt x="2996596" y="475640"/>
                  <a:pt x="2997262" y="466319"/>
                  <a:pt x="2997262" y="453004"/>
                </a:cubicBezTo>
                <a:cubicBezTo>
                  <a:pt x="2997262" y="431890"/>
                  <a:pt x="2995645" y="400789"/>
                  <a:pt x="2987085" y="380721"/>
                </a:cubicBezTo>
                <a:lnTo>
                  <a:pt x="2994694" y="367310"/>
                </a:lnTo>
                <a:lnTo>
                  <a:pt x="2948376" y="335639"/>
                </a:lnTo>
                <a:close/>
                <a:moveTo>
                  <a:pt x="2088496" y="335639"/>
                </a:moveTo>
                <a:lnTo>
                  <a:pt x="2068809" y="322134"/>
                </a:lnTo>
                <a:lnTo>
                  <a:pt x="2045412" y="348859"/>
                </a:lnTo>
                <a:cubicBezTo>
                  <a:pt x="2045412" y="348859"/>
                  <a:pt x="2051309" y="352949"/>
                  <a:pt x="2058822" y="363126"/>
                </a:cubicBezTo>
                <a:cubicBezTo>
                  <a:pt x="2063768" y="361604"/>
                  <a:pt x="2068238" y="361128"/>
                  <a:pt x="2071186" y="362840"/>
                </a:cubicBezTo>
                <a:cubicBezTo>
                  <a:pt x="2079461" y="367691"/>
                  <a:pt x="2074325" y="377107"/>
                  <a:pt x="2071757" y="385572"/>
                </a:cubicBezTo>
                <a:cubicBezTo>
                  <a:pt x="2080697" y="405354"/>
                  <a:pt x="2088496" y="434362"/>
                  <a:pt x="2088496" y="475640"/>
                </a:cubicBezTo>
                <a:lnTo>
                  <a:pt x="2136716" y="475640"/>
                </a:lnTo>
                <a:cubicBezTo>
                  <a:pt x="2136716" y="475640"/>
                  <a:pt x="2137382" y="466319"/>
                  <a:pt x="2137382" y="453004"/>
                </a:cubicBezTo>
                <a:cubicBezTo>
                  <a:pt x="2137382" y="431890"/>
                  <a:pt x="2135765" y="400789"/>
                  <a:pt x="2127206" y="380721"/>
                </a:cubicBezTo>
                <a:lnTo>
                  <a:pt x="2134814" y="367310"/>
                </a:lnTo>
                <a:lnTo>
                  <a:pt x="2088496" y="335639"/>
                </a:lnTo>
                <a:close/>
                <a:moveTo>
                  <a:pt x="2211282" y="335639"/>
                </a:moveTo>
                <a:lnTo>
                  <a:pt x="2191594" y="322134"/>
                </a:lnTo>
                <a:lnTo>
                  <a:pt x="2168197" y="348859"/>
                </a:lnTo>
                <a:cubicBezTo>
                  <a:pt x="2168197" y="348859"/>
                  <a:pt x="2211282" y="378533"/>
                  <a:pt x="2211282" y="475640"/>
                </a:cubicBezTo>
                <a:lnTo>
                  <a:pt x="2259502" y="475640"/>
                </a:lnTo>
                <a:cubicBezTo>
                  <a:pt x="2259502" y="475640"/>
                  <a:pt x="2260168" y="466319"/>
                  <a:pt x="2260168" y="453004"/>
                </a:cubicBezTo>
                <a:cubicBezTo>
                  <a:pt x="2260168" y="431890"/>
                  <a:pt x="2258551" y="400789"/>
                  <a:pt x="2249991" y="380721"/>
                </a:cubicBezTo>
                <a:lnTo>
                  <a:pt x="2257600" y="367310"/>
                </a:lnTo>
                <a:lnTo>
                  <a:pt x="2211282" y="335639"/>
                </a:lnTo>
                <a:close/>
                <a:moveTo>
                  <a:pt x="1965615" y="335639"/>
                </a:moveTo>
                <a:lnTo>
                  <a:pt x="1945928" y="322134"/>
                </a:lnTo>
                <a:lnTo>
                  <a:pt x="1922531" y="348859"/>
                </a:lnTo>
                <a:cubicBezTo>
                  <a:pt x="1922531" y="348859"/>
                  <a:pt x="1938795" y="360177"/>
                  <a:pt x="1951349" y="391278"/>
                </a:cubicBezTo>
                <a:cubicBezTo>
                  <a:pt x="1957151" y="386903"/>
                  <a:pt x="1964569" y="384525"/>
                  <a:pt x="1970276" y="380340"/>
                </a:cubicBezTo>
                <a:cubicBezTo>
                  <a:pt x="1973510" y="378058"/>
                  <a:pt x="1980452" y="382908"/>
                  <a:pt x="1980548" y="390327"/>
                </a:cubicBezTo>
                <a:cubicBezTo>
                  <a:pt x="1970086" y="389091"/>
                  <a:pt x="1966662" y="407066"/>
                  <a:pt x="1957531" y="410014"/>
                </a:cubicBezTo>
                <a:cubicBezTo>
                  <a:pt x="1962287" y="427324"/>
                  <a:pt x="1965615" y="448819"/>
                  <a:pt x="1965615" y="475640"/>
                </a:cubicBezTo>
                <a:lnTo>
                  <a:pt x="2013836" y="475640"/>
                </a:lnTo>
                <a:cubicBezTo>
                  <a:pt x="2013836" y="475640"/>
                  <a:pt x="2014501" y="466319"/>
                  <a:pt x="2014501" y="453004"/>
                </a:cubicBezTo>
                <a:cubicBezTo>
                  <a:pt x="2014501" y="441591"/>
                  <a:pt x="2013931" y="427324"/>
                  <a:pt x="2012219" y="413438"/>
                </a:cubicBezTo>
                <a:cubicBezTo>
                  <a:pt x="1998238" y="415721"/>
                  <a:pt x="1983211" y="415055"/>
                  <a:pt x="1966091" y="408112"/>
                </a:cubicBezTo>
                <a:cubicBezTo>
                  <a:pt x="1983401" y="405354"/>
                  <a:pt x="1995955" y="397840"/>
                  <a:pt x="2007559" y="389946"/>
                </a:cubicBezTo>
                <a:cubicBezTo>
                  <a:pt x="2006607" y="386713"/>
                  <a:pt x="2005561" y="383574"/>
                  <a:pt x="2004325" y="380721"/>
                </a:cubicBezTo>
                <a:lnTo>
                  <a:pt x="2011933" y="367310"/>
                </a:lnTo>
                <a:lnTo>
                  <a:pt x="1965615" y="335639"/>
                </a:lnTo>
                <a:close/>
                <a:moveTo>
                  <a:pt x="2749027" y="367310"/>
                </a:moveTo>
                <a:lnTo>
                  <a:pt x="2741419" y="380721"/>
                </a:lnTo>
                <a:cubicBezTo>
                  <a:pt x="2749883" y="400694"/>
                  <a:pt x="2751596" y="431890"/>
                  <a:pt x="2751596" y="453004"/>
                </a:cubicBezTo>
                <a:cubicBezTo>
                  <a:pt x="2751596" y="466319"/>
                  <a:pt x="2750930" y="475640"/>
                  <a:pt x="2750930" y="475640"/>
                </a:cubicBezTo>
                <a:lnTo>
                  <a:pt x="2703946" y="475640"/>
                </a:lnTo>
                <a:cubicBezTo>
                  <a:pt x="2703565" y="475069"/>
                  <a:pt x="2703185" y="474498"/>
                  <a:pt x="2702709" y="473927"/>
                </a:cubicBezTo>
                <a:cubicBezTo>
                  <a:pt x="2702709" y="468411"/>
                  <a:pt x="2702519" y="463085"/>
                  <a:pt x="2702234" y="458044"/>
                </a:cubicBezTo>
                <a:cubicBezTo>
                  <a:pt x="2706799" y="459566"/>
                  <a:pt x="2711364" y="462324"/>
                  <a:pt x="2717071" y="458520"/>
                </a:cubicBezTo>
                <a:cubicBezTo>
                  <a:pt x="2712696" y="452053"/>
                  <a:pt x="2707084" y="454335"/>
                  <a:pt x="2702044" y="455001"/>
                </a:cubicBezTo>
                <a:cubicBezTo>
                  <a:pt x="2701283" y="443302"/>
                  <a:pt x="2699761" y="432745"/>
                  <a:pt x="2697859" y="423330"/>
                </a:cubicBezTo>
                <a:cubicBezTo>
                  <a:pt x="2699761" y="423425"/>
                  <a:pt x="2701663" y="423615"/>
                  <a:pt x="2703375" y="424281"/>
                </a:cubicBezTo>
                <a:cubicBezTo>
                  <a:pt x="2700902" y="419430"/>
                  <a:pt x="2699190" y="416006"/>
                  <a:pt x="2697479" y="412582"/>
                </a:cubicBezTo>
                <a:cubicBezTo>
                  <a:pt x="2705087" y="412487"/>
                  <a:pt x="2712601" y="412392"/>
                  <a:pt x="2720209" y="412202"/>
                </a:cubicBezTo>
                <a:cubicBezTo>
                  <a:pt x="2707940" y="402596"/>
                  <a:pt x="2728864" y="383859"/>
                  <a:pt x="2710223" y="375965"/>
                </a:cubicBezTo>
                <a:cubicBezTo>
                  <a:pt x="2710128" y="382623"/>
                  <a:pt x="2701092" y="388235"/>
                  <a:pt x="2710318" y="395463"/>
                </a:cubicBezTo>
                <a:cubicBezTo>
                  <a:pt x="2703851" y="398031"/>
                  <a:pt x="2697288" y="398506"/>
                  <a:pt x="2692057" y="400979"/>
                </a:cubicBezTo>
                <a:cubicBezTo>
                  <a:pt x="2679313" y="362555"/>
                  <a:pt x="2659815" y="348955"/>
                  <a:pt x="2659815" y="348955"/>
                </a:cubicBezTo>
                <a:lnTo>
                  <a:pt x="2683212" y="322229"/>
                </a:lnTo>
                <a:lnTo>
                  <a:pt x="2702900" y="335734"/>
                </a:lnTo>
                <a:lnTo>
                  <a:pt x="2749027" y="367310"/>
                </a:lnTo>
                <a:close/>
                <a:moveTo>
                  <a:pt x="2709938" y="365408"/>
                </a:moveTo>
                <a:cubicBezTo>
                  <a:pt x="2701188" y="366074"/>
                  <a:pt x="2690631" y="369403"/>
                  <a:pt x="2693579" y="353044"/>
                </a:cubicBezTo>
                <a:cubicBezTo>
                  <a:pt x="2681881" y="357419"/>
                  <a:pt x="2688728" y="367025"/>
                  <a:pt x="2684353" y="372541"/>
                </a:cubicBezTo>
                <a:lnTo>
                  <a:pt x="2700712" y="372541"/>
                </a:lnTo>
                <a:cubicBezTo>
                  <a:pt x="2705087" y="371971"/>
                  <a:pt x="2708606" y="370164"/>
                  <a:pt x="2709938" y="365408"/>
                </a:cubicBezTo>
                <a:close/>
                <a:moveTo>
                  <a:pt x="2579829" y="335639"/>
                </a:moveTo>
                <a:lnTo>
                  <a:pt x="2560141" y="322134"/>
                </a:lnTo>
                <a:lnTo>
                  <a:pt x="2537030" y="348574"/>
                </a:lnTo>
                <a:cubicBezTo>
                  <a:pt x="2537125" y="348764"/>
                  <a:pt x="2537125" y="348955"/>
                  <a:pt x="2537220" y="349145"/>
                </a:cubicBezTo>
                <a:cubicBezTo>
                  <a:pt x="2540454" y="351522"/>
                  <a:pt x="2568225" y="374063"/>
                  <a:pt x="2577071" y="435789"/>
                </a:cubicBezTo>
                <a:cubicBezTo>
                  <a:pt x="2586962" y="439213"/>
                  <a:pt x="2581255" y="446251"/>
                  <a:pt x="2578878" y="452623"/>
                </a:cubicBezTo>
                <a:cubicBezTo>
                  <a:pt x="2579068" y="455096"/>
                  <a:pt x="2579258" y="457474"/>
                  <a:pt x="2579448" y="460042"/>
                </a:cubicBezTo>
                <a:cubicBezTo>
                  <a:pt x="2580019" y="460707"/>
                  <a:pt x="2580780" y="461278"/>
                  <a:pt x="2581826" y="461849"/>
                </a:cubicBezTo>
                <a:cubicBezTo>
                  <a:pt x="2581065" y="461754"/>
                  <a:pt x="2580304" y="461849"/>
                  <a:pt x="2579543" y="461849"/>
                </a:cubicBezTo>
                <a:cubicBezTo>
                  <a:pt x="2579734" y="466319"/>
                  <a:pt x="2579924" y="470884"/>
                  <a:pt x="2579924" y="475735"/>
                </a:cubicBezTo>
                <a:lnTo>
                  <a:pt x="2611785" y="475735"/>
                </a:lnTo>
                <a:cubicBezTo>
                  <a:pt x="2607601" y="466414"/>
                  <a:pt x="2606649" y="456427"/>
                  <a:pt x="2614544" y="445109"/>
                </a:cubicBezTo>
                <a:cubicBezTo>
                  <a:pt x="2619870" y="445395"/>
                  <a:pt x="2623293" y="451292"/>
                  <a:pt x="2628715" y="451577"/>
                </a:cubicBezTo>
                <a:cubicBezTo>
                  <a:pt x="2628620" y="430463"/>
                  <a:pt x="2626908" y="400313"/>
                  <a:pt x="2618538" y="380721"/>
                </a:cubicBezTo>
                <a:lnTo>
                  <a:pt x="2626147" y="367310"/>
                </a:lnTo>
                <a:lnTo>
                  <a:pt x="2579829" y="335639"/>
                </a:lnTo>
                <a:close/>
                <a:moveTo>
                  <a:pt x="2457043" y="335639"/>
                </a:moveTo>
                <a:lnTo>
                  <a:pt x="2437356" y="322134"/>
                </a:lnTo>
                <a:lnTo>
                  <a:pt x="2413959" y="348859"/>
                </a:lnTo>
                <a:cubicBezTo>
                  <a:pt x="2413959" y="348859"/>
                  <a:pt x="2457043" y="378533"/>
                  <a:pt x="2457043" y="475640"/>
                </a:cubicBezTo>
                <a:lnTo>
                  <a:pt x="2505263" y="475640"/>
                </a:lnTo>
                <a:cubicBezTo>
                  <a:pt x="2505263" y="475640"/>
                  <a:pt x="2505929" y="466319"/>
                  <a:pt x="2505929" y="453004"/>
                </a:cubicBezTo>
                <a:cubicBezTo>
                  <a:pt x="2505929" y="431890"/>
                  <a:pt x="2504312" y="400789"/>
                  <a:pt x="2495752" y="380721"/>
                </a:cubicBezTo>
                <a:lnTo>
                  <a:pt x="2503361" y="367310"/>
                </a:lnTo>
                <a:lnTo>
                  <a:pt x="2457043" y="335639"/>
                </a:lnTo>
                <a:close/>
                <a:moveTo>
                  <a:pt x="507311" y="361224"/>
                </a:moveTo>
                <a:cubicBezTo>
                  <a:pt x="509023" y="364362"/>
                  <a:pt x="510640" y="367501"/>
                  <a:pt x="512352" y="370735"/>
                </a:cubicBezTo>
                <a:cubicBezTo>
                  <a:pt x="510640" y="367596"/>
                  <a:pt x="508928" y="364362"/>
                  <a:pt x="507311" y="361224"/>
                </a:cubicBezTo>
                <a:cubicBezTo>
                  <a:pt x="507311" y="361224"/>
                  <a:pt x="507311" y="361224"/>
                  <a:pt x="507311" y="361224"/>
                </a:cubicBezTo>
                <a:close/>
                <a:moveTo>
                  <a:pt x="219606" y="347718"/>
                </a:moveTo>
                <a:lnTo>
                  <a:pt x="219606" y="347718"/>
                </a:lnTo>
                <a:cubicBezTo>
                  <a:pt x="220938" y="349145"/>
                  <a:pt x="221794" y="350381"/>
                  <a:pt x="222365" y="351522"/>
                </a:cubicBezTo>
                <a:cubicBezTo>
                  <a:pt x="221794" y="350381"/>
                  <a:pt x="220938" y="349145"/>
                  <a:pt x="219606" y="347718"/>
                </a:cubicBezTo>
                <a:close/>
                <a:moveTo>
                  <a:pt x="59633" y="244049"/>
                </a:moveTo>
                <a:cubicBezTo>
                  <a:pt x="58492" y="247188"/>
                  <a:pt x="60299" y="252324"/>
                  <a:pt x="59158" y="255462"/>
                </a:cubicBezTo>
                <a:lnTo>
                  <a:pt x="65340" y="255462"/>
                </a:lnTo>
                <a:cubicBezTo>
                  <a:pt x="62391" y="252609"/>
                  <a:pt x="70285" y="239769"/>
                  <a:pt x="59633" y="244049"/>
                </a:cubicBezTo>
                <a:close/>
                <a:moveTo>
                  <a:pt x="58397" y="151984"/>
                </a:moveTo>
                <a:cubicBezTo>
                  <a:pt x="58587" y="149701"/>
                  <a:pt x="58682" y="147324"/>
                  <a:pt x="58872" y="145041"/>
                </a:cubicBezTo>
                <a:cubicBezTo>
                  <a:pt x="58397" y="143424"/>
                  <a:pt x="57160" y="142283"/>
                  <a:pt x="55829" y="141237"/>
                </a:cubicBezTo>
                <a:cubicBezTo>
                  <a:pt x="57160" y="142188"/>
                  <a:pt x="58397" y="143329"/>
                  <a:pt x="58872" y="145041"/>
                </a:cubicBezTo>
                <a:cubicBezTo>
                  <a:pt x="58682" y="147324"/>
                  <a:pt x="58587" y="149606"/>
                  <a:pt x="58397" y="151984"/>
                </a:cubicBezTo>
                <a:lnTo>
                  <a:pt x="58397" y="151984"/>
                </a:lnTo>
                <a:close/>
                <a:moveTo>
                  <a:pt x="63913" y="220367"/>
                </a:moveTo>
                <a:lnTo>
                  <a:pt x="46603" y="220367"/>
                </a:lnTo>
                <a:cubicBezTo>
                  <a:pt x="46603" y="220558"/>
                  <a:pt x="46603" y="220843"/>
                  <a:pt x="46603" y="221033"/>
                </a:cubicBezTo>
                <a:cubicBezTo>
                  <a:pt x="53737" y="224362"/>
                  <a:pt x="59728" y="225028"/>
                  <a:pt x="63913" y="220367"/>
                </a:cubicBezTo>
                <a:close/>
                <a:moveTo>
                  <a:pt x="217039" y="457283"/>
                </a:moveTo>
                <a:cubicBezTo>
                  <a:pt x="217324" y="459852"/>
                  <a:pt x="217514" y="462515"/>
                  <a:pt x="217799" y="465082"/>
                </a:cubicBezTo>
                <a:cubicBezTo>
                  <a:pt x="218560" y="464512"/>
                  <a:pt x="219321" y="463941"/>
                  <a:pt x="219987" y="463371"/>
                </a:cubicBezTo>
                <a:cubicBezTo>
                  <a:pt x="219226" y="463941"/>
                  <a:pt x="218465" y="464512"/>
                  <a:pt x="217799" y="465082"/>
                </a:cubicBezTo>
                <a:cubicBezTo>
                  <a:pt x="217514" y="462515"/>
                  <a:pt x="217229" y="459946"/>
                  <a:pt x="217039" y="457283"/>
                </a:cubicBezTo>
                <a:close/>
                <a:moveTo>
                  <a:pt x="345626" y="475640"/>
                </a:moveTo>
                <a:lnTo>
                  <a:pt x="347243" y="475640"/>
                </a:lnTo>
                <a:cubicBezTo>
                  <a:pt x="347243" y="472501"/>
                  <a:pt x="347147" y="469553"/>
                  <a:pt x="347052" y="466604"/>
                </a:cubicBezTo>
                <a:cubicBezTo>
                  <a:pt x="346101" y="468316"/>
                  <a:pt x="345055" y="470218"/>
                  <a:pt x="344104" y="472025"/>
                </a:cubicBezTo>
                <a:cubicBezTo>
                  <a:pt x="345055" y="473262"/>
                  <a:pt x="345436" y="474498"/>
                  <a:pt x="345626" y="475640"/>
                </a:cubicBezTo>
                <a:close/>
                <a:moveTo>
                  <a:pt x="361414" y="411821"/>
                </a:moveTo>
                <a:cubicBezTo>
                  <a:pt x="361414" y="412487"/>
                  <a:pt x="361509" y="413058"/>
                  <a:pt x="361509" y="413724"/>
                </a:cubicBezTo>
                <a:cubicBezTo>
                  <a:pt x="362840" y="419050"/>
                  <a:pt x="363982" y="424851"/>
                  <a:pt x="365028" y="430938"/>
                </a:cubicBezTo>
                <a:cubicBezTo>
                  <a:pt x="365599" y="432175"/>
                  <a:pt x="366169" y="433506"/>
                  <a:pt x="367025" y="434648"/>
                </a:cubicBezTo>
                <a:cubicBezTo>
                  <a:pt x="368642" y="429036"/>
                  <a:pt x="370259" y="423425"/>
                  <a:pt x="371876" y="417908"/>
                </a:cubicBezTo>
                <a:lnTo>
                  <a:pt x="371876" y="417908"/>
                </a:lnTo>
                <a:cubicBezTo>
                  <a:pt x="375870" y="405639"/>
                  <a:pt x="383859" y="414294"/>
                  <a:pt x="389851" y="412392"/>
                </a:cubicBezTo>
                <a:cubicBezTo>
                  <a:pt x="392610" y="411061"/>
                  <a:pt x="395273" y="409824"/>
                  <a:pt x="398031" y="408493"/>
                </a:cubicBezTo>
                <a:cubicBezTo>
                  <a:pt x="395368" y="404593"/>
                  <a:pt x="397840" y="394987"/>
                  <a:pt x="390707" y="396414"/>
                </a:cubicBezTo>
                <a:cubicBezTo>
                  <a:pt x="380055" y="398506"/>
                  <a:pt x="367501" y="395843"/>
                  <a:pt x="361414" y="411821"/>
                </a:cubicBezTo>
                <a:close/>
                <a:moveTo>
                  <a:pt x="461659" y="302827"/>
                </a:moveTo>
                <a:cubicBezTo>
                  <a:pt x="461659" y="303207"/>
                  <a:pt x="461563" y="303587"/>
                  <a:pt x="461563" y="304063"/>
                </a:cubicBezTo>
                <a:lnTo>
                  <a:pt x="461563" y="304063"/>
                </a:lnTo>
                <a:cubicBezTo>
                  <a:pt x="461563" y="303683"/>
                  <a:pt x="461563" y="303302"/>
                  <a:pt x="461659" y="302827"/>
                </a:cubicBezTo>
                <a:lnTo>
                  <a:pt x="461659" y="302827"/>
                </a:lnTo>
                <a:close/>
                <a:moveTo>
                  <a:pt x="448343" y="348859"/>
                </a:moveTo>
                <a:cubicBezTo>
                  <a:pt x="448343" y="348859"/>
                  <a:pt x="452528" y="351713"/>
                  <a:pt x="458235" y="358656"/>
                </a:cubicBezTo>
                <a:cubicBezTo>
                  <a:pt x="460993" y="355232"/>
                  <a:pt x="464607" y="352569"/>
                  <a:pt x="467936" y="349620"/>
                </a:cubicBezTo>
                <a:cubicBezTo>
                  <a:pt x="468316" y="343438"/>
                  <a:pt x="463751" y="344294"/>
                  <a:pt x="461373" y="342011"/>
                </a:cubicBezTo>
                <a:cubicBezTo>
                  <a:pt x="460422" y="341156"/>
                  <a:pt x="459566" y="340395"/>
                  <a:pt x="458615" y="339539"/>
                </a:cubicBezTo>
                <a:cubicBezTo>
                  <a:pt x="457949" y="339444"/>
                  <a:pt x="457379" y="339348"/>
                  <a:pt x="456713" y="339253"/>
                </a:cubicBezTo>
                <a:lnTo>
                  <a:pt x="448343" y="348859"/>
                </a:lnTo>
                <a:close/>
                <a:moveTo>
                  <a:pt x="383289" y="348764"/>
                </a:moveTo>
                <a:cubicBezTo>
                  <a:pt x="383574" y="347813"/>
                  <a:pt x="383669" y="346957"/>
                  <a:pt x="383669" y="346006"/>
                </a:cubicBezTo>
                <a:lnTo>
                  <a:pt x="383669" y="346006"/>
                </a:lnTo>
                <a:cubicBezTo>
                  <a:pt x="383764" y="346862"/>
                  <a:pt x="383669" y="347813"/>
                  <a:pt x="383289" y="348764"/>
                </a:cubicBezTo>
                <a:cubicBezTo>
                  <a:pt x="384811" y="351142"/>
                  <a:pt x="382813" y="354851"/>
                  <a:pt x="381387" y="358275"/>
                </a:cubicBezTo>
                <a:cubicBezTo>
                  <a:pt x="382908" y="354756"/>
                  <a:pt x="384906" y="351142"/>
                  <a:pt x="383289" y="348764"/>
                </a:cubicBezTo>
                <a:close/>
                <a:moveTo>
                  <a:pt x="442161" y="457474"/>
                </a:moveTo>
                <a:cubicBezTo>
                  <a:pt x="444634" y="463180"/>
                  <a:pt x="448629" y="464036"/>
                  <a:pt x="454430" y="461088"/>
                </a:cubicBezTo>
                <a:cubicBezTo>
                  <a:pt x="452338" y="467650"/>
                  <a:pt x="447773" y="470884"/>
                  <a:pt x="446346" y="475640"/>
                </a:cubicBezTo>
                <a:lnTo>
                  <a:pt x="470123" y="475640"/>
                </a:lnTo>
                <a:cubicBezTo>
                  <a:pt x="470123" y="459566"/>
                  <a:pt x="469077" y="446251"/>
                  <a:pt x="467460" y="435028"/>
                </a:cubicBezTo>
                <a:cubicBezTo>
                  <a:pt x="466509" y="433697"/>
                  <a:pt x="465653" y="432270"/>
                  <a:pt x="464797" y="430368"/>
                </a:cubicBezTo>
                <a:cubicBezTo>
                  <a:pt x="456618" y="438262"/>
                  <a:pt x="448438" y="433697"/>
                  <a:pt x="440354" y="431414"/>
                </a:cubicBezTo>
                <a:cubicBezTo>
                  <a:pt x="441115" y="440069"/>
                  <a:pt x="441781" y="448914"/>
                  <a:pt x="442161" y="457474"/>
                </a:cubicBezTo>
                <a:close/>
                <a:moveTo>
                  <a:pt x="439118" y="419620"/>
                </a:moveTo>
                <a:cubicBezTo>
                  <a:pt x="439688" y="419525"/>
                  <a:pt x="440164" y="419430"/>
                  <a:pt x="440735" y="419240"/>
                </a:cubicBezTo>
                <a:cubicBezTo>
                  <a:pt x="440259" y="414009"/>
                  <a:pt x="439213" y="409349"/>
                  <a:pt x="437596" y="405354"/>
                </a:cubicBezTo>
                <a:cubicBezTo>
                  <a:pt x="438072" y="409634"/>
                  <a:pt x="438642" y="414484"/>
                  <a:pt x="439118" y="419620"/>
                </a:cubicBezTo>
                <a:close/>
                <a:moveTo>
                  <a:pt x="321183" y="472691"/>
                </a:moveTo>
                <a:lnTo>
                  <a:pt x="321183" y="472691"/>
                </a:lnTo>
                <a:cubicBezTo>
                  <a:pt x="320707" y="473642"/>
                  <a:pt x="320232" y="474498"/>
                  <a:pt x="319851" y="475449"/>
                </a:cubicBezTo>
                <a:cubicBezTo>
                  <a:pt x="319851" y="475544"/>
                  <a:pt x="319851" y="475544"/>
                  <a:pt x="319851" y="475640"/>
                </a:cubicBezTo>
                <a:lnTo>
                  <a:pt x="321468" y="475640"/>
                </a:lnTo>
                <a:cubicBezTo>
                  <a:pt x="321468" y="474689"/>
                  <a:pt x="321373" y="473642"/>
                  <a:pt x="321183" y="472691"/>
                </a:cubicBezTo>
                <a:close/>
                <a:moveTo>
                  <a:pt x="255082" y="443302"/>
                </a:moveTo>
                <a:lnTo>
                  <a:pt x="255082" y="443302"/>
                </a:lnTo>
                <a:cubicBezTo>
                  <a:pt x="253180" y="444159"/>
                  <a:pt x="250327" y="445109"/>
                  <a:pt x="252229" y="448248"/>
                </a:cubicBezTo>
                <a:cubicBezTo>
                  <a:pt x="256509" y="455286"/>
                  <a:pt x="262881" y="451482"/>
                  <a:pt x="268112" y="451101"/>
                </a:cubicBezTo>
                <a:cubicBezTo>
                  <a:pt x="273058" y="450626"/>
                  <a:pt x="277908" y="447297"/>
                  <a:pt x="282759" y="445205"/>
                </a:cubicBezTo>
                <a:cubicBezTo>
                  <a:pt x="284090" y="450245"/>
                  <a:pt x="287134" y="450816"/>
                  <a:pt x="290748" y="450245"/>
                </a:cubicBezTo>
                <a:lnTo>
                  <a:pt x="290748" y="450245"/>
                </a:lnTo>
                <a:cubicBezTo>
                  <a:pt x="291604" y="450055"/>
                  <a:pt x="292460" y="449865"/>
                  <a:pt x="293316" y="449675"/>
                </a:cubicBezTo>
                <a:cubicBezTo>
                  <a:pt x="293506" y="454906"/>
                  <a:pt x="293696" y="460232"/>
                  <a:pt x="293791" y="465463"/>
                </a:cubicBezTo>
                <a:cubicBezTo>
                  <a:pt x="293601" y="460232"/>
                  <a:pt x="293411" y="454906"/>
                  <a:pt x="293316" y="449675"/>
                </a:cubicBezTo>
                <a:cubicBezTo>
                  <a:pt x="293316" y="448724"/>
                  <a:pt x="293316" y="447678"/>
                  <a:pt x="293506" y="446726"/>
                </a:cubicBezTo>
                <a:cubicBezTo>
                  <a:pt x="290653" y="442732"/>
                  <a:pt x="288751" y="437120"/>
                  <a:pt x="283234" y="438072"/>
                </a:cubicBezTo>
                <a:cubicBezTo>
                  <a:pt x="278954" y="438642"/>
                  <a:pt x="274770" y="439213"/>
                  <a:pt x="269348" y="439879"/>
                </a:cubicBezTo>
                <a:cubicBezTo>
                  <a:pt x="269634" y="435504"/>
                  <a:pt x="269824" y="431699"/>
                  <a:pt x="270014" y="427895"/>
                </a:cubicBezTo>
                <a:cubicBezTo>
                  <a:pt x="261740" y="428180"/>
                  <a:pt x="264117" y="444349"/>
                  <a:pt x="255082" y="443302"/>
                </a:cubicBezTo>
                <a:close/>
                <a:moveTo>
                  <a:pt x="339824" y="364457"/>
                </a:moveTo>
                <a:cubicBezTo>
                  <a:pt x="342107" y="367596"/>
                  <a:pt x="344389" y="371210"/>
                  <a:pt x="346767" y="375395"/>
                </a:cubicBezTo>
                <a:cubicBezTo>
                  <a:pt x="349335" y="376061"/>
                  <a:pt x="351998" y="376631"/>
                  <a:pt x="354566" y="377297"/>
                </a:cubicBezTo>
                <a:cubicBezTo>
                  <a:pt x="355612" y="376156"/>
                  <a:pt x="356563" y="375109"/>
                  <a:pt x="357609" y="373968"/>
                </a:cubicBezTo>
                <a:cubicBezTo>
                  <a:pt x="353234" y="368547"/>
                  <a:pt x="348859" y="363221"/>
                  <a:pt x="344389" y="357800"/>
                </a:cubicBezTo>
                <a:cubicBezTo>
                  <a:pt x="344770" y="356278"/>
                  <a:pt x="345340" y="354851"/>
                  <a:pt x="345911" y="353615"/>
                </a:cubicBezTo>
                <a:cubicBezTo>
                  <a:pt x="345340" y="354851"/>
                  <a:pt x="344865" y="356278"/>
                  <a:pt x="344389" y="357800"/>
                </a:cubicBezTo>
                <a:cubicBezTo>
                  <a:pt x="341631" y="359226"/>
                  <a:pt x="340490" y="361604"/>
                  <a:pt x="339824" y="364457"/>
                </a:cubicBezTo>
                <a:close/>
                <a:moveTo>
                  <a:pt x="341916" y="330123"/>
                </a:moveTo>
                <a:cubicBezTo>
                  <a:pt x="343343" y="332215"/>
                  <a:pt x="344865" y="334308"/>
                  <a:pt x="346291" y="336400"/>
                </a:cubicBezTo>
                <a:cubicBezTo>
                  <a:pt x="349335" y="333166"/>
                  <a:pt x="352378" y="329933"/>
                  <a:pt x="355422" y="326699"/>
                </a:cubicBezTo>
                <a:lnTo>
                  <a:pt x="348955" y="322324"/>
                </a:lnTo>
                <a:cubicBezTo>
                  <a:pt x="349430" y="323180"/>
                  <a:pt x="349811" y="323941"/>
                  <a:pt x="350381" y="324892"/>
                </a:cubicBezTo>
                <a:cubicBezTo>
                  <a:pt x="348764" y="325082"/>
                  <a:pt x="347338" y="325273"/>
                  <a:pt x="346101" y="325463"/>
                </a:cubicBezTo>
                <a:lnTo>
                  <a:pt x="341916" y="330123"/>
                </a:lnTo>
                <a:close/>
                <a:moveTo>
                  <a:pt x="507311" y="360938"/>
                </a:moveTo>
                <a:lnTo>
                  <a:pt x="507311" y="360938"/>
                </a:lnTo>
                <a:cubicBezTo>
                  <a:pt x="507025" y="360082"/>
                  <a:pt x="506740" y="359417"/>
                  <a:pt x="506455" y="358846"/>
                </a:cubicBezTo>
                <a:cubicBezTo>
                  <a:pt x="506740" y="359417"/>
                  <a:pt x="507025" y="360082"/>
                  <a:pt x="507311" y="360938"/>
                </a:cubicBezTo>
                <a:close/>
                <a:moveTo>
                  <a:pt x="346862" y="459376"/>
                </a:moveTo>
                <a:cubicBezTo>
                  <a:pt x="346482" y="452053"/>
                  <a:pt x="345911" y="445395"/>
                  <a:pt x="345150" y="439308"/>
                </a:cubicBezTo>
                <a:cubicBezTo>
                  <a:pt x="341060" y="441495"/>
                  <a:pt x="336590" y="443873"/>
                  <a:pt x="330694" y="446917"/>
                </a:cubicBezTo>
                <a:cubicBezTo>
                  <a:pt x="337066" y="451862"/>
                  <a:pt x="342107" y="455762"/>
                  <a:pt x="346862" y="459376"/>
                </a:cubicBezTo>
                <a:close/>
                <a:moveTo>
                  <a:pt x="3536053" y="470979"/>
                </a:moveTo>
                <a:cubicBezTo>
                  <a:pt x="3537765" y="467270"/>
                  <a:pt x="3539572" y="468887"/>
                  <a:pt x="3541285" y="470218"/>
                </a:cubicBezTo>
                <a:cubicBezTo>
                  <a:pt x="3541094" y="457093"/>
                  <a:pt x="3540238" y="445775"/>
                  <a:pt x="3538812" y="436169"/>
                </a:cubicBezTo>
                <a:cubicBezTo>
                  <a:pt x="3536434" y="444824"/>
                  <a:pt x="3528540" y="449580"/>
                  <a:pt x="3513608" y="449390"/>
                </a:cubicBezTo>
                <a:cubicBezTo>
                  <a:pt x="3513417" y="449390"/>
                  <a:pt x="3513132" y="449485"/>
                  <a:pt x="3512942" y="449485"/>
                </a:cubicBezTo>
                <a:cubicBezTo>
                  <a:pt x="3513513" y="458615"/>
                  <a:pt x="3513988" y="467555"/>
                  <a:pt x="3513988" y="475640"/>
                </a:cubicBezTo>
                <a:cubicBezTo>
                  <a:pt x="3521312" y="474023"/>
                  <a:pt x="3528635" y="472501"/>
                  <a:pt x="3536053" y="470979"/>
                </a:cubicBezTo>
                <a:cubicBezTo>
                  <a:pt x="3535293" y="472501"/>
                  <a:pt x="3534437" y="474118"/>
                  <a:pt x="3533676" y="475735"/>
                </a:cubicBezTo>
                <a:cubicBezTo>
                  <a:pt x="3534437" y="474118"/>
                  <a:pt x="3535198" y="472501"/>
                  <a:pt x="3536053" y="470979"/>
                </a:cubicBezTo>
                <a:close/>
                <a:moveTo>
                  <a:pt x="2032858" y="84552"/>
                </a:moveTo>
                <a:cubicBezTo>
                  <a:pt x="2035711" y="87025"/>
                  <a:pt x="2038374" y="89688"/>
                  <a:pt x="2040751" y="92446"/>
                </a:cubicBezTo>
                <a:lnTo>
                  <a:pt x="2043890" y="93968"/>
                </a:lnTo>
                <a:cubicBezTo>
                  <a:pt x="2043890" y="93968"/>
                  <a:pt x="2067192" y="76372"/>
                  <a:pt x="2067192" y="190"/>
                </a:cubicBezTo>
                <a:lnTo>
                  <a:pt x="2039800" y="190"/>
                </a:lnTo>
                <a:cubicBezTo>
                  <a:pt x="2039800" y="29579"/>
                  <a:pt x="2034569" y="71807"/>
                  <a:pt x="2032858" y="84552"/>
                </a:cubicBezTo>
                <a:close/>
                <a:moveTo>
                  <a:pt x="2312858" y="95"/>
                </a:moveTo>
                <a:lnTo>
                  <a:pt x="2285467" y="95"/>
                </a:lnTo>
                <a:cubicBezTo>
                  <a:pt x="2285467" y="35095"/>
                  <a:pt x="2278048" y="88356"/>
                  <a:pt x="2278048" y="88356"/>
                </a:cubicBezTo>
                <a:lnTo>
                  <a:pt x="2289556" y="93872"/>
                </a:lnTo>
                <a:cubicBezTo>
                  <a:pt x="2289556" y="93872"/>
                  <a:pt x="2312858" y="76277"/>
                  <a:pt x="2312858" y="95"/>
                </a:cubicBezTo>
                <a:close/>
                <a:moveTo>
                  <a:pt x="2434788" y="24253"/>
                </a:moveTo>
                <a:cubicBezTo>
                  <a:pt x="2435358" y="16929"/>
                  <a:pt x="2435644" y="9035"/>
                  <a:pt x="2435644" y="190"/>
                </a:cubicBezTo>
                <a:lnTo>
                  <a:pt x="2414054" y="190"/>
                </a:lnTo>
                <a:cubicBezTo>
                  <a:pt x="2419190" y="9321"/>
                  <a:pt x="2426704" y="16929"/>
                  <a:pt x="2434788" y="24253"/>
                </a:cubicBezTo>
                <a:close/>
                <a:moveTo>
                  <a:pt x="2626718" y="95"/>
                </a:moveTo>
                <a:cubicBezTo>
                  <a:pt x="2627193" y="190"/>
                  <a:pt x="2627573" y="475"/>
                  <a:pt x="2628049" y="571"/>
                </a:cubicBezTo>
                <a:cubicBezTo>
                  <a:pt x="2628049" y="285"/>
                  <a:pt x="2628049" y="95"/>
                  <a:pt x="2628049" y="95"/>
                </a:cubicBezTo>
                <a:lnTo>
                  <a:pt x="2626718" y="95"/>
                </a:lnTo>
                <a:close/>
                <a:moveTo>
                  <a:pt x="2558524" y="95"/>
                </a:moveTo>
                <a:lnTo>
                  <a:pt x="2531133" y="95"/>
                </a:lnTo>
                <a:cubicBezTo>
                  <a:pt x="2531133" y="571"/>
                  <a:pt x="2531133" y="1046"/>
                  <a:pt x="2531133" y="1522"/>
                </a:cubicBezTo>
                <a:cubicBezTo>
                  <a:pt x="2531894" y="2568"/>
                  <a:pt x="2532465" y="3329"/>
                  <a:pt x="2532465" y="4185"/>
                </a:cubicBezTo>
                <a:cubicBezTo>
                  <a:pt x="2532465" y="5136"/>
                  <a:pt x="2531799" y="6087"/>
                  <a:pt x="2531038" y="6943"/>
                </a:cubicBezTo>
                <a:cubicBezTo>
                  <a:pt x="2530182" y="41658"/>
                  <a:pt x="2523714" y="88356"/>
                  <a:pt x="2523714" y="88356"/>
                </a:cubicBezTo>
                <a:lnTo>
                  <a:pt x="2535223" y="93872"/>
                </a:lnTo>
                <a:cubicBezTo>
                  <a:pt x="2535318" y="93872"/>
                  <a:pt x="2558524" y="76277"/>
                  <a:pt x="2558524" y="95"/>
                </a:cubicBezTo>
                <a:close/>
                <a:moveTo>
                  <a:pt x="1698645" y="95"/>
                </a:moveTo>
                <a:lnTo>
                  <a:pt x="1673726" y="95"/>
                </a:lnTo>
                <a:cubicBezTo>
                  <a:pt x="1672870" y="475"/>
                  <a:pt x="1672014" y="761"/>
                  <a:pt x="1671158" y="1141"/>
                </a:cubicBezTo>
                <a:cubicBezTo>
                  <a:pt x="1671158" y="8655"/>
                  <a:pt x="1670778" y="17025"/>
                  <a:pt x="1670207" y="25394"/>
                </a:cubicBezTo>
                <a:cubicBezTo>
                  <a:pt x="1677055" y="24633"/>
                  <a:pt x="1683237" y="18927"/>
                  <a:pt x="1685330" y="33193"/>
                </a:cubicBezTo>
                <a:cubicBezTo>
                  <a:pt x="1678957" y="33573"/>
                  <a:pt x="1674772" y="31862"/>
                  <a:pt x="1670207" y="25394"/>
                </a:cubicBezTo>
                <a:cubicBezTo>
                  <a:pt x="1668210" y="56209"/>
                  <a:pt x="1663740" y="88356"/>
                  <a:pt x="1663740" y="88356"/>
                </a:cubicBezTo>
                <a:lnTo>
                  <a:pt x="1675248" y="93872"/>
                </a:lnTo>
                <a:cubicBezTo>
                  <a:pt x="1675343" y="93872"/>
                  <a:pt x="1698645" y="76277"/>
                  <a:pt x="1698645" y="95"/>
                </a:cubicBezTo>
                <a:close/>
                <a:moveTo>
                  <a:pt x="1798224" y="93872"/>
                </a:moveTo>
                <a:lnTo>
                  <a:pt x="1786716" y="88356"/>
                </a:lnTo>
                <a:cubicBezTo>
                  <a:pt x="1786716" y="88356"/>
                  <a:pt x="1794134" y="35190"/>
                  <a:pt x="1794134" y="95"/>
                </a:cubicBezTo>
                <a:lnTo>
                  <a:pt x="1796797" y="95"/>
                </a:lnTo>
                <a:cubicBezTo>
                  <a:pt x="1799555" y="4851"/>
                  <a:pt x="1801267" y="7799"/>
                  <a:pt x="1803645" y="11889"/>
                </a:cubicBezTo>
                <a:cubicBezTo>
                  <a:pt x="1804691" y="6467"/>
                  <a:pt x="1804216" y="3044"/>
                  <a:pt x="1801553" y="95"/>
                </a:cubicBezTo>
                <a:lnTo>
                  <a:pt x="1821621" y="95"/>
                </a:lnTo>
                <a:cubicBezTo>
                  <a:pt x="1821621" y="8465"/>
                  <a:pt x="1821335" y="15978"/>
                  <a:pt x="1820765" y="22921"/>
                </a:cubicBezTo>
                <a:cubicBezTo>
                  <a:pt x="1816390" y="19307"/>
                  <a:pt x="1811064" y="18641"/>
                  <a:pt x="1804216" y="18261"/>
                </a:cubicBezTo>
                <a:cubicBezTo>
                  <a:pt x="1804596" y="19022"/>
                  <a:pt x="1804977" y="19688"/>
                  <a:pt x="1805357" y="20353"/>
                </a:cubicBezTo>
                <a:cubicBezTo>
                  <a:pt x="1804216" y="21209"/>
                  <a:pt x="1803455" y="22636"/>
                  <a:pt x="1803455" y="24823"/>
                </a:cubicBezTo>
                <a:cubicBezTo>
                  <a:pt x="1805357" y="26726"/>
                  <a:pt x="1807354" y="27106"/>
                  <a:pt x="1809066" y="26345"/>
                </a:cubicBezTo>
                <a:cubicBezTo>
                  <a:pt x="1812205" y="30625"/>
                  <a:pt x="1815629" y="32622"/>
                  <a:pt x="1820099" y="30720"/>
                </a:cubicBezTo>
                <a:cubicBezTo>
                  <a:pt x="1814868" y="81033"/>
                  <a:pt x="1798224" y="93872"/>
                  <a:pt x="1798224" y="93872"/>
                </a:cubicBezTo>
                <a:close/>
                <a:moveTo>
                  <a:pt x="1800316" y="40707"/>
                </a:moveTo>
                <a:cubicBezTo>
                  <a:pt x="1802789" y="46413"/>
                  <a:pt x="1804596" y="50693"/>
                  <a:pt x="1806403" y="54783"/>
                </a:cubicBezTo>
                <a:cubicBezTo>
                  <a:pt x="1812300" y="54497"/>
                  <a:pt x="1817246" y="52405"/>
                  <a:pt x="1816199" y="46603"/>
                </a:cubicBezTo>
                <a:cubicBezTo>
                  <a:pt x="1814963" y="39565"/>
                  <a:pt x="1808971" y="38709"/>
                  <a:pt x="1800316" y="40707"/>
                </a:cubicBezTo>
                <a:close/>
                <a:moveTo>
                  <a:pt x="1921009" y="93872"/>
                </a:moveTo>
                <a:lnTo>
                  <a:pt x="1909501" y="88356"/>
                </a:lnTo>
                <a:cubicBezTo>
                  <a:pt x="1909501" y="88356"/>
                  <a:pt x="1916920" y="35190"/>
                  <a:pt x="1916920" y="95"/>
                </a:cubicBezTo>
                <a:lnTo>
                  <a:pt x="1944311" y="95"/>
                </a:lnTo>
                <a:cubicBezTo>
                  <a:pt x="1944311" y="76277"/>
                  <a:pt x="1921009" y="93872"/>
                  <a:pt x="1921009" y="93872"/>
                </a:cubicBezTo>
                <a:close/>
                <a:moveTo>
                  <a:pt x="1915874" y="34239"/>
                </a:moveTo>
                <a:cubicBezTo>
                  <a:pt x="1920724" y="39660"/>
                  <a:pt x="1926050" y="37663"/>
                  <a:pt x="1931376" y="36712"/>
                </a:cubicBezTo>
                <a:cubicBezTo>
                  <a:pt x="1937749" y="25299"/>
                  <a:pt x="1937749" y="25299"/>
                  <a:pt x="1931376" y="16739"/>
                </a:cubicBezTo>
                <a:cubicBezTo>
                  <a:pt x="1927287" y="22446"/>
                  <a:pt x="1931186" y="28152"/>
                  <a:pt x="1930996" y="33669"/>
                </a:cubicBezTo>
                <a:cubicBezTo>
                  <a:pt x="1926050" y="33098"/>
                  <a:pt x="1920914" y="23967"/>
                  <a:pt x="1915874" y="34239"/>
                </a:cubicBezTo>
                <a:close/>
                <a:moveTo>
                  <a:pt x="1842735" y="95"/>
                </a:moveTo>
                <a:cubicBezTo>
                  <a:pt x="1842735" y="1522"/>
                  <a:pt x="1842640" y="2853"/>
                  <a:pt x="1842640" y="4280"/>
                </a:cubicBezTo>
                <a:cubicBezTo>
                  <a:pt x="1843876" y="2948"/>
                  <a:pt x="1845208" y="1617"/>
                  <a:pt x="1846539" y="95"/>
                </a:cubicBezTo>
                <a:lnTo>
                  <a:pt x="1842735" y="95"/>
                </a:lnTo>
                <a:close/>
                <a:moveTo>
                  <a:pt x="2848036" y="95"/>
                </a:moveTo>
                <a:lnTo>
                  <a:pt x="2825495" y="95"/>
                </a:lnTo>
                <a:cubicBezTo>
                  <a:pt x="2825495" y="7323"/>
                  <a:pt x="2825210" y="14076"/>
                  <a:pt x="2824734" y="20638"/>
                </a:cubicBezTo>
                <a:cubicBezTo>
                  <a:pt x="2829870" y="14647"/>
                  <a:pt x="2837479" y="10842"/>
                  <a:pt x="2845087" y="7514"/>
                </a:cubicBezTo>
                <a:cubicBezTo>
                  <a:pt x="2845943" y="3709"/>
                  <a:pt x="2846895" y="1427"/>
                  <a:pt x="2848036" y="95"/>
                </a:cubicBezTo>
                <a:close/>
                <a:moveTo>
                  <a:pt x="3172833" y="95"/>
                </a:moveTo>
                <a:lnTo>
                  <a:pt x="3145441" y="95"/>
                </a:lnTo>
                <a:cubicBezTo>
                  <a:pt x="3145441" y="35095"/>
                  <a:pt x="3138023" y="88356"/>
                  <a:pt x="3138023" y="88356"/>
                </a:cubicBezTo>
                <a:lnTo>
                  <a:pt x="3149531" y="93872"/>
                </a:lnTo>
                <a:cubicBezTo>
                  <a:pt x="3149531" y="93872"/>
                  <a:pt x="3172833" y="76277"/>
                  <a:pt x="3172833" y="95"/>
                </a:cubicBezTo>
                <a:close/>
                <a:moveTo>
                  <a:pt x="3519505" y="86454"/>
                </a:moveTo>
                <a:cubicBezTo>
                  <a:pt x="3521692" y="79511"/>
                  <a:pt x="3521692" y="70951"/>
                  <a:pt x="3531774" y="69715"/>
                </a:cubicBezTo>
                <a:cubicBezTo>
                  <a:pt x="3532154" y="68764"/>
                  <a:pt x="3532439" y="67717"/>
                  <a:pt x="3532820" y="66766"/>
                </a:cubicBezTo>
                <a:cubicBezTo>
                  <a:pt x="3532725" y="66766"/>
                  <a:pt x="3532725" y="66766"/>
                  <a:pt x="3532630" y="66766"/>
                </a:cubicBezTo>
                <a:lnTo>
                  <a:pt x="3532630" y="66766"/>
                </a:lnTo>
                <a:cubicBezTo>
                  <a:pt x="3532630" y="66671"/>
                  <a:pt x="3532630" y="66481"/>
                  <a:pt x="3532630" y="66386"/>
                </a:cubicBezTo>
                <a:cubicBezTo>
                  <a:pt x="3527874" y="62867"/>
                  <a:pt x="3520075" y="63057"/>
                  <a:pt x="3518458" y="53641"/>
                </a:cubicBezTo>
                <a:cubicBezTo>
                  <a:pt x="3532534" y="48220"/>
                  <a:pt x="3532915" y="56970"/>
                  <a:pt x="3532630" y="66386"/>
                </a:cubicBezTo>
                <a:cubicBezTo>
                  <a:pt x="3532725" y="66481"/>
                  <a:pt x="3532820" y="66481"/>
                  <a:pt x="3532915" y="66576"/>
                </a:cubicBezTo>
                <a:cubicBezTo>
                  <a:pt x="3532915" y="66671"/>
                  <a:pt x="3532820" y="66766"/>
                  <a:pt x="3532820" y="66766"/>
                </a:cubicBezTo>
                <a:cubicBezTo>
                  <a:pt x="3532820" y="66766"/>
                  <a:pt x="3532915" y="66766"/>
                  <a:pt x="3532915" y="66766"/>
                </a:cubicBezTo>
                <a:cubicBezTo>
                  <a:pt x="3535388" y="58968"/>
                  <a:pt x="3537670" y="49266"/>
                  <a:pt x="3539287" y="36902"/>
                </a:cubicBezTo>
                <a:cubicBezTo>
                  <a:pt x="3531964" y="38709"/>
                  <a:pt x="3530442" y="46699"/>
                  <a:pt x="3521978" y="41848"/>
                </a:cubicBezTo>
                <a:cubicBezTo>
                  <a:pt x="3524926" y="35095"/>
                  <a:pt x="3529015" y="32337"/>
                  <a:pt x="3539287" y="36712"/>
                </a:cubicBezTo>
                <a:cubicBezTo>
                  <a:pt x="3540619" y="26345"/>
                  <a:pt x="3541380" y="14266"/>
                  <a:pt x="3541380" y="95"/>
                </a:cubicBezTo>
                <a:lnTo>
                  <a:pt x="3531774" y="95"/>
                </a:lnTo>
                <a:cubicBezTo>
                  <a:pt x="3529015" y="2853"/>
                  <a:pt x="3525401" y="3709"/>
                  <a:pt x="3519695" y="1046"/>
                </a:cubicBezTo>
                <a:cubicBezTo>
                  <a:pt x="3517698" y="666"/>
                  <a:pt x="3515795" y="571"/>
                  <a:pt x="3513988" y="666"/>
                </a:cubicBezTo>
                <a:cubicBezTo>
                  <a:pt x="3513893" y="35666"/>
                  <a:pt x="3506570" y="88356"/>
                  <a:pt x="3506570" y="88356"/>
                </a:cubicBezTo>
                <a:lnTo>
                  <a:pt x="3509899" y="89973"/>
                </a:lnTo>
                <a:cubicBezTo>
                  <a:pt x="3511706" y="85503"/>
                  <a:pt x="3515986" y="86644"/>
                  <a:pt x="3519505" y="86454"/>
                </a:cubicBezTo>
                <a:close/>
                <a:moveTo>
                  <a:pt x="3415455" y="42799"/>
                </a:moveTo>
                <a:cubicBezTo>
                  <a:pt x="3415265" y="42799"/>
                  <a:pt x="3415170" y="42799"/>
                  <a:pt x="3415075" y="42799"/>
                </a:cubicBezTo>
                <a:cubicBezTo>
                  <a:pt x="3415265" y="42418"/>
                  <a:pt x="3415455" y="42133"/>
                  <a:pt x="3415646" y="41753"/>
                </a:cubicBezTo>
                <a:cubicBezTo>
                  <a:pt x="3417358" y="30340"/>
                  <a:pt x="3418499" y="16644"/>
                  <a:pt x="3418499" y="190"/>
                </a:cubicBezTo>
                <a:lnTo>
                  <a:pt x="3391108" y="190"/>
                </a:lnTo>
                <a:cubicBezTo>
                  <a:pt x="3391108" y="761"/>
                  <a:pt x="3391108" y="1331"/>
                  <a:pt x="3391108" y="1902"/>
                </a:cubicBezTo>
                <a:cubicBezTo>
                  <a:pt x="3393485" y="1236"/>
                  <a:pt x="3395958" y="1427"/>
                  <a:pt x="3398621" y="3804"/>
                </a:cubicBezTo>
                <a:cubicBezTo>
                  <a:pt x="3397385" y="9511"/>
                  <a:pt x="3395578" y="14456"/>
                  <a:pt x="3390727" y="16359"/>
                </a:cubicBezTo>
                <a:cubicBezTo>
                  <a:pt x="3390537" y="20638"/>
                  <a:pt x="3390252" y="25014"/>
                  <a:pt x="3389966" y="29484"/>
                </a:cubicBezTo>
                <a:cubicBezTo>
                  <a:pt x="3394436" y="30054"/>
                  <a:pt x="3396053" y="32813"/>
                  <a:pt x="3395387" y="37948"/>
                </a:cubicBezTo>
                <a:cubicBezTo>
                  <a:pt x="3392915" y="38424"/>
                  <a:pt x="3390917" y="38329"/>
                  <a:pt x="3389396" y="37568"/>
                </a:cubicBezTo>
                <a:cubicBezTo>
                  <a:pt x="3388159" y="52405"/>
                  <a:pt x="3386542" y="66576"/>
                  <a:pt x="3385401" y="76182"/>
                </a:cubicBezTo>
                <a:cubicBezTo>
                  <a:pt x="3386733" y="74280"/>
                  <a:pt x="3389110" y="72473"/>
                  <a:pt x="3393105" y="70761"/>
                </a:cubicBezTo>
                <a:cubicBezTo>
                  <a:pt x="3387779" y="77989"/>
                  <a:pt x="3401570" y="81128"/>
                  <a:pt x="3392534" y="87881"/>
                </a:cubicBezTo>
                <a:cubicBezTo>
                  <a:pt x="3391108" y="88927"/>
                  <a:pt x="3386447" y="88166"/>
                  <a:pt x="3385782" y="86929"/>
                </a:cubicBezTo>
                <a:cubicBezTo>
                  <a:pt x="3385211" y="85883"/>
                  <a:pt x="3384830" y="84742"/>
                  <a:pt x="3384450" y="83696"/>
                </a:cubicBezTo>
                <a:cubicBezTo>
                  <a:pt x="3384070" y="86739"/>
                  <a:pt x="3383784" y="88546"/>
                  <a:pt x="3383784" y="88546"/>
                </a:cubicBezTo>
                <a:lnTo>
                  <a:pt x="3395292" y="94063"/>
                </a:lnTo>
                <a:cubicBezTo>
                  <a:pt x="3395197" y="93872"/>
                  <a:pt x="3409178" y="83125"/>
                  <a:pt x="3415455" y="42799"/>
                </a:cubicBezTo>
                <a:close/>
                <a:moveTo>
                  <a:pt x="2825590" y="140190"/>
                </a:moveTo>
                <a:lnTo>
                  <a:pt x="2832438" y="135530"/>
                </a:lnTo>
                <a:cubicBezTo>
                  <a:pt x="2828348" y="134579"/>
                  <a:pt x="2824068" y="133818"/>
                  <a:pt x="2819218" y="133628"/>
                </a:cubicBezTo>
                <a:cubicBezTo>
                  <a:pt x="2813797" y="133438"/>
                  <a:pt x="2810848" y="131441"/>
                  <a:pt x="2810943" y="125924"/>
                </a:cubicBezTo>
                <a:cubicBezTo>
                  <a:pt x="2811039" y="114511"/>
                  <a:pt x="2802859" y="116984"/>
                  <a:pt x="2795536" y="114511"/>
                </a:cubicBezTo>
                <a:cubicBezTo>
                  <a:pt x="2795250" y="114416"/>
                  <a:pt x="2794965" y="114321"/>
                  <a:pt x="2794680" y="114226"/>
                </a:cubicBezTo>
                <a:cubicBezTo>
                  <a:pt x="2787832" y="123071"/>
                  <a:pt x="2782506" y="126875"/>
                  <a:pt x="2782506" y="126875"/>
                </a:cubicBezTo>
                <a:lnTo>
                  <a:pt x="2805903" y="153601"/>
                </a:lnTo>
                <a:lnTo>
                  <a:pt x="2825590" y="140190"/>
                </a:lnTo>
                <a:close/>
                <a:moveTo>
                  <a:pt x="3071256" y="140190"/>
                </a:moveTo>
                <a:lnTo>
                  <a:pt x="3072112" y="139620"/>
                </a:lnTo>
                <a:cubicBezTo>
                  <a:pt x="3068879" y="139430"/>
                  <a:pt x="3065169" y="138003"/>
                  <a:pt x="3062221" y="138098"/>
                </a:cubicBezTo>
                <a:cubicBezTo>
                  <a:pt x="3050332" y="138479"/>
                  <a:pt x="3042153" y="125068"/>
                  <a:pt x="3030074" y="125544"/>
                </a:cubicBezTo>
                <a:cubicBezTo>
                  <a:pt x="3028933" y="126495"/>
                  <a:pt x="3028267" y="126970"/>
                  <a:pt x="3028267" y="126970"/>
                </a:cubicBezTo>
                <a:lnTo>
                  <a:pt x="3051664" y="153696"/>
                </a:lnTo>
                <a:lnTo>
                  <a:pt x="3071256" y="140190"/>
                </a:lnTo>
                <a:close/>
                <a:moveTo>
                  <a:pt x="2804286" y="95"/>
                </a:moveTo>
                <a:lnTo>
                  <a:pt x="2801813" y="95"/>
                </a:lnTo>
                <a:cubicBezTo>
                  <a:pt x="2804000" y="7418"/>
                  <a:pt x="2804666" y="12840"/>
                  <a:pt x="2798674" y="16169"/>
                </a:cubicBezTo>
                <a:cubicBezTo>
                  <a:pt x="2797152" y="17025"/>
                  <a:pt x="2792112" y="14742"/>
                  <a:pt x="2791256" y="12745"/>
                </a:cubicBezTo>
                <a:cubicBezTo>
                  <a:pt x="2788212" y="5326"/>
                  <a:pt x="2794965" y="4280"/>
                  <a:pt x="2799721" y="95"/>
                </a:cubicBezTo>
                <a:lnTo>
                  <a:pt x="2776894" y="95"/>
                </a:lnTo>
                <a:cubicBezTo>
                  <a:pt x="2776894" y="3709"/>
                  <a:pt x="2776799" y="7514"/>
                  <a:pt x="2776704" y="11413"/>
                </a:cubicBezTo>
                <a:cubicBezTo>
                  <a:pt x="2778036" y="12649"/>
                  <a:pt x="2779367" y="13791"/>
                  <a:pt x="2780794" y="15027"/>
                </a:cubicBezTo>
                <a:cubicBezTo>
                  <a:pt x="2779367" y="16169"/>
                  <a:pt x="2777845" y="16929"/>
                  <a:pt x="2776419" y="17595"/>
                </a:cubicBezTo>
                <a:cubicBezTo>
                  <a:pt x="2775563" y="35000"/>
                  <a:pt x="2773661" y="53832"/>
                  <a:pt x="2772044" y="67717"/>
                </a:cubicBezTo>
                <a:cubicBezTo>
                  <a:pt x="2781079" y="65054"/>
                  <a:pt x="2790210" y="62582"/>
                  <a:pt x="2798199" y="58397"/>
                </a:cubicBezTo>
                <a:cubicBezTo>
                  <a:pt x="2801623" y="44416"/>
                  <a:pt x="2804286" y="25680"/>
                  <a:pt x="2804286" y="95"/>
                </a:cubicBezTo>
                <a:close/>
                <a:moveTo>
                  <a:pt x="2671038" y="72092"/>
                </a:moveTo>
                <a:cubicBezTo>
                  <a:pt x="2669041" y="72663"/>
                  <a:pt x="2666948" y="73329"/>
                  <a:pt x="2664666" y="74280"/>
                </a:cubicBezTo>
                <a:cubicBezTo>
                  <a:pt x="2659245" y="79416"/>
                  <a:pt x="2653253" y="82840"/>
                  <a:pt x="2647166" y="83791"/>
                </a:cubicBezTo>
                <a:cubicBezTo>
                  <a:pt x="2646785" y="86644"/>
                  <a:pt x="2646595" y="88356"/>
                  <a:pt x="2646595" y="88356"/>
                </a:cubicBezTo>
                <a:lnTo>
                  <a:pt x="2658103" y="93872"/>
                </a:lnTo>
                <a:cubicBezTo>
                  <a:pt x="2658103" y="93872"/>
                  <a:pt x="2664856" y="88642"/>
                  <a:pt x="2671038" y="72092"/>
                </a:cubicBezTo>
                <a:close/>
                <a:moveTo>
                  <a:pt x="2653538" y="16739"/>
                </a:moveTo>
                <a:cubicBezTo>
                  <a:pt x="2652967" y="27772"/>
                  <a:pt x="2652111" y="39470"/>
                  <a:pt x="2651065" y="50122"/>
                </a:cubicBezTo>
                <a:cubicBezTo>
                  <a:pt x="2651826" y="50503"/>
                  <a:pt x="2652682" y="50788"/>
                  <a:pt x="2653633" y="50598"/>
                </a:cubicBezTo>
                <a:cubicBezTo>
                  <a:pt x="2660576" y="34525"/>
                  <a:pt x="2668280" y="32147"/>
                  <a:pt x="2678076" y="45272"/>
                </a:cubicBezTo>
                <a:cubicBezTo>
                  <a:pt x="2680073" y="33383"/>
                  <a:pt x="2681405" y="18927"/>
                  <a:pt x="2681405" y="1141"/>
                </a:cubicBezTo>
                <a:cubicBezTo>
                  <a:pt x="2679883" y="1046"/>
                  <a:pt x="2678266" y="666"/>
                  <a:pt x="2676554" y="190"/>
                </a:cubicBezTo>
                <a:lnTo>
                  <a:pt x="2653919" y="190"/>
                </a:lnTo>
                <a:cubicBezTo>
                  <a:pt x="2653919" y="2283"/>
                  <a:pt x="2653919" y="4470"/>
                  <a:pt x="2653823" y="6658"/>
                </a:cubicBezTo>
                <a:cubicBezTo>
                  <a:pt x="2656487" y="4280"/>
                  <a:pt x="2659720" y="2663"/>
                  <a:pt x="2664571" y="2568"/>
                </a:cubicBezTo>
                <a:cubicBezTo>
                  <a:pt x="2663810" y="7894"/>
                  <a:pt x="2663144" y="12935"/>
                  <a:pt x="2662288" y="18927"/>
                </a:cubicBezTo>
                <a:cubicBezTo>
                  <a:pt x="2659340" y="17595"/>
                  <a:pt x="2656106" y="17690"/>
                  <a:pt x="2653538" y="16739"/>
                </a:cubicBezTo>
                <a:close/>
                <a:moveTo>
                  <a:pt x="1575764" y="95"/>
                </a:moveTo>
                <a:lnTo>
                  <a:pt x="1548373" y="95"/>
                </a:lnTo>
                <a:cubicBezTo>
                  <a:pt x="1548373" y="35095"/>
                  <a:pt x="1540954" y="88356"/>
                  <a:pt x="1540954" y="88356"/>
                </a:cubicBezTo>
                <a:lnTo>
                  <a:pt x="1552462" y="93872"/>
                </a:lnTo>
                <a:cubicBezTo>
                  <a:pt x="1552462" y="93872"/>
                  <a:pt x="1575764" y="76277"/>
                  <a:pt x="1575764" y="95"/>
                </a:cubicBezTo>
                <a:close/>
                <a:moveTo>
                  <a:pt x="3044531" y="55829"/>
                </a:moveTo>
                <a:cubicBezTo>
                  <a:pt x="3044245" y="55829"/>
                  <a:pt x="3044055" y="55924"/>
                  <a:pt x="3043865" y="56019"/>
                </a:cubicBezTo>
                <a:cubicBezTo>
                  <a:pt x="3039871" y="56209"/>
                  <a:pt x="3035971" y="55068"/>
                  <a:pt x="3035495" y="50313"/>
                </a:cubicBezTo>
                <a:cubicBezTo>
                  <a:pt x="3035020" y="45367"/>
                  <a:pt x="3038349" y="42514"/>
                  <a:pt x="3044245" y="40231"/>
                </a:cubicBezTo>
                <a:cubicBezTo>
                  <a:pt x="3045006" y="41372"/>
                  <a:pt x="3045957" y="42514"/>
                  <a:pt x="3046813" y="43655"/>
                </a:cubicBezTo>
                <a:cubicBezTo>
                  <a:pt x="3048716" y="31862"/>
                  <a:pt x="3049952" y="17595"/>
                  <a:pt x="3049952" y="95"/>
                </a:cubicBezTo>
                <a:lnTo>
                  <a:pt x="3024273" y="95"/>
                </a:lnTo>
                <a:cubicBezTo>
                  <a:pt x="3024748" y="856"/>
                  <a:pt x="3025224" y="1522"/>
                  <a:pt x="3025604" y="2283"/>
                </a:cubicBezTo>
                <a:cubicBezTo>
                  <a:pt x="3027506" y="5992"/>
                  <a:pt x="3037683" y="3519"/>
                  <a:pt x="3035781" y="11984"/>
                </a:cubicBezTo>
                <a:cubicBezTo>
                  <a:pt x="3034354" y="18356"/>
                  <a:pt x="3029218" y="21970"/>
                  <a:pt x="3023226" y="23872"/>
                </a:cubicBezTo>
                <a:cubicBezTo>
                  <a:pt x="3022656" y="24063"/>
                  <a:pt x="3022085" y="24158"/>
                  <a:pt x="3021610" y="24348"/>
                </a:cubicBezTo>
                <a:cubicBezTo>
                  <a:pt x="3019612" y="55448"/>
                  <a:pt x="3015142" y="88261"/>
                  <a:pt x="3015142" y="88261"/>
                </a:cubicBezTo>
                <a:lnTo>
                  <a:pt x="3026650" y="93777"/>
                </a:lnTo>
                <a:cubicBezTo>
                  <a:pt x="3026650" y="93872"/>
                  <a:pt x="3037588" y="85598"/>
                  <a:pt x="3044531" y="55829"/>
                </a:cubicBezTo>
                <a:close/>
                <a:moveTo>
                  <a:pt x="961551" y="95"/>
                </a:moveTo>
                <a:lnTo>
                  <a:pt x="934160" y="95"/>
                </a:lnTo>
                <a:cubicBezTo>
                  <a:pt x="934160" y="35095"/>
                  <a:pt x="926741" y="88356"/>
                  <a:pt x="926741" y="88356"/>
                </a:cubicBezTo>
                <a:lnTo>
                  <a:pt x="938249" y="93872"/>
                </a:lnTo>
                <a:cubicBezTo>
                  <a:pt x="938249" y="93872"/>
                  <a:pt x="961551" y="76277"/>
                  <a:pt x="961551" y="95"/>
                </a:cubicBezTo>
                <a:close/>
                <a:moveTo>
                  <a:pt x="1207217" y="95"/>
                </a:moveTo>
                <a:lnTo>
                  <a:pt x="1179826" y="95"/>
                </a:lnTo>
                <a:cubicBezTo>
                  <a:pt x="1179826" y="6943"/>
                  <a:pt x="1179541" y="14456"/>
                  <a:pt x="1179065" y="22160"/>
                </a:cubicBezTo>
                <a:cubicBezTo>
                  <a:pt x="1180492" y="21019"/>
                  <a:pt x="1182299" y="20829"/>
                  <a:pt x="1185057" y="23111"/>
                </a:cubicBezTo>
                <a:cubicBezTo>
                  <a:pt x="1183155" y="26630"/>
                  <a:pt x="1181062" y="28533"/>
                  <a:pt x="1178589" y="29198"/>
                </a:cubicBezTo>
                <a:cubicBezTo>
                  <a:pt x="1176497" y="58777"/>
                  <a:pt x="1172407" y="88261"/>
                  <a:pt x="1172407" y="88261"/>
                </a:cubicBezTo>
                <a:lnTo>
                  <a:pt x="1183915" y="93777"/>
                </a:lnTo>
                <a:cubicBezTo>
                  <a:pt x="1183915" y="93872"/>
                  <a:pt x="1207217" y="76277"/>
                  <a:pt x="1207217" y="95"/>
                </a:cubicBezTo>
                <a:close/>
                <a:moveTo>
                  <a:pt x="1063317" y="91685"/>
                </a:moveTo>
                <a:cubicBezTo>
                  <a:pt x="1060559" y="87120"/>
                  <a:pt x="1059037" y="81699"/>
                  <a:pt x="1060369" y="74375"/>
                </a:cubicBezTo>
                <a:cubicBezTo>
                  <a:pt x="1064364" y="71807"/>
                  <a:pt x="1065981" y="75516"/>
                  <a:pt x="1067788" y="78750"/>
                </a:cubicBezTo>
                <a:cubicBezTo>
                  <a:pt x="1068358" y="79796"/>
                  <a:pt x="1069024" y="80843"/>
                  <a:pt x="1069690" y="81889"/>
                </a:cubicBezTo>
                <a:cubicBezTo>
                  <a:pt x="1076347" y="69239"/>
                  <a:pt x="1084336" y="44796"/>
                  <a:pt x="1084336" y="190"/>
                </a:cubicBezTo>
                <a:lnTo>
                  <a:pt x="1056945" y="190"/>
                </a:lnTo>
                <a:cubicBezTo>
                  <a:pt x="1056945" y="35190"/>
                  <a:pt x="1049527" y="88451"/>
                  <a:pt x="1049527" y="88451"/>
                </a:cubicBezTo>
                <a:lnTo>
                  <a:pt x="1061035" y="93968"/>
                </a:lnTo>
                <a:cubicBezTo>
                  <a:pt x="1061130" y="93872"/>
                  <a:pt x="1061986" y="93207"/>
                  <a:pt x="1063317" y="91685"/>
                </a:cubicBezTo>
                <a:close/>
                <a:moveTo>
                  <a:pt x="1452883" y="95"/>
                </a:moveTo>
                <a:lnTo>
                  <a:pt x="1425492" y="95"/>
                </a:lnTo>
                <a:cubicBezTo>
                  <a:pt x="1425492" y="35095"/>
                  <a:pt x="1418074" y="88356"/>
                  <a:pt x="1418074" y="88356"/>
                </a:cubicBezTo>
                <a:lnTo>
                  <a:pt x="1429582" y="93872"/>
                </a:lnTo>
                <a:cubicBezTo>
                  <a:pt x="1429677" y="93872"/>
                  <a:pt x="1452883" y="76277"/>
                  <a:pt x="1452883" y="95"/>
                </a:cubicBezTo>
                <a:close/>
                <a:moveTo>
                  <a:pt x="1330098" y="95"/>
                </a:moveTo>
                <a:lnTo>
                  <a:pt x="1302707" y="95"/>
                </a:lnTo>
                <a:cubicBezTo>
                  <a:pt x="1302707" y="35095"/>
                  <a:pt x="1295288" y="88356"/>
                  <a:pt x="1295288" y="88356"/>
                </a:cubicBezTo>
                <a:lnTo>
                  <a:pt x="1306796" y="93872"/>
                </a:lnTo>
                <a:cubicBezTo>
                  <a:pt x="1306796" y="93872"/>
                  <a:pt x="1330098" y="76277"/>
                  <a:pt x="1330098" y="95"/>
                </a:cubicBezTo>
                <a:close/>
                <a:moveTo>
                  <a:pt x="347243" y="95"/>
                </a:moveTo>
                <a:lnTo>
                  <a:pt x="319851" y="95"/>
                </a:lnTo>
                <a:cubicBezTo>
                  <a:pt x="319851" y="35095"/>
                  <a:pt x="312433" y="88356"/>
                  <a:pt x="312433" y="88356"/>
                </a:cubicBezTo>
                <a:lnTo>
                  <a:pt x="323941" y="93872"/>
                </a:lnTo>
                <a:cubicBezTo>
                  <a:pt x="324036" y="93872"/>
                  <a:pt x="347243" y="76277"/>
                  <a:pt x="347243" y="95"/>
                </a:cubicBezTo>
                <a:close/>
                <a:moveTo>
                  <a:pt x="470123" y="95"/>
                </a:moveTo>
                <a:lnTo>
                  <a:pt x="449580" y="95"/>
                </a:lnTo>
                <a:lnTo>
                  <a:pt x="449580" y="4946"/>
                </a:lnTo>
                <a:cubicBezTo>
                  <a:pt x="447773" y="3234"/>
                  <a:pt x="446441" y="1617"/>
                  <a:pt x="445395" y="95"/>
                </a:cubicBezTo>
                <a:lnTo>
                  <a:pt x="442732" y="95"/>
                </a:lnTo>
                <a:cubicBezTo>
                  <a:pt x="442732" y="35095"/>
                  <a:pt x="435313" y="88356"/>
                  <a:pt x="435313" y="88356"/>
                </a:cubicBezTo>
                <a:lnTo>
                  <a:pt x="446822" y="93872"/>
                </a:lnTo>
                <a:cubicBezTo>
                  <a:pt x="446822" y="93872"/>
                  <a:pt x="470123" y="76277"/>
                  <a:pt x="470123" y="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15"/>
          <p:cNvSpPr>
            <a:spLocks noGrp="1"/>
          </p:cNvSpPr>
          <p:nvPr>
            <p:ph type="pic" idx="2"/>
          </p:nvPr>
        </p:nvSpPr>
        <p:spPr>
          <a:xfrm flipH="1">
            <a:off x="5292545" y="0"/>
            <a:ext cx="40833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userDrawn="1">
  <p:cSld name="SECTION_HEADER_1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" name="Google Shape;115;p19"/>
          <p:cNvGrpSpPr/>
          <p:nvPr/>
        </p:nvGrpSpPr>
        <p:grpSpPr>
          <a:xfrm>
            <a:off x="-505311" y="-199072"/>
            <a:ext cx="10199691" cy="5600007"/>
            <a:chOff x="-505311" y="-199072"/>
            <a:chExt cx="10199691" cy="5600007"/>
          </a:xfrm>
        </p:grpSpPr>
        <p:sp>
          <p:nvSpPr>
            <p:cNvPr id="116" name="Google Shape;116;p19"/>
            <p:cNvSpPr/>
            <p:nvPr/>
          </p:nvSpPr>
          <p:spPr>
            <a:xfrm>
              <a:off x="-505311" y="4746801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" name="Google Shape;117;p19"/>
            <p:cNvSpPr/>
            <p:nvPr/>
          </p:nvSpPr>
          <p:spPr>
            <a:xfrm>
              <a:off x="4288939" y="-199072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 userDrawn="1">
  <p:cSld name="TITLE_AND_TWO_COLUMNS_1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" name="Google Shape;122;p20"/>
          <p:cNvGrpSpPr/>
          <p:nvPr/>
        </p:nvGrpSpPr>
        <p:grpSpPr>
          <a:xfrm>
            <a:off x="-505311" y="-199072"/>
            <a:ext cx="10199691" cy="5600007"/>
            <a:chOff x="-505311" y="-199072"/>
            <a:chExt cx="10199691" cy="5600007"/>
          </a:xfrm>
        </p:grpSpPr>
        <p:sp>
          <p:nvSpPr>
            <p:cNvPr id="123" name="Google Shape;123;p20"/>
            <p:cNvSpPr/>
            <p:nvPr/>
          </p:nvSpPr>
          <p:spPr>
            <a:xfrm>
              <a:off x="-505311" y="4746801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" name="Google Shape;124;p20"/>
            <p:cNvSpPr/>
            <p:nvPr/>
          </p:nvSpPr>
          <p:spPr>
            <a:xfrm>
              <a:off x="4288939" y="-199072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 userDrawn="1">
  <p:cSld name="TITLE_AND_TWO_COLUMNS_1_1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" name="Google Shape;131;p21"/>
          <p:cNvGrpSpPr/>
          <p:nvPr/>
        </p:nvGrpSpPr>
        <p:grpSpPr>
          <a:xfrm>
            <a:off x="-505311" y="-199072"/>
            <a:ext cx="10199691" cy="5600007"/>
            <a:chOff x="-505311" y="-199072"/>
            <a:chExt cx="10199691" cy="5600007"/>
          </a:xfrm>
        </p:grpSpPr>
        <p:sp>
          <p:nvSpPr>
            <p:cNvPr id="132" name="Google Shape;132;p21"/>
            <p:cNvSpPr/>
            <p:nvPr/>
          </p:nvSpPr>
          <p:spPr>
            <a:xfrm>
              <a:off x="-505311" y="4746801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" name="Google Shape;133;p21"/>
            <p:cNvSpPr/>
            <p:nvPr/>
          </p:nvSpPr>
          <p:spPr>
            <a:xfrm>
              <a:off x="4288939" y="-199072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userDrawn="1">
  <p:cSld name="CUSTOM_6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" name="Google Shape;138;p22"/>
          <p:cNvGrpSpPr/>
          <p:nvPr/>
        </p:nvGrpSpPr>
        <p:grpSpPr>
          <a:xfrm>
            <a:off x="-505311" y="-199072"/>
            <a:ext cx="10199691" cy="5600007"/>
            <a:chOff x="-505311" y="-199072"/>
            <a:chExt cx="10199691" cy="5600007"/>
          </a:xfrm>
        </p:grpSpPr>
        <p:sp>
          <p:nvSpPr>
            <p:cNvPr id="139" name="Google Shape;139;p22"/>
            <p:cNvSpPr/>
            <p:nvPr/>
          </p:nvSpPr>
          <p:spPr>
            <a:xfrm>
              <a:off x="-505311" y="4746801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140;p22"/>
            <p:cNvSpPr/>
            <p:nvPr/>
          </p:nvSpPr>
          <p:spPr>
            <a:xfrm>
              <a:off x="4288939" y="-199072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 userDrawn="1">
  <p:cSld name="CUSTOM_5">
    <p:spTree>
      <p:nvGrpSpPr>
        <p:cNvPr id="1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" name="Google Shape;149;p23"/>
          <p:cNvGrpSpPr/>
          <p:nvPr/>
        </p:nvGrpSpPr>
        <p:grpSpPr>
          <a:xfrm>
            <a:off x="-505311" y="-199072"/>
            <a:ext cx="10199691" cy="5600007"/>
            <a:chOff x="-505311" y="-199072"/>
            <a:chExt cx="10199691" cy="5600007"/>
          </a:xfrm>
        </p:grpSpPr>
        <p:sp>
          <p:nvSpPr>
            <p:cNvPr id="150" name="Google Shape;150;p23"/>
            <p:cNvSpPr/>
            <p:nvPr/>
          </p:nvSpPr>
          <p:spPr>
            <a:xfrm>
              <a:off x="-505311" y="4746801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4288939" y="-199072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 userDrawn="1">
  <p:cSld name="CUSTOM_5_1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" name="Google Shape;162;p24"/>
          <p:cNvGrpSpPr/>
          <p:nvPr/>
        </p:nvGrpSpPr>
        <p:grpSpPr>
          <a:xfrm>
            <a:off x="-505311" y="-199072"/>
            <a:ext cx="10199691" cy="5600007"/>
            <a:chOff x="-505311" y="-199072"/>
            <a:chExt cx="10199691" cy="5600007"/>
          </a:xfrm>
        </p:grpSpPr>
        <p:sp>
          <p:nvSpPr>
            <p:cNvPr id="163" name="Google Shape;163;p24"/>
            <p:cNvSpPr/>
            <p:nvPr/>
          </p:nvSpPr>
          <p:spPr>
            <a:xfrm>
              <a:off x="-505311" y="4746801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" name="Google Shape;164;p24"/>
            <p:cNvSpPr/>
            <p:nvPr/>
          </p:nvSpPr>
          <p:spPr>
            <a:xfrm>
              <a:off x="4288939" y="-199072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userDrawn="1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oogle Shape;15;p3"/>
          <p:cNvGrpSpPr/>
          <p:nvPr/>
        </p:nvGrpSpPr>
        <p:grpSpPr>
          <a:xfrm>
            <a:off x="-505311" y="-199072"/>
            <a:ext cx="10199691" cy="5600007"/>
            <a:chOff x="-505311" y="-199072"/>
            <a:chExt cx="10199691" cy="5600007"/>
          </a:xfrm>
        </p:grpSpPr>
        <p:sp>
          <p:nvSpPr>
            <p:cNvPr id="16" name="Google Shape;16;p3"/>
            <p:cNvSpPr/>
            <p:nvPr/>
          </p:nvSpPr>
          <p:spPr>
            <a:xfrm>
              <a:off x="-505311" y="4746801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4288939" y="-199072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 userDrawn="1">
  <p:cSld name="CUSTOM_7"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" name="Google Shape;177;p25"/>
          <p:cNvGrpSpPr/>
          <p:nvPr/>
        </p:nvGrpSpPr>
        <p:grpSpPr>
          <a:xfrm>
            <a:off x="-505311" y="-199072"/>
            <a:ext cx="10199691" cy="5600007"/>
            <a:chOff x="-505311" y="-199072"/>
            <a:chExt cx="10199691" cy="5600007"/>
          </a:xfrm>
        </p:grpSpPr>
        <p:sp>
          <p:nvSpPr>
            <p:cNvPr id="178" name="Google Shape;178;p25"/>
            <p:cNvSpPr/>
            <p:nvPr/>
          </p:nvSpPr>
          <p:spPr>
            <a:xfrm>
              <a:off x="-505311" y="4746801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" name="Google Shape;179;p25"/>
            <p:cNvSpPr/>
            <p:nvPr/>
          </p:nvSpPr>
          <p:spPr>
            <a:xfrm>
              <a:off x="4288939" y="-199072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 userDrawn="1">
  <p:cSld name="CUSTOM_8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" name="Google Shape;194;p26"/>
          <p:cNvGrpSpPr/>
          <p:nvPr/>
        </p:nvGrpSpPr>
        <p:grpSpPr>
          <a:xfrm>
            <a:off x="-505311" y="-199072"/>
            <a:ext cx="10199691" cy="5600007"/>
            <a:chOff x="-505311" y="-199072"/>
            <a:chExt cx="10199691" cy="5600007"/>
          </a:xfrm>
        </p:grpSpPr>
        <p:sp>
          <p:nvSpPr>
            <p:cNvPr id="195" name="Google Shape;195;p26"/>
            <p:cNvSpPr/>
            <p:nvPr/>
          </p:nvSpPr>
          <p:spPr>
            <a:xfrm>
              <a:off x="-505311" y="4746801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26"/>
            <p:cNvSpPr/>
            <p:nvPr/>
          </p:nvSpPr>
          <p:spPr>
            <a:xfrm>
              <a:off x="4288939" y="-199072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 userDrawn="1">
  <p:cSld name="CUSTOM_3_1">
    <p:spTree>
      <p:nvGrpSpPr>
        <p:cNvPr id="1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" name="Google Shape;204;p27"/>
          <p:cNvGrpSpPr/>
          <p:nvPr/>
        </p:nvGrpSpPr>
        <p:grpSpPr>
          <a:xfrm>
            <a:off x="-505311" y="-199072"/>
            <a:ext cx="10199691" cy="5600007"/>
            <a:chOff x="-505311" y="-199072"/>
            <a:chExt cx="10199691" cy="5600007"/>
          </a:xfrm>
        </p:grpSpPr>
        <p:sp>
          <p:nvSpPr>
            <p:cNvPr id="205" name="Google Shape;205;p27"/>
            <p:cNvSpPr/>
            <p:nvPr/>
          </p:nvSpPr>
          <p:spPr>
            <a:xfrm>
              <a:off x="-505311" y="4746801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06;p27"/>
            <p:cNvSpPr/>
            <p:nvPr/>
          </p:nvSpPr>
          <p:spPr>
            <a:xfrm>
              <a:off x="4288939" y="-199072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userDrawn="1">
  <p:cSld name="TITLE_AND_TWO_COLUMNS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oogle Shape;33;p5"/>
          <p:cNvGrpSpPr/>
          <p:nvPr/>
        </p:nvGrpSpPr>
        <p:grpSpPr>
          <a:xfrm>
            <a:off x="-505311" y="-199072"/>
            <a:ext cx="10199691" cy="5600007"/>
            <a:chOff x="-505311" y="-199072"/>
            <a:chExt cx="10199691" cy="5600007"/>
          </a:xfrm>
        </p:grpSpPr>
        <p:sp>
          <p:nvSpPr>
            <p:cNvPr id="34" name="Google Shape;34;p5"/>
            <p:cNvSpPr/>
            <p:nvPr/>
          </p:nvSpPr>
          <p:spPr>
            <a:xfrm>
              <a:off x="-505311" y="4746801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" name="Google Shape;35;p5"/>
            <p:cNvSpPr/>
            <p:nvPr/>
          </p:nvSpPr>
          <p:spPr>
            <a:xfrm>
              <a:off x="4288939" y="-199072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userDrawn="1">
  <p:cSld name="TITLE_ONLY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oogle Shape;38;p6"/>
          <p:cNvGrpSpPr/>
          <p:nvPr/>
        </p:nvGrpSpPr>
        <p:grpSpPr>
          <a:xfrm>
            <a:off x="-505311" y="-199072"/>
            <a:ext cx="10199691" cy="5600007"/>
            <a:chOff x="-505311" y="-199072"/>
            <a:chExt cx="10199691" cy="5600007"/>
          </a:xfrm>
        </p:grpSpPr>
        <p:sp>
          <p:nvSpPr>
            <p:cNvPr id="39" name="Google Shape;39;p6"/>
            <p:cNvSpPr/>
            <p:nvPr/>
          </p:nvSpPr>
          <p:spPr>
            <a:xfrm>
              <a:off x="-505311" y="4746801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" name="Google Shape;40;p6"/>
            <p:cNvSpPr/>
            <p:nvPr/>
          </p:nvSpPr>
          <p:spPr>
            <a:xfrm>
              <a:off x="4288939" y="-199072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userDrawn="1">
  <p:cSld name="ONE_COLUMN_TEXT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oogle Shape;42;p7"/>
          <p:cNvGrpSpPr/>
          <p:nvPr userDrawn="1"/>
        </p:nvGrpSpPr>
        <p:grpSpPr>
          <a:xfrm>
            <a:off x="-505311" y="-199072"/>
            <a:ext cx="10199691" cy="5600007"/>
            <a:chOff x="-505311" y="-199072"/>
            <a:chExt cx="10199691" cy="5600007"/>
          </a:xfrm>
        </p:grpSpPr>
        <p:sp>
          <p:nvSpPr>
            <p:cNvPr id="43" name="Google Shape;43;p7"/>
            <p:cNvSpPr/>
            <p:nvPr/>
          </p:nvSpPr>
          <p:spPr>
            <a:xfrm>
              <a:off x="-505311" y="4746801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" name="Google Shape;44;p7"/>
            <p:cNvSpPr/>
            <p:nvPr/>
          </p:nvSpPr>
          <p:spPr>
            <a:xfrm>
              <a:off x="4288939" y="-199072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 userDrawn="1">
  <p:cSld name="MAIN_POINT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oogle Shape;48;p8"/>
          <p:cNvGrpSpPr/>
          <p:nvPr/>
        </p:nvGrpSpPr>
        <p:grpSpPr>
          <a:xfrm>
            <a:off x="-505311" y="-199072"/>
            <a:ext cx="10199691" cy="5600007"/>
            <a:chOff x="-505311" y="-199072"/>
            <a:chExt cx="10199691" cy="5600007"/>
          </a:xfrm>
        </p:grpSpPr>
        <p:sp>
          <p:nvSpPr>
            <p:cNvPr id="49" name="Google Shape;49;p8"/>
            <p:cNvSpPr/>
            <p:nvPr/>
          </p:nvSpPr>
          <p:spPr>
            <a:xfrm>
              <a:off x="-505311" y="4746801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" name="Google Shape;50;p8"/>
            <p:cNvSpPr/>
            <p:nvPr/>
          </p:nvSpPr>
          <p:spPr>
            <a:xfrm>
              <a:off x="4288939" y="-199072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 userDrawn="1">
  <p:cSld name="SECTION_TITLE_AND_DESCRIPTION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Google Shape;53;p9"/>
          <p:cNvGrpSpPr/>
          <p:nvPr/>
        </p:nvGrpSpPr>
        <p:grpSpPr>
          <a:xfrm>
            <a:off x="-505311" y="-199072"/>
            <a:ext cx="10199691" cy="5600007"/>
            <a:chOff x="-505311" y="-199072"/>
            <a:chExt cx="10199691" cy="5600007"/>
          </a:xfrm>
        </p:grpSpPr>
        <p:sp>
          <p:nvSpPr>
            <p:cNvPr id="54" name="Google Shape;54;p9"/>
            <p:cNvSpPr/>
            <p:nvPr/>
          </p:nvSpPr>
          <p:spPr>
            <a:xfrm>
              <a:off x="-505311" y="4746801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" name="Google Shape;55;p9"/>
            <p:cNvSpPr/>
            <p:nvPr/>
          </p:nvSpPr>
          <p:spPr>
            <a:xfrm>
              <a:off x="4288939" y="-199072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10"/>
          <p:cNvSpPr>
            <a:spLocks noGrp="1"/>
          </p:cNvSpPr>
          <p:nvPr>
            <p:ph type="pic" idx="2"/>
          </p:nvPr>
        </p:nvSpPr>
        <p:spPr>
          <a:xfrm>
            <a:off x="-6650" y="-6650"/>
            <a:ext cx="91506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60" name="Google Shape;60;p10"/>
          <p:cNvSpPr txBox="1">
            <a:spLocks noGrp="1"/>
          </p:cNvSpPr>
          <p:nvPr>
            <p:ph type="title"/>
          </p:nvPr>
        </p:nvSpPr>
        <p:spPr>
          <a:xfrm>
            <a:off x="720000" y="3675225"/>
            <a:ext cx="3009000" cy="9120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 userDrawn="1">
  <p:cSld name="BIG_NUMBER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oogle Shape;62;p11"/>
          <p:cNvGrpSpPr/>
          <p:nvPr/>
        </p:nvGrpSpPr>
        <p:grpSpPr>
          <a:xfrm>
            <a:off x="-505311" y="-199072"/>
            <a:ext cx="10199691" cy="5600007"/>
            <a:chOff x="-505311" y="-199072"/>
            <a:chExt cx="10199691" cy="5600007"/>
          </a:xfrm>
        </p:grpSpPr>
        <p:sp>
          <p:nvSpPr>
            <p:cNvPr id="63" name="Google Shape;63;p11"/>
            <p:cNvSpPr/>
            <p:nvPr/>
          </p:nvSpPr>
          <p:spPr>
            <a:xfrm>
              <a:off x="-505311" y="4746801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" name="Google Shape;64;p11"/>
            <p:cNvSpPr/>
            <p:nvPr/>
          </p:nvSpPr>
          <p:spPr>
            <a:xfrm>
              <a:off x="4288939" y="-199072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dam Thmor Pro"/>
              <a:buNone/>
              <a:defRPr sz="3500">
                <a:solidFill>
                  <a:schemeClr val="dk1"/>
                </a:solidFill>
                <a:latin typeface="Kdam Thmor Pro"/>
                <a:ea typeface="Kdam Thmor Pro"/>
                <a:cs typeface="Kdam Thmor Pro"/>
                <a:sym typeface="Kdam Thmor Pr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dam Thmor Pro"/>
              <a:buNone/>
              <a:defRPr sz="3500">
                <a:solidFill>
                  <a:schemeClr val="dk1"/>
                </a:solidFill>
                <a:latin typeface="Kdam Thmor Pro"/>
                <a:ea typeface="Kdam Thmor Pro"/>
                <a:cs typeface="Kdam Thmor Pro"/>
                <a:sym typeface="Kdam Thmor Pr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dam Thmor Pro"/>
              <a:buNone/>
              <a:defRPr sz="3500">
                <a:solidFill>
                  <a:schemeClr val="dk1"/>
                </a:solidFill>
                <a:latin typeface="Kdam Thmor Pro"/>
                <a:ea typeface="Kdam Thmor Pro"/>
                <a:cs typeface="Kdam Thmor Pro"/>
                <a:sym typeface="Kdam Thmor Pr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dam Thmor Pro"/>
              <a:buNone/>
              <a:defRPr sz="3500">
                <a:solidFill>
                  <a:schemeClr val="dk1"/>
                </a:solidFill>
                <a:latin typeface="Kdam Thmor Pro"/>
                <a:ea typeface="Kdam Thmor Pro"/>
                <a:cs typeface="Kdam Thmor Pro"/>
                <a:sym typeface="Kdam Thmor Pr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dam Thmor Pro"/>
              <a:buNone/>
              <a:defRPr sz="3500">
                <a:solidFill>
                  <a:schemeClr val="dk1"/>
                </a:solidFill>
                <a:latin typeface="Kdam Thmor Pro"/>
                <a:ea typeface="Kdam Thmor Pro"/>
                <a:cs typeface="Kdam Thmor Pro"/>
                <a:sym typeface="Kdam Thmor Pr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dam Thmor Pro"/>
              <a:buNone/>
              <a:defRPr sz="3500">
                <a:solidFill>
                  <a:schemeClr val="dk1"/>
                </a:solidFill>
                <a:latin typeface="Kdam Thmor Pro"/>
                <a:ea typeface="Kdam Thmor Pro"/>
                <a:cs typeface="Kdam Thmor Pro"/>
                <a:sym typeface="Kdam Thmor Pr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dam Thmor Pro"/>
              <a:buNone/>
              <a:defRPr sz="3500">
                <a:solidFill>
                  <a:schemeClr val="dk1"/>
                </a:solidFill>
                <a:latin typeface="Kdam Thmor Pro"/>
                <a:ea typeface="Kdam Thmor Pro"/>
                <a:cs typeface="Kdam Thmor Pro"/>
                <a:sym typeface="Kdam Thmor Pr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dam Thmor Pro"/>
              <a:buNone/>
              <a:defRPr sz="3500">
                <a:solidFill>
                  <a:schemeClr val="dk1"/>
                </a:solidFill>
                <a:latin typeface="Kdam Thmor Pro"/>
                <a:ea typeface="Kdam Thmor Pro"/>
                <a:cs typeface="Kdam Thmor Pro"/>
                <a:sym typeface="Kdam Thmor Pr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dam Thmor Pro"/>
              <a:buNone/>
              <a:defRPr sz="3500">
                <a:solidFill>
                  <a:schemeClr val="dk1"/>
                </a:solidFill>
                <a:latin typeface="Kdam Thmor Pro"/>
                <a:ea typeface="Kdam Thmor Pro"/>
                <a:cs typeface="Kdam Thmor Pro"/>
                <a:sym typeface="Kdam Thmor Pr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linker"/>
              <a:buChar char="●"/>
              <a:defRPr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linker"/>
              <a:buChar char="○"/>
              <a:defRPr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linker"/>
              <a:buChar char="■"/>
              <a:defRPr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linker"/>
              <a:buChar char="●"/>
              <a:defRPr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linker"/>
              <a:buChar char="○"/>
              <a:defRPr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linker"/>
              <a:buChar char="■"/>
              <a:defRPr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linker"/>
              <a:buChar char="●"/>
              <a:defRPr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linker"/>
              <a:buChar char="○"/>
              <a:defRPr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linker"/>
              <a:buChar char="■"/>
              <a:defRPr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5" r:id="rId14"/>
    <p:sldLayoutId id="2147483666" r:id="rId15"/>
    <p:sldLayoutId id="2147483667" r:id="rId16"/>
    <p:sldLayoutId id="2147483668" r:id="rId17"/>
    <p:sldLayoutId id="2147483669" r:id="rId18"/>
    <p:sldLayoutId id="2147483670" r:id="rId19"/>
    <p:sldLayoutId id="2147483671" r:id="rId20"/>
    <p:sldLayoutId id="2147483672" r:id="rId21"/>
    <p:sldLayoutId id="2147483673" r:id="rId2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8.jp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" name="Google Shape;234;p33"/>
          <p:cNvPicPr preferRelativeResize="0"/>
          <p:nvPr/>
        </p:nvPicPr>
        <p:blipFill rotWithShape="1">
          <a:blip r:embed="rId3">
            <a:alphaModFix/>
          </a:blip>
          <a:srcRect l="8709"/>
          <a:stretch/>
        </p:blipFill>
        <p:spPr>
          <a:xfrm>
            <a:off x="0" y="1013078"/>
            <a:ext cx="4476384" cy="3445181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800B908-9715-4FA4-EAB8-99A34B94466F}"/>
              </a:ext>
            </a:extLst>
          </p:cNvPr>
          <p:cNvSpPr txBox="1"/>
          <p:nvPr/>
        </p:nvSpPr>
        <p:spPr>
          <a:xfrm>
            <a:off x="4114800" y="836731"/>
            <a:ext cx="5029199" cy="1433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  <a:spcAft>
                <a:spcPts val="800"/>
              </a:spcAft>
            </a:pPr>
            <a:r>
              <a:rPr lang="fa-IR" sz="2800" b="1" dirty="0">
                <a:solidFill>
                  <a:srgbClr val="824B27"/>
                </a:solidFill>
                <a:effectLst/>
                <a:latin typeface="Shabnam" panose="020B0603030804020204" pitchFamily="34" charset="-78"/>
                <a:ea typeface="Calibri" panose="020F0502020204030204" pitchFamily="34" charset="0"/>
                <a:cs typeface="Shabnam" panose="020B0603030804020204" pitchFamily="34" charset="-78"/>
              </a:rPr>
              <a:t>قالب پاورپوینت </a:t>
            </a:r>
            <a:endParaRPr lang="en-US" sz="2800" b="1" dirty="0">
              <a:solidFill>
                <a:srgbClr val="824B27"/>
              </a:solidFill>
              <a:effectLst/>
              <a:latin typeface="Shabnam" panose="020B0603030804020204" pitchFamily="34" charset="-78"/>
              <a:ea typeface="Calibri" panose="020F0502020204030204" pitchFamily="34" charset="0"/>
              <a:cs typeface="Shabnam" panose="020B0603030804020204" pitchFamily="34" charset="-78"/>
            </a:endParaRPr>
          </a:p>
          <a:p>
            <a:pPr algn="ctr" rtl="1">
              <a:lnSpc>
                <a:spcPct val="150000"/>
              </a:lnSpc>
              <a:spcAft>
                <a:spcPts val="800"/>
              </a:spcAft>
            </a:pPr>
            <a:r>
              <a:rPr lang="fa-IR" sz="2600" b="1" dirty="0">
                <a:solidFill>
                  <a:srgbClr val="47210A"/>
                </a:solidFill>
                <a:effectLst/>
                <a:latin typeface="Shabnam" panose="020B0603030804020204" pitchFamily="34" charset="-78"/>
                <a:ea typeface="Calibri" panose="020F0502020204030204" pitchFamily="34" charset="0"/>
                <a:cs typeface="Shabnam" panose="020B0603030804020204" pitchFamily="34" charset="-78"/>
              </a:rPr>
              <a:t>مکانیک خاک و اجزا آن</a:t>
            </a:r>
            <a:endParaRPr lang="en-US" sz="2600" b="1" dirty="0">
              <a:solidFill>
                <a:srgbClr val="47210A"/>
              </a:solidFill>
              <a:effectLst/>
              <a:latin typeface="Shabnam" panose="020B0603030804020204" pitchFamily="34" charset="-78"/>
              <a:ea typeface="Calibri" panose="020F0502020204030204" pitchFamily="34" charset="0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B81F0C6-47DF-00C8-D03C-3C7F3364D0F3}"/>
              </a:ext>
            </a:extLst>
          </p:cNvPr>
          <p:cNvSpPr txBox="1"/>
          <p:nvPr/>
        </p:nvSpPr>
        <p:spPr>
          <a:xfrm>
            <a:off x="4967580" y="2503712"/>
            <a:ext cx="3512049" cy="369332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sz="1800" b="1" dirty="0">
                <a:solidFill>
                  <a:srgbClr val="47210A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استاد راهنما: علیرضا عزیزی</a:t>
            </a:r>
            <a:endParaRPr lang="en-US" sz="1800" b="1" dirty="0">
              <a:solidFill>
                <a:srgbClr val="47210A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6357760-0CDB-AF26-9FDB-BA8C28CE49D6}"/>
              </a:ext>
            </a:extLst>
          </p:cNvPr>
          <p:cNvSpPr txBox="1"/>
          <p:nvPr/>
        </p:nvSpPr>
        <p:spPr>
          <a:xfrm>
            <a:off x="4967580" y="3311708"/>
            <a:ext cx="3512049" cy="369332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sz="1800" b="1" dirty="0">
                <a:solidFill>
                  <a:srgbClr val="47210A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ارائه دهنده: محمد جواد عزیزپناه</a:t>
            </a:r>
            <a:endParaRPr lang="en-US" sz="1800" b="1" dirty="0">
              <a:solidFill>
                <a:srgbClr val="47210A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DF18A46-A2D9-0A0A-8AC6-495FF859FA58}"/>
              </a:ext>
            </a:extLst>
          </p:cNvPr>
          <p:cNvSpPr txBox="1"/>
          <p:nvPr/>
        </p:nvSpPr>
        <p:spPr>
          <a:xfrm>
            <a:off x="4967580" y="4119705"/>
            <a:ext cx="3512049" cy="338554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sz="1600" b="1" dirty="0">
                <a:solidFill>
                  <a:srgbClr val="47210A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تاریخ ارائه: ..........</a:t>
            </a:r>
            <a:endParaRPr lang="en-US" sz="1600" b="1" dirty="0">
              <a:solidFill>
                <a:srgbClr val="47210A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5" name="Google Shape;275;p37"/>
          <p:cNvPicPr preferRelativeResize="0"/>
          <p:nvPr/>
        </p:nvPicPr>
        <p:blipFill rotWithShape="1">
          <a:blip r:embed="rId3">
            <a:alphaModFix/>
          </a:blip>
          <a:srcRect r="10778"/>
          <a:stretch/>
        </p:blipFill>
        <p:spPr>
          <a:xfrm>
            <a:off x="4973758" y="685550"/>
            <a:ext cx="4183398" cy="3679174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C75AEAA-CC91-C546-DE0A-5E165E4D4CA4}"/>
              </a:ext>
            </a:extLst>
          </p:cNvPr>
          <p:cNvSpPr txBox="1"/>
          <p:nvPr/>
        </p:nvSpPr>
        <p:spPr>
          <a:xfrm>
            <a:off x="402430" y="871332"/>
            <a:ext cx="4100513" cy="37053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</a:t>
            </a:r>
            <a:endParaRPr lang="en-US" sz="1200" dirty="0">
              <a:solidFill>
                <a:srgbClr val="16191F"/>
              </a:solidFill>
            </a:endParaRPr>
          </a:p>
          <a:p>
            <a:pPr algn="justLow" rtl="1">
              <a:lnSpc>
                <a:spcPct val="250000"/>
              </a:lnSpc>
            </a:pPr>
            <a:endParaRPr lang="en-US" sz="1200" dirty="0">
              <a:solidFill>
                <a:srgbClr val="16191F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AEDFA22-4C20-8BC2-2C0E-CC975DFE8BFD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موضوع خود</a:t>
            </a:r>
            <a:r>
              <a:rPr lang="fa-IR" sz="2000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را در این قسمت وارد نمایید</a:t>
            </a:r>
            <a:endParaRPr lang="en-US" sz="2000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" name="Google Shape;445;p44"/>
          <p:cNvSpPr/>
          <p:nvPr/>
        </p:nvSpPr>
        <p:spPr>
          <a:xfrm>
            <a:off x="1802002" y="1257300"/>
            <a:ext cx="600300" cy="6003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sp>
        <p:nvSpPr>
          <p:cNvPr id="446" name="Google Shape;446;p44"/>
          <p:cNvSpPr/>
          <p:nvPr/>
        </p:nvSpPr>
        <p:spPr>
          <a:xfrm>
            <a:off x="4271850" y="1257300"/>
            <a:ext cx="600300" cy="6003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sp>
        <p:nvSpPr>
          <p:cNvPr id="447" name="Google Shape;447;p44"/>
          <p:cNvSpPr/>
          <p:nvPr/>
        </p:nvSpPr>
        <p:spPr>
          <a:xfrm>
            <a:off x="6741698" y="1257300"/>
            <a:ext cx="600300" cy="6003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sp>
        <p:nvSpPr>
          <p:cNvPr id="448" name="Google Shape;448;p44"/>
          <p:cNvSpPr/>
          <p:nvPr/>
        </p:nvSpPr>
        <p:spPr>
          <a:xfrm>
            <a:off x="1802002" y="2971800"/>
            <a:ext cx="600300" cy="6003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sp>
        <p:nvSpPr>
          <p:cNvPr id="449" name="Google Shape;449;p44"/>
          <p:cNvSpPr/>
          <p:nvPr/>
        </p:nvSpPr>
        <p:spPr>
          <a:xfrm>
            <a:off x="4271850" y="2971800"/>
            <a:ext cx="600300" cy="6003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sp>
        <p:nvSpPr>
          <p:cNvPr id="450" name="Google Shape;450;p44"/>
          <p:cNvSpPr/>
          <p:nvPr/>
        </p:nvSpPr>
        <p:spPr>
          <a:xfrm>
            <a:off x="6741698" y="2971800"/>
            <a:ext cx="600300" cy="6003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grpSp>
        <p:nvGrpSpPr>
          <p:cNvPr id="451" name="Google Shape;451;p44"/>
          <p:cNvGrpSpPr/>
          <p:nvPr/>
        </p:nvGrpSpPr>
        <p:grpSpPr>
          <a:xfrm>
            <a:off x="6838740" y="3123197"/>
            <a:ext cx="406218" cy="297505"/>
            <a:chOff x="4621972" y="2715771"/>
            <a:chExt cx="406218" cy="297505"/>
          </a:xfrm>
        </p:grpSpPr>
        <p:sp>
          <p:nvSpPr>
            <p:cNvPr id="452" name="Google Shape;452;p44"/>
            <p:cNvSpPr/>
            <p:nvPr/>
          </p:nvSpPr>
          <p:spPr>
            <a:xfrm>
              <a:off x="4872131" y="2953393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89" y="40980"/>
                    <a:pt x="40985" y="31785"/>
                    <a:pt x="40985" y="20490"/>
                  </a:cubicBezTo>
                  <a:cubicBezTo>
                    <a:pt x="40985" y="9195"/>
                    <a:pt x="31798" y="0"/>
                    <a:pt x="20493" y="0"/>
                  </a:cubicBezTo>
                  <a:close/>
                  <a:moveTo>
                    <a:pt x="20493" y="27467"/>
                  </a:moveTo>
                  <a:cubicBezTo>
                    <a:pt x="16652" y="27467"/>
                    <a:pt x="13523" y="24339"/>
                    <a:pt x="13523" y="20499"/>
                  </a:cubicBezTo>
                  <a:cubicBezTo>
                    <a:pt x="13523" y="16650"/>
                    <a:pt x="16652" y="13531"/>
                    <a:pt x="20493" y="13531"/>
                  </a:cubicBezTo>
                  <a:cubicBezTo>
                    <a:pt x="24333" y="13531"/>
                    <a:pt x="27462" y="16659"/>
                    <a:pt x="27462" y="20499"/>
                  </a:cubicBezTo>
                  <a:cubicBezTo>
                    <a:pt x="27462" y="24339"/>
                    <a:pt x="24333" y="27467"/>
                    <a:pt x="20493" y="274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" name="Google Shape;453;p44"/>
            <p:cNvSpPr/>
            <p:nvPr/>
          </p:nvSpPr>
          <p:spPr>
            <a:xfrm>
              <a:off x="4621972" y="2715771"/>
              <a:ext cx="406218" cy="297505"/>
            </a:xfrm>
            <a:custGeom>
              <a:avLst/>
              <a:gdLst/>
              <a:ahLst/>
              <a:cxnLst/>
              <a:rect l="l" t="t" r="r" b="b"/>
              <a:pathLst>
                <a:path w="461611" h="338074" extrusionOk="0">
                  <a:moveTo>
                    <a:pt x="438990" y="284672"/>
                  </a:moveTo>
                  <a:lnTo>
                    <a:pt x="411583" y="209662"/>
                  </a:lnTo>
                  <a:lnTo>
                    <a:pt x="366018" y="209662"/>
                  </a:lnTo>
                  <a:lnTo>
                    <a:pt x="366018" y="231648"/>
                  </a:lnTo>
                  <a:lnTo>
                    <a:pt x="334238" y="147587"/>
                  </a:lnTo>
                  <a:lnTo>
                    <a:pt x="302665" y="141043"/>
                  </a:lnTo>
                  <a:lnTo>
                    <a:pt x="266557" y="13522"/>
                  </a:lnTo>
                  <a:lnTo>
                    <a:pt x="284661" y="13522"/>
                  </a:lnTo>
                  <a:lnTo>
                    <a:pt x="284661" y="0"/>
                  </a:lnTo>
                  <a:lnTo>
                    <a:pt x="177320" y="0"/>
                  </a:lnTo>
                  <a:cubicBezTo>
                    <a:pt x="154078" y="0"/>
                    <a:pt x="133874" y="16533"/>
                    <a:pt x="129276" y="39322"/>
                  </a:cubicBezTo>
                  <a:lnTo>
                    <a:pt x="116654" y="102478"/>
                  </a:lnTo>
                  <a:lnTo>
                    <a:pt x="15678" y="81384"/>
                  </a:lnTo>
                  <a:lnTo>
                    <a:pt x="9" y="81384"/>
                  </a:lnTo>
                  <a:lnTo>
                    <a:pt x="9" y="169096"/>
                  </a:lnTo>
                  <a:lnTo>
                    <a:pt x="13533" y="169096"/>
                  </a:lnTo>
                  <a:lnTo>
                    <a:pt x="13533" y="95257"/>
                  </a:lnTo>
                  <a:lnTo>
                    <a:pt x="29021" y="102289"/>
                  </a:lnTo>
                  <a:cubicBezTo>
                    <a:pt x="61099" y="116847"/>
                    <a:pt x="81835" y="149020"/>
                    <a:pt x="81835" y="184249"/>
                  </a:cubicBezTo>
                  <a:lnTo>
                    <a:pt x="81835" y="217081"/>
                  </a:lnTo>
                  <a:cubicBezTo>
                    <a:pt x="67969" y="214376"/>
                    <a:pt x="55185" y="222002"/>
                    <a:pt x="54788" y="236849"/>
                  </a:cubicBezTo>
                  <a:lnTo>
                    <a:pt x="54788" y="297518"/>
                  </a:lnTo>
                  <a:lnTo>
                    <a:pt x="43582" y="297518"/>
                  </a:lnTo>
                  <a:lnTo>
                    <a:pt x="13523" y="274026"/>
                  </a:lnTo>
                  <a:lnTo>
                    <a:pt x="13523" y="182564"/>
                  </a:lnTo>
                  <a:lnTo>
                    <a:pt x="0" y="182564"/>
                  </a:lnTo>
                  <a:lnTo>
                    <a:pt x="0" y="280615"/>
                  </a:lnTo>
                  <a:lnTo>
                    <a:pt x="38921" y="311031"/>
                  </a:lnTo>
                  <a:lnTo>
                    <a:pt x="54779" y="311031"/>
                  </a:lnTo>
                  <a:lnTo>
                    <a:pt x="54779" y="317792"/>
                  </a:lnTo>
                  <a:cubicBezTo>
                    <a:pt x="54779" y="328979"/>
                    <a:pt x="63876" y="338074"/>
                    <a:pt x="75065" y="338074"/>
                  </a:cubicBezTo>
                  <a:lnTo>
                    <a:pt x="216890" y="338074"/>
                  </a:lnTo>
                  <a:lnTo>
                    <a:pt x="216890" y="324553"/>
                  </a:lnTo>
                  <a:lnTo>
                    <a:pt x="94187" y="324553"/>
                  </a:lnTo>
                  <a:cubicBezTo>
                    <a:pt x="95728" y="320361"/>
                    <a:pt x="95728" y="315223"/>
                    <a:pt x="94187" y="311031"/>
                  </a:cubicBezTo>
                  <a:lnTo>
                    <a:pt x="262247" y="311031"/>
                  </a:lnTo>
                  <a:cubicBezTo>
                    <a:pt x="264664" y="316097"/>
                    <a:pt x="267954" y="320667"/>
                    <a:pt x="271921" y="324553"/>
                  </a:cubicBezTo>
                  <a:lnTo>
                    <a:pt x="230557" y="324553"/>
                  </a:lnTo>
                  <a:lnTo>
                    <a:pt x="230557" y="338074"/>
                  </a:lnTo>
                  <a:lnTo>
                    <a:pt x="305000" y="338074"/>
                  </a:lnTo>
                  <a:cubicBezTo>
                    <a:pt x="331100" y="338074"/>
                    <a:pt x="352332" y="316845"/>
                    <a:pt x="352332" y="290748"/>
                  </a:cubicBezTo>
                  <a:cubicBezTo>
                    <a:pt x="352332" y="287818"/>
                    <a:pt x="352053" y="284951"/>
                    <a:pt x="351539" y="282166"/>
                  </a:cubicBezTo>
                  <a:cubicBezTo>
                    <a:pt x="357047" y="282581"/>
                    <a:pt x="362943" y="280633"/>
                    <a:pt x="367145" y="277082"/>
                  </a:cubicBezTo>
                  <a:cubicBezTo>
                    <a:pt x="372563" y="304459"/>
                    <a:pt x="396752" y="325166"/>
                    <a:pt x="425702" y="325166"/>
                  </a:cubicBezTo>
                  <a:lnTo>
                    <a:pt x="461611" y="325166"/>
                  </a:lnTo>
                  <a:lnTo>
                    <a:pt x="461611" y="284672"/>
                  </a:lnTo>
                  <a:lnTo>
                    <a:pt x="438990" y="284672"/>
                  </a:lnTo>
                  <a:lnTo>
                    <a:pt x="438990" y="284672"/>
                  </a:lnTo>
                  <a:close/>
                  <a:moveTo>
                    <a:pt x="142538" y="41990"/>
                  </a:moveTo>
                  <a:cubicBezTo>
                    <a:pt x="145864" y="25493"/>
                    <a:pt x="160497" y="13522"/>
                    <a:pt x="177329" y="13522"/>
                  </a:cubicBezTo>
                  <a:lnTo>
                    <a:pt x="252511" y="13522"/>
                  </a:lnTo>
                  <a:lnTo>
                    <a:pt x="287744" y="137941"/>
                  </a:lnTo>
                  <a:lnTo>
                    <a:pt x="129906" y="105218"/>
                  </a:lnTo>
                  <a:lnTo>
                    <a:pt x="142538" y="41990"/>
                  </a:lnTo>
                  <a:close/>
                  <a:moveTo>
                    <a:pt x="95007" y="175839"/>
                  </a:moveTo>
                  <a:lnTo>
                    <a:pt x="211616" y="175839"/>
                  </a:lnTo>
                  <a:lnTo>
                    <a:pt x="219162" y="189595"/>
                  </a:lnTo>
                  <a:lnTo>
                    <a:pt x="95367" y="189595"/>
                  </a:lnTo>
                  <a:lnTo>
                    <a:pt x="95007" y="175839"/>
                  </a:lnTo>
                  <a:close/>
                  <a:moveTo>
                    <a:pt x="92996" y="162326"/>
                  </a:moveTo>
                  <a:cubicBezTo>
                    <a:pt x="91031" y="153293"/>
                    <a:pt x="87858" y="144621"/>
                    <a:pt x="83647" y="136526"/>
                  </a:cubicBezTo>
                  <a:lnTo>
                    <a:pt x="202987" y="162326"/>
                  </a:lnTo>
                  <a:lnTo>
                    <a:pt x="92996" y="162326"/>
                  </a:lnTo>
                  <a:close/>
                  <a:moveTo>
                    <a:pt x="95367" y="203126"/>
                  </a:moveTo>
                  <a:lnTo>
                    <a:pt x="272697" y="203126"/>
                  </a:lnTo>
                  <a:lnTo>
                    <a:pt x="287122" y="241285"/>
                  </a:lnTo>
                  <a:lnTo>
                    <a:pt x="95367" y="218685"/>
                  </a:lnTo>
                  <a:lnTo>
                    <a:pt x="95367" y="203126"/>
                  </a:lnTo>
                  <a:lnTo>
                    <a:pt x="95367" y="203126"/>
                  </a:lnTo>
                  <a:close/>
                  <a:moveTo>
                    <a:pt x="275816" y="253563"/>
                  </a:moveTo>
                  <a:cubicBezTo>
                    <a:pt x="271642" y="256844"/>
                    <a:pt x="268035" y="260810"/>
                    <a:pt x="265159" y="265300"/>
                  </a:cubicBezTo>
                  <a:lnTo>
                    <a:pt x="265205" y="264903"/>
                  </a:lnTo>
                  <a:lnTo>
                    <a:pt x="93321" y="245729"/>
                  </a:lnTo>
                  <a:cubicBezTo>
                    <a:pt x="95314" y="241754"/>
                    <a:pt x="95918" y="236660"/>
                    <a:pt x="94836" y="232234"/>
                  </a:cubicBezTo>
                  <a:lnTo>
                    <a:pt x="275816" y="253563"/>
                  </a:lnTo>
                  <a:close/>
                  <a:moveTo>
                    <a:pt x="305523" y="243448"/>
                  </a:moveTo>
                  <a:lnTo>
                    <a:pt x="302250" y="243061"/>
                  </a:lnTo>
                  <a:lnTo>
                    <a:pt x="287149" y="203117"/>
                  </a:lnTo>
                  <a:lnTo>
                    <a:pt x="307704" y="203117"/>
                  </a:lnTo>
                  <a:lnTo>
                    <a:pt x="324960" y="248758"/>
                  </a:lnTo>
                  <a:cubicBezTo>
                    <a:pt x="319146" y="246117"/>
                    <a:pt x="312546" y="244332"/>
                    <a:pt x="305523" y="243448"/>
                  </a:cubicBezTo>
                  <a:lnTo>
                    <a:pt x="305523" y="243448"/>
                  </a:lnTo>
                  <a:close/>
                  <a:moveTo>
                    <a:pt x="75082" y="230089"/>
                  </a:moveTo>
                  <a:cubicBezTo>
                    <a:pt x="83972" y="230251"/>
                    <a:pt x="83963" y="243448"/>
                    <a:pt x="75082" y="243610"/>
                  </a:cubicBezTo>
                  <a:cubicBezTo>
                    <a:pt x="66193" y="243448"/>
                    <a:pt x="66193" y="230251"/>
                    <a:pt x="75082" y="230089"/>
                  </a:cubicBezTo>
                  <a:close/>
                  <a:moveTo>
                    <a:pt x="81844" y="255970"/>
                  </a:moveTo>
                  <a:lnTo>
                    <a:pt x="81844" y="298690"/>
                  </a:lnTo>
                  <a:cubicBezTo>
                    <a:pt x="77652" y="297148"/>
                    <a:pt x="72513" y="297148"/>
                    <a:pt x="68320" y="298690"/>
                  </a:cubicBezTo>
                  <a:lnTo>
                    <a:pt x="68320" y="255970"/>
                  </a:lnTo>
                  <a:cubicBezTo>
                    <a:pt x="72504" y="257511"/>
                    <a:pt x="77652" y="257511"/>
                    <a:pt x="81844" y="255970"/>
                  </a:cubicBezTo>
                  <a:close/>
                  <a:moveTo>
                    <a:pt x="68320" y="317801"/>
                  </a:moveTo>
                  <a:cubicBezTo>
                    <a:pt x="68483" y="308912"/>
                    <a:pt x="81682" y="308921"/>
                    <a:pt x="81844" y="317801"/>
                  </a:cubicBezTo>
                  <a:cubicBezTo>
                    <a:pt x="81682" y="326689"/>
                    <a:pt x="68474" y="326689"/>
                    <a:pt x="68320" y="317801"/>
                  </a:cubicBezTo>
                  <a:close/>
                  <a:moveTo>
                    <a:pt x="95367" y="297518"/>
                  </a:moveTo>
                  <a:lnTo>
                    <a:pt x="95367" y="259557"/>
                  </a:lnTo>
                  <a:lnTo>
                    <a:pt x="259489" y="277866"/>
                  </a:lnTo>
                  <a:cubicBezTo>
                    <a:pt x="258326" y="281968"/>
                    <a:pt x="257685" y="286286"/>
                    <a:pt x="257685" y="290757"/>
                  </a:cubicBezTo>
                  <a:cubicBezTo>
                    <a:pt x="257685" y="293056"/>
                    <a:pt x="257857" y="295309"/>
                    <a:pt x="258172" y="297518"/>
                  </a:cubicBezTo>
                  <a:lnTo>
                    <a:pt x="95367" y="297518"/>
                  </a:lnTo>
                  <a:close/>
                  <a:moveTo>
                    <a:pt x="305018" y="324562"/>
                  </a:moveTo>
                  <a:cubicBezTo>
                    <a:pt x="286374" y="324562"/>
                    <a:pt x="271209" y="309399"/>
                    <a:pt x="271209" y="290757"/>
                  </a:cubicBezTo>
                  <a:cubicBezTo>
                    <a:pt x="271209" y="272115"/>
                    <a:pt x="286374" y="256952"/>
                    <a:pt x="305018" y="256952"/>
                  </a:cubicBezTo>
                  <a:cubicBezTo>
                    <a:pt x="323662" y="256952"/>
                    <a:pt x="338826" y="272115"/>
                    <a:pt x="338826" y="290757"/>
                  </a:cubicBezTo>
                  <a:cubicBezTo>
                    <a:pt x="338826" y="309399"/>
                    <a:pt x="323662" y="324562"/>
                    <a:pt x="305018" y="324562"/>
                  </a:cubicBezTo>
                  <a:close/>
                  <a:moveTo>
                    <a:pt x="356056" y="268130"/>
                  </a:moveTo>
                  <a:cubicBezTo>
                    <a:pt x="351710" y="269879"/>
                    <a:pt x="346391" y="267481"/>
                    <a:pt x="344822" y="263073"/>
                  </a:cubicBezTo>
                  <a:lnTo>
                    <a:pt x="317054" y="189604"/>
                  </a:lnTo>
                  <a:lnTo>
                    <a:pt x="234578" y="189604"/>
                  </a:lnTo>
                  <a:lnTo>
                    <a:pt x="213247" y="150706"/>
                  </a:lnTo>
                  <a:lnTo>
                    <a:pt x="73297" y="120453"/>
                  </a:lnTo>
                  <a:cubicBezTo>
                    <a:pt x="68564" y="114404"/>
                    <a:pt x="63155" y="108851"/>
                    <a:pt x="57141" y="103956"/>
                  </a:cubicBezTo>
                  <a:lnTo>
                    <a:pt x="324221" y="159324"/>
                  </a:lnTo>
                  <a:lnTo>
                    <a:pt x="361113" y="256916"/>
                  </a:lnTo>
                  <a:cubicBezTo>
                    <a:pt x="362808" y="261396"/>
                    <a:pt x="360536" y="266426"/>
                    <a:pt x="356056" y="268130"/>
                  </a:cubicBezTo>
                  <a:close/>
                  <a:moveTo>
                    <a:pt x="448096" y="311653"/>
                  </a:moveTo>
                  <a:lnTo>
                    <a:pt x="425710" y="311653"/>
                  </a:lnTo>
                  <a:cubicBezTo>
                    <a:pt x="400250" y="311653"/>
                    <a:pt x="379541" y="290937"/>
                    <a:pt x="379541" y="265480"/>
                  </a:cubicBezTo>
                  <a:lnTo>
                    <a:pt x="379541" y="223183"/>
                  </a:lnTo>
                  <a:lnTo>
                    <a:pt x="402135" y="223183"/>
                  </a:lnTo>
                  <a:lnTo>
                    <a:pt x="429542" y="298194"/>
                  </a:lnTo>
                  <a:lnTo>
                    <a:pt x="448105" y="298194"/>
                  </a:lnTo>
                  <a:lnTo>
                    <a:pt x="448096" y="311653"/>
                  </a:lnTo>
                  <a:lnTo>
                    <a:pt x="448096" y="31165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" name="Google Shape;454;p44"/>
            <p:cNvSpPr/>
            <p:nvPr/>
          </p:nvSpPr>
          <p:spPr>
            <a:xfrm>
              <a:off x="4646442" y="2822839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" name="Google Shape;455;p44"/>
            <p:cNvSpPr/>
            <p:nvPr/>
          </p:nvSpPr>
          <p:spPr>
            <a:xfrm>
              <a:off x="4771200" y="2739627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" name="Google Shape;456;p44"/>
            <p:cNvSpPr/>
            <p:nvPr/>
          </p:nvSpPr>
          <p:spPr>
            <a:xfrm>
              <a:off x="4794980" y="2739627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" name="Google Shape;457;p44"/>
            <p:cNvSpPr/>
            <p:nvPr/>
          </p:nvSpPr>
          <p:spPr>
            <a:xfrm>
              <a:off x="4837071" y="2858505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58" name="Google Shape;458;p44"/>
          <p:cNvGrpSpPr/>
          <p:nvPr/>
        </p:nvGrpSpPr>
        <p:grpSpPr>
          <a:xfrm>
            <a:off x="4368888" y="3147056"/>
            <a:ext cx="406225" cy="249789"/>
            <a:chOff x="3984165" y="2763412"/>
            <a:chExt cx="406225" cy="249789"/>
          </a:xfrm>
        </p:grpSpPr>
        <p:sp>
          <p:nvSpPr>
            <p:cNvPr id="459" name="Google Shape;459;p44"/>
            <p:cNvSpPr/>
            <p:nvPr/>
          </p:nvSpPr>
          <p:spPr>
            <a:xfrm>
              <a:off x="4008294" y="2942019"/>
              <a:ext cx="226525" cy="46946"/>
            </a:xfrm>
            <a:custGeom>
              <a:avLst/>
              <a:gdLst/>
              <a:ahLst/>
              <a:cxnLst/>
              <a:rect l="l" t="t" r="r" b="b"/>
              <a:pathLst>
                <a:path w="257415" h="53348" extrusionOk="0">
                  <a:moveTo>
                    <a:pt x="257415" y="26674"/>
                  </a:moveTo>
                  <a:cubicBezTo>
                    <a:pt x="257415" y="11962"/>
                    <a:pt x="245442" y="0"/>
                    <a:pt x="230738" y="0"/>
                  </a:cubicBezTo>
                  <a:lnTo>
                    <a:pt x="26677" y="0"/>
                  </a:lnTo>
                  <a:cubicBezTo>
                    <a:pt x="11964" y="0"/>
                    <a:pt x="0" y="11971"/>
                    <a:pt x="0" y="26674"/>
                  </a:cubicBezTo>
                  <a:cubicBezTo>
                    <a:pt x="0" y="41386"/>
                    <a:pt x="11973" y="53348"/>
                    <a:pt x="26677" y="53348"/>
                  </a:cubicBezTo>
                  <a:lnTo>
                    <a:pt x="230738" y="53348"/>
                  </a:lnTo>
                  <a:cubicBezTo>
                    <a:pt x="245442" y="53348"/>
                    <a:pt x="257415" y="41386"/>
                    <a:pt x="257415" y="26674"/>
                  </a:cubicBezTo>
                  <a:close/>
                  <a:moveTo>
                    <a:pt x="243892" y="26674"/>
                  </a:moveTo>
                  <a:cubicBezTo>
                    <a:pt x="243892" y="33931"/>
                    <a:pt x="237986" y="39826"/>
                    <a:pt x="230738" y="39826"/>
                  </a:cubicBezTo>
                  <a:cubicBezTo>
                    <a:pt x="223480" y="39826"/>
                    <a:pt x="217584" y="33922"/>
                    <a:pt x="217584" y="26674"/>
                  </a:cubicBezTo>
                  <a:cubicBezTo>
                    <a:pt x="217584" y="19417"/>
                    <a:pt x="223489" y="13522"/>
                    <a:pt x="230738" y="13522"/>
                  </a:cubicBezTo>
                  <a:cubicBezTo>
                    <a:pt x="237986" y="13522"/>
                    <a:pt x="243892" y="19417"/>
                    <a:pt x="243892" y="26674"/>
                  </a:cubicBezTo>
                  <a:close/>
                  <a:moveTo>
                    <a:pt x="81862" y="26674"/>
                  </a:moveTo>
                  <a:cubicBezTo>
                    <a:pt x="81862" y="19417"/>
                    <a:pt x="87767" y="13522"/>
                    <a:pt x="95016" y="13522"/>
                  </a:cubicBezTo>
                  <a:cubicBezTo>
                    <a:pt x="102274" y="13522"/>
                    <a:pt x="108170" y="19426"/>
                    <a:pt x="108170" y="26674"/>
                  </a:cubicBezTo>
                  <a:cubicBezTo>
                    <a:pt x="108170" y="33922"/>
                    <a:pt x="102265" y="39826"/>
                    <a:pt x="95016" y="39826"/>
                  </a:cubicBezTo>
                  <a:cubicBezTo>
                    <a:pt x="87758" y="39826"/>
                    <a:pt x="81862" y="33922"/>
                    <a:pt x="81862" y="26674"/>
                  </a:cubicBezTo>
                  <a:close/>
                  <a:moveTo>
                    <a:pt x="71819" y="39826"/>
                  </a:moveTo>
                  <a:lnTo>
                    <a:pt x="49875" y="39826"/>
                  </a:lnTo>
                  <a:cubicBezTo>
                    <a:pt x="52083" y="35941"/>
                    <a:pt x="53355" y="31452"/>
                    <a:pt x="53355" y="26674"/>
                  </a:cubicBezTo>
                  <a:cubicBezTo>
                    <a:pt x="53355" y="21896"/>
                    <a:pt x="52083" y="17407"/>
                    <a:pt x="49875" y="13522"/>
                  </a:cubicBezTo>
                  <a:lnTo>
                    <a:pt x="71819" y="13522"/>
                  </a:lnTo>
                  <a:cubicBezTo>
                    <a:pt x="69610" y="17407"/>
                    <a:pt x="68339" y="21896"/>
                    <a:pt x="68339" y="26674"/>
                  </a:cubicBezTo>
                  <a:cubicBezTo>
                    <a:pt x="68330" y="31452"/>
                    <a:pt x="69601" y="35941"/>
                    <a:pt x="71819" y="39826"/>
                  </a:cubicBezTo>
                  <a:close/>
                  <a:moveTo>
                    <a:pt x="118213" y="13522"/>
                  </a:moveTo>
                  <a:lnTo>
                    <a:pt x="139445" y="13522"/>
                  </a:lnTo>
                  <a:cubicBezTo>
                    <a:pt x="137236" y="17407"/>
                    <a:pt x="135965" y="21896"/>
                    <a:pt x="135965" y="26674"/>
                  </a:cubicBezTo>
                  <a:cubicBezTo>
                    <a:pt x="135965" y="31452"/>
                    <a:pt x="137236" y="35941"/>
                    <a:pt x="139445" y="39826"/>
                  </a:cubicBezTo>
                  <a:lnTo>
                    <a:pt x="118213" y="39826"/>
                  </a:lnTo>
                  <a:cubicBezTo>
                    <a:pt x="120422" y="35941"/>
                    <a:pt x="121693" y="31452"/>
                    <a:pt x="121693" y="26674"/>
                  </a:cubicBezTo>
                  <a:cubicBezTo>
                    <a:pt x="121693" y="21887"/>
                    <a:pt x="120422" y="17407"/>
                    <a:pt x="118213" y="13522"/>
                  </a:cubicBezTo>
                  <a:lnTo>
                    <a:pt x="118213" y="13522"/>
                  </a:lnTo>
                  <a:close/>
                  <a:moveTo>
                    <a:pt x="149489" y="26674"/>
                  </a:moveTo>
                  <a:cubicBezTo>
                    <a:pt x="149489" y="19417"/>
                    <a:pt x="155394" y="13522"/>
                    <a:pt x="162642" y="13522"/>
                  </a:cubicBezTo>
                  <a:cubicBezTo>
                    <a:pt x="169900" y="13522"/>
                    <a:pt x="175796" y="19426"/>
                    <a:pt x="175796" y="26674"/>
                  </a:cubicBezTo>
                  <a:cubicBezTo>
                    <a:pt x="175796" y="33922"/>
                    <a:pt x="169891" y="39826"/>
                    <a:pt x="162642" y="39826"/>
                  </a:cubicBezTo>
                  <a:cubicBezTo>
                    <a:pt x="155385" y="39826"/>
                    <a:pt x="149489" y="33922"/>
                    <a:pt x="149489" y="26674"/>
                  </a:cubicBezTo>
                  <a:close/>
                  <a:moveTo>
                    <a:pt x="185840" y="13522"/>
                  </a:moveTo>
                  <a:lnTo>
                    <a:pt x="207540" y="13522"/>
                  </a:lnTo>
                  <a:cubicBezTo>
                    <a:pt x="205332" y="17407"/>
                    <a:pt x="204060" y="21896"/>
                    <a:pt x="204060" y="26674"/>
                  </a:cubicBezTo>
                  <a:cubicBezTo>
                    <a:pt x="204060" y="31452"/>
                    <a:pt x="205332" y="35941"/>
                    <a:pt x="207540" y="39826"/>
                  </a:cubicBezTo>
                  <a:lnTo>
                    <a:pt x="185840" y="39826"/>
                  </a:lnTo>
                  <a:cubicBezTo>
                    <a:pt x="188049" y="35941"/>
                    <a:pt x="189320" y="31452"/>
                    <a:pt x="189320" y="26674"/>
                  </a:cubicBezTo>
                  <a:cubicBezTo>
                    <a:pt x="189320" y="21887"/>
                    <a:pt x="188049" y="17407"/>
                    <a:pt x="185840" y="13522"/>
                  </a:cubicBezTo>
                  <a:close/>
                  <a:moveTo>
                    <a:pt x="13514" y="26674"/>
                  </a:moveTo>
                  <a:cubicBezTo>
                    <a:pt x="13514" y="19417"/>
                    <a:pt x="19420" y="13522"/>
                    <a:pt x="26668" y="13522"/>
                  </a:cubicBezTo>
                  <a:cubicBezTo>
                    <a:pt x="33926" y="13522"/>
                    <a:pt x="39822" y="19426"/>
                    <a:pt x="39822" y="26674"/>
                  </a:cubicBezTo>
                  <a:cubicBezTo>
                    <a:pt x="39822" y="33922"/>
                    <a:pt x="33917" y="39826"/>
                    <a:pt x="26668" y="39826"/>
                  </a:cubicBezTo>
                  <a:cubicBezTo>
                    <a:pt x="19420" y="39826"/>
                    <a:pt x="13514" y="33922"/>
                    <a:pt x="13514" y="266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" name="Google Shape;460;p44"/>
            <p:cNvSpPr/>
            <p:nvPr/>
          </p:nvSpPr>
          <p:spPr>
            <a:xfrm>
              <a:off x="4354160" y="2816555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" name="Google Shape;461;p44"/>
            <p:cNvSpPr/>
            <p:nvPr/>
          </p:nvSpPr>
          <p:spPr>
            <a:xfrm>
              <a:off x="3984165" y="2763412"/>
              <a:ext cx="406225" cy="249789"/>
            </a:xfrm>
            <a:custGeom>
              <a:avLst/>
              <a:gdLst/>
              <a:ahLst/>
              <a:cxnLst/>
              <a:rect l="l" t="t" r="r" b="b"/>
              <a:pathLst>
                <a:path w="461619" h="283851" extrusionOk="0">
                  <a:moveTo>
                    <a:pt x="420833" y="154862"/>
                  </a:moveTo>
                  <a:lnTo>
                    <a:pt x="433707" y="154862"/>
                  </a:lnTo>
                  <a:lnTo>
                    <a:pt x="433707" y="100991"/>
                  </a:lnTo>
                  <a:cubicBezTo>
                    <a:pt x="449557" y="98097"/>
                    <a:pt x="461620" y="84196"/>
                    <a:pt x="461620" y="67528"/>
                  </a:cubicBezTo>
                  <a:cubicBezTo>
                    <a:pt x="461620" y="48769"/>
                    <a:pt x="446356" y="33498"/>
                    <a:pt x="427586" y="33498"/>
                  </a:cubicBezTo>
                  <a:cubicBezTo>
                    <a:pt x="419805" y="33498"/>
                    <a:pt x="412629" y="36130"/>
                    <a:pt x="406886" y="40539"/>
                  </a:cubicBezTo>
                  <a:lnTo>
                    <a:pt x="284904" y="40539"/>
                  </a:lnTo>
                  <a:lnTo>
                    <a:pt x="284904" y="54061"/>
                  </a:lnTo>
                  <a:lnTo>
                    <a:pt x="396328" y="54061"/>
                  </a:lnTo>
                  <a:cubicBezTo>
                    <a:pt x="394543" y="58189"/>
                    <a:pt x="393543" y="62742"/>
                    <a:pt x="393543" y="67519"/>
                  </a:cubicBezTo>
                  <a:cubicBezTo>
                    <a:pt x="393543" y="72333"/>
                    <a:pt x="394552" y="76913"/>
                    <a:pt x="396364" y="81059"/>
                  </a:cubicBezTo>
                  <a:lnTo>
                    <a:pt x="242729" y="81059"/>
                  </a:lnTo>
                  <a:lnTo>
                    <a:pt x="231288" y="54052"/>
                  </a:lnTo>
                  <a:lnTo>
                    <a:pt x="271371" y="54052"/>
                  </a:lnTo>
                  <a:lnTo>
                    <a:pt x="271371" y="40530"/>
                  </a:lnTo>
                  <a:lnTo>
                    <a:pt x="225563" y="40530"/>
                  </a:lnTo>
                  <a:lnTo>
                    <a:pt x="208397" y="0"/>
                  </a:lnTo>
                  <a:lnTo>
                    <a:pt x="81258" y="0"/>
                  </a:lnTo>
                  <a:lnTo>
                    <a:pt x="81258" y="41368"/>
                  </a:lnTo>
                  <a:lnTo>
                    <a:pt x="29057" y="6653"/>
                  </a:lnTo>
                  <a:lnTo>
                    <a:pt x="13235" y="6653"/>
                  </a:lnTo>
                  <a:lnTo>
                    <a:pt x="13235" y="81050"/>
                  </a:lnTo>
                  <a:lnTo>
                    <a:pt x="0" y="81050"/>
                  </a:lnTo>
                  <a:lnTo>
                    <a:pt x="0" y="162245"/>
                  </a:lnTo>
                  <a:lnTo>
                    <a:pt x="115833" y="162245"/>
                  </a:lnTo>
                  <a:lnTo>
                    <a:pt x="115833" y="175731"/>
                  </a:lnTo>
                  <a:lnTo>
                    <a:pt x="54067" y="175731"/>
                  </a:lnTo>
                  <a:cubicBezTo>
                    <a:pt x="24252" y="175731"/>
                    <a:pt x="0" y="199980"/>
                    <a:pt x="0" y="229791"/>
                  </a:cubicBezTo>
                  <a:cubicBezTo>
                    <a:pt x="0" y="259602"/>
                    <a:pt x="24252" y="283852"/>
                    <a:pt x="54067" y="283852"/>
                  </a:cubicBezTo>
                  <a:lnTo>
                    <a:pt x="217304" y="283852"/>
                  </a:lnTo>
                  <a:lnTo>
                    <a:pt x="217304" y="270330"/>
                  </a:lnTo>
                  <a:lnTo>
                    <a:pt x="54067" y="270330"/>
                  </a:lnTo>
                  <a:cubicBezTo>
                    <a:pt x="31717" y="270330"/>
                    <a:pt x="13523" y="252147"/>
                    <a:pt x="13523" y="229791"/>
                  </a:cubicBezTo>
                  <a:cubicBezTo>
                    <a:pt x="13523" y="207435"/>
                    <a:pt x="31708" y="189252"/>
                    <a:pt x="54067" y="189252"/>
                  </a:cubicBezTo>
                  <a:lnTo>
                    <a:pt x="258163" y="189252"/>
                  </a:lnTo>
                  <a:cubicBezTo>
                    <a:pt x="280513" y="189252"/>
                    <a:pt x="298707" y="207435"/>
                    <a:pt x="298707" y="229791"/>
                  </a:cubicBezTo>
                  <a:cubicBezTo>
                    <a:pt x="298707" y="252138"/>
                    <a:pt x="280522" y="270330"/>
                    <a:pt x="258163" y="270330"/>
                  </a:cubicBezTo>
                  <a:lnTo>
                    <a:pt x="230458" y="270330"/>
                  </a:lnTo>
                  <a:lnTo>
                    <a:pt x="230458" y="283852"/>
                  </a:lnTo>
                  <a:lnTo>
                    <a:pt x="258163" y="283852"/>
                  </a:lnTo>
                  <a:cubicBezTo>
                    <a:pt x="287978" y="283852"/>
                    <a:pt x="312230" y="259602"/>
                    <a:pt x="312230" y="229791"/>
                  </a:cubicBezTo>
                  <a:cubicBezTo>
                    <a:pt x="312230" y="199980"/>
                    <a:pt x="287978" y="175731"/>
                    <a:pt x="258163" y="175731"/>
                  </a:cubicBezTo>
                  <a:lnTo>
                    <a:pt x="196983" y="175731"/>
                  </a:lnTo>
                  <a:lnTo>
                    <a:pt x="196983" y="162245"/>
                  </a:lnTo>
                  <a:lnTo>
                    <a:pt x="245010" y="162245"/>
                  </a:lnTo>
                  <a:lnTo>
                    <a:pt x="245010" y="94572"/>
                  </a:lnTo>
                  <a:lnTo>
                    <a:pt x="406985" y="94572"/>
                  </a:lnTo>
                  <a:cubicBezTo>
                    <a:pt x="410826" y="97502"/>
                    <a:pt x="415306" y="99629"/>
                    <a:pt x="420175" y="100711"/>
                  </a:cubicBezTo>
                  <a:lnTo>
                    <a:pt x="420175" y="141322"/>
                  </a:lnTo>
                  <a:cubicBezTo>
                    <a:pt x="409293" y="141664"/>
                    <a:pt x="400539" y="150625"/>
                    <a:pt x="400539" y="161596"/>
                  </a:cubicBezTo>
                  <a:cubicBezTo>
                    <a:pt x="400539" y="172783"/>
                    <a:pt x="409635" y="181879"/>
                    <a:pt x="420824" y="181879"/>
                  </a:cubicBezTo>
                  <a:lnTo>
                    <a:pt x="433915" y="181879"/>
                  </a:lnTo>
                  <a:lnTo>
                    <a:pt x="433915" y="168357"/>
                  </a:lnTo>
                  <a:lnTo>
                    <a:pt x="420824" y="168357"/>
                  </a:lnTo>
                  <a:cubicBezTo>
                    <a:pt x="417091" y="168357"/>
                    <a:pt x="414062" y="165328"/>
                    <a:pt x="414062" y="161596"/>
                  </a:cubicBezTo>
                  <a:cubicBezTo>
                    <a:pt x="414062" y="157864"/>
                    <a:pt x="417109" y="154862"/>
                    <a:pt x="420833" y="154862"/>
                  </a:cubicBezTo>
                  <a:lnTo>
                    <a:pt x="420833" y="154862"/>
                  </a:lnTo>
                  <a:close/>
                  <a:moveTo>
                    <a:pt x="95701" y="94599"/>
                  </a:moveTo>
                  <a:lnTo>
                    <a:pt x="136163" y="94599"/>
                  </a:lnTo>
                  <a:lnTo>
                    <a:pt x="136163" y="13540"/>
                  </a:lnTo>
                  <a:lnTo>
                    <a:pt x="149750" y="13540"/>
                  </a:lnTo>
                  <a:lnTo>
                    <a:pt x="149750" y="94599"/>
                  </a:lnTo>
                  <a:lnTo>
                    <a:pt x="231504" y="94599"/>
                  </a:lnTo>
                  <a:lnTo>
                    <a:pt x="231504" y="121562"/>
                  </a:lnTo>
                  <a:lnTo>
                    <a:pt x="95710" y="121562"/>
                  </a:lnTo>
                  <a:lnTo>
                    <a:pt x="95701" y="94599"/>
                  </a:lnTo>
                  <a:lnTo>
                    <a:pt x="95701" y="94599"/>
                  </a:lnTo>
                  <a:close/>
                  <a:moveTo>
                    <a:pt x="228051" y="81077"/>
                  </a:moveTo>
                  <a:lnTo>
                    <a:pt x="163273" y="81077"/>
                  </a:lnTo>
                  <a:lnTo>
                    <a:pt x="163273" y="13549"/>
                  </a:lnTo>
                  <a:lnTo>
                    <a:pt x="199453" y="13549"/>
                  </a:lnTo>
                  <a:lnTo>
                    <a:pt x="228051" y="81077"/>
                  </a:lnTo>
                  <a:close/>
                  <a:moveTo>
                    <a:pt x="122640" y="13540"/>
                  </a:moveTo>
                  <a:lnTo>
                    <a:pt x="122640" y="81068"/>
                  </a:lnTo>
                  <a:lnTo>
                    <a:pt x="95701" y="81068"/>
                  </a:lnTo>
                  <a:lnTo>
                    <a:pt x="95701" y="13540"/>
                  </a:lnTo>
                  <a:lnTo>
                    <a:pt x="122640" y="13540"/>
                  </a:lnTo>
                  <a:close/>
                  <a:moveTo>
                    <a:pt x="26776" y="21383"/>
                  </a:moveTo>
                  <a:lnTo>
                    <a:pt x="81276" y="57630"/>
                  </a:lnTo>
                  <a:lnTo>
                    <a:pt x="81276" y="81077"/>
                  </a:lnTo>
                  <a:lnTo>
                    <a:pt x="26776" y="81077"/>
                  </a:lnTo>
                  <a:lnTo>
                    <a:pt x="26776" y="21383"/>
                  </a:lnTo>
                  <a:close/>
                  <a:moveTo>
                    <a:pt x="183469" y="175758"/>
                  </a:moveTo>
                  <a:lnTo>
                    <a:pt x="129366" y="175758"/>
                  </a:lnTo>
                  <a:lnTo>
                    <a:pt x="129366" y="162272"/>
                  </a:lnTo>
                  <a:lnTo>
                    <a:pt x="183469" y="162272"/>
                  </a:lnTo>
                  <a:lnTo>
                    <a:pt x="183469" y="175758"/>
                  </a:lnTo>
                  <a:close/>
                  <a:moveTo>
                    <a:pt x="13542" y="148750"/>
                  </a:moveTo>
                  <a:lnTo>
                    <a:pt x="13542" y="94599"/>
                  </a:lnTo>
                  <a:lnTo>
                    <a:pt x="81276" y="94599"/>
                  </a:lnTo>
                  <a:lnTo>
                    <a:pt x="81276" y="135084"/>
                  </a:lnTo>
                  <a:lnTo>
                    <a:pt x="231495" y="135084"/>
                  </a:lnTo>
                  <a:lnTo>
                    <a:pt x="231495" y="148750"/>
                  </a:lnTo>
                  <a:lnTo>
                    <a:pt x="13542" y="148750"/>
                  </a:lnTo>
                  <a:close/>
                  <a:moveTo>
                    <a:pt x="407084" y="67528"/>
                  </a:moveTo>
                  <a:cubicBezTo>
                    <a:pt x="407084" y="56224"/>
                    <a:pt x="416280" y="47029"/>
                    <a:pt x="427586" y="47029"/>
                  </a:cubicBezTo>
                  <a:cubicBezTo>
                    <a:pt x="438891" y="47029"/>
                    <a:pt x="448087" y="56224"/>
                    <a:pt x="448087" y="67528"/>
                  </a:cubicBezTo>
                  <a:cubicBezTo>
                    <a:pt x="448087" y="78833"/>
                    <a:pt x="438891" y="88037"/>
                    <a:pt x="427586" y="88037"/>
                  </a:cubicBezTo>
                  <a:cubicBezTo>
                    <a:pt x="416280" y="88037"/>
                    <a:pt x="407084" y="78833"/>
                    <a:pt x="407084" y="675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" name="Google Shape;462;p44"/>
            <p:cNvSpPr/>
            <p:nvPr/>
          </p:nvSpPr>
          <p:spPr>
            <a:xfrm>
              <a:off x="4007929" y="2858490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3" name="Google Shape;463;p44"/>
          <p:cNvSpPr/>
          <p:nvPr/>
        </p:nvSpPr>
        <p:spPr>
          <a:xfrm>
            <a:off x="6856464" y="1409348"/>
            <a:ext cx="370769" cy="296204"/>
          </a:xfrm>
          <a:custGeom>
            <a:avLst/>
            <a:gdLst/>
            <a:ahLst/>
            <a:cxnLst/>
            <a:rect l="l" t="t" r="r" b="b"/>
            <a:pathLst>
              <a:path w="421328" h="336595" extrusionOk="0">
                <a:moveTo>
                  <a:pt x="412566" y="193020"/>
                </a:moveTo>
                <a:lnTo>
                  <a:pt x="421293" y="184294"/>
                </a:lnTo>
                <a:lnTo>
                  <a:pt x="404235" y="167238"/>
                </a:lnTo>
                <a:lnTo>
                  <a:pt x="404235" y="138427"/>
                </a:lnTo>
                <a:cubicBezTo>
                  <a:pt x="411421" y="135876"/>
                  <a:pt x="416578" y="129025"/>
                  <a:pt x="416578" y="120975"/>
                </a:cubicBezTo>
                <a:lnTo>
                  <a:pt x="416578" y="77335"/>
                </a:lnTo>
                <a:lnTo>
                  <a:pt x="404235" y="77335"/>
                </a:lnTo>
                <a:lnTo>
                  <a:pt x="404235" y="47001"/>
                </a:lnTo>
                <a:cubicBezTo>
                  <a:pt x="435934" y="35508"/>
                  <a:pt x="419273" y="-9917"/>
                  <a:pt x="387926" y="1964"/>
                </a:cubicBezTo>
                <a:lnTo>
                  <a:pt x="15507" y="163308"/>
                </a:lnTo>
                <a:lnTo>
                  <a:pt x="0" y="163308"/>
                </a:lnTo>
                <a:lnTo>
                  <a:pt x="0" y="299068"/>
                </a:lnTo>
                <a:lnTo>
                  <a:pt x="16408" y="299068"/>
                </a:lnTo>
                <a:cubicBezTo>
                  <a:pt x="14236" y="302763"/>
                  <a:pt x="12992" y="307063"/>
                  <a:pt x="12992" y="311652"/>
                </a:cubicBezTo>
                <a:cubicBezTo>
                  <a:pt x="12992" y="325408"/>
                  <a:pt x="24180" y="336595"/>
                  <a:pt x="37938" y="336595"/>
                </a:cubicBezTo>
                <a:cubicBezTo>
                  <a:pt x="51696" y="336595"/>
                  <a:pt x="62884" y="325408"/>
                  <a:pt x="62884" y="311652"/>
                </a:cubicBezTo>
                <a:cubicBezTo>
                  <a:pt x="62884" y="307063"/>
                  <a:pt x="61631" y="302763"/>
                  <a:pt x="59467" y="299068"/>
                </a:cubicBezTo>
                <a:lnTo>
                  <a:pt x="78319" y="299068"/>
                </a:lnTo>
                <a:cubicBezTo>
                  <a:pt x="76146" y="302763"/>
                  <a:pt x="74902" y="307063"/>
                  <a:pt x="74902" y="311652"/>
                </a:cubicBezTo>
                <a:cubicBezTo>
                  <a:pt x="74902" y="325408"/>
                  <a:pt x="86091" y="336595"/>
                  <a:pt x="99848" y="336595"/>
                </a:cubicBezTo>
                <a:cubicBezTo>
                  <a:pt x="113606" y="336595"/>
                  <a:pt x="124795" y="325408"/>
                  <a:pt x="124795" y="311652"/>
                </a:cubicBezTo>
                <a:cubicBezTo>
                  <a:pt x="124795" y="307063"/>
                  <a:pt x="123542" y="302763"/>
                  <a:pt x="121378" y="299068"/>
                </a:cubicBezTo>
                <a:lnTo>
                  <a:pt x="208559" y="299068"/>
                </a:lnTo>
                <a:cubicBezTo>
                  <a:pt x="206386" y="302763"/>
                  <a:pt x="205142" y="307063"/>
                  <a:pt x="205142" y="311652"/>
                </a:cubicBezTo>
                <a:cubicBezTo>
                  <a:pt x="205142" y="325408"/>
                  <a:pt x="216331" y="336595"/>
                  <a:pt x="230089" y="336595"/>
                </a:cubicBezTo>
                <a:cubicBezTo>
                  <a:pt x="243847" y="336595"/>
                  <a:pt x="255035" y="325408"/>
                  <a:pt x="255035" y="311652"/>
                </a:cubicBezTo>
                <a:cubicBezTo>
                  <a:pt x="255035" y="307063"/>
                  <a:pt x="253782" y="302763"/>
                  <a:pt x="251618" y="299068"/>
                </a:cubicBezTo>
                <a:lnTo>
                  <a:pt x="296994" y="299068"/>
                </a:lnTo>
                <a:lnTo>
                  <a:pt x="296994" y="262045"/>
                </a:lnTo>
                <a:lnTo>
                  <a:pt x="284859" y="262045"/>
                </a:lnTo>
                <a:lnTo>
                  <a:pt x="284859" y="209895"/>
                </a:lnTo>
                <a:lnTo>
                  <a:pt x="252069" y="163308"/>
                </a:lnTo>
                <a:lnTo>
                  <a:pt x="161471" y="163308"/>
                </a:lnTo>
                <a:lnTo>
                  <a:pt x="161471" y="225003"/>
                </a:lnTo>
                <a:lnTo>
                  <a:pt x="82430" y="225003"/>
                </a:lnTo>
                <a:lnTo>
                  <a:pt x="152455" y="156096"/>
                </a:lnTo>
                <a:lnTo>
                  <a:pt x="336519" y="76353"/>
                </a:lnTo>
                <a:lnTo>
                  <a:pt x="331614" y="65031"/>
                </a:lnTo>
                <a:lnTo>
                  <a:pt x="40462" y="191172"/>
                </a:lnTo>
                <a:lnTo>
                  <a:pt x="24424" y="172908"/>
                </a:lnTo>
                <a:lnTo>
                  <a:pt x="392866" y="13287"/>
                </a:lnTo>
                <a:cubicBezTo>
                  <a:pt x="406994" y="7553"/>
                  <a:pt x="415938" y="28098"/>
                  <a:pt x="402071" y="34507"/>
                </a:cubicBezTo>
                <a:lnTo>
                  <a:pt x="343956" y="59685"/>
                </a:lnTo>
                <a:lnTo>
                  <a:pt x="348861" y="71007"/>
                </a:lnTo>
                <a:lnTo>
                  <a:pt x="391929" y="52347"/>
                </a:lnTo>
                <a:lnTo>
                  <a:pt x="391929" y="77335"/>
                </a:lnTo>
                <a:lnTo>
                  <a:pt x="379586" y="77335"/>
                </a:lnTo>
                <a:lnTo>
                  <a:pt x="379586" y="120975"/>
                </a:lnTo>
                <a:cubicBezTo>
                  <a:pt x="379586" y="129016"/>
                  <a:pt x="384743" y="135876"/>
                  <a:pt x="391929" y="138427"/>
                </a:cubicBezTo>
                <a:lnTo>
                  <a:pt x="391929" y="154897"/>
                </a:lnTo>
                <a:lnTo>
                  <a:pt x="383887" y="146856"/>
                </a:lnTo>
                <a:lnTo>
                  <a:pt x="375160" y="155582"/>
                </a:lnTo>
                <a:lnTo>
                  <a:pt x="391929" y="172349"/>
                </a:lnTo>
                <a:lnTo>
                  <a:pt x="391929" y="197617"/>
                </a:lnTo>
                <a:lnTo>
                  <a:pt x="383887" y="189576"/>
                </a:lnTo>
                <a:lnTo>
                  <a:pt x="375160" y="198302"/>
                </a:lnTo>
                <a:lnTo>
                  <a:pt x="391929" y="215070"/>
                </a:lnTo>
                <a:lnTo>
                  <a:pt x="391929" y="240337"/>
                </a:lnTo>
                <a:lnTo>
                  <a:pt x="383887" y="232296"/>
                </a:lnTo>
                <a:lnTo>
                  <a:pt x="375160" y="241022"/>
                </a:lnTo>
                <a:lnTo>
                  <a:pt x="391929" y="257790"/>
                </a:lnTo>
                <a:lnTo>
                  <a:pt x="391929" y="283058"/>
                </a:lnTo>
                <a:lnTo>
                  <a:pt x="383887" y="275017"/>
                </a:lnTo>
                <a:lnTo>
                  <a:pt x="375160" y="283743"/>
                </a:lnTo>
                <a:lnTo>
                  <a:pt x="391929" y="300510"/>
                </a:lnTo>
                <a:lnTo>
                  <a:pt x="391929" y="336316"/>
                </a:lnTo>
                <a:lnTo>
                  <a:pt x="404271" y="336316"/>
                </a:lnTo>
                <a:lnTo>
                  <a:pt x="404271" y="312851"/>
                </a:lnTo>
                <a:lnTo>
                  <a:pt x="412602" y="321180"/>
                </a:lnTo>
                <a:lnTo>
                  <a:pt x="421329" y="312454"/>
                </a:lnTo>
                <a:lnTo>
                  <a:pt x="404271" y="295399"/>
                </a:lnTo>
                <a:lnTo>
                  <a:pt x="404271" y="270131"/>
                </a:lnTo>
                <a:lnTo>
                  <a:pt x="412602" y="278460"/>
                </a:lnTo>
                <a:lnTo>
                  <a:pt x="421329" y="269734"/>
                </a:lnTo>
                <a:lnTo>
                  <a:pt x="404271" y="252678"/>
                </a:lnTo>
                <a:lnTo>
                  <a:pt x="404271" y="227411"/>
                </a:lnTo>
                <a:lnTo>
                  <a:pt x="412602" y="235740"/>
                </a:lnTo>
                <a:lnTo>
                  <a:pt x="421329" y="227014"/>
                </a:lnTo>
                <a:lnTo>
                  <a:pt x="404271" y="209958"/>
                </a:lnTo>
                <a:lnTo>
                  <a:pt x="404271" y="184690"/>
                </a:lnTo>
                <a:lnTo>
                  <a:pt x="412566" y="193020"/>
                </a:lnTo>
                <a:close/>
                <a:moveTo>
                  <a:pt x="50533" y="311643"/>
                </a:moveTo>
                <a:cubicBezTo>
                  <a:pt x="50533" y="318593"/>
                  <a:pt x="44880" y="324245"/>
                  <a:pt x="37929" y="324245"/>
                </a:cubicBezTo>
                <a:cubicBezTo>
                  <a:pt x="30978" y="324245"/>
                  <a:pt x="25325" y="318593"/>
                  <a:pt x="25325" y="311643"/>
                </a:cubicBezTo>
                <a:cubicBezTo>
                  <a:pt x="25325" y="304819"/>
                  <a:pt x="30780" y="299257"/>
                  <a:pt x="37559" y="299059"/>
                </a:cubicBezTo>
                <a:cubicBezTo>
                  <a:pt x="44600" y="298833"/>
                  <a:pt x="50560" y="304557"/>
                  <a:pt x="50533" y="311643"/>
                </a:cubicBezTo>
                <a:close/>
                <a:moveTo>
                  <a:pt x="112434" y="311643"/>
                </a:moveTo>
                <a:cubicBezTo>
                  <a:pt x="112434" y="318593"/>
                  <a:pt x="106781" y="324245"/>
                  <a:pt x="99830" y="324245"/>
                </a:cubicBezTo>
                <a:cubicBezTo>
                  <a:pt x="92879" y="324245"/>
                  <a:pt x="87227" y="318593"/>
                  <a:pt x="87227" y="311643"/>
                </a:cubicBezTo>
                <a:cubicBezTo>
                  <a:pt x="87227" y="304819"/>
                  <a:pt x="92681" y="299257"/>
                  <a:pt x="99470" y="299059"/>
                </a:cubicBezTo>
                <a:cubicBezTo>
                  <a:pt x="106502" y="298833"/>
                  <a:pt x="112461" y="304557"/>
                  <a:pt x="112434" y="311643"/>
                </a:cubicBezTo>
                <a:close/>
                <a:moveTo>
                  <a:pt x="242666" y="311643"/>
                </a:moveTo>
                <a:cubicBezTo>
                  <a:pt x="242666" y="318593"/>
                  <a:pt x="237013" y="324245"/>
                  <a:pt x="230062" y="324245"/>
                </a:cubicBezTo>
                <a:cubicBezTo>
                  <a:pt x="223111" y="324245"/>
                  <a:pt x="217458" y="318593"/>
                  <a:pt x="217458" y="311643"/>
                </a:cubicBezTo>
                <a:cubicBezTo>
                  <a:pt x="217458" y="304819"/>
                  <a:pt x="222912" y="299257"/>
                  <a:pt x="229692" y="299059"/>
                </a:cubicBezTo>
                <a:cubicBezTo>
                  <a:pt x="236733" y="298833"/>
                  <a:pt x="242692" y="304557"/>
                  <a:pt x="242666" y="311643"/>
                </a:cubicBezTo>
                <a:close/>
                <a:moveTo>
                  <a:pt x="272489" y="225003"/>
                </a:moveTo>
                <a:lnTo>
                  <a:pt x="223174" y="225003"/>
                </a:lnTo>
                <a:lnTo>
                  <a:pt x="223174" y="200322"/>
                </a:lnTo>
                <a:lnTo>
                  <a:pt x="262996" y="200322"/>
                </a:lnTo>
                <a:lnTo>
                  <a:pt x="272480" y="213798"/>
                </a:lnTo>
                <a:lnTo>
                  <a:pt x="272480" y="225003"/>
                </a:lnTo>
                <a:close/>
                <a:moveTo>
                  <a:pt x="245632" y="175640"/>
                </a:moveTo>
                <a:lnTo>
                  <a:pt x="254314" y="187981"/>
                </a:lnTo>
                <a:lnTo>
                  <a:pt x="210831" y="187981"/>
                </a:lnTo>
                <a:lnTo>
                  <a:pt x="210831" y="237345"/>
                </a:lnTo>
                <a:lnTo>
                  <a:pt x="272489" y="237345"/>
                </a:lnTo>
                <a:lnTo>
                  <a:pt x="272489" y="262045"/>
                </a:lnTo>
                <a:lnTo>
                  <a:pt x="198354" y="262045"/>
                </a:lnTo>
                <a:lnTo>
                  <a:pt x="198354" y="175649"/>
                </a:lnTo>
                <a:lnTo>
                  <a:pt x="245632" y="175649"/>
                </a:lnTo>
                <a:close/>
                <a:moveTo>
                  <a:pt x="186020" y="175640"/>
                </a:moveTo>
                <a:lnTo>
                  <a:pt x="186020" y="262036"/>
                </a:lnTo>
                <a:lnTo>
                  <a:pt x="173786" y="262036"/>
                </a:lnTo>
                <a:lnTo>
                  <a:pt x="173786" y="175640"/>
                </a:lnTo>
                <a:lnTo>
                  <a:pt x="186020" y="175640"/>
                </a:lnTo>
                <a:close/>
                <a:moveTo>
                  <a:pt x="161443" y="262036"/>
                </a:moveTo>
                <a:lnTo>
                  <a:pt x="106006" y="262036"/>
                </a:lnTo>
                <a:lnTo>
                  <a:pt x="106006" y="274376"/>
                </a:lnTo>
                <a:lnTo>
                  <a:pt x="284624" y="274376"/>
                </a:lnTo>
                <a:lnTo>
                  <a:pt x="284624" y="286718"/>
                </a:lnTo>
                <a:lnTo>
                  <a:pt x="12333" y="286718"/>
                </a:lnTo>
                <a:lnTo>
                  <a:pt x="12333" y="274376"/>
                </a:lnTo>
                <a:lnTo>
                  <a:pt x="93655" y="274376"/>
                </a:lnTo>
                <a:lnTo>
                  <a:pt x="93655" y="262036"/>
                </a:lnTo>
                <a:lnTo>
                  <a:pt x="12333" y="262036"/>
                </a:lnTo>
                <a:lnTo>
                  <a:pt x="12333" y="177884"/>
                </a:lnTo>
                <a:lnTo>
                  <a:pt x="64534" y="237336"/>
                </a:lnTo>
                <a:lnTo>
                  <a:pt x="161434" y="237336"/>
                </a:lnTo>
                <a:lnTo>
                  <a:pt x="161434" y="262036"/>
                </a:lnTo>
                <a:close/>
                <a:moveTo>
                  <a:pt x="120990" y="169717"/>
                </a:moveTo>
                <a:lnTo>
                  <a:pt x="67663" y="222191"/>
                </a:lnTo>
                <a:lnTo>
                  <a:pt x="48982" y="200916"/>
                </a:lnTo>
                <a:lnTo>
                  <a:pt x="120990" y="169717"/>
                </a:lnTo>
                <a:close/>
                <a:moveTo>
                  <a:pt x="391893" y="89676"/>
                </a:moveTo>
                <a:lnTo>
                  <a:pt x="404235" y="89676"/>
                </a:lnTo>
                <a:lnTo>
                  <a:pt x="404235" y="120984"/>
                </a:lnTo>
                <a:cubicBezTo>
                  <a:pt x="404235" y="124383"/>
                  <a:pt x="401467" y="127150"/>
                  <a:pt x="398068" y="127150"/>
                </a:cubicBezTo>
                <a:cubicBezTo>
                  <a:pt x="394670" y="127150"/>
                  <a:pt x="391902" y="124383"/>
                  <a:pt x="391902" y="120984"/>
                </a:cubicBezTo>
                <a:lnTo>
                  <a:pt x="391902" y="89676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64" name="Google Shape;464;p44"/>
          <p:cNvGrpSpPr/>
          <p:nvPr/>
        </p:nvGrpSpPr>
        <p:grpSpPr>
          <a:xfrm>
            <a:off x="4368896" y="1432417"/>
            <a:ext cx="406209" cy="250067"/>
            <a:chOff x="2622387" y="2763143"/>
            <a:chExt cx="406209" cy="250067"/>
          </a:xfrm>
        </p:grpSpPr>
        <p:sp>
          <p:nvSpPr>
            <p:cNvPr id="465" name="Google Shape;465;p44"/>
            <p:cNvSpPr/>
            <p:nvPr/>
          </p:nvSpPr>
          <p:spPr>
            <a:xfrm>
              <a:off x="2670812" y="2977201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" name="Google Shape;466;p44"/>
            <p:cNvSpPr/>
            <p:nvPr/>
          </p:nvSpPr>
          <p:spPr>
            <a:xfrm>
              <a:off x="2837147" y="2977201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" name="Google Shape;467;p44"/>
            <p:cNvSpPr/>
            <p:nvPr/>
          </p:nvSpPr>
          <p:spPr>
            <a:xfrm>
              <a:off x="2742018" y="2905854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" name="Google Shape;468;p44"/>
            <p:cNvSpPr/>
            <p:nvPr/>
          </p:nvSpPr>
          <p:spPr>
            <a:xfrm>
              <a:off x="2682789" y="2834815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" name="Google Shape;469;p44"/>
            <p:cNvSpPr/>
            <p:nvPr/>
          </p:nvSpPr>
          <p:spPr>
            <a:xfrm>
              <a:off x="2622387" y="2763143"/>
              <a:ext cx="406209" cy="250067"/>
            </a:xfrm>
            <a:custGeom>
              <a:avLst/>
              <a:gdLst/>
              <a:ahLst/>
              <a:cxnLst/>
              <a:rect l="l" t="t" r="r" b="b"/>
              <a:pathLst>
                <a:path w="461601" h="284167" extrusionOk="0">
                  <a:moveTo>
                    <a:pt x="461602" y="101504"/>
                  </a:moveTo>
                  <a:lnTo>
                    <a:pt x="461602" y="13531"/>
                  </a:lnTo>
                  <a:lnTo>
                    <a:pt x="406633" y="13531"/>
                  </a:lnTo>
                  <a:lnTo>
                    <a:pt x="406633" y="27053"/>
                  </a:lnTo>
                  <a:lnTo>
                    <a:pt x="366424" y="27053"/>
                  </a:lnTo>
                  <a:lnTo>
                    <a:pt x="366424" y="40575"/>
                  </a:lnTo>
                  <a:lnTo>
                    <a:pt x="406633" y="40575"/>
                  </a:lnTo>
                  <a:lnTo>
                    <a:pt x="406633" y="67627"/>
                  </a:lnTo>
                  <a:lnTo>
                    <a:pt x="291621" y="67627"/>
                  </a:lnTo>
                  <a:lnTo>
                    <a:pt x="291621" y="40575"/>
                  </a:lnTo>
                  <a:lnTo>
                    <a:pt x="352954" y="40575"/>
                  </a:lnTo>
                  <a:lnTo>
                    <a:pt x="352954" y="27053"/>
                  </a:lnTo>
                  <a:lnTo>
                    <a:pt x="291621" y="27053"/>
                  </a:lnTo>
                  <a:lnTo>
                    <a:pt x="291621" y="13531"/>
                  </a:lnTo>
                  <a:lnTo>
                    <a:pt x="251203" y="13531"/>
                  </a:lnTo>
                  <a:lnTo>
                    <a:pt x="251203" y="27053"/>
                  </a:lnTo>
                  <a:lnTo>
                    <a:pt x="82043" y="27053"/>
                  </a:lnTo>
                  <a:lnTo>
                    <a:pt x="82043" y="0"/>
                  </a:lnTo>
                  <a:lnTo>
                    <a:pt x="0" y="0"/>
                  </a:lnTo>
                  <a:lnTo>
                    <a:pt x="0" y="40575"/>
                  </a:lnTo>
                  <a:lnTo>
                    <a:pt x="21088" y="40575"/>
                  </a:lnTo>
                  <a:lnTo>
                    <a:pt x="21088" y="81149"/>
                  </a:lnTo>
                  <a:lnTo>
                    <a:pt x="42617" y="81149"/>
                  </a:lnTo>
                  <a:cubicBezTo>
                    <a:pt x="40390" y="91931"/>
                    <a:pt x="43446" y="103596"/>
                    <a:pt x="51795" y="111943"/>
                  </a:cubicBezTo>
                  <a:lnTo>
                    <a:pt x="72315" y="132461"/>
                  </a:lnTo>
                  <a:cubicBezTo>
                    <a:pt x="69889" y="137734"/>
                    <a:pt x="68519" y="143603"/>
                    <a:pt x="68519" y="149787"/>
                  </a:cubicBezTo>
                  <a:lnTo>
                    <a:pt x="68519" y="184430"/>
                  </a:lnTo>
                  <a:lnTo>
                    <a:pt x="29643" y="162308"/>
                  </a:lnTo>
                  <a:lnTo>
                    <a:pt x="0" y="162308"/>
                  </a:lnTo>
                  <a:lnTo>
                    <a:pt x="0" y="270510"/>
                  </a:lnTo>
                  <a:lnTo>
                    <a:pt x="34692" y="270510"/>
                  </a:lnTo>
                  <a:cubicBezTo>
                    <a:pt x="40886" y="278794"/>
                    <a:pt x="50776" y="284167"/>
                    <a:pt x="61893" y="284167"/>
                  </a:cubicBezTo>
                  <a:cubicBezTo>
                    <a:pt x="73009" y="284167"/>
                    <a:pt x="82899" y="278794"/>
                    <a:pt x="89093" y="270510"/>
                  </a:cubicBezTo>
                  <a:lnTo>
                    <a:pt x="136416" y="270510"/>
                  </a:lnTo>
                  <a:lnTo>
                    <a:pt x="136416" y="256988"/>
                  </a:lnTo>
                  <a:lnTo>
                    <a:pt x="122919" y="256988"/>
                  </a:lnTo>
                  <a:lnTo>
                    <a:pt x="122919" y="202892"/>
                  </a:lnTo>
                  <a:lnTo>
                    <a:pt x="298887" y="202892"/>
                  </a:lnTo>
                  <a:lnTo>
                    <a:pt x="298887" y="256988"/>
                  </a:lnTo>
                  <a:lnTo>
                    <a:pt x="284354" y="256988"/>
                  </a:lnTo>
                  <a:cubicBezTo>
                    <a:pt x="284796" y="254798"/>
                    <a:pt x="285030" y="252544"/>
                    <a:pt x="285030" y="250227"/>
                  </a:cubicBezTo>
                  <a:cubicBezTo>
                    <a:pt x="285030" y="231513"/>
                    <a:pt x="269803" y="216287"/>
                    <a:pt x="251086" y="216287"/>
                  </a:cubicBezTo>
                  <a:cubicBezTo>
                    <a:pt x="232369" y="216287"/>
                    <a:pt x="217142" y="231513"/>
                    <a:pt x="217142" y="250227"/>
                  </a:cubicBezTo>
                  <a:cubicBezTo>
                    <a:pt x="217142" y="252544"/>
                    <a:pt x="217377" y="254807"/>
                    <a:pt x="217818" y="256988"/>
                  </a:cubicBezTo>
                  <a:lnTo>
                    <a:pt x="149894" y="256988"/>
                  </a:lnTo>
                  <a:lnTo>
                    <a:pt x="149894" y="270510"/>
                  </a:lnTo>
                  <a:lnTo>
                    <a:pt x="223886" y="270510"/>
                  </a:lnTo>
                  <a:cubicBezTo>
                    <a:pt x="230080" y="278794"/>
                    <a:pt x="239970" y="284167"/>
                    <a:pt x="251086" y="284167"/>
                  </a:cubicBezTo>
                  <a:cubicBezTo>
                    <a:pt x="262202" y="284167"/>
                    <a:pt x="272093" y="278794"/>
                    <a:pt x="278286" y="270510"/>
                  </a:cubicBezTo>
                  <a:lnTo>
                    <a:pt x="312420" y="270510"/>
                  </a:lnTo>
                  <a:lnTo>
                    <a:pt x="312420" y="189361"/>
                  </a:lnTo>
                  <a:lnTo>
                    <a:pt x="229196" y="189361"/>
                  </a:lnTo>
                  <a:lnTo>
                    <a:pt x="211291" y="117496"/>
                  </a:lnTo>
                  <a:lnTo>
                    <a:pt x="285869" y="81167"/>
                  </a:lnTo>
                  <a:lnTo>
                    <a:pt x="410230" y="81167"/>
                  </a:lnTo>
                  <a:lnTo>
                    <a:pt x="426891" y="97826"/>
                  </a:lnTo>
                  <a:lnTo>
                    <a:pt x="426891" y="128476"/>
                  </a:lnTo>
                  <a:lnTo>
                    <a:pt x="406633" y="128476"/>
                  </a:lnTo>
                  <a:lnTo>
                    <a:pt x="406633" y="169114"/>
                  </a:lnTo>
                  <a:lnTo>
                    <a:pt x="433509" y="169114"/>
                  </a:lnTo>
                  <a:lnTo>
                    <a:pt x="433509" y="182762"/>
                  </a:lnTo>
                  <a:cubicBezTo>
                    <a:pt x="422357" y="183023"/>
                    <a:pt x="413368" y="192011"/>
                    <a:pt x="413368" y="203027"/>
                  </a:cubicBezTo>
                  <a:cubicBezTo>
                    <a:pt x="413368" y="214205"/>
                    <a:pt x="422627" y="223292"/>
                    <a:pt x="434005" y="223292"/>
                  </a:cubicBezTo>
                  <a:lnTo>
                    <a:pt x="447429" y="223292"/>
                  </a:lnTo>
                  <a:lnTo>
                    <a:pt x="447429" y="209770"/>
                  </a:lnTo>
                  <a:lnTo>
                    <a:pt x="434005" y="209770"/>
                  </a:lnTo>
                  <a:cubicBezTo>
                    <a:pt x="430083" y="209770"/>
                    <a:pt x="426900" y="206750"/>
                    <a:pt x="426900" y="203027"/>
                  </a:cubicBezTo>
                  <a:cubicBezTo>
                    <a:pt x="426900" y="199304"/>
                    <a:pt x="430092" y="196284"/>
                    <a:pt x="434005" y="196284"/>
                  </a:cubicBezTo>
                  <a:lnTo>
                    <a:pt x="447032" y="196284"/>
                  </a:lnTo>
                  <a:lnTo>
                    <a:pt x="447032" y="169114"/>
                  </a:lnTo>
                  <a:lnTo>
                    <a:pt x="461602" y="169114"/>
                  </a:lnTo>
                  <a:lnTo>
                    <a:pt x="461602" y="128476"/>
                  </a:lnTo>
                  <a:lnTo>
                    <a:pt x="440415" y="128476"/>
                  </a:lnTo>
                  <a:lnTo>
                    <a:pt x="440415" y="101513"/>
                  </a:lnTo>
                  <a:lnTo>
                    <a:pt x="461602" y="101513"/>
                  </a:lnTo>
                  <a:close/>
                  <a:moveTo>
                    <a:pt x="251068" y="270645"/>
                  </a:moveTo>
                  <a:cubicBezTo>
                    <a:pt x="239807" y="270645"/>
                    <a:pt x="230648" y="261486"/>
                    <a:pt x="230648" y="250227"/>
                  </a:cubicBezTo>
                  <a:cubicBezTo>
                    <a:pt x="230648" y="238968"/>
                    <a:pt x="239807" y="229809"/>
                    <a:pt x="251068" y="229809"/>
                  </a:cubicBezTo>
                  <a:cubicBezTo>
                    <a:pt x="262329" y="229809"/>
                    <a:pt x="271489" y="238968"/>
                    <a:pt x="271489" y="250227"/>
                  </a:cubicBezTo>
                  <a:cubicBezTo>
                    <a:pt x="271489" y="261486"/>
                    <a:pt x="262329" y="270645"/>
                    <a:pt x="251068" y="270645"/>
                  </a:cubicBezTo>
                  <a:close/>
                  <a:moveTo>
                    <a:pt x="448069" y="155583"/>
                  </a:moveTo>
                  <a:lnTo>
                    <a:pt x="420148" y="155583"/>
                  </a:lnTo>
                  <a:lnTo>
                    <a:pt x="420148" y="141998"/>
                  </a:lnTo>
                  <a:lnTo>
                    <a:pt x="448069" y="141998"/>
                  </a:lnTo>
                  <a:lnTo>
                    <a:pt x="448069" y="155583"/>
                  </a:lnTo>
                  <a:close/>
                  <a:moveTo>
                    <a:pt x="143701" y="108211"/>
                  </a:moveTo>
                  <a:lnTo>
                    <a:pt x="116645" y="81158"/>
                  </a:lnTo>
                  <a:lnTo>
                    <a:pt x="253006" y="81158"/>
                  </a:lnTo>
                  <a:lnTo>
                    <a:pt x="199832" y="108211"/>
                  </a:lnTo>
                  <a:lnTo>
                    <a:pt x="143701" y="108211"/>
                  </a:lnTo>
                  <a:close/>
                  <a:moveTo>
                    <a:pt x="13523" y="27062"/>
                  </a:moveTo>
                  <a:lnTo>
                    <a:pt x="13523" y="13540"/>
                  </a:lnTo>
                  <a:lnTo>
                    <a:pt x="68510" y="13540"/>
                  </a:lnTo>
                  <a:lnTo>
                    <a:pt x="68510" y="27062"/>
                  </a:lnTo>
                  <a:lnTo>
                    <a:pt x="13523" y="27062"/>
                  </a:lnTo>
                  <a:close/>
                  <a:moveTo>
                    <a:pt x="34611" y="67636"/>
                  </a:moveTo>
                  <a:lnTo>
                    <a:pt x="34611" y="40584"/>
                  </a:lnTo>
                  <a:lnTo>
                    <a:pt x="82043" y="40584"/>
                  </a:lnTo>
                  <a:lnTo>
                    <a:pt x="251203" y="40584"/>
                  </a:lnTo>
                  <a:lnTo>
                    <a:pt x="251203" y="67636"/>
                  </a:lnTo>
                  <a:lnTo>
                    <a:pt x="103121" y="67636"/>
                  </a:lnTo>
                  <a:cubicBezTo>
                    <a:pt x="89354" y="50365"/>
                    <a:pt x="62145" y="49517"/>
                    <a:pt x="48748" y="67636"/>
                  </a:cubicBezTo>
                  <a:lnTo>
                    <a:pt x="34611" y="67636"/>
                  </a:lnTo>
                  <a:close/>
                  <a:moveTo>
                    <a:pt x="61361" y="102388"/>
                  </a:moveTo>
                  <a:cubicBezTo>
                    <a:pt x="53445" y="94482"/>
                    <a:pt x="53445" y="81609"/>
                    <a:pt x="61361" y="73694"/>
                  </a:cubicBezTo>
                  <a:cubicBezTo>
                    <a:pt x="69267" y="65779"/>
                    <a:pt x="82142" y="65779"/>
                    <a:pt x="90057" y="73694"/>
                  </a:cubicBezTo>
                  <a:lnTo>
                    <a:pt x="124578" y="108211"/>
                  </a:lnTo>
                  <a:lnTo>
                    <a:pt x="110117" y="108211"/>
                  </a:lnTo>
                  <a:cubicBezTo>
                    <a:pt x="98316" y="108211"/>
                    <a:pt x="87650" y="113160"/>
                    <a:pt x="80068" y="121093"/>
                  </a:cubicBezTo>
                  <a:lnTo>
                    <a:pt x="61361" y="102388"/>
                  </a:lnTo>
                  <a:close/>
                  <a:moveTo>
                    <a:pt x="13523" y="175839"/>
                  </a:moveTo>
                  <a:lnTo>
                    <a:pt x="26055" y="175839"/>
                  </a:lnTo>
                  <a:lnTo>
                    <a:pt x="49821" y="189361"/>
                  </a:lnTo>
                  <a:lnTo>
                    <a:pt x="13523" y="189361"/>
                  </a:lnTo>
                  <a:lnTo>
                    <a:pt x="13523" y="175839"/>
                  </a:lnTo>
                  <a:close/>
                  <a:moveTo>
                    <a:pt x="61884" y="270645"/>
                  </a:moveTo>
                  <a:cubicBezTo>
                    <a:pt x="50623" y="270645"/>
                    <a:pt x="41463" y="261486"/>
                    <a:pt x="41463" y="250227"/>
                  </a:cubicBezTo>
                  <a:cubicBezTo>
                    <a:pt x="41463" y="238968"/>
                    <a:pt x="50623" y="229809"/>
                    <a:pt x="61884" y="229809"/>
                  </a:cubicBezTo>
                  <a:cubicBezTo>
                    <a:pt x="73144" y="229809"/>
                    <a:pt x="82304" y="238968"/>
                    <a:pt x="82304" y="250227"/>
                  </a:cubicBezTo>
                  <a:cubicBezTo>
                    <a:pt x="82304" y="261486"/>
                    <a:pt x="73144" y="270645"/>
                    <a:pt x="61884" y="270645"/>
                  </a:cubicBezTo>
                  <a:close/>
                  <a:moveTo>
                    <a:pt x="109387" y="256988"/>
                  </a:moveTo>
                  <a:lnTo>
                    <a:pt x="95160" y="256988"/>
                  </a:lnTo>
                  <a:cubicBezTo>
                    <a:pt x="95602" y="254807"/>
                    <a:pt x="95836" y="252544"/>
                    <a:pt x="95836" y="250227"/>
                  </a:cubicBezTo>
                  <a:cubicBezTo>
                    <a:pt x="95836" y="231513"/>
                    <a:pt x="80609" y="216287"/>
                    <a:pt x="61893" y="216287"/>
                  </a:cubicBezTo>
                  <a:cubicBezTo>
                    <a:pt x="43176" y="216287"/>
                    <a:pt x="27949" y="231513"/>
                    <a:pt x="27949" y="250227"/>
                  </a:cubicBezTo>
                  <a:cubicBezTo>
                    <a:pt x="27949" y="252544"/>
                    <a:pt x="28183" y="254807"/>
                    <a:pt x="28625" y="256988"/>
                  </a:cubicBezTo>
                  <a:lnTo>
                    <a:pt x="13533" y="256988"/>
                  </a:lnTo>
                  <a:lnTo>
                    <a:pt x="13533" y="202892"/>
                  </a:lnTo>
                  <a:lnTo>
                    <a:pt x="82052" y="202892"/>
                  </a:lnTo>
                  <a:lnTo>
                    <a:pt x="82052" y="149796"/>
                  </a:lnTo>
                  <a:cubicBezTo>
                    <a:pt x="82052" y="134326"/>
                    <a:pt x="94637" y="121742"/>
                    <a:pt x="110108" y="121742"/>
                  </a:cubicBezTo>
                  <a:lnTo>
                    <a:pt x="198417" y="121742"/>
                  </a:lnTo>
                  <a:lnTo>
                    <a:pt x="201779" y="135264"/>
                  </a:lnTo>
                  <a:lnTo>
                    <a:pt x="109387" y="135264"/>
                  </a:lnTo>
                  <a:lnTo>
                    <a:pt x="109387" y="256988"/>
                  </a:lnTo>
                  <a:close/>
                  <a:moveTo>
                    <a:pt x="122910" y="189370"/>
                  </a:moveTo>
                  <a:lnTo>
                    <a:pt x="122910" y="148795"/>
                  </a:lnTo>
                  <a:lnTo>
                    <a:pt x="205142" y="148795"/>
                  </a:lnTo>
                  <a:lnTo>
                    <a:pt x="215240" y="189370"/>
                  </a:lnTo>
                  <a:lnTo>
                    <a:pt x="122910" y="189370"/>
                  </a:lnTo>
                  <a:close/>
                  <a:moveTo>
                    <a:pt x="278097" y="70088"/>
                  </a:moveTo>
                  <a:lnTo>
                    <a:pt x="264727" y="76426"/>
                  </a:lnTo>
                  <a:lnTo>
                    <a:pt x="264727" y="27053"/>
                  </a:lnTo>
                  <a:lnTo>
                    <a:pt x="278097" y="27053"/>
                  </a:lnTo>
                  <a:lnTo>
                    <a:pt x="278097" y="70088"/>
                  </a:lnTo>
                  <a:close/>
                  <a:moveTo>
                    <a:pt x="420157" y="27062"/>
                  </a:moveTo>
                  <a:lnTo>
                    <a:pt x="448069" y="27062"/>
                  </a:lnTo>
                  <a:lnTo>
                    <a:pt x="448069" y="87982"/>
                  </a:lnTo>
                  <a:lnTo>
                    <a:pt x="436178" y="87982"/>
                  </a:lnTo>
                  <a:lnTo>
                    <a:pt x="420148" y="71954"/>
                  </a:lnTo>
                  <a:lnTo>
                    <a:pt x="420148" y="2706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70" name="Google Shape;470;p44"/>
          <p:cNvGrpSpPr/>
          <p:nvPr/>
        </p:nvGrpSpPr>
        <p:grpSpPr>
          <a:xfrm>
            <a:off x="1899047" y="3105396"/>
            <a:ext cx="406209" cy="333107"/>
            <a:chOff x="2004413" y="2680207"/>
            <a:chExt cx="406209" cy="333107"/>
          </a:xfrm>
        </p:grpSpPr>
        <p:sp>
          <p:nvSpPr>
            <p:cNvPr id="471" name="Google Shape;471;p44"/>
            <p:cNvSpPr/>
            <p:nvPr/>
          </p:nvSpPr>
          <p:spPr>
            <a:xfrm>
              <a:off x="2272598" y="2929663"/>
              <a:ext cx="47602" cy="47597"/>
            </a:xfrm>
            <a:custGeom>
              <a:avLst/>
              <a:gdLst/>
              <a:ahLst/>
              <a:cxnLst/>
              <a:rect l="l" t="t" r="r" b="b"/>
              <a:pathLst>
                <a:path w="54093" h="54087" extrusionOk="0">
                  <a:moveTo>
                    <a:pt x="27047" y="0"/>
                  </a:moveTo>
                  <a:cubicBezTo>
                    <a:pt x="12135" y="0"/>
                    <a:pt x="0" y="12134"/>
                    <a:pt x="0" y="27044"/>
                  </a:cubicBezTo>
                  <a:cubicBezTo>
                    <a:pt x="0" y="41954"/>
                    <a:pt x="12135" y="54088"/>
                    <a:pt x="27047" y="54088"/>
                  </a:cubicBezTo>
                  <a:cubicBezTo>
                    <a:pt x="41959" y="54088"/>
                    <a:pt x="54094" y="41954"/>
                    <a:pt x="54094" y="27044"/>
                  </a:cubicBezTo>
                  <a:cubicBezTo>
                    <a:pt x="54094" y="12134"/>
                    <a:pt x="41959" y="0"/>
                    <a:pt x="27047" y="0"/>
                  </a:cubicBezTo>
                  <a:close/>
                  <a:moveTo>
                    <a:pt x="27047" y="40566"/>
                  </a:moveTo>
                  <a:cubicBezTo>
                    <a:pt x="19591" y="40566"/>
                    <a:pt x="13523" y="34499"/>
                    <a:pt x="13523" y="27044"/>
                  </a:cubicBezTo>
                  <a:cubicBezTo>
                    <a:pt x="13523" y="19589"/>
                    <a:pt x="19591" y="13522"/>
                    <a:pt x="27047" y="13522"/>
                  </a:cubicBezTo>
                  <a:cubicBezTo>
                    <a:pt x="34503" y="13522"/>
                    <a:pt x="40570" y="19589"/>
                    <a:pt x="40570" y="27044"/>
                  </a:cubicBezTo>
                  <a:cubicBezTo>
                    <a:pt x="40570" y="34499"/>
                    <a:pt x="34503" y="40566"/>
                    <a:pt x="27047" y="405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" name="Google Shape;472;p44"/>
            <p:cNvSpPr/>
            <p:nvPr/>
          </p:nvSpPr>
          <p:spPr>
            <a:xfrm>
              <a:off x="2004413" y="2680207"/>
              <a:ext cx="406209" cy="333107"/>
            </a:xfrm>
            <a:custGeom>
              <a:avLst/>
              <a:gdLst/>
              <a:ahLst/>
              <a:cxnLst/>
              <a:rect l="l" t="t" r="r" b="b"/>
              <a:pathLst>
                <a:path w="461601" h="378531" extrusionOk="0">
                  <a:moveTo>
                    <a:pt x="461602" y="13522"/>
                  </a:moveTo>
                  <a:lnTo>
                    <a:pt x="461602" y="0"/>
                  </a:lnTo>
                  <a:lnTo>
                    <a:pt x="440595" y="0"/>
                  </a:lnTo>
                  <a:cubicBezTo>
                    <a:pt x="422032" y="0"/>
                    <a:pt x="405335" y="10818"/>
                    <a:pt x="397618" y="27368"/>
                  </a:cubicBezTo>
                  <a:cubicBezTo>
                    <a:pt x="391280" y="28090"/>
                    <a:pt x="385825" y="31740"/>
                    <a:pt x="382634" y="36933"/>
                  </a:cubicBezTo>
                  <a:lnTo>
                    <a:pt x="325312" y="112610"/>
                  </a:lnTo>
                  <a:lnTo>
                    <a:pt x="325312" y="243358"/>
                  </a:lnTo>
                  <a:cubicBezTo>
                    <a:pt x="320939" y="243791"/>
                    <a:pt x="316693" y="244656"/>
                    <a:pt x="312609" y="245882"/>
                  </a:cubicBezTo>
                  <a:lnTo>
                    <a:pt x="239023" y="74461"/>
                  </a:lnTo>
                  <a:lnTo>
                    <a:pt x="109062" y="74461"/>
                  </a:lnTo>
                  <a:lnTo>
                    <a:pt x="109062" y="196284"/>
                  </a:lnTo>
                  <a:lnTo>
                    <a:pt x="82015" y="196284"/>
                  </a:lnTo>
                  <a:lnTo>
                    <a:pt x="82015" y="209806"/>
                  </a:lnTo>
                  <a:lnTo>
                    <a:pt x="109062" y="209806"/>
                  </a:lnTo>
                  <a:lnTo>
                    <a:pt x="109062" y="243358"/>
                  </a:lnTo>
                  <a:cubicBezTo>
                    <a:pt x="100840" y="244178"/>
                    <a:pt x="93060" y="246477"/>
                    <a:pt x="85964" y="249975"/>
                  </a:cubicBezTo>
                  <a:lnTo>
                    <a:pt x="28228" y="249975"/>
                  </a:lnTo>
                  <a:lnTo>
                    <a:pt x="45042" y="209806"/>
                  </a:lnTo>
                  <a:lnTo>
                    <a:pt x="68492" y="209806"/>
                  </a:lnTo>
                  <a:lnTo>
                    <a:pt x="68492" y="196284"/>
                  </a:lnTo>
                  <a:lnTo>
                    <a:pt x="36045" y="196284"/>
                  </a:lnTo>
                  <a:lnTo>
                    <a:pt x="13587" y="249921"/>
                  </a:lnTo>
                  <a:lnTo>
                    <a:pt x="0" y="249921"/>
                  </a:lnTo>
                  <a:lnTo>
                    <a:pt x="0" y="263929"/>
                  </a:lnTo>
                  <a:lnTo>
                    <a:pt x="7807" y="317711"/>
                  </a:lnTo>
                  <a:lnTo>
                    <a:pt x="48423" y="317711"/>
                  </a:lnTo>
                  <a:cubicBezTo>
                    <a:pt x="51912" y="351822"/>
                    <a:pt x="80807" y="378532"/>
                    <a:pt x="115833" y="378532"/>
                  </a:cubicBezTo>
                  <a:cubicBezTo>
                    <a:pt x="150922" y="378532"/>
                    <a:pt x="179853" y="351732"/>
                    <a:pt x="183261" y="317539"/>
                  </a:cubicBezTo>
                  <a:lnTo>
                    <a:pt x="196983" y="317539"/>
                  </a:lnTo>
                  <a:lnTo>
                    <a:pt x="196983" y="371843"/>
                  </a:lnTo>
                  <a:lnTo>
                    <a:pt x="251077" y="371843"/>
                  </a:lnTo>
                  <a:lnTo>
                    <a:pt x="251077" y="317539"/>
                  </a:lnTo>
                  <a:lnTo>
                    <a:pt x="264655" y="317539"/>
                  </a:lnTo>
                  <a:cubicBezTo>
                    <a:pt x="268063" y="351741"/>
                    <a:pt x="296994" y="378532"/>
                    <a:pt x="332083" y="378532"/>
                  </a:cubicBezTo>
                  <a:cubicBezTo>
                    <a:pt x="369453" y="378532"/>
                    <a:pt x="399845" y="348135"/>
                    <a:pt x="399845" y="310778"/>
                  </a:cubicBezTo>
                  <a:cubicBezTo>
                    <a:pt x="399845" y="285745"/>
                    <a:pt x="386186" y="263857"/>
                    <a:pt x="365946" y="252129"/>
                  </a:cubicBezTo>
                  <a:lnTo>
                    <a:pt x="365946" y="209544"/>
                  </a:lnTo>
                  <a:lnTo>
                    <a:pt x="352422" y="209544"/>
                  </a:lnTo>
                  <a:lnTo>
                    <a:pt x="352422" y="246153"/>
                  </a:lnTo>
                  <a:cubicBezTo>
                    <a:pt x="348068" y="244782"/>
                    <a:pt x="343524" y="243836"/>
                    <a:pt x="338845" y="243367"/>
                  </a:cubicBezTo>
                  <a:lnTo>
                    <a:pt x="338845" y="117163"/>
                  </a:lnTo>
                  <a:lnTo>
                    <a:pt x="383066" y="58775"/>
                  </a:lnTo>
                  <a:cubicBezTo>
                    <a:pt x="385519" y="62444"/>
                    <a:pt x="389143" y="65275"/>
                    <a:pt x="393398" y="66726"/>
                  </a:cubicBezTo>
                  <a:lnTo>
                    <a:pt x="352422" y="121760"/>
                  </a:lnTo>
                  <a:lnTo>
                    <a:pt x="352422" y="196022"/>
                  </a:lnTo>
                  <a:lnTo>
                    <a:pt x="365946" y="196022"/>
                  </a:lnTo>
                  <a:lnTo>
                    <a:pt x="365946" y="126240"/>
                  </a:lnTo>
                  <a:lnTo>
                    <a:pt x="403045" y="76399"/>
                  </a:lnTo>
                  <a:cubicBezTo>
                    <a:pt x="411871" y="87802"/>
                    <a:pt x="425656" y="94852"/>
                    <a:pt x="440586" y="94852"/>
                  </a:cubicBezTo>
                  <a:lnTo>
                    <a:pt x="461593" y="94852"/>
                  </a:lnTo>
                  <a:lnTo>
                    <a:pt x="461593" y="81330"/>
                  </a:lnTo>
                  <a:lnTo>
                    <a:pt x="453929" y="81330"/>
                  </a:lnTo>
                  <a:lnTo>
                    <a:pt x="453929" y="13531"/>
                  </a:lnTo>
                  <a:lnTo>
                    <a:pt x="461602" y="13531"/>
                  </a:lnTo>
                  <a:close/>
                  <a:moveTo>
                    <a:pt x="230107" y="87982"/>
                  </a:moveTo>
                  <a:lnTo>
                    <a:pt x="300104" y="251048"/>
                  </a:lnTo>
                  <a:cubicBezTo>
                    <a:pt x="280694" y="261478"/>
                    <a:pt x="266927" y="281075"/>
                    <a:pt x="264646" y="304008"/>
                  </a:cubicBezTo>
                  <a:lnTo>
                    <a:pt x="183252" y="304008"/>
                  </a:lnTo>
                  <a:cubicBezTo>
                    <a:pt x="181684" y="288296"/>
                    <a:pt x="174723" y="274152"/>
                    <a:pt x="164256" y="263443"/>
                  </a:cubicBezTo>
                  <a:lnTo>
                    <a:pt x="257686" y="263443"/>
                  </a:lnTo>
                  <a:lnTo>
                    <a:pt x="257686" y="200764"/>
                  </a:lnTo>
                  <a:lnTo>
                    <a:pt x="215420" y="101162"/>
                  </a:lnTo>
                  <a:lnTo>
                    <a:pt x="163156" y="101162"/>
                  </a:lnTo>
                  <a:lnTo>
                    <a:pt x="163156" y="262352"/>
                  </a:lnTo>
                  <a:cubicBezTo>
                    <a:pt x="152446" y="251886"/>
                    <a:pt x="138300" y="244918"/>
                    <a:pt x="122586" y="243358"/>
                  </a:cubicBezTo>
                  <a:lnTo>
                    <a:pt x="122586" y="87991"/>
                  </a:lnTo>
                  <a:lnTo>
                    <a:pt x="230107" y="87991"/>
                  </a:lnTo>
                  <a:close/>
                  <a:moveTo>
                    <a:pt x="176689" y="209490"/>
                  </a:moveTo>
                  <a:lnTo>
                    <a:pt x="244162" y="209490"/>
                  </a:lnTo>
                  <a:lnTo>
                    <a:pt x="244162" y="249912"/>
                  </a:lnTo>
                  <a:lnTo>
                    <a:pt x="176689" y="249912"/>
                  </a:lnTo>
                  <a:lnTo>
                    <a:pt x="176689" y="209490"/>
                  </a:lnTo>
                  <a:close/>
                  <a:moveTo>
                    <a:pt x="176689" y="195968"/>
                  </a:moveTo>
                  <a:lnTo>
                    <a:pt x="176689" y="114675"/>
                  </a:lnTo>
                  <a:lnTo>
                    <a:pt x="206477" y="114675"/>
                  </a:lnTo>
                  <a:lnTo>
                    <a:pt x="240971" y="195968"/>
                  </a:lnTo>
                  <a:lnTo>
                    <a:pt x="176689" y="195968"/>
                  </a:lnTo>
                  <a:close/>
                  <a:moveTo>
                    <a:pt x="13605" y="263488"/>
                  </a:moveTo>
                  <a:lnTo>
                    <a:pt x="67356" y="263488"/>
                  </a:lnTo>
                  <a:cubicBezTo>
                    <a:pt x="56871" y="274233"/>
                    <a:pt x="49920" y="288422"/>
                    <a:pt x="48387" y="304189"/>
                  </a:cubicBezTo>
                  <a:lnTo>
                    <a:pt x="19510" y="304044"/>
                  </a:lnTo>
                  <a:lnTo>
                    <a:pt x="13605" y="263488"/>
                  </a:lnTo>
                  <a:close/>
                  <a:moveTo>
                    <a:pt x="62001" y="317359"/>
                  </a:moveTo>
                  <a:lnTo>
                    <a:pt x="75948" y="317359"/>
                  </a:lnTo>
                  <a:lnTo>
                    <a:pt x="75948" y="303837"/>
                  </a:lnTo>
                  <a:lnTo>
                    <a:pt x="62046" y="303837"/>
                  </a:lnTo>
                  <a:cubicBezTo>
                    <a:pt x="63317" y="293939"/>
                    <a:pt x="67266" y="284870"/>
                    <a:pt x="73135" y="277370"/>
                  </a:cubicBezTo>
                  <a:lnTo>
                    <a:pt x="82773" y="287007"/>
                  </a:lnTo>
                  <a:lnTo>
                    <a:pt x="92338" y="277442"/>
                  </a:lnTo>
                  <a:lnTo>
                    <a:pt x="82737" y="267842"/>
                  </a:lnTo>
                  <a:cubicBezTo>
                    <a:pt x="90211" y="262063"/>
                    <a:pt x="99235" y="258196"/>
                    <a:pt x="109071" y="256970"/>
                  </a:cubicBezTo>
                  <a:lnTo>
                    <a:pt x="109071" y="270375"/>
                  </a:lnTo>
                  <a:lnTo>
                    <a:pt x="122595" y="270375"/>
                  </a:lnTo>
                  <a:lnTo>
                    <a:pt x="122595" y="256970"/>
                  </a:lnTo>
                  <a:cubicBezTo>
                    <a:pt x="132395" y="258196"/>
                    <a:pt x="141384" y="262036"/>
                    <a:pt x="148849" y="267779"/>
                  </a:cubicBezTo>
                  <a:lnTo>
                    <a:pt x="139427" y="277199"/>
                  </a:lnTo>
                  <a:lnTo>
                    <a:pt x="148993" y="286763"/>
                  </a:lnTo>
                  <a:lnTo>
                    <a:pt x="158468" y="277289"/>
                  </a:lnTo>
                  <a:cubicBezTo>
                    <a:pt x="164310" y="284708"/>
                    <a:pt x="168259" y="293687"/>
                    <a:pt x="169576" y="303485"/>
                  </a:cubicBezTo>
                  <a:lnTo>
                    <a:pt x="156061" y="303485"/>
                  </a:lnTo>
                  <a:lnTo>
                    <a:pt x="156061" y="317007"/>
                  </a:lnTo>
                  <a:lnTo>
                    <a:pt x="169702" y="317007"/>
                  </a:lnTo>
                  <a:cubicBezTo>
                    <a:pt x="168557" y="326923"/>
                    <a:pt x="164743" y="336028"/>
                    <a:pt x="158973" y="343582"/>
                  </a:cubicBezTo>
                  <a:lnTo>
                    <a:pt x="149227" y="333838"/>
                  </a:lnTo>
                  <a:lnTo>
                    <a:pt x="139662" y="343402"/>
                  </a:lnTo>
                  <a:lnTo>
                    <a:pt x="149498" y="353237"/>
                  </a:lnTo>
                  <a:cubicBezTo>
                    <a:pt x="141997" y="359196"/>
                    <a:pt x="132882" y="363216"/>
                    <a:pt x="122928" y="364523"/>
                  </a:cubicBezTo>
                  <a:lnTo>
                    <a:pt x="122928" y="350470"/>
                  </a:lnTo>
                  <a:lnTo>
                    <a:pt x="109405" y="350470"/>
                  </a:lnTo>
                  <a:lnTo>
                    <a:pt x="109405" y="364604"/>
                  </a:lnTo>
                  <a:cubicBezTo>
                    <a:pt x="99389" y="363414"/>
                    <a:pt x="90202" y="359493"/>
                    <a:pt x="82610" y="353598"/>
                  </a:cubicBezTo>
                  <a:lnTo>
                    <a:pt x="92573" y="343637"/>
                  </a:lnTo>
                  <a:lnTo>
                    <a:pt x="83007" y="334072"/>
                  </a:lnTo>
                  <a:lnTo>
                    <a:pt x="73036" y="344042"/>
                  </a:lnTo>
                  <a:cubicBezTo>
                    <a:pt x="67149" y="336497"/>
                    <a:pt x="63218" y="327338"/>
                    <a:pt x="62001" y="317359"/>
                  </a:cubicBezTo>
                  <a:close/>
                  <a:moveTo>
                    <a:pt x="237545" y="358312"/>
                  </a:moveTo>
                  <a:lnTo>
                    <a:pt x="210498" y="358312"/>
                  </a:lnTo>
                  <a:lnTo>
                    <a:pt x="210498" y="344682"/>
                  </a:lnTo>
                  <a:lnTo>
                    <a:pt x="237545" y="344682"/>
                  </a:lnTo>
                  <a:lnTo>
                    <a:pt x="237545" y="358312"/>
                  </a:lnTo>
                  <a:close/>
                  <a:moveTo>
                    <a:pt x="237545" y="331160"/>
                  </a:moveTo>
                  <a:lnTo>
                    <a:pt x="210498" y="331160"/>
                  </a:lnTo>
                  <a:lnTo>
                    <a:pt x="210498" y="317530"/>
                  </a:lnTo>
                  <a:lnTo>
                    <a:pt x="237545" y="317530"/>
                  </a:lnTo>
                  <a:lnTo>
                    <a:pt x="237545" y="331160"/>
                  </a:lnTo>
                  <a:close/>
                  <a:moveTo>
                    <a:pt x="385807" y="303485"/>
                  </a:moveTo>
                  <a:lnTo>
                    <a:pt x="372293" y="303485"/>
                  </a:lnTo>
                  <a:lnTo>
                    <a:pt x="372293" y="317007"/>
                  </a:lnTo>
                  <a:lnTo>
                    <a:pt x="385933" y="317007"/>
                  </a:lnTo>
                  <a:cubicBezTo>
                    <a:pt x="384788" y="326923"/>
                    <a:pt x="380975" y="336028"/>
                    <a:pt x="375205" y="343582"/>
                  </a:cubicBezTo>
                  <a:lnTo>
                    <a:pt x="365459" y="333838"/>
                  </a:lnTo>
                  <a:lnTo>
                    <a:pt x="355893" y="343402"/>
                  </a:lnTo>
                  <a:lnTo>
                    <a:pt x="365729" y="353237"/>
                  </a:lnTo>
                  <a:cubicBezTo>
                    <a:pt x="358228" y="359196"/>
                    <a:pt x="349113" y="363207"/>
                    <a:pt x="339160" y="364523"/>
                  </a:cubicBezTo>
                  <a:lnTo>
                    <a:pt x="339160" y="350470"/>
                  </a:lnTo>
                  <a:lnTo>
                    <a:pt x="325637" y="350470"/>
                  </a:lnTo>
                  <a:lnTo>
                    <a:pt x="325637" y="364604"/>
                  </a:lnTo>
                  <a:cubicBezTo>
                    <a:pt x="315620" y="363414"/>
                    <a:pt x="306433" y="359493"/>
                    <a:pt x="298842" y="353598"/>
                  </a:cubicBezTo>
                  <a:lnTo>
                    <a:pt x="308804" y="343637"/>
                  </a:lnTo>
                  <a:lnTo>
                    <a:pt x="299239" y="334072"/>
                  </a:lnTo>
                  <a:lnTo>
                    <a:pt x="289267" y="344042"/>
                  </a:lnTo>
                  <a:cubicBezTo>
                    <a:pt x="283371" y="336479"/>
                    <a:pt x="279440" y="327329"/>
                    <a:pt x="278223" y="317350"/>
                  </a:cubicBezTo>
                  <a:lnTo>
                    <a:pt x="292170" y="317350"/>
                  </a:lnTo>
                  <a:lnTo>
                    <a:pt x="292170" y="303828"/>
                  </a:lnTo>
                  <a:lnTo>
                    <a:pt x="278268" y="303828"/>
                  </a:lnTo>
                  <a:cubicBezTo>
                    <a:pt x="279539" y="293930"/>
                    <a:pt x="283488" y="284861"/>
                    <a:pt x="289358" y="277361"/>
                  </a:cubicBezTo>
                  <a:lnTo>
                    <a:pt x="298995" y="286998"/>
                  </a:lnTo>
                  <a:lnTo>
                    <a:pt x="308561" y="277433"/>
                  </a:lnTo>
                  <a:lnTo>
                    <a:pt x="298959" y="267833"/>
                  </a:lnTo>
                  <a:cubicBezTo>
                    <a:pt x="306433" y="262054"/>
                    <a:pt x="315458" y="258187"/>
                    <a:pt x="325294" y="256961"/>
                  </a:cubicBezTo>
                  <a:lnTo>
                    <a:pt x="325294" y="270366"/>
                  </a:lnTo>
                  <a:lnTo>
                    <a:pt x="338817" y="270366"/>
                  </a:lnTo>
                  <a:lnTo>
                    <a:pt x="338817" y="256961"/>
                  </a:lnTo>
                  <a:cubicBezTo>
                    <a:pt x="348617" y="258187"/>
                    <a:pt x="357606" y="262027"/>
                    <a:pt x="365071" y="267770"/>
                  </a:cubicBezTo>
                  <a:lnTo>
                    <a:pt x="355650" y="277190"/>
                  </a:lnTo>
                  <a:lnTo>
                    <a:pt x="365215" y="286755"/>
                  </a:lnTo>
                  <a:lnTo>
                    <a:pt x="374691" y="277280"/>
                  </a:lnTo>
                  <a:cubicBezTo>
                    <a:pt x="380542" y="284717"/>
                    <a:pt x="384491" y="293687"/>
                    <a:pt x="385807" y="303485"/>
                  </a:cubicBezTo>
                  <a:lnTo>
                    <a:pt x="385807" y="303485"/>
                  </a:lnTo>
                  <a:close/>
                  <a:moveTo>
                    <a:pt x="399926" y="40746"/>
                  </a:moveTo>
                  <a:cubicBezTo>
                    <a:pt x="403658" y="40746"/>
                    <a:pt x="406687" y="43775"/>
                    <a:pt x="406687" y="47507"/>
                  </a:cubicBezTo>
                  <a:cubicBezTo>
                    <a:pt x="406687" y="51239"/>
                    <a:pt x="403658" y="54268"/>
                    <a:pt x="399926" y="54268"/>
                  </a:cubicBezTo>
                  <a:cubicBezTo>
                    <a:pt x="396193" y="54268"/>
                    <a:pt x="393164" y="51239"/>
                    <a:pt x="393164" y="47507"/>
                  </a:cubicBezTo>
                  <a:cubicBezTo>
                    <a:pt x="393164" y="43784"/>
                    <a:pt x="396193" y="40746"/>
                    <a:pt x="399926" y="40746"/>
                  </a:cubicBezTo>
                  <a:close/>
                  <a:moveTo>
                    <a:pt x="411213" y="64346"/>
                  </a:moveTo>
                  <a:cubicBezTo>
                    <a:pt x="416632" y="60704"/>
                    <a:pt x="420211" y="54511"/>
                    <a:pt x="420211" y="47507"/>
                  </a:cubicBezTo>
                  <a:cubicBezTo>
                    <a:pt x="420211" y="40467"/>
                    <a:pt x="416605" y="34255"/>
                    <a:pt x="411132" y="30614"/>
                  </a:cubicBezTo>
                  <a:cubicBezTo>
                    <a:pt x="417055" y="20238"/>
                    <a:pt x="428154" y="13585"/>
                    <a:pt x="440406" y="13522"/>
                  </a:cubicBezTo>
                  <a:lnTo>
                    <a:pt x="440406" y="81312"/>
                  </a:lnTo>
                  <a:cubicBezTo>
                    <a:pt x="428244" y="81249"/>
                    <a:pt x="417164" y="74641"/>
                    <a:pt x="411213" y="64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473;p44"/>
            <p:cNvSpPr/>
            <p:nvPr/>
          </p:nvSpPr>
          <p:spPr>
            <a:xfrm>
              <a:off x="2123805" y="2769316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" name="Google Shape;474;p44"/>
            <p:cNvSpPr/>
            <p:nvPr/>
          </p:nvSpPr>
          <p:spPr>
            <a:xfrm>
              <a:off x="2123805" y="2793261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" name="Google Shape;475;p44"/>
            <p:cNvSpPr/>
            <p:nvPr/>
          </p:nvSpPr>
          <p:spPr>
            <a:xfrm>
              <a:off x="2082468" y="2929663"/>
              <a:ext cx="47602" cy="47597"/>
            </a:xfrm>
            <a:custGeom>
              <a:avLst/>
              <a:gdLst/>
              <a:ahLst/>
              <a:cxnLst/>
              <a:rect l="l" t="t" r="r" b="b"/>
              <a:pathLst>
                <a:path w="54093" h="54087" extrusionOk="0">
                  <a:moveTo>
                    <a:pt x="27047" y="54088"/>
                  </a:moveTo>
                  <a:cubicBezTo>
                    <a:pt x="41959" y="54088"/>
                    <a:pt x="54094" y="41954"/>
                    <a:pt x="54094" y="27044"/>
                  </a:cubicBezTo>
                  <a:cubicBezTo>
                    <a:pt x="54094" y="12134"/>
                    <a:pt x="41959" y="0"/>
                    <a:pt x="27047" y="0"/>
                  </a:cubicBezTo>
                  <a:cubicBezTo>
                    <a:pt x="12135" y="0"/>
                    <a:pt x="0" y="12134"/>
                    <a:pt x="0" y="27044"/>
                  </a:cubicBezTo>
                  <a:cubicBezTo>
                    <a:pt x="0" y="41954"/>
                    <a:pt x="12135" y="54088"/>
                    <a:pt x="27047" y="54088"/>
                  </a:cubicBezTo>
                  <a:close/>
                  <a:moveTo>
                    <a:pt x="27047" y="13522"/>
                  </a:moveTo>
                  <a:cubicBezTo>
                    <a:pt x="34503" y="13522"/>
                    <a:pt x="40570" y="19589"/>
                    <a:pt x="40570" y="27044"/>
                  </a:cubicBezTo>
                  <a:cubicBezTo>
                    <a:pt x="40570" y="34499"/>
                    <a:pt x="34503" y="40566"/>
                    <a:pt x="27047" y="40566"/>
                  </a:cubicBezTo>
                  <a:cubicBezTo>
                    <a:pt x="19591" y="40566"/>
                    <a:pt x="13523" y="34499"/>
                    <a:pt x="13523" y="27044"/>
                  </a:cubicBezTo>
                  <a:cubicBezTo>
                    <a:pt x="13523" y="19589"/>
                    <a:pt x="19591" y="13522"/>
                    <a:pt x="27047" y="135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76" name="Google Shape;476;p44"/>
          <p:cNvGrpSpPr/>
          <p:nvPr/>
        </p:nvGrpSpPr>
        <p:grpSpPr>
          <a:xfrm>
            <a:off x="1899047" y="1354369"/>
            <a:ext cx="406209" cy="406161"/>
            <a:chOff x="1312419" y="2607235"/>
            <a:chExt cx="406209" cy="406161"/>
          </a:xfrm>
        </p:grpSpPr>
        <p:sp>
          <p:nvSpPr>
            <p:cNvPr id="477" name="Google Shape;477;p44"/>
            <p:cNvSpPr/>
            <p:nvPr/>
          </p:nvSpPr>
          <p:spPr>
            <a:xfrm>
              <a:off x="1360526" y="2953472"/>
              <a:ext cx="36083" cy="36062"/>
            </a:xfrm>
            <a:custGeom>
              <a:avLst/>
              <a:gdLst/>
              <a:ahLst/>
              <a:cxnLst/>
              <a:rect l="l" t="t" r="r" b="b"/>
              <a:pathLst>
                <a:path w="41003" h="40980" extrusionOk="0">
                  <a:moveTo>
                    <a:pt x="20502" y="40980"/>
                  </a:moveTo>
                  <a:cubicBezTo>
                    <a:pt x="31807" y="40980"/>
                    <a:pt x="41003" y="31785"/>
                    <a:pt x="41003" y="20490"/>
                  </a:cubicBezTo>
                  <a:cubicBezTo>
                    <a:pt x="41003" y="9186"/>
                    <a:pt x="31807" y="0"/>
                    <a:pt x="20502" y="0"/>
                  </a:cubicBez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502" y="40980"/>
                  </a:cubicBezTo>
                  <a:close/>
                  <a:moveTo>
                    <a:pt x="20502" y="13513"/>
                  </a:moveTo>
                  <a:cubicBezTo>
                    <a:pt x="24342" y="13513"/>
                    <a:pt x="27471" y="16641"/>
                    <a:pt x="27471" y="20481"/>
                  </a:cubicBezTo>
                  <a:cubicBezTo>
                    <a:pt x="27471" y="24321"/>
                    <a:pt x="24342" y="27449"/>
                    <a:pt x="20502" y="27449"/>
                  </a:cubicBezTo>
                  <a:cubicBezTo>
                    <a:pt x="16652" y="27449"/>
                    <a:pt x="13523" y="24321"/>
                    <a:pt x="13523" y="20481"/>
                  </a:cubicBezTo>
                  <a:cubicBezTo>
                    <a:pt x="13523" y="16641"/>
                    <a:pt x="16652" y="13513"/>
                    <a:pt x="20502" y="135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" name="Google Shape;478;p44"/>
            <p:cNvSpPr/>
            <p:nvPr/>
          </p:nvSpPr>
          <p:spPr>
            <a:xfrm>
              <a:off x="1562658" y="2953472"/>
              <a:ext cx="36083" cy="36062"/>
            </a:xfrm>
            <a:custGeom>
              <a:avLst/>
              <a:gdLst/>
              <a:ahLst/>
              <a:cxnLst/>
              <a:rect l="l" t="t" r="r" b="b"/>
              <a:pathLst>
                <a:path w="41003" h="40980" extrusionOk="0">
                  <a:moveTo>
                    <a:pt x="20502" y="40980"/>
                  </a:moveTo>
                  <a:cubicBezTo>
                    <a:pt x="31807" y="40980"/>
                    <a:pt x="41003" y="31785"/>
                    <a:pt x="41003" y="20490"/>
                  </a:cubicBezTo>
                  <a:cubicBezTo>
                    <a:pt x="41003" y="9186"/>
                    <a:pt x="31807" y="0"/>
                    <a:pt x="20502" y="0"/>
                  </a:cubicBez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502" y="40980"/>
                  </a:cubicBezTo>
                  <a:lnTo>
                    <a:pt x="20502" y="40980"/>
                  </a:lnTo>
                  <a:close/>
                  <a:moveTo>
                    <a:pt x="20502" y="13513"/>
                  </a:moveTo>
                  <a:cubicBezTo>
                    <a:pt x="24351" y="13513"/>
                    <a:pt x="27471" y="16641"/>
                    <a:pt x="27471" y="20481"/>
                  </a:cubicBezTo>
                  <a:cubicBezTo>
                    <a:pt x="27471" y="24321"/>
                    <a:pt x="24342" y="27449"/>
                    <a:pt x="20502" y="27449"/>
                  </a:cubicBezTo>
                  <a:cubicBezTo>
                    <a:pt x="16652" y="27449"/>
                    <a:pt x="13532" y="24321"/>
                    <a:pt x="13532" y="20481"/>
                  </a:cubicBezTo>
                  <a:cubicBezTo>
                    <a:pt x="13523" y="16641"/>
                    <a:pt x="16652" y="13513"/>
                    <a:pt x="20502" y="135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" name="Google Shape;479;p44"/>
            <p:cNvSpPr/>
            <p:nvPr/>
          </p:nvSpPr>
          <p:spPr>
            <a:xfrm>
              <a:off x="1372607" y="2833579"/>
              <a:ext cx="11900" cy="23798"/>
            </a:xfrm>
            <a:custGeom>
              <a:avLst/>
              <a:gdLst/>
              <a:ahLst/>
              <a:cxnLst/>
              <a:rect l="l" t="t" r="r" b="b"/>
              <a:pathLst>
                <a:path w="13523" h="27043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27044"/>
                  </a:lnTo>
                  <a:lnTo>
                    <a:pt x="0" y="270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" name="Google Shape;480;p44"/>
            <p:cNvSpPr/>
            <p:nvPr/>
          </p:nvSpPr>
          <p:spPr>
            <a:xfrm>
              <a:off x="1396490" y="2833579"/>
              <a:ext cx="11900" cy="23798"/>
            </a:xfrm>
            <a:custGeom>
              <a:avLst/>
              <a:gdLst/>
              <a:ahLst/>
              <a:cxnLst/>
              <a:rect l="l" t="t" r="r" b="b"/>
              <a:pathLst>
                <a:path w="13523" h="27043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27044"/>
                  </a:lnTo>
                  <a:lnTo>
                    <a:pt x="0" y="270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" name="Google Shape;481;p44"/>
            <p:cNvSpPr/>
            <p:nvPr/>
          </p:nvSpPr>
          <p:spPr>
            <a:xfrm>
              <a:off x="1420374" y="2833579"/>
              <a:ext cx="11900" cy="23798"/>
            </a:xfrm>
            <a:custGeom>
              <a:avLst/>
              <a:gdLst/>
              <a:ahLst/>
              <a:cxnLst/>
              <a:rect l="l" t="t" r="r" b="b"/>
              <a:pathLst>
                <a:path w="13523" h="27043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27044"/>
                  </a:lnTo>
                  <a:lnTo>
                    <a:pt x="0" y="270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" name="Google Shape;482;p44"/>
            <p:cNvSpPr/>
            <p:nvPr/>
          </p:nvSpPr>
          <p:spPr>
            <a:xfrm>
              <a:off x="1312419" y="2607235"/>
              <a:ext cx="406209" cy="406161"/>
            </a:xfrm>
            <a:custGeom>
              <a:avLst/>
              <a:gdLst/>
              <a:ahLst/>
              <a:cxnLst/>
              <a:rect l="l" t="t" r="r" b="b"/>
              <a:pathLst>
                <a:path w="461601" h="461547" extrusionOk="0">
                  <a:moveTo>
                    <a:pt x="461602" y="95203"/>
                  </a:moveTo>
                  <a:lnTo>
                    <a:pt x="461602" y="0"/>
                  </a:lnTo>
                  <a:lnTo>
                    <a:pt x="339755" y="0"/>
                  </a:lnTo>
                  <a:lnTo>
                    <a:pt x="339755" y="14072"/>
                  </a:lnTo>
                  <a:lnTo>
                    <a:pt x="312834" y="14072"/>
                  </a:lnTo>
                  <a:lnTo>
                    <a:pt x="312834" y="27594"/>
                  </a:lnTo>
                  <a:lnTo>
                    <a:pt x="68240" y="27594"/>
                  </a:lnTo>
                  <a:cubicBezTo>
                    <a:pt x="57051" y="27594"/>
                    <a:pt x="47954" y="36689"/>
                    <a:pt x="47954" y="47877"/>
                  </a:cubicBezTo>
                  <a:cubicBezTo>
                    <a:pt x="47873" y="60281"/>
                    <a:pt x="58962" y="68159"/>
                    <a:pt x="71061" y="68159"/>
                  </a:cubicBezTo>
                  <a:lnTo>
                    <a:pt x="215087" y="212159"/>
                  </a:lnTo>
                  <a:lnTo>
                    <a:pt x="174219" y="253022"/>
                  </a:lnTo>
                  <a:lnTo>
                    <a:pt x="151670" y="230485"/>
                  </a:lnTo>
                  <a:lnTo>
                    <a:pt x="0" y="230485"/>
                  </a:lnTo>
                  <a:lnTo>
                    <a:pt x="0" y="352182"/>
                  </a:lnTo>
                  <a:lnTo>
                    <a:pt x="129221" y="352182"/>
                  </a:lnTo>
                  <a:lnTo>
                    <a:pt x="129221" y="367030"/>
                  </a:lnTo>
                  <a:lnTo>
                    <a:pt x="75209" y="367030"/>
                  </a:lnTo>
                  <a:cubicBezTo>
                    <a:pt x="49144" y="367030"/>
                    <a:pt x="27940" y="388232"/>
                    <a:pt x="27940" y="414293"/>
                  </a:cubicBezTo>
                  <a:cubicBezTo>
                    <a:pt x="27940" y="440354"/>
                    <a:pt x="49144" y="461548"/>
                    <a:pt x="75209" y="461548"/>
                  </a:cubicBezTo>
                  <a:cubicBezTo>
                    <a:pt x="98974" y="461548"/>
                    <a:pt x="118691" y="443915"/>
                    <a:pt x="121982" y="421054"/>
                  </a:cubicBezTo>
                  <a:lnTo>
                    <a:pt x="149507" y="421054"/>
                  </a:lnTo>
                  <a:lnTo>
                    <a:pt x="149507" y="407532"/>
                  </a:lnTo>
                  <a:lnTo>
                    <a:pt x="121982" y="407532"/>
                  </a:lnTo>
                  <a:cubicBezTo>
                    <a:pt x="120467" y="397039"/>
                    <a:pt x="115500" y="387646"/>
                    <a:pt x="108260" y="380551"/>
                  </a:cubicBezTo>
                  <a:lnTo>
                    <a:pt x="272057" y="380551"/>
                  </a:lnTo>
                  <a:cubicBezTo>
                    <a:pt x="264817" y="387646"/>
                    <a:pt x="259849" y="397030"/>
                    <a:pt x="258335" y="407532"/>
                  </a:cubicBezTo>
                  <a:lnTo>
                    <a:pt x="163039" y="407532"/>
                  </a:lnTo>
                  <a:lnTo>
                    <a:pt x="163039" y="421054"/>
                  </a:lnTo>
                  <a:lnTo>
                    <a:pt x="258335" y="421054"/>
                  </a:lnTo>
                  <a:cubicBezTo>
                    <a:pt x="261625" y="443924"/>
                    <a:pt x="281343" y="461548"/>
                    <a:pt x="305108" y="461548"/>
                  </a:cubicBezTo>
                  <a:cubicBezTo>
                    <a:pt x="331172" y="461548"/>
                    <a:pt x="352377" y="440345"/>
                    <a:pt x="352377" y="414293"/>
                  </a:cubicBezTo>
                  <a:cubicBezTo>
                    <a:pt x="352377" y="388241"/>
                    <a:pt x="331172" y="367030"/>
                    <a:pt x="305108" y="367030"/>
                  </a:cubicBezTo>
                  <a:lnTo>
                    <a:pt x="210371" y="367030"/>
                  </a:lnTo>
                  <a:lnTo>
                    <a:pt x="210371" y="352182"/>
                  </a:lnTo>
                  <a:lnTo>
                    <a:pt x="237418" y="352182"/>
                  </a:lnTo>
                  <a:lnTo>
                    <a:pt x="237418" y="316223"/>
                  </a:lnTo>
                  <a:lnTo>
                    <a:pt x="222029" y="300835"/>
                  </a:lnTo>
                  <a:lnTo>
                    <a:pt x="268333" y="254545"/>
                  </a:lnTo>
                  <a:cubicBezTo>
                    <a:pt x="281514" y="241366"/>
                    <a:pt x="281514" y="219920"/>
                    <a:pt x="268333" y="206741"/>
                  </a:cubicBezTo>
                  <a:lnTo>
                    <a:pt x="192016" y="130441"/>
                  </a:lnTo>
                  <a:lnTo>
                    <a:pt x="182450" y="140006"/>
                  </a:lnTo>
                  <a:lnTo>
                    <a:pt x="239654" y="197194"/>
                  </a:lnTo>
                  <a:cubicBezTo>
                    <a:pt x="234488" y="197925"/>
                    <a:pt x="229458" y="199854"/>
                    <a:pt x="225013" y="202973"/>
                  </a:cubicBezTo>
                  <a:lnTo>
                    <a:pt x="90184" y="68177"/>
                  </a:lnTo>
                  <a:lnTo>
                    <a:pt x="110604" y="68177"/>
                  </a:lnTo>
                  <a:lnTo>
                    <a:pt x="171775" y="129333"/>
                  </a:lnTo>
                  <a:lnTo>
                    <a:pt x="181341" y="119768"/>
                  </a:lnTo>
                  <a:lnTo>
                    <a:pt x="129735" y="68168"/>
                  </a:lnTo>
                  <a:lnTo>
                    <a:pt x="312834" y="68168"/>
                  </a:lnTo>
                  <a:lnTo>
                    <a:pt x="312834" y="81690"/>
                  </a:lnTo>
                  <a:lnTo>
                    <a:pt x="339755" y="81690"/>
                  </a:lnTo>
                  <a:lnTo>
                    <a:pt x="339755" y="95212"/>
                  </a:lnTo>
                  <a:lnTo>
                    <a:pt x="461602" y="95203"/>
                  </a:lnTo>
                  <a:lnTo>
                    <a:pt x="461602" y="95203"/>
                  </a:lnTo>
                  <a:close/>
                  <a:moveTo>
                    <a:pt x="108963" y="414293"/>
                  </a:moveTo>
                  <a:cubicBezTo>
                    <a:pt x="108963" y="432899"/>
                    <a:pt x="93826" y="448026"/>
                    <a:pt x="75218" y="448026"/>
                  </a:cubicBezTo>
                  <a:cubicBezTo>
                    <a:pt x="56609" y="448026"/>
                    <a:pt x="41472" y="432890"/>
                    <a:pt x="41472" y="414293"/>
                  </a:cubicBezTo>
                  <a:cubicBezTo>
                    <a:pt x="41472" y="395687"/>
                    <a:pt x="56609" y="380551"/>
                    <a:pt x="75218" y="380551"/>
                  </a:cubicBezTo>
                  <a:cubicBezTo>
                    <a:pt x="93826" y="380551"/>
                    <a:pt x="108963" y="395687"/>
                    <a:pt x="108963" y="414293"/>
                  </a:cubicBezTo>
                  <a:close/>
                  <a:moveTo>
                    <a:pt x="338854" y="414293"/>
                  </a:moveTo>
                  <a:cubicBezTo>
                    <a:pt x="338854" y="432899"/>
                    <a:pt x="323716" y="448026"/>
                    <a:pt x="305108" y="448026"/>
                  </a:cubicBezTo>
                  <a:cubicBezTo>
                    <a:pt x="286500" y="448026"/>
                    <a:pt x="271362" y="432890"/>
                    <a:pt x="271362" y="414293"/>
                  </a:cubicBezTo>
                  <a:cubicBezTo>
                    <a:pt x="271362" y="395687"/>
                    <a:pt x="286500" y="380551"/>
                    <a:pt x="305108" y="380551"/>
                  </a:cubicBezTo>
                  <a:cubicBezTo>
                    <a:pt x="323716" y="380551"/>
                    <a:pt x="338854" y="395687"/>
                    <a:pt x="338854" y="414293"/>
                  </a:cubicBezTo>
                  <a:lnTo>
                    <a:pt x="338854" y="414293"/>
                  </a:lnTo>
                  <a:close/>
                  <a:moveTo>
                    <a:pt x="13533" y="244007"/>
                  </a:moveTo>
                  <a:lnTo>
                    <a:pt x="41274" y="244007"/>
                  </a:lnTo>
                  <a:lnTo>
                    <a:pt x="41274" y="338660"/>
                  </a:lnTo>
                  <a:lnTo>
                    <a:pt x="13533" y="338660"/>
                  </a:lnTo>
                  <a:lnTo>
                    <a:pt x="13533" y="244007"/>
                  </a:lnTo>
                  <a:close/>
                  <a:moveTo>
                    <a:pt x="196848" y="367030"/>
                  </a:moveTo>
                  <a:lnTo>
                    <a:pt x="142745" y="367030"/>
                  </a:lnTo>
                  <a:lnTo>
                    <a:pt x="142745" y="352182"/>
                  </a:lnTo>
                  <a:lnTo>
                    <a:pt x="196848" y="352182"/>
                  </a:lnTo>
                  <a:lnTo>
                    <a:pt x="196848" y="367030"/>
                  </a:lnTo>
                  <a:close/>
                  <a:moveTo>
                    <a:pt x="223895" y="338660"/>
                  </a:moveTo>
                  <a:lnTo>
                    <a:pt x="54797" y="338660"/>
                  </a:lnTo>
                  <a:lnTo>
                    <a:pt x="54797" y="244007"/>
                  </a:lnTo>
                  <a:lnTo>
                    <a:pt x="146072" y="244007"/>
                  </a:lnTo>
                  <a:lnTo>
                    <a:pt x="223904" y="321821"/>
                  </a:lnTo>
                  <a:lnTo>
                    <a:pt x="223904" y="338660"/>
                  </a:lnTo>
                  <a:close/>
                  <a:moveTo>
                    <a:pt x="244424" y="210356"/>
                  </a:moveTo>
                  <a:cubicBezTo>
                    <a:pt x="255333" y="210130"/>
                    <a:pt x="264934" y="219731"/>
                    <a:pt x="264709" y="230639"/>
                  </a:cubicBezTo>
                  <a:cubicBezTo>
                    <a:pt x="264709" y="236056"/>
                    <a:pt x="262599" y="241150"/>
                    <a:pt x="258767" y="244981"/>
                  </a:cubicBezTo>
                  <a:lnTo>
                    <a:pt x="212463" y="291271"/>
                  </a:lnTo>
                  <a:lnTo>
                    <a:pt x="183775" y="262586"/>
                  </a:lnTo>
                  <a:lnTo>
                    <a:pt x="230071" y="216296"/>
                  </a:lnTo>
                  <a:cubicBezTo>
                    <a:pt x="233911" y="212465"/>
                    <a:pt x="239005" y="210356"/>
                    <a:pt x="244424" y="210356"/>
                  </a:cubicBezTo>
                  <a:lnTo>
                    <a:pt x="244424" y="210356"/>
                  </a:lnTo>
                  <a:close/>
                  <a:moveTo>
                    <a:pt x="353288" y="14018"/>
                  </a:moveTo>
                  <a:lnTo>
                    <a:pt x="448087" y="14018"/>
                  </a:lnTo>
                  <a:lnTo>
                    <a:pt x="448087" y="81681"/>
                  </a:lnTo>
                  <a:lnTo>
                    <a:pt x="353288" y="81681"/>
                  </a:lnTo>
                  <a:lnTo>
                    <a:pt x="353288" y="14018"/>
                  </a:lnTo>
                  <a:close/>
                  <a:moveTo>
                    <a:pt x="68240" y="54638"/>
                  </a:moveTo>
                  <a:cubicBezTo>
                    <a:pt x="64507" y="54638"/>
                    <a:pt x="61478" y="51609"/>
                    <a:pt x="61478" y="47877"/>
                  </a:cubicBezTo>
                  <a:cubicBezTo>
                    <a:pt x="61478" y="44145"/>
                    <a:pt x="64516" y="41116"/>
                    <a:pt x="68240" y="41116"/>
                  </a:cubicBezTo>
                  <a:lnTo>
                    <a:pt x="312834" y="41116"/>
                  </a:lnTo>
                  <a:lnTo>
                    <a:pt x="312834" y="54638"/>
                  </a:lnTo>
                  <a:lnTo>
                    <a:pt x="68240" y="54638"/>
                  </a:lnTo>
                  <a:close/>
                  <a:moveTo>
                    <a:pt x="326358" y="68159"/>
                  </a:moveTo>
                  <a:lnTo>
                    <a:pt x="326358" y="27594"/>
                  </a:lnTo>
                  <a:lnTo>
                    <a:pt x="339755" y="27594"/>
                  </a:lnTo>
                  <a:lnTo>
                    <a:pt x="339755" y="68159"/>
                  </a:lnTo>
                  <a:lnTo>
                    <a:pt x="326358" y="6815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" name="Google Shape;483;p44"/>
            <p:cNvSpPr/>
            <p:nvPr/>
          </p:nvSpPr>
          <p:spPr>
            <a:xfrm>
              <a:off x="1635037" y="2631473"/>
              <a:ext cx="11900" cy="35697"/>
            </a:xfrm>
            <a:custGeom>
              <a:avLst/>
              <a:gdLst/>
              <a:ahLst/>
              <a:cxnLst/>
              <a:rect l="l" t="t" r="r" b="b"/>
              <a:pathLst>
                <a:path w="13523" h="40565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40566"/>
                  </a:lnTo>
                  <a:lnTo>
                    <a:pt x="0" y="405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" name="Google Shape;484;p44"/>
            <p:cNvSpPr/>
            <p:nvPr/>
          </p:nvSpPr>
          <p:spPr>
            <a:xfrm>
              <a:off x="1658761" y="2631473"/>
              <a:ext cx="11900" cy="35697"/>
            </a:xfrm>
            <a:custGeom>
              <a:avLst/>
              <a:gdLst/>
              <a:ahLst/>
              <a:cxnLst/>
              <a:rect l="l" t="t" r="r" b="b"/>
              <a:pathLst>
                <a:path w="13523" h="40565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40566"/>
                  </a:lnTo>
                  <a:lnTo>
                    <a:pt x="0" y="405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" name="Google Shape;485;p44"/>
            <p:cNvSpPr/>
            <p:nvPr/>
          </p:nvSpPr>
          <p:spPr>
            <a:xfrm>
              <a:off x="1682485" y="2631473"/>
              <a:ext cx="11900" cy="35697"/>
            </a:xfrm>
            <a:custGeom>
              <a:avLst/>
              <a:gdLst/>
              <a:ahLst/>
              <a:cxnLst/>
              <a:rect l="l" t="t" r="r" b="b"/>
              <a:pathLst>
                <a:path w="13523" h="40565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40566"/>
                  </a:lnTo>
                  <a:lnTo>
                    <a:pt x="0" y="405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" name="Google Shape;486;p44"/>
            <p:cNvSpPr/>
            <p:nvPr/>
          </p:nvSpPr>
          <p:spPr>
            <a:xfrm>
              <a:off x="1521169" y="2803857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A720288F-B182-295A-F026-9CCD6DD00AB7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موضوع خود</a:t>
            </a:r>
            <a:r>
              <a:rPr lang="fa-IR" sz="2000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را در این قسمت وارد نمایید</a:t>
            </a:r>
            <a:endParaRPr lang="en-US" sz="2000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00D770C-2EA5-7E6B-CA9B-D8E8E54C2EAB}"/>
              </a:ext>
            </a:extLst>
          </p:cNvPr>
          <p:cNvSpPr txBox="1"/>
          <p:nvPr/>
        </p:nvSpPr>
        <p:spPr>
          <a:xfrm>
            <a:off x="6028369" y="1790598"/>
            <a:ext cx="2026958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6E5A8F5-82F3-9FD6-818E-10286A7B7706}"/>
              </a:ext>
            </a:extLst>
          </p:cNvPr>
          <p:cNvSpPr txBox="1"/>
          <p:nvPr/>
        </p:nvSpPr>
        <p:spPr>
          <a:xfrm>
            <a:off x="6052260" y="3518117"/>
            <a:ext cx="2026958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F863BBC-8DA5-C71E-ECA5-4E6B11EFFFCD}"/>
              </a:ext>
            </a:extLst>
          </p:cNvPr>
          <p:cNvSpPr txBox="1"/>
          <p:nvPr/>
        </p:nvSpPr>
        <p:spPr>
          <a:xfrm>
            <a:off x="3544100" y="1790598"/>
            <a:ext cx="2026958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A575F74-DD54-D3FA-B429-9A8C6BA145FE}"/>
              </a:ext>
            </a:extLst>
          </p:cNvPr>
          <p:cNvSpPr txBox="1"/>
          <p:nvPr/>
        </p:nvSpPr>
        <p:spPr>
          <a:xfrm>
            <a:off x="3567991" y="3518117"/>
            <a:ext cx="2026958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F79172D-EAB9-63D3-39D9-361B62FC9E5A}"/>
              </a:ext>
            </a:extLst>
          </p:cNvPr>
          <p:cNvSpPr txBox="1"/>
          <p:nvPr/>
        </p:nvSpPr>
        <p:spPr>
          <a:xfrm>
            <a:off x="1120963" y="1790598"/>
            <a:ext cx="2026958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5BF5AD5-6C0C-76B2-3B8F-59111AAA9ACF}"/>
              </a:ext>
            </a:extLst>
          </p:cNvPr>
          <p:cNvSpPr txBox="1"/>
          <p:nvPr/>
        </p:nvSpPr>
        <p:spPr>
          <a:xfrm>
            <a:off x="1144854" y="3518117"/>
            <a:ext cx="2026958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2" name="Google Shape;492;p45"/>
          <p:cNvPicPr preferRelativeResize="0"/>
          <p:nvPr/>
        </p:nvPicPr>
        <p:blipFill rotWithShape="1">
          <a:blip r:embed="rId3">
            <a:alphaModFix/>
          </a:blip>
          <a:srcRect l="9444"/>
          <a:stretch/>
        </p:blipFill>
        <p:spPr>
          <a:xfrm>
            <a:off x="0" y="968225"/>
            <a:ext cx="4243451" cy="32354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9" name="Google Shape;499;p46"/>
          <p:cNvPicPr preferRelativeResize="0"/>
          <p:nvPr/>
        </p:nvPicPr>
        <p:blipFill rotWithShape="1">
          <a:blip r:embed="rId3">
            <a:alphaModFix/>
          </a:blip>
          <a:srcRect r="13837"/>
          <a:stretch/>
        </p:blipFill>
        <p:spPr>
          <a:xfrm>
            <a:off x="5259450" y="991200"/>
            <a:ext cx="3884549" cy="3308749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955F0AA1-BC16-A406-8F89-44073957C9C0}"/>
              </a:ext>
            </a:extLst>
          </p:cNvPr>
          <p:cNvSpPr txBox="1"/>
          <p:nvPr/>
        </p:nvSpPr>
        <p:spPr>
          <a:xfrm>
            <a:off x="402430" y="871332"/>
            <a:ext cx="4100513" cy="37053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</a:t>
            </a:r>
            <a:endParaRPr lang="en-US" sz="1200" dirty="0">
              <a:solidFill>
                <a:srgbClr val="16191F"/>
              </a:solidFill>
            </a:endParaRPr>
          </a:p>
          <a:p>
            <a:pPr algn="justLow" rtl="1">
              <a:lnSpc>
                <a:spcPct val="250000"/>
              </a:lnSpc>
            </a:pPr>
            <a:endParaRPr lang="en-US" sz="1200" dirty="0">
              <a:solidFill>
                <a:srgbClr val="16191F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7D84738-AD02-2F82-6ADB-ED2F03523C4D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موضوع خود</a:t>
            </a:r>
            <a:r>
              <a:rPr lang="fa-IR" sz="2000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را در این قسمت وارد نمایید</a:t>
            </a:r>
            <a:endParaRPr lang="en-US" sz="2000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4" name="Google Shape;504;p47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t="7834" b="7834"/>
          <a:stretch/>
        </p:blipFill>
        <p:spPr>
          <a:xfrm>
            <a:off x="-6650" y="-6650"/>
            <a:ext cx="9150602" cy="5143501"/>
          </a:xfrm>
          <a:prstGeom prst="rect">
            <a:avLst/>
          </a:prstGeom>
        </p:spPr>
      </p:pic>
      <p:sp>
        <p:nvSpPr>
          <p:cNvPr id="505" name="Google Shape;505;p47"/>
          <p:cNvSpPr txBox="1">
            <a:spLocks noGrp="1"/>
          </p:cNvSpPr>
          <p:nvPr>
            <p:ph type="title"/>
          </p:nvPr>
        </p:nvSpPr>
        <p:spPr>
          <a:xfrm>
            <a:off x="720000" y="3675225"/>
            <a:ext cx="3009000" cy="91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is worth a thousand words</a:t>
            </a:r>
            <a:endParaRPr/>
          </a:p>
        </p:txBody>
      </p:sp>
      <p:grpSp>
        <p:nvGrpSpPr>
          <p:cNvPr id="506" name="Google Shape;506;p47"/>
          <p:cNvGrpSpPr/>
          <p:nvPr/>
        </p:nvGrpSpPr>
        <p:grpSpPr>
          <a:xfrm>
            <a:off x="-606911" y="-199072"/>
            <a:ext cx="10301291" cy="5600007"/>
            <a:chOff x="-606911" y="-199072"/>
            <a:chExt cx="10301291" cy="5600007"/>
          </a:xfrm>
        </p:grpSpPr>
        <p:sp>
          <p:nvSpPr>
            <p:cNvPr id="507" name="Google Shape;507;p47"/>
            <p:cNvSpPr/>
            <p:nvPr/>
          </p:nvSpPr>
          <p:spPr>
            <a:xfrm>
              <a:off x="4288939" y="4746801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rgbClr val="EBEBEB">
                <a:alpha val="6164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" name="Google Shape;508;p47"/>
            <p:cNvSpPr/>
            <p:nvPr/>
          </p:nvSpPr>
          <p:spPr>
            <a:xfrm>
              <a:off x="-606911" y="-199072"/>
              <a:ext cx="5405441" cy="654134"/>
            </a:xfrm>
            <a:custGeom>
              <a:avLst/>
              <a:gdLst/>
              <a:ahLst/>
              <a:cxnLst/>
              <a:rect l="l" t="t" r="r" b="b"/>
              <a:pathLst>
                <a:path w="3931230" h="475734" extrusionOk="0">
                  <a:moveTo>
                    <a:pt x="99674" y="243288"/>
                  </a:moveTo>
                  <a:cubicBezTo>
                    <a:pt x="99579" y="240150"/>
                    <a:pt x="99484" y="236916"/>
                    <a:pt x="99389" y="233778"/>
                  </a:cubicBezTo>
                  <a:lnTo>
                    <a:pt x="99674" y="243288"/>
                  </a:lnTo>
                  <a:cubicBezTo>
                    <a:pt x="102908" y="249185"/>
                    <a:pt x="123642" y="233873"/>
                    <a:pt x="114036" y="255462"/>
                  </a:cubicBezTo>
                  <a:lnTo>
                    <a:pt x="86739" y="255462"/>
                  </a:lnTo>
                  <a:cubicBezTo>
                    <a:pt x="87595" y="246047"/>
                    <a:pt x="94348" y="245761"/>
                    <a:pt x="99674" y="243288"/>
                  </a:cubicBezTo>
                  <a:close/>
                  <a:moveTo>
                    <a:pt x="45938" y="342297"/>
                  </a:moveTo>
                  <a:cubicBezTo>
                    <a:pt x="48886" y="340109"/>
                    <a:pt x="51739" y="338017"/>
                    <a:pt x="54688" y="335829"/>
                  </a:cubicBezTo>
                  <a:cubicBezTo>
                    <a:pt x="58968" y="335925"/>
                    <a:pt x="63343" y="336115"/>
                    <a:pt x="67622" y="336210"/>
                  </a:cubicBezTo>
                  <a:lnTo>
                    <a:pt x="93968" y="302827"/>
                  </a:lnTo>
                  <a:cubicBezTo>
                    <a:pt x="93682" y="302066"/>
                    <a:pt x="93112" y="301305"/>
                    <a:pt x="92351" y="300544"/>
                  </a:cubicBezTo>
                  <a:cubicBezTo>
                    <a:pt x="93397" y="291604"/>
                    <a:pt x="96345" y="290177"/>
                    <a:pt x="100530" y="294457"/>
                  </a:cubicBezTo>
                  <a:lnTo>
                    <a:pt x="114606" y="276672"/>
                  </a:lnTo>
                  <a:lnTo>
                    <a:pt x="83220" y="276672"/>
                  </a:lnTo>
                  <a:cubicBezTo>
                    <a:pt x="83125" y="277242"/>
                    <a:pt x="83030" y="277813"/>
                    <a:pt x="83030" y="278479"/>
                  </a:cubicBezTo>
                  <a:cubicBezTo>
                    <a:pt x="82935" y="277718"/>
                    <a:pt x="82745" y="277242"/>
                    <a:pt x="82555" y="276672"/>
                  </a:cubicBezTo>
                  <a:lnTo>
                    <a:pt x="56304" y="276672"/>
                  </a:lnTo>
                  <a:cubicBezTo>
                    <a:pt x="61631" y="284851"/>
                    <a:pt x="61535" y="299974"/>
                    <a:pt x="66862" y="307963"/>
                  </a:cubicBezTo>
                  <a:cubicBezTo>
                    <a:pt x="60204" y="303778"/>
                    <a:pt x="52405" y="314145"/>
                    <a:pt x="46698" y="304063"/>
                  </a:cubicBezTo>
                  <a:cubicBezTo>
                    <a:pt x="43940" y="307677"/>
                    <a:pt x="42038" y="313003"/>
                    <a:pt x="36712" y="311482"/>
                  </a:cubicBezTo>
                  <a:cubicBezTo>
                    <a:pt x="35381" y="303873"/>
                    <a:pt x="39470" y="303873"/>
                    <a:pt x="43370" y="303778"/>
                  </a:cubicBezTo>
                  <a:cubicBezTo>
                    <a:pt x="43370" y="301495"/>
                    <a:pt x="43275" y="299308"/>
                    <a:pt x="43275" y="297025"/>
                  </a:cubicBezTo>
                  <a:cubicBezTo>
                    <a:pt x="43275" y="296454"/>
                    <a:pt x="43370" y="295884"/>
                    <a:pt x="43560" y="295218"/>
                  </a:cubicBezTo>
                  <a:cubicBezTo>
                    <a:pt x="34905" y="293030"/>
                    <a:pt x="31386" y="285612"/>
                    <a:pt x="30245" y="276672"/>
                  </a:cubicBezTo>
                  <a:lnTo>
                    <a:pt x="12554" y="276672"/>
                  </a:lnTo>
                  <a:lnTo>
                    <a:pt x="2378" y="291794"/>
                  </a:lnTo>
                  <a:cubicBezTo>
                    <a:pt x="2568" y="292650"/>
                    <a:pt x="2853" y="293506"/>
                    <a:pt x="2948" y="294457"/>
                  </a:cubicBezTo>
                  <a:cubicBezTo>
                    <a:pt x="3519" y="302351"/>
                    <a:pt x="10367" y="299688"/>
                    <a:pt x="13125" y="303968"/>
                  </a:cubicBezTo>
                  <a:cubicBezTo>
                    <a:pt x="19783" y="307582"/>
                    <a:pt x="16169" y="313955"/>
                    <a:pt x="15788" y="319376"/>
                  </a:cubicBezTo>
                  <a:cubicBezTo>
                    <a:pt x="19402" y="323941"/>
                    <a:pt x="24728" y="328601"/>
                    <a:pt x="16359" y="332976"/>
                  </a:cubicBezTo>
                  <a:lnTo>
                    <a:pt x="23016" y="337637"/>
                  </a:lnTo>
                  <a:cubicBezTo>
                    <a:pt x="25775" y="335639"/>
                    <a:pt x="28438" y="333166"/>
                    <a:pt x="31291" y="338683"/>
                  </a:cubicBezTo>
                  <a:cubicBezTo>
                    <a:pt x="36807" y="336495"/>
                    <a:pt x="33954" y="321183"/>
                    <a:pt x="43940" y="325843"/>
                  </a:cubicBezTo>
                  <a:cubicBezTo>
                    <a:pt x="43940" y="325748"/>
                    <a:pt x="43940" y="325748"/>
                    <a:pt x="43940" y="325653"/>
                  </a:cubicBezTo>
                  <a:lnTo>
                    <a:pt x="44131" y="325938"/>
                  </a:lnTo>
                  <a:cubicBezTo>
                    <a:pt x="43275" y="323751"/>
                    <a:pt x="41467" y="319946"/>
                    <a:pt x="41753" y="319661"/>
                  </a:cubicBezTo>
                  <a:cubicBezTo>
                    <a:pt x="46413" y="315381"/>
                    <a:pt x="49837" y="318995"/>
                    <a:pt x="53641" y="322895"/>
                  </a:cubicBezTo>
                  <a:cubicBezTo>
                    <a:pt x="50788" y="327650"/>
                    <a:pt x="48601" y="333071"/>
                    <a:pt x="44035" y="325938"/>
                  </a:cubicBezTo>
                  <a:cubicBezTo>
                    <a:pt x="43940" y="325938"/>
                    <a:pt x="43940" y="325938"/>
                    <a:pt x="43845" y="325843"/>
                  </a:cubicBezTo>
                  <a:cubicBezTo>
                    <a:pt x="45177" y="331169"/>
                    <a:pt x="38424" y="338112"/>
                    <a:pt x="45938" y="342297"/>
                  </a:cubicBezTo>
                  <a:close/>
                  <a:moveTo>
                    <a:pt x="44035" y="325938"/>
                  </a:moveTo>
                  <a:lnTo>
                    <a:pt x="44035" y="325938"/>
                  </a:lnTo>
                  <a:lnTo>
                    <a:pt x="44035" y="325938"/>
                  </a:lnTo>
                  <a:lnTo>
                    <a:pt x="44035" y="325938"/>
                  </a:lnTo>
                  <a:close/>
                  <a:moveTo>
                    <a:pt x="3856951" y="34715"/>
                  </a:moveTo>
                  <a:cubicBezTo>
                    <a:pt x="3852481" y="37568"/>
                    <a:pt x="3847250" y="37473"/>
                    <a:pt x="3842209" y="37948"/>
                  </a:cubicBezTo>
                  <a:cubicBezTo>
                    <a:pt x="3846964" y="39851"/>
                    <a:pt x="3851815" y="41753"/>
                    <a:pt x="3856571" y="43655"/>
                  </a:cubicBezTo>
                  <a:cubicBezTo>
                    <a:pt x="3856761" y="40611"/>
                    <a:pt x="3856856" y="37663"/>
                    <a:pt x="3856951" y="34715"/>
                  </a:cubicBezTo>
                  <a:close/>
                  <a:moveTo>
                    <a:pt x="5611" y="412107"/>
                  </a:moveTo>
                  <a:cubicBezTo>
                    <a:pt x="5231" y="414199"/>
                    <a:pt x="5421" y="416292"/>
                    <a:pt x="5897" y="418384"/>
                  </a:cubicBezTo>
                  <a:cubicBezTo>
                    <a:pt x="5421" y="416292"/>
                    <a:pt x="5231" y="414199"/>
                    <a:pt x="5611" y="412107"/>
                  </a:cubicBezTo>
                  <a:lnTo>
                    <a:pt x="5611" y="412107"/>
                  </a:lnTo>
                  <a:close/>
                  <a:moveTo>
                    <a:pt x="11223" y="346292"/>
                  </a:moveTo>
                  <a:cubicBezTo>
                    <a:pt x="9606" y="347147"/>
                    <a:pt x="8179" y="348289"/>
                    <a:pt x="7894" y="350952"/>
                  </a:cubicBezTo>
                  <a:cubicBezTo>
                    <a:pt x="6277" y="348003"/>
                    <a:pt x="4565" y="345055"/>
                    <a:pt x="2948" y="342011"/>
                  </a:cubicBezTo>
                  <a:cubicBezTo>
                    <a:pt x="4565" y="344960"/>
                    <a:pt x="6277" y="347908"/>
                    <a:pt x="7894" y="350952"/>
                  </a:cubicBezTo>
                  <a:cubicBezTo>
                    <a:pt x="8179" y="348384"/>
                    <a:pt x="9606" y="347147"/>
                    <a:pt x="11223" y="346292"/>
                  </a:cubicBezTo>
                  <a:close/>
                  <a:moveTo>
                    <a:pt x="23111" y="418289"/>
                  </a:moveTo>
                  <a:cubicBezTo>
                    <a:pt x="23682" y="419050"/>
                    <a:pt x="24253" y="419716"/>
                    <a:pt x="24823" y="420286"/>
                  </a:cubicBezTo>
                  <a:cubicBezTo>
                    <a:pt x="24253" y="419716"/>
                    <a:pt x="23682" y="419050"/>
                    <a:pt x="23111" y="418289"/>
                  </a:cubicBezTo>
                  <a:cubicBezTo>
                    <a:pt x="22255" y="417623"/>
                    <a:pt x="21495" y="417053"/>
                    <a:pt x="20829" y="416387"/>
                  </a:cubicBezTo>
                  <a:cubicBezTo>
                    <a:pt x="21495" y="417053"/>
                    <a:pt x="22255" y="417623"/>
                    <a:pt x="23111" y="418289"/>
                  </a:cubicBezTo>
                  <a:close/>
                  <a:moveTo>
                    <a:pt x="31957" y="401740"/>
                  </a:moveTo>
                  <a:cubicBezTo>
                    <a:pt x="26345" y="401930"/>
                    <a:pt x="24158" y="405164"/>
                    <a:pt x="25394" y="412202"/>
                  </a:cubicBezTo>
                  <a:cubicBezTo>
                    <a:pt x="26630" y="412297"/>
                    <a:pt x="27867" y="412392"/>
                    <a:pt x="29103" y="412487"/>
                  </a:cubicBezTo>
                  <a:cubicBezTo>
                    <a:pt x="30340" y="413819"/>
                    <a:pt x="31576" y="414770"/>
                    <a:pt x="32813" y="415436"/>
                  </a:cubicBezTo>
                  <a:cubicBezTo>
                    <a:pt x="31576" y="414770"/>
                    <a:pt x="30340" y="413819"/>
                    <a:pt x="29103" y="412487"/>
                  </a:cubicBezTo>
                  <a:cubicBezTo>
                    <a:pt x="33573" y="410585"/>
                    <a:pt x="34905" y="407351"/>
                    <a:pt x="31957" y="401740"/>
                  </a:cubicBezTo>
                  <a:close/>
                  <a:moveTo>
                    <a:pt x="28533" y="193166"/>
                  </a:moveTo>
                  <a:cubicBezTo>
                    <a:pt x="31006" y="194117"/>
                    <a:pt x="33478" y="195163"/>
                    <a:pt x="36046" y="196114"/>
                  </a:cubicBezTo>
                  <a:lnTo>
                    <a:pt x="36046" y="196114"/>
                  </a:lnTo>
                  <a:cubicBezTo>
                    <a:pt x="36807" y="194973"/>
                    <a:pt x="37663" y="193832"/>
                    <a:pt x="38424" y="192691"/>
                  </a:cubicBezTo>
                  <a:cubicBezTo>
                    <a:pt x="41658" y="190598"/>
                    <a:pt x="44701" y="187460"/>
                    <a:pt x="48410" y="190408"/>
                  </a:cubicBezTo>
                  <a:cubicBezTo>
                    <a:pt x="48886" y="193927"/>
                    <a:pt x="49362" y="197351"/>
                    <a:pt x="49837" y="200775"/>
                  </a:cubicBezTo>
                  <a:lnTo>
                    <a:pt x="72949" y="200775"/>
                  </a:lnTo>
                  <a:cubicBezTo>
                    <a:pt x="78180" y="197826"/>
                    <a:pt x="86359" y="199253"/>
                    <a:pt x="87025" y="189552"/>
                  </a:cubicBezTo>
                  <a:cubicBezTo>
                    <a:pt x="87025" y="189552"/>
                    <a:pt x="87025" y="189552"/>
                    <a:pt x="86930" y="189552"/>
                  </a:cubicBezTo>
                  <a:cubicBezTo>
                    <a:pt x="86930" y="189552"/>
                    <a:pt x="86930" y="189457"/>
                    <a:pt x="86930" y="189457"/>
                  </a:cubicBezTo>
                  <a:cubicBezTo>
                    <a:pt x="84171" y="188601"/>
                    <a:pt x="80272" y="188411"/>
                    <a:pt x="81318" y="183275"/>
                  </a:cubicBezTo>
                  <a:cubicBezTo>
                    <a:pt x="82269" y="178805"/>
                    <a:pt x="85313" y="176903"/>
                    <a:pt x="89878" y="179661"/>
                  </a:cubicBezTo>
                  <a:cubicBezTo>
                    <a:pt x="88832" y="182989"/>
                    <a:pt x="87881" y="186223"/>
                    <a:pt x="86834" y="189362"/>
                  </a:cubicBezTo>
                  <a:cubicBezTo>
                    <a:pt x="86834" y="189362"/>
                    <a:pt x="86834" y="189362"/>
                    <a:pt x="86834" y="189362"/>
                  </a:cubicBezTo>
                  <a:cubicBezTo>
                    <a:pt x="86834" y="189362"/>
                    <a:pt x="86834" y="189362"/>
                    <a:pt x="86834" y="189457"/>
                  </a:cubicBezTo>
                  <a:cubicBezTo>
                    <a:pt x="91875" y="189647"/>
                    <a:pt x="95489" y="186889"/>
                    <a:pt x="99199" y="181468"/>
                  </a:cubicBezTo>
                  <a:lnTo>
                    <a:pt x="65054" y="138193"/>
                  </a:lnTo>
                  <a:cubicBezTo>
                    <a:pt x="64103" y="140571"/>
                    <a:pt x="62582" y="143044"/>
                    <a:pt x="61345" y="144946"/>
                  </a:cubicBezTo>
                  <a:cubicBezTo>
                    <a:pt x="70381" y="155979"/>
                    <a:pt x="69334" y="163778"/>
                    <a:pt x="56685" y="167867"/>
                  </a:cubicBezTo>
                  <a:cubicBezTo>
                    <a:pt x="55258" y="175476"/>
                    <a:pt x="67908" y="179566"/>
                    <a:pt x="59158" y="190218"/>
                  </a:cubicBezTo>
                  <a:cubicBezTo>
                    <a:pt x="55353" y="183370"/>
                    <a:pt x="51264" y="176237"/>
                    <a:pt x="43465" y="179756"/>
                  </a:cubicBezTo>
                  <a:cubicBezTo>
                    <a:pt x="43465" y="176522"/>
                    <a:pt x="43560" y="173288"/>
                    <a:pt x="43560" y="170055"/>
                  </a:cubicBezTo>
                  <a:cubicBezTo>
                    <a:pt x="41848" y="166916"/>
                    <a:pt x="40041" y="163873"/>
                    <a:pt x="38329" y="160734"/>
                  </a:cubicBezTo>
                  <a:cubicBezTo>
                    <a:pt x="34144" y="160734"/>
                    <a:pt x="29959" y="160829"/>
                    <a:pt x="25775" y="160829"/>
                  </a:cubicBezTo>
                  <a:cubicBezTo>
                    <a:pt x="19973" y="163587"/>
                    <a:pt x="22446" y="167106"/>
                    <a:pt x="25109" y="170721"/>
                  </a:cubicBezTo>
                  <a:cubicBezTo>
                    <a:pt x="25489" y="173479"/>
                    <a:pt x="25489" y="176142"/>
                    <a:pt x="25204" y="178710"/>
                  </a:cubicBezTo>
                  <a:cubicBezTo>
                    <a:pt x="25489" y="176142"/>
                    <a:pt x="25489" y="173479"/>
                    <a:pt x="25109" y="170721"/>
                  </a:cubicBezTo>
                  <a:cubicBezTo>
                    <a:pt x="32432" y="169960"/>
                    <a:pt x="37948" y="172242"/>
                    <a:pt x="38424" y="182989"/>
                  </a:cubicBezTo>
                  <a:cubicBezTo>
                    <a:pt x="33764" y="184036"/>
                    <a:pt x="27486" y="182704"/>
                    <a:pt x="28533" y="193166"/>
                  </a:cubicBezTo>
                  <a:close/>
                  <a:moveTo>
                    <a:pt x="562950" y="90639"/>
                  </a:moveTo>
                  <a:lnTo>
                    <a:pt x="569702" y="93872"/>
                  </a:lnTo>
                  <a:cubicBezTo>
                    <a:pt x="569702" y="93872"/>
                    <a:pt x="593004" y="76277"/>
                    <a:pt x="593004" y="95"/>
                  </a:cubicBezTo>
                  <a:lnTo>
                    <a:pt x="565613" y="95"/>
                  </a:lnTo>
                  <a:cubicBezTo>
                    <a:pt x="565613" y="27677"/>
                    <a:pt x="561047" y="66386"/>
                    <a:pt x="559050" y="81699"/>
                  </a:cubicBezTo>
                  <a:cubicBezTo>
                    <a:pt x="560477" y="80462"/>
                    <a:pt x="562284" y="79891"/>
                    <a:pt x="564471" y="79987"/>
                  </a:cubicBezTo>
                  <a:cubicBezTo>
                    <a:pt x="566183" y="83981"/>
                    <a:pt x="567039" y="88071"/>
                    <a:pt x="563235" y="90544"/>
                  </a:cubicBezTo>
                  <a:cubicBezTo>
                    <a:pt x="563140" y="90639"/>
                    <a:pt x="563045" y="90639"/>
                    <a:pt x="562950" y="90639"/>
                  </a:cubicBezTo>
                  <a:close/>
                  <a:moveTo>
                    <a:pt x="530708" y="80082"/>
                  </a:moveTo>
                  <a:cubicBezTo>
                    <a:pt x="530327" y="83506"/>
                    <a:pt x="531373" y="85598"/>
                    <a:pt x="533085" y="86834"/>
                  </a:cubicBezTo>
                  <a:cubicBezTo>
                    <a:pt x="532229" y="89783"/>
                    <a:pt x="531278" y="92541"/>
                    <a:pt x="530137" y="95109"/>
                  </a:cubicBezTo>
                  <a:lnTo>
                    <a:pt x="536795" y="106807"/>
                  </a:lnTo>
                  <a:cubicBezTo>
                    <a:pt x="535368" y="106712"/>
                    <a:pt x="533941" y="106617"/>
                    <a:pt x="532420" y="106522"/>
                  </a:cubicBezTo>
                  <a:cubicBezTo>
                    <a:pt x="532420" y="108424"/>
                    <a:pt x="532420" y="110326"/>
                    <a:pt x="532420" y="112228"/>
                  </a:cubicBezTo>
                  <a:cubicBezTo>
                    <a:pt x="532420" y="110326"/>
                    <a:pt x="532420" y="108424"/>
                    <a:pt x="532420" y="106522"/>
                  </a:cubicBezTo>
                  <a:cubicBezTo>
                    <a:pt x="523670" y="101671"/>
                    <a:pt x="516346" y="104239"/>
                    <a:pt x="508928" y="113750"/>
                  </a:cubicBezTo>
                  <a:cubicBezTo>
                    <a:pt x="516632" y="113750"/>
                    <a:pt x="523384" y="113750"/>
                    <a:pt x="530042" y="113750"/>
                  </a:cubicBezTo>
                  <a:lnTo>
                    <a:pt x="491428" y="140190"/>
                  </a:lnTo>
                  <a:lnTo>
                    <a:pt x="471740" y="153696"/>
                  </a:lnTo>
                  <a:lnTo>
                    <a:pt x="448343" y="126970"/>
                  </a:lnTo>
                  <a:cubicBezTo>
                    <a:pt x="448343" y="126970"/>
                    <a:pt x="491428" y="97297"/>
                    <a:pt x="491428" y="190"/>
                  </a:cubicBezTo>
                  <a:lnTo>
                    <a:pt x="496944" y="190"/>
                  </a:lnTo>
                  <a:cubicBezTo>
                    <a:pt x="499417" y="3234"/>
                    <a:pt x="501890" y="3329"/>
                    <a:pt x="505028" y="190"/>
                  </a:cubicBezTo>
                  <a:lnTo>
                    <a:pt x="539553" y="190"/>
                  </a:lnTo>
                  <a:cubicBezTo>
                    <a:pt x="539553" y="190"/>
                    <a:pt x="540218" y="9511"/>
                    <a:pt x="540218" y="22826"/>
                  </a:cubicBezTo>
                  <a:cubicBezTo>
                    <a:pt x="540218" y="37283"/>
                    <a:pt x="539363" y="56400"/>
                    <a:pt x="536129" y="73424"/>
                  </a:cubicBezTo>
                  <a:cubicBezTo>
                    <a:pt x="533276" y="74090"/>
                    <a:pt x="531088" y="76468"/>
                    <a:pt x="530708" y="80082"/>
                  </a:cubicBezTo>
                  <a:close/>
                  <a:moveTo>
                    <a:pt x="492189" y="69905"/>
                  </a:moveTo>
                  <a:cubicBezTo>
                    <a:pt x="489906" y="77418"/>
                    <a:pt x="486767" y="81699"/>
                    <a:pt x="490667" y="90449"/>
                  </a:cubicBezTo>
                  <a:cubicBezTo>
                    <a:pt x="495708" y="83791"/>
                    <a:pt x="496659" y="78940"/>
                    <a:pt x="492189" y="69905"/>
                  </a:cubicBezTo>
                  <a:close/>
                  <a:moveTo>
                    <a:pt x="663099" y="22826"/>
                  </a:moveTo>
                  <a:cubicBezTo>
                    <a:pt x="663099" y="43940"/>
                    <a:pt x="661482" y="75041"/>
                    <a:pt x="652923" y="95109"/>
                  </a:cubicBezTo>
                  <a:lnTo>
                    <a:pt x="660531" y="108519"/>
                  </a:lnTo>
                  <a:lnTo>
                    <a:pt x="614213" y="140190"/>
                  </a:lnTo>
                  <a:lnTo>
                    <a:pt x="594526" y="153696"/>
                  </a:lnTo>
                  <a:lnTo>
                    <a:pt x="571129" y="126970"/>
                  </a:lnTo>
                  <a:cubicBezTo>
                    <a:pt x="571129" y="126970"/>
                    <a:pt x="614213" y="97297"/>
                    <a:pt x="614213" y="190"/>
                  </a:cubicBezTo>
                  <a:lnTo>
                    <a:pt x="636469" y="190"/>
                  </a:lnTo>
                  <a:cubicBezTo>
                    <a:pt x="634186" y="4660"/>
                    <a:pt x="638086" y="6943"/>
                    <a:pt x="640273" y="11128"/>
                  </a:cubicBezTo>
                  <a:cubicBezTo>
                    <a:pt x="642365" y="6658"/>
                    <a:pt x="644553" y="3329"/>
                    <a:pt x="643031" y="190"/>
                  </a:cubicBezTo>
                  <a:lnTo>
                    <a:pt x="657488" y="190"/>
                  </a:lnTo>
                  <a:cubicBezTo>
                    <a:pt x="658914" y="1236"/>
                    <a:pt x="660626" y="1712"/>
                    <a:pt x="662433" y="1902"/>
                  </a:cubicBezTo>
                  <a:cubicBezTo>
                    <a:pt x="662719" y="5136"/>
                    <a:pt x="663099" y="12840"/>
                    <a:pt x="663099" y="22826"/>
                  </a:cubicBezTo>
                  <a:close/>
                  <a:moveTo>
                    <a:pt x="608602" y="113750"/>
                  </a:moveTo>
                  <a:cubicBezTo>
                    <a:pt x="606890" y="107473"/>
                    <a:pt x="604227" y="104239"/>
                    <a:pt x="599376" y="106332"/>
                  </a:cubicBezTo>
                  <a:cubicBezTo>
                    <a:pt x="598520" y="106712"/>
                    <a:pt x="597664" y="110326"/>
                    <a:pt x="598235" y="111468"/>
                  </a:cubicBezTo>
                  <a:cubicBezTo>
                    <a:pt x="600803" y="116984"/>
                    <a:pt x="604417" y="116889"/>
                    <a:pt x="608602" y="113750"/>
                  </a:cubicBezTo>
                  <a:close/>
                  <a:moveTo>
                    <a:pt x="611170" y="98818"/>
                  </a:moveTo>
                  <a:cubicBezTo>
                    <a:pt x="607270" y="88736"/>
                    <a:pt x="605463" y="84076"/>
                    <a:pt x="602800" y="77324"/>
                  </a:cubicBezTo>
                  <a:cubicBezTo>
                    <a:pt x="601469" y="86264"/>
                    <a:pt x="598996" y="93397"/>
                    <a:pt x="611170" y="98818"/>
                  </a:cubicBezTo>
                  <a:close/>
                  <a:moveTo>
                    <a:pt x="623534" y="78655"/>
                  </a:moveTo>
                  <a:cubicBezTo>
                    <a:pt x="623439" y="76943"/>
                    <a:pt x="623724" y="75421"/>
                    <a:pt x="623344" y="74946"/>
                  </a:cubicBezTo>
                  <a:cubicBezTo>
                    <a:pt x="619634" y="70951"/>
                    <a:pt x="616781" y="72663"/>
                    <a:pt x="613547" y="77514"/>
                  </a:cubicBezTo>
                  <a:cubicBezTo>
                    <a:pt x="618018" y="82745"/>
                    <a:pt x="620776" y="80557"/>
                    <a:pt x="623534" y="78655"/>
                  </a:cubicBezTo>
                  <a:close/>
                  <a:moveTo>
                    <a:pt x="631238" y="120027"/>
                  </a:moveTo>
                  <a:cubicBezTo>
                    <a:pt x="626102" y="113845"/>
                    <a:pt x="623153" y="111943"/>
                    <a:pt x="618303" y="116794"/>
                  </a:cubicBezTo>
                  <a:cubicBezTo>
                    <a:pt x="622583" y="117935"/>
                    <a:pt x="625626" y="118696"/>
                    <a:pt x="631238" y="120027"/>
                  </a:cubicBezTo>
                  <a:close/>
                  <a:moveTo>
                    <a:pt x="648262" y="90924"/>
                  </a:moveTo>
                  <a:cubicBezTo>
                    <a:pt x="640558" y="103764"/>
                    <a:pt x="643792" y="109946"/>
                    <a:pt x="648262" y="116128"/>
                  </a:cubicBezTo>
                  <a:lnTo>
                    <a:pt x="648262" y="90924"/>
                  </a:lnTo>
                  <a:close/>
                  <a:moveTo>
                    <a:pt x="656251" y="83315"/>
                  </a:moveTo>
                  <a:cubicBezTo>
                    <a:pt x="655110" y="76277"/>
                    <a:pt x="652162" y="72758"/>
                    <a:pt x="647311" y="73424"/>
                  </a:cubicBezTo>
                  <a:cubicBezTo>
                    <a:pt x="642651" y="73995"/>
                    <a:pt x="641509" y="78655"/>
                    <a:pt x="641985" y="85693"/>
                  </a:cubicBezTo>
                  <a:cubicBezTo>
                    <a:pt x="646740" y="84932"/>
                    <a:pt x="651401" y="84171"/>
                    <a:pt x="656251" y="83315"/>
                  </a:cubicBezTo>
                  <a:close/>
                  <a:moveTo>
                    <a:pt x="785314" y="95"/>
                  </a:moveTo>
                  <a:lnTo>
                    <a:pt x="737094" y="95"/>
                  </a:lnTo>
                  <a:cubicBezTo>
                    <a:pt x="737094" y="5611"/>
                    <a:pt x="736904" y="10842"/>
                    <a:pt x="736618" y="15883"/>
                  </a:cubicBezTo>
                  <a:cubicBezTo>
                    <a:pt x="737379" y="16169"/>
                    <a:pt x="738140" y="16454"/>
                    <a:pt x="738996" y="17025"/>
                  </a:cubicBezTo>
                  <a:cubicBezTo>
                    <a:pt x="740803" y="17595"/>
                    <a:pt x="742610" y="18166"/>
                    <a:pt x="744417" y="18832"/>
                  </a:cubicBezTo>
                  <a:cubicBezTo>
                    <a:pt x="744322" y="20448"/>
                    <a:pt x="744227" y="22065"/>
                    <a:pt x="744132" y="23682"/>
                  </a:cubicBezTo>
                  <a:cubicBezTo>
                    <a:pt x="741849" y="28533"/>
                    <a:pt x="740328" y="36807"/>
                    <a:pt x="735382" y="30720"/>
                  </a:cubicBezTo>
                  <a:cubicBezTo>
                    <a:pt x="730817" y="73995"/>
                    <a:pt x="717121" y="99769"/>
                    <a:pt x="706659" y="113560"/>
                  </a:cubicBezTo>
                  <a:cubicBezTo>
                    <a:pt x="707991" y="113370"/>
                    <a:pt x="709417" y="113275"/>
                    <a:pt x="710844" y="113180"/>
                  </a:cubicBezTo>
                  <a:cubicBezTo>
                    <a:pt x="707610" y="117554"/>
                    <a:pt x="704281" y="121930"/>
                    <a:pt x="701048" y="126209"/>
                  </a:cubicBezTo>
                  <a:cubicBezTo>
                    <a:pt x="700477" y="124402"/>
                    <a:pt x="700097" y="122881"/>
                    <a:pt x="700001" y="121549"/>
                  </a:cubicBezTo>
                  <a:cubicBezTo>
                    <a:pt x="696387" y="125258"/>
                    <a:pt x="694010" y="126970"/>
                    <a:pt x="694010" y="126970"/>
                  </a:cubicBezTo>
                  <a:lnTo>
                    <a:pt x="717406" y="153696"/>
                  </a:lnTo>
                  <a:lnTo>
                    <a:pt x="737094" y="140190"/>
                  </a:lnTo>
                  <a:lnTo>
                    <a:pt x="783412" y="108519"/>
                  </a:lnTo>
                  <a:lnTo>
                    <a:pt x="775803" y="95109"/>
                  </a:lnTo>
                  <a:cubicBezTo>
                    <a:pt x="784268" y="75136"/>
                    <a:pt x="785980" y="43940"/>
                    <a:pt x="785980" y="22826"/>
                  </a:cubicBezTo>
                  <a:cubicBezTo>
                    <a:pt x="785980" y="9511"/>
                    <a:pt x="785314" y="95"/>
                    <a:pt x="785314" y="95"/>
                  </a:cubicBezTo>
                  <a:close/>
                  <a:moveTo>
                    <a:pt x="692583" y="93872"/>
                  </a:moveTo>
                  <a:cubicBezTo>
                    <a:pt x="692583" y="93872"/>
                    <a:pt x="715885" y="76277"/>
                    <a:pt x="715885" y="95"/>
                  </a:cubicBezTo>
                  <a:lnTo>
                    <a:pt x="699050" y="95"/>
                  </a:lnTo>
                  <a:cubicBezTo>
                    <a:pt x="699811" y="761"/>
                    <a:pt x="700667" y="1427"/>
                    <a:pt x="701428" y="2188"/>
                  </a:cubicBezTo>
                  <a:cubicBezTo>
                    <a:pt x="697243" y="1427"/>
                    <a:pt x="693058" y="1236"/>
                    <a:pt x="688493" y="2283"/>
                  </a:cubicBezTo>
                  <a:cubicBezTo>
                    <a:pt x="688303" y="31006"/>
                    <a:pt x="683453" y="70381"/>
                    <a:pt x="681741" y="83696"/>
                  </a:cubicBezTo>
                  <a:cubicBezTo>
                    <a:pt x="683072" y="83506"/>
                    <a:pt x="684594" y="83410"/>
                    <a:pt x="686876" y="83696"/>
                  </a:cubicBezTo>
                  <a:cubicBezTo>
                    <a:pt x="686306" y="85979"/>
                    <a:pt x="685735" y="88166"/>
                    <a:pt x="685164" y="90258"/>
                  </a:cubicBezTo>
                  <a:lnTo>
                    <a:pt x="692583" y="93872"/>
                  </a:lnTo>
                  <a:close/>
                  <a:moveTo>
                    <a:pt x="200109" y="93397"/>
                  </a:moveTo>
                  <a:lnTo>
                    <a:pt x="201155" y="93872"/>
                  </a:lnTo>
                  <a:cubicBezTo>
                    <a:pt x="201155" y="93872"/>
                    <a:pt x="224457" y="76277"/>
                    <a:pt x="224457" y="95"/>
                  </a:cubicBezTo>
                  <a:lnTo>
                    <a:pt x="221984" y="95"/>
                  </a:lnTo>
                  <a:cubicBezTo>
                    <a:pt x="222174" y="1236"/>
                    <a:pt x="222174" y="2378"/>
                    <a:pt x="221984" y="3804"/>
                  </a:cubicBezTo>
                  <a:cubicBezTo>
                    <a:pt x="219702" y="19307"/>
                    <a:pt x="210191" y="12269"/>
                    <a:pt x="203153" y="13886"/>
                  </a:cubicBezTo>
                  <a:cubicBezTo>
                    <a:pt x="202772" y="7323"/>
                    <a:pt x="209430" y="5326"/>
                    <a:pt x="209049" y="95"/>
                  </a:cubicBezTo>
                  <a:lnTo>
                    <a:pt x="196971" y="95"/>
                  </a:lnTo>
                  <a:cubicBezTo>
                    <a:pt x="196971" y="35095"/>
                    <a:pt x="189552" y="88356"/>
                    <a:pt x="189552" y="88356"/>
                  </a:cubicBezTo>
                  <a:lnTo>
                    <a:pt x="197636" y="92161"/>
                  </a:lnTo>
                  <a:cubicBezTo>
                    <a:pt x="196971" y="91209"/>
                    <a:pt x="196305" y="90258"/>
                    <a:pt x="195924" y="89117"/>
                  </a:cubicBezTo>
                  <a:cubicBezTo>
                    <a:pt x="195734" y="88356"/>
                    <a:pt x="197636" y="86549"/>
                    <a:pt x="200965" y="81984"/>
                  </a:cubicBezTo>
                  <a:cubicBezTo>
                    <a:pt x="201821" y="85217"/>
                    <a:pt x="203057" y="87405"/>
                    <a:pt x="202677" y="89117"/>
                  </a:cubicBezTo>
                  <a:cubicBezTo>
                    <a:pt x="202392" y="90734"/>
                    <a:pt x="201250" y="92065"/>
                    <a:pt x="200109" y="93397"/>
                  </a:cubicBezTo>
                  <a:close/>
                  <a:moveTo>
                    <a:pt x="397745" y="78275"/>
                  </a:moveTo>
                  <a:cubicBezTo>
                    <a:pt x="402691" y="77894"/>
                    <a:pt x="407637" y="77514"/>
                    <a:pt x="412677" y="77133"/>
                  </a:cubicBezTo>
                  <a:cubicBezTo>
                    <a:pt x="416482" y="59158"/>
                    <a:pt x="417433" y="38329"/>
                    <a:pt x="417433" y="22826"/>
                  </a:cubicBezTo>
                  <a:cubicBezTo>
                    <a:pt x="417433" y="9511"/>
                    <a:pt x="416767" y="190"/>
                    <a:pt x="416767" y="190"/>
                  </a:cubicBezTo>
                  <a:lnTo>
                    <a:pt x="406971" y="190"/>
                  </a:lnTo>
                  <a:cubicBezTo>
                    <a:pt x="405164" y="1522"/>
                    <a:pt x="402881" y="2283"/>
                    <a:pt x="399743" y="2663"/>
                  </a:cubicBezTo>
                  <a:cubicBezTo>
                    <a:pt x="400218" y="1807"/>
                    <a:pt x="400694" y="951"/>
                    <a:pt x="401169" y="190"/>
                  </a:cubicBezTo>
                  <a:lnTo>
                    <a:pt x="381767" y="190"/>
                  </a:lnTo>
                  <a:cubicBezTo>
                    <a:pt x="377773" y="3804"/>
                    <a:pt x="374729" y="5707"/>
                    <a:pt x="371686" y="190"/>
                  </a:cubicBezTo>
                  <a:lnTo>
                    <a:pt x="368547" y="190"/>
                  </a:lnTo>
                  <a:cubicBezTo>
                    <a:pt x="368547" y="42514"/>
                    <a:pt x="360368" y="71998"/>
                    <a:pt x="351142" y="91875"/>
                  </a:cubicBezTo>
                  <a:cubicBezTo>
                    <a:pt x="350191" y="96345"/>
                    <a:pt x="348384" y="100720"/>
                    <a:pt x="344770" y="105190"/>
                  </a:cubicBezTo>
                  <a:cubicBezTo>
                    <a:pt x="344675" y="104810"/>
                    <a:pt x="344580" y="104525"/>
                    <a:pt x="344580" y="104144"/>
                  </a:cubicBezTo>
                  <a:cubicBezTo>
                    <a:pt x="334688" y="120503"/>
                    <a:pt x="325463" y="126970"/>
                    <a:pt x="325463" y="126970"/>
                  </a:cubicBezTo>
                  <a:lnTo>
                    <a:pt x="348859" y="153696"/>
                  </a:lnTo>
                  <a:lnTo>
                    <a:pt x="368547" y="140190"/>
                  </a:lnTo>
                  <a:lnTo>
                    <a:pt x="414865" y="108519"/>
                  </a:lnTo>
                  <a:lnTo>
                    <a:pt x="407256" y="95109"/>
                  </a:lnTo>
                  <a:cubicBezTo>
                    <a:pt x="408493" y="92256"/>
                    <a:pt x="409539" y="89022"/>
                    <a:pt x="410490" y="85788"/>
                  </a:cubicBezTo>
                  <a:cubicBezTo>
                    <a:pt x="406971" y="84647"/>
                    <a:pt x="402976" y="83220"/>
                    <a:pt x="398031" y="81223"/>
                  </a:cubicBezTo>
                  <a:cubicBezTo>
                    <a:pt x="392419" y="93777"/>
                    <a:pt x="384050" y="80747"/>
                    <a:pt x="377487" y="84742"/>
                  </a:cubicBezTo>
                  <a:cubicBezTo>
                    <a:pt x="377487" y="84742"/>
                    <a:pt x="377487" y="84837"/>
                    <a:pt x="377392" y="84837"/>
                  </a:cubicBezTo>
                  <a:cubicBezTo>
                    <a:pt x="377392" y="84837"/>
                    <a:pt x="377297" y="84837"/>
                    <a:pt x="377297" y="84837"/>
                  </a:cubicBezTo>
                  <a:cubicBezTo>
                    <a:pt x="371876" y="88736"/>
                    <a:pt x="366835" y="86929"/>
                    <a:pt x="360653" y="84647"/>
                  </a:cubicBezTo>
                  <a:cubicBezTo>
                    <a:pt x="367406" y="76087"/>
                    <a:pt x="372161" y="84076"/>
                    <a:pt x="377297" y="84837"/>
                  </a:cubicBezTo>
                  <a:cubicBezTo>
                    <a:pt x="377297" y="84837"/>
                    <a:pt x="377392" y="84837"/>
                    <a:pt x="377392" y="84837"/>
                  </a:cubicBezTo>
                  <a:cubicBezTo>
                    <a:pt x="377392" y="84837"/>
                    <a:pt x="377487" y="84837"/>
                    <a:pt x="377487" y="84742"/>
                  </a:cubicBezTo>
                  <a:cubicBezTo>
                    <a:pt x="382813" y="75326"/>
                    <a:pt x="388520" y="68383"/>
                    <a:pt x="397745" y="78275"/>
                  </a:cubicBezTo>
                  <a:close/>
                  <a:moveTo>
                    <a:pt x="262501" y="88071"/>
                  </a:moveTo>
                  <a:cubicBezTo>
                    <a:pt x="262501" y="95299"/>
                    <a:pt x="262596" y="102527"/>
                    <a:pt x="262596" y="109851"/>
                  </a:cubicBezTo>
                  <a:cubicBezTo>
                    <a:pt x="256794" y="106046"/>
                    <a:pt x="251183" y="103003"/>
                    <a:pt x="248044" y="117079"/>
                  </a:cubicBezTo>
                  <a:lnTo>
                    <a:pt x="265639" y="117079"/>
                  </a:lnTo>
                  <a:cubicBezTo>
                    <a:pt x="274674" y="108900"/>
                    <a:pt x="269539" y="98343"/>
                    <a:pt x="268873" y="88451"/>
                  </a:cubicBezTo>
                  <a:cubicBezTo>
                    <a:pt x="270299" y="88546"/>
                    <a:pt x="271726" y="88642"/>
                    <a:pt x="273153" y="88642"/>
                  </a:cubicBezTo>
                  <a:cubicBezTo>
                    <a:pt x="277433" y="88261"/>
                    <a:pt x="281808" y="87881"/>
                    <a:pt x="287134" y="87405"/>
                  </a:cubicBezTo>
                  <a:cubicBezTo>
                    <a:pt x="286278" y="90068"/>
                    <a:pt x="285422" y="92636"/>
                    <a:pt x="284376" y="95014"/>
                  </a:cubicBezTo>
                  <a:lnTo>
                    <a:pt x="289131" y="103383"/>
                  </a:lnTo>
                  <a:cubicBezTo>
                    <a:pt x="288370" y="104049"/>
                    <a:pt x="287419" y="104430"/>
                    <a:pt x="286183" y="104525"/>
                  </a:cubicBezTo>
                  <a:cubicBezTo>
                    <a:pt x="287895" y="106236"/>
                    <a:pt x="289416" y="107663"/>
                    <a:pt x="290938" y="109185"/>
                  </a:cubicBezTo>
                  <a:lnTo>
                    <a:pt x="245666" y="140096"/>
                  </a:lnTo>
                  <a:lnTo>
                    <a:pt x="225979" y="153601"/>
                  </a:lnTo>
                  <a:lnTo>
                    <a:pt x="202582" y="126875"/>
                  </a:lnTo>
                  <a:cubicBezTo>
                    <a:pt x="202582" y="126875"/>
                    <a:pt x="207052" y="123737"/>
                    <a:pt x="213139" y="116318"/>
                  </a:cubicBezTo>
                  <a:cubicBezTo>
                    <a:pt x="215707" y="116604"/>
                    <a:pt x="218180" y="115557"/>
                    <a:pt x="220462" y="111468"/>
                  </a:cubicBezTo>
                  <a:cubicBezTo>
                    <a:pt x="219797" y="110421"/>
                    <a:pt x="219131" y="109756"/>
                    <a:pt x="218370" y="109280"/>
                  </a:cubicBezTo>
                  <a:cubicBezTo>
                    <a:pt x="224552" y="100245"/>
                    <a:pt x="231210" y="87310"/>
                    <a:pt x="236536" y="69525"/>
                  </a:cubicBezTo>
                  <a:cubicBezTo>
                    <a:pt x="237106" y="73234"/>
                    <a:pt x="239579" y="77324"/>
                    <a:pt x="244620" y="81794"/>
                  </a:cubicBezTo>
                  <a:cubicBezTo>
                    <a:pt x="245952" y="84552"/>
                    <a:pt x="248329" y="88356"/>
                    <a:pt x="250136" y="85408"/>
                  </a:cubicBezTo>
                  <a:cubicBezTo>
                    <a:pt x="252039" y="82269"/>
                    <a:pt x="251658" y="76848"/>
                    <a:pt x="252229" y="72473"/>
                  </a:cubicBezTo>
                  <a:cubicBezTo>
                    <a:pt x="252324" y="71142"/>
                    <a:pt x="252419" y="69810"/>
                    <a:pt x="252514" y="68479"/>
                  </a:cubicBezTo>
                  <a:cubicBezTo>
                    <a:pt x="255462" y="61155"/>
                    <a:pt x="261930" y="52025"/>
                    <a:pt x="247664" y="53166"/>
                  </a:cubicBezTo>
                  <a:cubicBezTo>
                    <a:pt x="243859" y="55639"/>
                    <a:pt x="240911" y="58207"/>
                    <a:pt x="238914" y="60965"/>
                  </a:cubicBezTo>
                  <a:cubicBezTo>
                    <a:pt x="242908" y="44511"/>
                    <a:pt x="245666" y="24443"/>
                    <a:pt x="245666" y="190"/>
                  </a:cubicBezTo>
                  <a:lnTo>
                    <a:pt x="285041" y="190"/>
                  </a:lnTo>
                  <a:cubicBezTo>
                    <a:pt x="287419" y="2568"/>
                    <a:pt x="290463" y="2283"/>
                    <a:pt x="293982" y="1427"/>
                  </a:cubicBezTo>
                  <a:cubicBezTo>
                    <a:pt x="294172" y="4375"/>
                    <a:pt x="294552" y="12269"/>
                    <a:pt x="294552" y="22826"/>
                  </a:cubicBezTo>
                  <a:cubicBezTo>
                    <a:pt x="294552" y="39755"/>
                    <a:pt x="293411" y="63057"/>
                    <a:pt x="288655" y="81984"/>
                  </a:cubicBezTo>
                  <a:cubicBezTo>
                    <a:pt x="284566" y="80747"/>
                    <a:pt x="281142" y="80652"/>
                    <a:pt x="277813" y="82079"/>
                  </a:cubicBezTo>
                  <a:cubicBezTo>
                    <a:pt x="272202" y="79035"/>
                    <a:pt x="273533" y="63343"/>
                    <a:pt x="264403" y="68954"/>
                  </a:cubicBezTo>
                  <a:cubicBezTo>
                    <a:pt x="261549" y="70666"/>
                    <a:pt x="254606" y="80367"/>
                    <a:pt x="262501" y="88071"/>
                  </a:cubicBezTo>
                  <a:close/>
                  <a:moveTo>
                    <a:pt x="234824" y="122786"/>
                  </a:moveTo>
                  <a:cubicBezTo>
                    <a:pt x="230829" y="128302"/>
                    <a:pt x="231685" y="131726"/>
                    <a:pt x="237106" y="134199"/>
                  </a:cubicBezTo>
                  <a:cubicBezTo>
                    <a:pt x="241101" y="128778"/>
                    <a:pt x="240435" y="125258"/>
                    <a:pt x="234824" y="122786"/>
                  </a:cubicBezTo>
                  <a:close/>
                  <a:moveTo>
                    <a:pt x="1154527" y="22826"/>
                  </a:moveTo>
                  <a:cubicBezTo>
                    <a:pt x="1154527" y="43940"/>
                    <a:pt x="1152910" y="75041"/>
                    <a:pt x="1144350" y="95109"/>
                  </a:cubicBezTo>
                  <a:lnTo>
                    <a:pt x="1151959" y="108519"/>
                  </a:lnTo>
                  <a:lnTo>
                    <a:pt x="1105641" y="140190"/>
                  </a:lnTo>
                  <a:lnTo>
                    <a:pt x="1085953" y="153696"/>
                  </a:lnTo>
                  <a:lnTo>
                    <a:pt x="1062557" y="126970"/>
                  </a:lnTo>
                  <a:cubicBezTo>
                    <a:pt x="1062557" y="126970"/>
                    <a:pt x="1069690" y="121930"/>
                    <a:pt x="1078154" y="109661"/>
                  </a:cubicBezTo>
                  <a:cubicBezTo>
                    <a:pt x="1079581" y="113180"/>
                    <a:pt x="1081103" y="116794"/>
                    <a:pt x="1082529" y="120313"/>
                  </a:cubicBezTo>
                  <a:cubicBezTo>
                    <a:pt x="1082815" y="123356"/>
                    <a:pt x="1083100" y="126400"/>
                    <a:pt x="1083481" y="130965"/>
                  </a:cubicBezTo>
                  <a:cubicBezTo>
                    <a:pt x="1090138" y="126209"/>
                    <a:pt x="1090423" y="121644"/>
                    <a:pt x="1086049" y="116033"/>
                  </a:cubicBezTo>
                  <a:cubicBezTo>
                    <a:pt x="1087095" y="112514"/>
                    <a:pt x="1088141" y="109090"/>
                    <a:pt x="1089187" y="105381"/>
                  </a:cubicBezTo>
                  <a:cubicBezTo>
                    <a:pt x="1087285" y="104239"/>
                    <a:pt x="1085192" y="103003"/>
                    <a:pt x="1083100" y="101767"/>
                  </a:cubicBezTo>
                  <a:cubicBezTo>
                    <a:pt x="1085668" y="97297"/>
                    <a:pt x="1088236" y="92065"/>
                    <a:pt x="1090709" y="86169"/>
                  </a:cubicBezTo>
                  <a:cubicBezTo>
                    <a:pt x="1092801" y="87595"/>
                    <a:pt x="1095274" y="88261"/>
                    <a:pt x="1098222" y="88071"/>
                  </a:cubicBezTo>
                  <a:cubicBezTo>
                    <a:pt x="1098222" y="88166"/>
                    <a:pt x="1098222" y="88166"/>
                    <a:pt x="1098222" y="88261"/>
                  </a:cubicBez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lnTo>
                    <a:pt x="1098222" y="88261"/>
                  </a:lnTo>
                  <a:cubicBezTo>
                    <a:pt x="1098317" y="88356"/>
                    <a:pt x="1098317" y="88356"/>
                    <a:pt x="1098413" y="88451"/>
                  </a:cubicBezTo>
                  <a:cubicBezTo>
                    <a:pt x="1098793" y="107283"/>
                    <a:pt x="1106212" y="118886"/>
                    <a:pt x="1121334" y="122500"/>
                  </a:cubicBezTo>
                  <a:cubicBezTo>
                    <a:pt x="1126184" y="119552"/>
                    <a:pt x="1129133" y="114701"/>
                    <a:pt x="1129038" y="107949"/>
                  </a:cubicBezTo>
                  <a:cubicBezTo>
                    <a:pt x="1129038" y="106712"/>
                    <a:pt x="1125804" y="104334"/>
                    <a:pt x="1124377" y="104715"/>
                  </a:cubicBezTo>
                  <a:cubicBezTo>
                    <a:pt x="1120383" y="105571"/>
                    <a:pt x="1121239" y="110041"/>
                    <a:pt x="1121334" y="113560"/>
                  </a:cubicBezTo>
                  <a:cubicBezTo>
                    <a:pt x="1108589" y="112514"/>
                    <a:pt x="1106497" y="96155"/>
                    <a:pt x="1098413" y="88451"/>
                  </a:cubicBezTo>
                  <a:cubicBezTo>
                    <a:pt x="1098413" y="88261"/>
                    <a:pt x="1098413" y="88166"/>
                    <a:pt x="1098413" y="88071"/>
                  </a:cubicBezTo>
                  <a:cubicBezTo>
                    <a:pt x="1098317" y="88071"/>
                    <a:pt x="1098317" y="88071"/>
                    <a:pt x="1098317" y="88071"/>
                  </a:cubicBezTo>
                  <a:cubicBezTo>
                    <a:pt x="1099173" y="81603"/>
                    <a:pt x="1105736" y="75707"/>
                    <a:pt x="1099554" y="68669"/>
                  </a:cubicBezTo>
                  <a:cubicBezTo>
                    <a:pt x="1098888" y="67908"/>
                    <a:pt x="1098317" y="66766"/>
                    <a:pt x="1097652" y="65910"/>
                  </a:cubicBezTo>
                  <a:cubicBezTo>
                    <a:pt x="1102407" y="48601"/>
                    <a:pt x="1105736" y="27106"/>
                    <a:pt x="1105736" y="381"/>
                  </a:cubicBezTo>
                  <a:lnTo>
                    <a:pt x="1119337" y="381"/>
                  </a:lnTo>
                  <a:cubicBezTo>
                    <a:pt x="1119907" y="1141"/>
                    <a:pt x="1120383" y="1902"/>
                    <a:pt x="1120953" y="2758"/>
                  </a:cubicBezTo>
                  <a:cubicBezTo>
                    <a:pt x="1121239" y="1902"/>
                    <a:pt x="1121334" y="1236"/>
                    <a:pt x="1121524" y="381"/>
                  </a:cubicBezTo>
                  <a:lnTo>
                    <a:pt x="1153861" y="381"/>
                  </a:lnTo>
                  <a:cubicBezTo>
                    <a:pt x="1153861" y="95"/>
                    <a:pt x="1154527" y="9511"/>
                    <a:pt x="1154527" y="22826"/>
                  </a:cubicBezTo>
                  <a:close/>
                  <a:moveTo>
                    <a:pt x="1133793" y="1617"/>
                  </a:moveTo>
                  <a:cubicBezTo>
                    <a:pt x="1134364" y="12174"/>
                    <a:pt x="1124758" y="19117"/>
                    <a:pt x="1135315" y="30245"/>
                  </a:cubicBezTo>
                  <a:cubicBezTo>
                    <a:pt x="1136171" y="19878"/>
                    <a:pt x="1142638" y="12269"/>
                    <a:pt x="1133793" y="1617"/>
                  </a:cubicBezTo>
                  <a:close/>
                  <a:moveTo>
                    <a:pt x="1030980" y="95"/>
                  </a:moveTo>
                  <a:lnTo>
                    <a:pt x="982760" y="95"/>
                  </a:lnTo>
                  <a:cubicBezTo>
                    <a:pt x="982760" y="97201"/>
                    <a:pt x="939676" y="126875"/>
                    <a:pt x="939676" y="126875"/>
                  </a:cubicBezTo>
                  <a:lnTo>
                    <a:pt x="963073" y="153601"/>
                  </a:lnTo>
                  <a:lnTo>
                    <a:pt x="982760" y="140096"/>
                  </a:lnTo>
                  <a:lnTo>
                    <a:pt x="1029078" y="108424"/>
                  </a:lnTo>
                  <a:lnTo>
                    <a:pt x="1021470" y="95014"/>
                  </a:lnTo>
                  <a:cubicBezTo>
                    <a:pt x="1029934" y="75041"/>
                    <a:pt x="1031646" y="43845"/>
                    <a:pt x="1031646" y="22731"/>
                  </a:cubicBezTo>
                  <a:cubicBezTo>
                    <a:pt x="1031646" y="9511"/>
                    <a:pt x="1030980" y="95"/>
                    <a:pt x="1030980" y="95"/>
                  </a:cubicBezTo>
                  <a:close/>
                  <a:moveTo>
                    <a:pt x="908195" y="95"/>
                  </a:moveTo>
                  <a:lnTo>
                    <a:pt x="859975" y="95"/>
                  </a:lnTo>
                  <a:cubicBezTo>
                    <a:pt x="859975" y="97201"/>
                    <a:pt x="816890" y="126875"/>
                    <a:pt x="816890" y="126875"/>
                  </a:cubicBezTo>
                  <a:lnTo>
                    <a:pt x="840287" y="153601"/>
                  </a:lnTo>
                  <a:lnTo>
                    <a:pt x="859975" y="140096"/>
                  </a:lnTo>
                  <a:lnTo>
                    <a:pt x="906293" y="108424"/>
                  </a:lnTo>
                  <a:lnTo>
                    <a:pt x="898684" y="95014"/>
                  </a:lnTo>
                  <a:cubicBezTo>
                    <a:pt x="907149" y="75041"/>
                    <a:pt x="908861" y="43845"/>
                    <a:pt x="908861" y="22731"/>
                  </a:cubicBezTo>
                  <a:cubicBezTo>
                    <a:pt x="908765" y="9511"/>
                    <a:pt x="908195" y="95"/>
                    <a:pt x="908195" y="95"/>
                  </a:cubicBezTo>
                  <a:close/>
                  <a:moveTo>
                    <a:pt x="809186" y="39946"/>
                  </a:moveTo>
                  <a:cubicBezTo>
                    <a:pt x="806999" y="65530"/>
                    <a:pt x="803860" y="88356"/>
                    <a:pt x="803860" y="88356"/>
                  </a:cubicBezTo>
                  <a:lnTo>
                    <a:pt x="815369" y="93872"/>
                  </a:lnTo>
                  <a:cubicBezTo>
                    <a:pt x="815369" y="93872"/>
                    <a:pt x="838670" y="76277"/>
                    <a:pt x="838670" y="95"/>
                  </a:cubicBezTo>
                  <a:lnTo>
                    <a:pt x="811279" y="95"/>
                  </a:lnTo>
                  <a:cubicBezTo>
                    <a:pt x="811279" y="8560"/>
                    <a:pt x="810803" y="18071"/>
                    <a:pt x="810138" y="27677"/>
                  </a:cubicBezTo>
                  <a:cubicBezTo>
                    <a:pt x="814608" y="27011"/>
                    <a:pt x="819363" y="28628"/>
                    <a:pt x="824784" y="31386"/>
                  </a:cubicBezTo>
                  <a:cubicBezTo>
                    <a:pt x="819553" y="37853"/>
                    <a:pt x="814608" y="40421"/>
                    <a:pt x="809186" y="39946"/>
                  </a:cubicBezTo>
                  <a:close/>
                  <a:moveTo>
                    <a:pt x="173479" y="316712"/>
                  </a:moveTo>
                  <a:lnTo>
                    <a:pt x="173479" y="316712"/>
                  </a:lnTo>
                  <a:cubicBezTo>
                    <a:pt x="185653" y="323846"/>
                    <a:pt x="186318" y="315762"/>
                    <a:pt x="184131" y="304063"/>
                  </a:cubicBezTo>
                  <a:cubicBezTo>
                    <a:pt x="180707" y="305204"/>
                    <a:pt x="177188" y="306346"/>
                    <a:pt x="173764" y="307487"/>
                  </a:cubicBezTo>
                  <a:cubicBezTo>
                    <a:pt x="173669" y="310530"/>
                    <a:pt x="173574" y="313669"/>
                    <a:pt x="173479" y="316712"/>
                  </a:cubicBezTo>
                  <a:close/>
                  <a:moveTo>
                    <a:pt x="79321" y="383289"/>
                  </a:moveTo>
                  <a:cubicBezTo>
                    <a:pt x="78940" y="384906"/>
                    <a:pt x="78750" y="386522"/>
                    <a:pt x="78655" y="388329"/>
                  </a:cubicBezTo>
                  <a:cubicBezTo>
                    <a:pt x="78845" y="386618"/>
                    <a:pt x="79035" y="384906"/>
                    <a:pt x="79321" y="383289"/>
                  </a:cubicBezTo>
                  <a:lnTo>
                    <a:pt x="79321" y="383289"/>
                  </a:lnTo>
                  <a:close/>
                  <a:moveTo>
                    <a:pt x="79226" y="468982"/>
                  </a:moveTo>
                  <a:cubicBezTo>
                    <a:pt x="78275" y="465273"/>
                    <a:pt x="76182" y="463656"/>
                    <a:pt x="73900" y="462515"/>
                  </a:cubicBezTo>
                  <a:cubicBezTo>
                    <a:pt x="74090" y="466985"/>
                    <a:pt x="74185" y="471360"/>
                    <a:pt x="74185" y="475449"/>
                  </a:cubicBezTo>
                  <a:cubicBezTo>
                    <a:pt x="75992" y="473833"/>
                    <a:pt x="77704" y="471740"/>
                    <a:pt x="79226" y="468982"/>
                  </a:cubicBezTo>
                  <a:close/>
                  <a:moveTo>
                    <a:pt x="96536" y="422188"/>
                  </a:moveTo>
                  <a:cubicBezTo>
                    <a:pt x="94728" y="413914"/>
                    <a:pt x="92636" y="407161"/>
                    <a:pt x="90449" y="401740"/>
                  </a:cubicBezTo>
                  <a:cubicBezTo>
                    <a:pt x="88641" y="409919"/>
                    <a:pt x="91114" y="416577"/>
                    <a:pt x="96536" y="422188"/>
                  </a:cubicBezTo>
                  <a:close/>
                  <a:moveTo>
                    <a:pt x="120693" y="298452"/>
                  </a:moveTo>
                  <a:lnTo>
                    <a:pt x="116318" y="304919"/>
                  </a:lnTo>
                  <a:cubicBezTo>
                    <a:pt x="119457" y="304919"/>
                    <a:pt x="123166" y="304253"/>
                    <a:pt x="127636" y="302351"/>
                  </a:cubicBezTo>
                  <a:cubicBezTo>
                    <a:pt x="124783" y="300639"/>
                    <a:pt x="122595" y="299498"/>
                    <a:pt x="120693" y="298452"/>
                  </a:cubicBezTo>
                  <a:close/>
                  <a:moveTo>
                    <a:pt x="89688" y="468601"/>
                  </a:moveTo>
                  <a:cubicBezTo>
                    <a:pt x="91209" y="467460"/>
                    <a:pt x="92731" y="466319"/>
                    <a:pt x="94348" y="465178"/>
                  </a:cubicBezTo>
                  <a:cubicBezTo>
                    <a:pt x="97201" y="462039"/>
                    <a:pt x="96155" y="449580"/>
                    <a:pt x="100625" y="450436"/>
                  </a:cubicBezTo>
                  <a:cubicBezTo>
                    <a:pt x="100340" y="446441"/>
                    <a:pt x="99959" y="442732"/>
                    <a:pt x="99484" y="439213"/>
                  </a:cubicBezTo>
                  <a:cubicBezTo>
                    <a:pt x="94919" y="438167"/>
                    <a:pt x="91400" y="432745"/>
                    <a:pt x="87025" y="431414"/>
                  </a:cubicBezTo>
                  <a:cubicBezTo>
                    <a:pt x="84266" y="438927"/>
                    <a:pt x="81699" y="446156"/>
                    <a:pt x="79131" y="453289"/>
                  </a:cubicBezTo>
                  <a:lnTo>
                    <a:pt x="79131" y="453289"/>
                  </a:lnTo>
                  <a:cubicBezTo>
                    <a:pt x="81508" y="457854"/>
                    <a:pt x="88832" y="457189"/>
                    <a:pt x="87405" y="465653"/>
                  </a:cubicBezTo>
                  <a:cubicBezTo>
                    <a:pt x="88166" y="466604"/>
                    <a:pt x="88927" y="467555"/>
                    <a:pt x="89688" y="468601"/>
                  </a:cubicBezTo>
                  <a:close/>
                  <a:moveTo>
                    <a:pt x="97106" y="329172"/>
                  </a:moveTo>
                  <a:cubicBezTo>
                    <a:pt x="97392" y="329362"/>
                    <a:pt x="97677" y="329552"/>
                    <a:pt x="97962" y="329838"/>
                  </a:cubicBezTo>
                  <a:cubicBezTo>
                    <a:pt x="97677" y="329552"/>
                    <a:pt x="97392" y="329362"/>
                    <a:pt x="97106" y="329172"/>
                  </a:cubicBezTo>
                  <a:lnTo>
                    <a:pt x="97106" y="329172"/>
                  </a:lnTo>
                  <a:close/>
                  <a:moveTo>
                    <a:pt x="179185" y="281332"/>
                  </a:moveTo>
                  <a:cubicBezTo>
                    <a:pt x="177759" y="279810"/>
                    <a:pt x="176427" y="278194"/>
                    <a:pt x="175000" y="276672"/>
                  </a:cubicBezTo>
                  <a:lnTo>
                    <a:pt x="175000" y="276672"/>
                  </a:lnTo>
                  <a:cubicBezTo>
                    <a:pt x="176427" y="278194"/>
                    <a:pt x="177759" y="279810"/>
                    <a:pt x="179185" y="281332"/>
                  </a:cubicBezTo>
                  <a:cubicBezTo>
                    <a:pt x="180612" y="281237"/>
                    <a:pt x="182134" y="281142"/>
                    <a:pt x="183560" y="281047"/>
                  </a:cubicBezTo>
                  <a:cubicBezTo>
                    <a:pt x="182134" y="281142"/>
                    <a:pt x="180612" y="281237"/>
                    <a:pt x="179185" y="281332"/>
                  </a:cubicBezTo>
                  <a:close/>
                  <a:moveTo>
                    <a:pt x="165870" y="246427"/>
                  </a:moveTo>
                  <a:cubicBezTo>
                    <a:pt x="167106" y="248044"/>
                    <a:pt x="168723" y="249280"/>
                    <a:pt x="170625" y="250136"/>
                  </a:cubicBezTo>
                  <a:cubicBezTo>
                    <a:pt x="171672" y="251087"/>
                    <a:pt x="172718" y="251943"/>
                    <a:pt x="173764" y="252609"/>
                  </a:cubicBezTo>
                  <a:cubicBezTo>
                    <a:pt x="172718" y="251943"/>
                    <a:pt x="171672" y="251183"/>
                    <a:pt x="170625" y="250136"/>
                  </a:cubicBezTo>
                  <a:cubicBezTo>
                    <a:pt x="168723" y="249280"/>
                    <a:pt x="167106" y="248044"/>
                    <a:pt x="165870" y="246427"/>
                  </a:cubicBezTo>
                  <a:close/>
                  <a:moveTo>
                    <a:pt x="168533" y="55734"/>
                  </a:moveTo>
                  <a:cubicBezTo>
                    <a:pt x="165489" y="55258"/>
                    <a:pt x="162446" y="54783"/>
                    <a:pt x="158642" y="54117"/>
                  </a:cubicBezTo>
                  <a:cubicBezTo>
                    <a:pt x="160829" y="62962"/>
                    <a:pt x="164824" y="60584"/>
                    <a:pt x="168533" y="59253"/>
                  </a:cubicBezTo>
                  <a:cubicBezTo>
                    <a:pt x="169008" y="59253"/>
                    <a:pt x="169389" y="59158"/>
                    <a:pt x="169864" y="59158"/>
                  </a:cubicBezTo>
                  <a:cubicBezTo>
                    <a:pt x="168438" y="72092"/>
                    <a:pt x="165870" y="84932"/>
                    <a:pt x="161590" y="95014"/>
                  </a:cubicBezTo>
                  <a:lnTo>
                    <a:pt x="168913" y="107949"/>
                  </a:lnTo>
                  <a:cubicBezTo>
                    <a:pt x="168248" y="108234"/>
                    <a:pt x="167677" y="108519"/>
                    <a:pt x="167011" y="108805"/>
                  </a:cubicBezTo>
                  <a:cubicBezTo>
                    <a:pt x="167297" y="108995"/>
                    <a:pt x="167582" y="109185"/>
                    <a:pt x="167867" y="109375"/>
                  </a:cubicBezTo>
                  <a:lnTo>
                    <a:pt x="122881" y="140096"/>
                  </a:lnTo>
                  <a:lnTo>
                    <a:pt x="103193" y="153601"/>
                  </a:lnTo>
                  <a:lnTo>
                    <a:pt x="79796" y="126875"/>
                  </a:lnTo>
                  <a:cubicBezTo>
                    <a:pt x="79796" y="126875"/>
                    <a:pt x="122881" y="97201"/>
                    <a:pt x="122881" y="95"/>
                  </a:cubicBezTo>
                  <a:lnTo>
                    <a:pt x="171101" y="95"/>
                  </a:lnTo>
                  <a:cubicBezTo>
                    <a:pt x="171101" y="95"/>
                    <a:pt x="171767" y="9416"/>
                    <a:pt x="171767" y="22731"/>
                  </a:cubicBezTo>
                  <a:cubicBezTo>
                    <a:pt x="171767" y="32242"/>
                    <a:pt x="171386" y="43655"/>
                    <a:pt x="170245" y="55258"/>
                  </a:cubicBezTo>
                  <a:cubicBezTo>
                    <a:pt x="169674" y="55544"/>
                    <a:pt x="169104" y="55734"/>
                    <a:pt x="168533" y="55734"/>
                  </a:cubicBezTo>
                  <a:close/>
                  <a:moveTo>
                    <a:pt x="103478" y="127636"/>
                  </a:moveTo>
                  <a:cubicBezTo>
                    <a:pt x="99579" y="122405"/>
                    <a:pt x="97392" y="125544"/>
                    <a:pt x="94728" y="130870"/>
                  </a:cubicBezTo>
                  <a:cubicBezTo>
                    <a:pt x="99484" y="134389"/>
                    <a:pt x="101957" y="132962"/>
                    <a:pt x="103478" y="127636"/>
                  </a:cubicBezTo>
                  <a:close/>
                  <a:moveTo>
                    <a:pt x="113560" y="136862"/>
                  </a:moveTo>
                  <a:cubicBezTo>
                    <a:pt x="107093" y="139430"/>
                    <a:pt x="102623" y="140096"/>
                    <a:pt x="102432" y="149606"/>
                  </a:cubicBezTo>
                  <a:cubicBezTo>
                    <a:pt x="108709" y="149606"/>
                    <a:pt x="111563" y="146372"/>
                    <a:pt x="113560" y="136862"/>
                  </a:cubicBezTo>
                  <a:close/>
                  <a:moveTo>
                    <a:pt x="130585" y="80272"/>
                  </a:moveTo>
                  <a:cubicBezTo>
                    <a:pt x="130394" y="71902"/>
                    <a:pt x="129348" y="64864"/>
                    <a:pt x="122405" y="63913"/>
                  </a:cubicBezTo>
                  <a:cubicBezTo>
                    <a:pt x="119362" y="63437"/>
                    <a:pt x="117364" y="67242"/>
                    <a:pt x="117935" y="71712"/>
                  </a:cubicBezTo>
                  <a:cubicBezTo>
                    <a:pt x="119076" y="80367"/>
                    <a:pt x="122881" y="83315"/>
                    <a:pt x="130585" y="80272"/>
                  </a:cubicBezTo>
                  <a:close/>
                  <a:moveTo>
                    <a:pt x="157691" y="42799"/>
                  </a:moveTo>
                  <a:cubicBezTo>
                    <a:pt x="150938" y="38900"/>
                    <a:pt x="147133" y="39946"/>
                    <a:pt x="143329" y="46223"/>
                  </a:cubicBezTo>
                  <a:cubicBezTo>
                    <a:pt x="149036" y="49457"/>
                    <a:pt x="152650" y="47364"/>
                    <a:pt x="157691" y="42799"/>
                  </a:cubicBezTo>
                  <a:close/>
                  <a:moveTo>
                    <a:pt x="171576" y="462134"/>
                  </a:moveTo>
                  <a:cubicBezTo>
                    <a:pt x="170625" y="462419"/>
                    <a:pt x="169674" y="462800"/>
                    <a:pt x="168818" y="463466"/>
                  </a:cubicBezTo>
                  <a:cubicBezTo>
                    <a:pt x="163873" y="466794"/>
                    <a:pt x="159973" y="465178"/>
                    <a:pt x="156264" y="462515"/>
                  </a:cubicBezTo>
                  <a:cubicBezTo>
                    <a:pt x="159973" y="465178"/>
                    <a:pt x="163873" y="466794"/>
                    <a:pt x="168818" y="463466"/>
                  </a:cubicBezTo>
                  <a:cubicBezTo>
                    <a:pt x="169674" y="462800"/>
                    <a:pt x="170625" y="462419"/>
                    <a:pt x="171576" y="462134"/>
                  </a:cubicBezTo>
                  <a:lnTo>
                    <a:pt x="171576" y="462134"/>
                  </a:lnTo>
                  <a:close/>
                  <a:moveTo>
                    <a:pt x="171196" y="473167"/>
                  </a:moveTo>
                  <a:cubicBezTo>
                    <a:pt x="170720" y="473833"/>
                    <a:pt x="170435" y="474689"/>
                    <a:pt x="170150" y="475640"/>
                  </a:cubicBezTo>
                  <a:lnTo>
                    <a:pt x="171101" y="475640"/>
                  </a:lnTo>
                  <a:cubicBezTo>
                    <a:pt x="171101" y="475640"/>
                    <a:pt x="171101" y="474783"/>
                    <a:pt x="171196" y="473167"/>
                  </a:cubicBezTo>
                  <a:close/>
                  <a:moveTo>
                    <a:pt x="3488594" y="22826"/>
                  </a:moveTo>
                  <a:cubicBezTo>
                    <a:pt x="3488594" y="43940"/>
                    <a:pt x="3486977" y="75041"/>
                    <a:pt x="3478417" y="95109"/>
                  </a:cubicBezTo>
                  <a:lnTo>
                    <a:pt x="3486026" y="108519"/>
                  </a:lnTo>
                  <a:lnTo>
                    <a:pt x="3443037" y="137908"/>
                  </a:lnTo>
                  <a:cubicBezTo>
                    <a:pt x="3450075" y="130394"/>
                    <a:pt x="3454165" y="127065"/>
                    <a:pt x="3446556" y="117460"/>
                  </a:cubicBezTo>
                  <a:cubicBezTo>
                    <a:pt x="3444749" y="124688"/>
                    <a:pt x="3443608" y="128968"/>
                    <a:pt x="3441040" y="139334"/>
                  </a:cubicBezTo>
                  <a:lnTo>
                    <a:pt x="3439708" y="140286"/>
                  </a:lnTo>
                  <a:lnTo>
                    <a:pt x="3420021" y="153791"/>
                  </a:lnTo>
                  <a:lnTo>
                    <a:pt x="3396624" y="127065"/>
                  </a:lnTo>
                  <a:cubicBezTo>
                    <a:pt x="3396624" y="127065"/>
                    <a:pt x="3422208" y="109280"/>
                    <a:pt x="3433907" y="56495"/>
                  </a:cubicBezTo>
                  <a:cubicBezTo>
                    <a:pt x="3434858" y="57255"/>
                    <a:pt x="3436189" y="58016"/>
                    <a:pt x="3437996" y="58777"/>
                  </a:cubicBezTo>
                  <a:cubicBezTo>
                    <a:pt x="3441896" y="53261"/>
                    <a:pt x="3438662" y="50313"/>
                    <a:pt x="3435904" y="46889"/>
                  </a:cubicBezTo>
                  <a:cubicBezTo>
                    <a:pt x="3436474" y="43655"/>
                    <a:pt x="3436950" y="40231"/>
                    <a:pt x="3437426" y="36712"/>
                  </a:cubicBezTo>
                  <a:cubicBezTo>
                    <a:pt x="3438377" y="37663"/>
                    <a:pt x="3439423" y="38900"/>
                    <a:pt x="3440469" y="40611"/>
                  </a:cubicBezTo>
                  <a:cubicBezTo>
                    <a:pt x="3444654" y="32432"/>
                    <a:pt x="3447602" y="26821"/>
                    <a:pt x="3450646" y="21114"/>
                  </a:cubicBezTo>
                  <a:cubicBezTo>
                    <a:pt x="3465292" y="25584"/>
                    <a:pt x="3463676" y="4470"/>
                    <a:pt x="3475850" y="5041"/>
                  </a:cubicBezTo>
                  <a:cubicBezTo>
                    <a:pt x="3474043" y="11698"/>
                    <a:pt x="3472235" y="18261"/>
                    <a:pt x="3468811" y="30720"/>
                  </a:cubicBezTo>
                  <a:cubicBezTo>
                    <a:pt x="3476515" y="26535"/>
                    <a:pt x="3482602" y="20448"/>
                    <a:pt x="3488499" y="14837"/>
                  </a:cubicBezTo>
                  <a:cubicBezTo>
                    <a:pt x="3488594" y="17119"/>
                    <a:pt x="3488594" y="19878"/>
                    <a:pt x="3488594" y="22826"/>
                  </a:cubicBezTo>
                  <a:close/>
                  <a:moveTo>
                    <a:pt x="3441706" y="76563"/>
                  </a:moveTo>
                  <a:cubicBezTo>
                    <a:pt x="3435333" y="73044"/>
                    <a:pt x="3434763" y="77609"/>
                    <a:pt x="3432670" y="80462"/>
                  </a:cubicBezTo>
                  <a:cubicBezTo>
                    <a:pt x="3439328" y="84932"/>
                    <a:pt x="3440089" y="80557"/>
                    <a:pt x="3441706" y="76563"/>
                  </a:cubicBezTo>
                  <a:close/>
                  <a:moveTo>
                    <a:pt x="3474043" y="84742"/>
                  </a:moveTo>
                  <a:cubicBezTo>
                    <a:pt x="3472806" y="77894"/>
                    <a:pt x="3468526" y="74375"/>
                    <a:pt x="3461203" y="76182"/>
                  </a:cubicBezTo>
                  <a:cubicBezTo>
                    <a:pt x="3445700" y="67337"/>
                    <a:pt x="3457779" y="89117"/>
                    <a:pt x="3448648" y="87595"/>
                  </a:cubicBezTo>
                  <a:cubicBezTo>
                    <a:pt x="3453594" y="89117"/>
                    <a:pt x="3458540" y="90734"/>
                    <a:pt x="3463581" y="92256"/>
                  </a:cubicBezTo>
                  <a:cubicBezTo>
                    <a:pt x="3465958" y="95394"/>
                    <a:pt x="3469002" y="99103"/>
                    <a:pt x="3472521" y="95109"/>
                  </a:cubicBezTo>
                  <a:cubicBezTo>
                    <a:pt x="3474518" y="92921"/>
                    <a:pt x="3474708" y="88166"/>
                    <a:pt x="3474043" y="84742"/>
                  </a:cubicBezTo>
                  <a:close/>
                  <a:moveTo>
                    <a:pt x="2899680" y="95"/>
                  </a:moveTo>
                  <a:cubicBezTo>
                    <a:pt x="2899680" y="6943"/>
                    <a:pt x="2899395" y="14456"/>
                    <a:pt x="2898919" y="22160"/>
                  </a:cubicBezTo>
                  <a:cubicBezTo>
                    <a:pt x="2904911" y="19497"/>
                    <a:pt x="2910617" y="15883"/>
                    <a:pt x="2916324" y="13125"/>
                  </a:cubicBezTo>
                  <a:cubicBezTo>
                    <a:pt x="2923077" y="9796"/>
                    <a:pt x="2914802" y="5136"/>
                    <a:pt x="2914327" y="856"/>
                  </a:cubicBezTo>
                  <a:cubicBezTo>
                    <a:pt x="2914802" y="571"/>
                    <a:pt x="2915278" y="381"/>
                    <a:pt x="2915658" y="95"/>
                  </a:cubicBezTo>
                  <a:lnTo>
                    <a:pt x="2899680" y="95"/>
                  </a:lnTo>
                  <a:close/>
                  <a:moveTo>
                    <a:pt x="3120047" y="22826"/>
                  </a:moveTo>
                  <a:cubicBezTo>
                    <a:pt x="3120047" y="43940"/>
                    <a:pt x="3118430" y="75041"/>
                    <a:pt x="3109871" y="95109"/>
                  </a:cubicBezTo>
                  <a:lnTo>
                    <a:pt x="3117479" y="108519"/>
                  </a:lnTo>
                  <a:lnTo>
                    <a:pt x="3078199" y="135340"/>
                  </a:lnTo>
                  <a:cubicBezTo>
                    <a:pt x="3078390" y="134864"/>
                    <a:pt x="3078580" y="134484"/>
                    <a:pt x="3078675" y="133913"/>
                  </a:cubicBezTo>
                  <a:cubicBezTo>
                    <a:pt x="3080482" y="125544"/>
                    <a:pt x="3071256" y="125639"/>
                    <a:pt x="3066120" y="124307"/>
                  </a:cubicBezTo>
                  <a:cubicBezTo>
                    <a:pt x="3056610" y="121834"/>
                    <a:pt x="3046909" y="120027"/>
                    <a:pt x="3037208" y="118030"/>
                  </a:cubicBezTo>
                  <a:cubicBezTo>
                    <a:pt x="3049572" y="103669"/>
                    <a:pt x="3070115" y="69905"/>
                    <a:pt x="3071066" y="4375"/>
                  </a:cubicBezTo>
                  <a:cubicBezTo>
                    <a:pt x="3073159" y="6943"/>
                    <a:pt x="3076297" y="8465"/>
                    <a:pt x="3079721" y="9321"/>
                  </a:cubicBezTo>
                  <a:cubicBezTo>
                    <a:pt x="3083620" y="9226"/>
                    <a:pt x="3086664" y="7989"/>
                    <a:pt x="3086379" y="3804"/>
                  </a:cubicBezTo>
                  <a:cubicBezTo>
                    <a:pt x="3086283" y="2378"/>
                    <a:pt x="3085998" y="1141"/>
                    <a:pt x="3085523" y="0"/>
                  </a:cubicBezTo>
                  <a:lnTo>
                    <a:pt x="3119381" y="0"/>
                  </a:lnTo>
                  <a:cubicBezTo>
                    <a:pt x="3119477" y="95"/>
                    <a:pt x="3120047" y="9511"/>
                    <a:pt x="3120047" y="22826"/>
                  </a:cubicBezTo>
                  <a:close/>
                  <a:moveTo>
                    <a:pt x="3104354" y="35381"/>
                  </a:moveTo>
                  <a:cubicBezTo>
                    <a:pt x="3103118" y="33954"/>
                    <a:pt x="3101977" y="32622"/>
                    <a:pt x="3099979" y="30340"/>
                  </a:cubicBezTo>
                  <a:cubicBezTo>
                    <a:pt x="3098077" y="32622"/>
                    <a:pt x="3096841" y="33954"/>
                    <a:pt x="3095699" y="35381"/>
                  </a:cubicBezTo>
                  <a:cubicBezTo>
                    <a:pt x="3097126" y="36522"/>
                    <a:pt x="3098553" y="38709"/>
                    <a:pt x="3100074" y="38709"/>
                  </a:cubicBezTo>
                  <a:cubicBezTo>
                    <a:pt x="3101501" y="38709"/>
                    <a:pt x="3102927" y="36617"/>
                    <a:pt x="3104354" y="35381"/>
                  </a:cubicBezTo>
                  <a:close/>
                  <a:moveTo>
                    <a:pt x="2707180" y="109470"/>
                  </a:moveTo>
                  <a:cubicBezTo>
                    <a:pt x="2701853" y="98152"/>
                    <a:pt x="2700427" y="82269"/>
                    <a:pt x="2691962" y="74851"/>
                  </a:cubicBezTo>
                  <a:cubicBezTo>
                    <a:pt x="2679218" y="113370"/>
                    <a:pt x="2659625" y="126970"/>
                    <a:pt x="2659625" y="126970"/>
                  </a:cubicBezTo>
                  <a:lnTo>
                    <a:pt x="2683022" y="153696"/>
                  </a:lnTo>
                  <a:lnTo>
                    <a:pt x="2697098" y="144090"/>
                  </a:lnTo>
                  <a:cubicBezTo>
                    <a:pt x="2686541" y="144280"/>
                    <a:pt x="2676459" y="143614"/>
                    <a:pt x="2671133" y="131535"/>
                  </a:cubicBezTo>
                  <a:cubicBezTo>
                    <a:pt x="2678076" y="113941"/>
                    <a:pt x="2690155" y="106998"/>
                    <a:pt x="2707180" y="109470"/>
                  </a:cubicBezTo>
                  <a:close/>
                  <a:moveTo>
                    <a:pt x="3242928" y="22826"/>
                  </a:moveTo>
                  <a:cubicBezTo>
                    <a:pt x="3242928" y="43940"/>
                    <a:pt x="3241311" y="75041"/>
                    <a:pt x="3232751" y="95109"/>
                  </a:cubicBezTo>
                  <a:lnTo>
                    <a:pt x="3240360" y="108519"/>
                  </a:lnTo>
                  <a:lnTo>
                    <a:pt x="3194042" y="140190"/>
                  </a:lnTo>
                  <a:lnTo>
                    <a:pt x="3174354" y="153696"/>
                  </a:lnTo>
                  <a:lnTo>
                    <a:pt x="3150958" y="126970"/>
                  </a:lnTo>
                  <a:cubicBezTo>
                    <a:pt x="3150958" y="126970"/>
                    <a:pt x="3177778" y="108329"/>
                    <a:pt x="3189001" y="52785"/>
                  </a:cubicBezTo>
                  <a:cubicBezTo>
                    <a:pt x="3189382" y="52881"/>
                    <a:pt x="3189762" y="52881"/>
                    <a:pt x="3190047" y="52976"/>
                  </a:cubicBezTo>
                  <a:cubicBezTo>
                    <a:pt x="3194422" y="53927"/>
                    <a:pt x="3199083" y="53736"/>
                    <a:pt x="3199749" y="47840"/>
                  </a:cubicBezTo>
                  <a:cubicBezTo>
                    <a:pt x="3200224" y="43180"/>
                    <a:pt x="3196990" y="41182"/>
                    <a:pt x="3192806" y="40897"/>
                  </a:cubicBezTo>
                  <a:cubicBezTo>
                    <a:pt x="3192235" y="40897"/>
                    <a:pt x="3191664" y="40897"/>
                    <a:pt x="3191094" y="40802"/>
                  </a:cubicBezTo>
                  <a:cubicBezTo>
                    <a:pt x="3192901" y="28723"/>
                    <a:pt x="3194042" y="15408"/>
                    <a:pt x="3194042" y="190"/>
                  </a:cubicBezTo>
                  <a:lnTo>
                    <a:pt x="3242262" y="190"/>
                  </a:lnTo>
                  <a:cubicBezTo>
                    <a:pt x="3242262" y="95"/>
                    <a:pt x="3242928" y="9511"/>
                    <a:pt x="3242928" y="22826"/>
                  </a:cubicBezTo>
                  <a:close/>
                  <a:moveTo>
                    <a:pt x="3220197" y="11603"/>
                  </a:moveTo>
                  <a:cubicBezTo>
                    <a:pt x="3215727" y="3614"/>
                    <a:pt x="3211067" y="10177"/>
                    <a:pt x="3199083" y="10367"/>
                  </a:cubicBezTo>
                  <a:cubicBezTo>
                    <a:pt x="3210876" y="14837"/>
                    <a:pt x="3215632" y="19022"/>
                    <a:pt x="3220197" y="11603"/>
                  </a:cubicBezTo>
                  <a:close/>
                  <a:moveTo>
                    <a:pt x="2751500" y="22826"/>
                  </a:moveTo>
                  <a:cubicBezTo>
                    <a:pt x="2751500" y="43940"/>
                    <a:pt x="2749883" y="75041"/>
                    <a:pt x="2741324" y="95109"/>
                  </a:cubicBezTo>
                  <a:lnTo>
                    <a:pt x="2748932" y="108519"/>
                  </a:lnTo>
                  <a:lnTo>
                    <a:pt x="2726297" y="124022"/>
                  </a:lnTo>
                  <a:cubicBezTo>
                    <a:pt x="2725916" y="111087"/>
                    <a:pt x="2717546" y="99294"/>
                    <a:pt x="2713552" y="86834"/>
                  </a:cubicBezTo>
                  <a:cubicBezTo>
                    <a:pt x="2710033" y="83220"/>
                    <a:pt x="2702519" y="82079"/>
                    <a:pt x="2709843" y="73900"/>
                  </a:cubicBezTo>
                  <a:cubicBezTo>
                    <a:pt x="2720590" y="61821"/>
                    <a:pt x="2698049" y="63152"/>
                    <a:pt x="2700142" y="53736"/>
                  </a:cubicBezTo>
                  <a:cubicBezTo>
                    <a:pt x="2700236" y="53641"/>
                    <a:pt x="2700236" y="53641"/>
                    <a:pt x="2700332" y="53546"/>
                  </a:cubicBez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546"/>
                  </a:lnTo>
                  <a:lnTo>
                    <a:pt x="2700332" y="53356"/>
                  </a:lnTo>
                  <a:cubicBezTo>
                    <a:pt x="2713837" y="59918"/>
                    <a:pt x="2717356" y="46318"/>
                    <a:pt x="2719353" y="40421"/>
                  </a:cubicBezTo>
                  <a:cubicBezTo>
                    <a:pt x="2723633" y="27867"/>
                    <a:pt x="2709177" y="31956"/>
                    <a:pt x="2703755" y="27391"/>
                  </a:cubicBezTo>
                  <a:cubicBezTo>
                    <a:pt x="2703755" y="27296"/>
                    <a:pt x="2703755" y="27201"/>
                    <a:pt x="2703755" y="27106"/>
                  </a:cubicBezTo>
                  <a:lnTo>
                    <a:pt x="2703565" y="27296"/>
                  </a:lnTo>
                  <a:cubicBezTo>
                    <a:pt x="2703565" y="27296"/>
                    <a:pt x="2703755" y="27106"/>
                    <a:pt x="2703755" y="27106"/>
                  </a:cubicBezTo>
                  <a:cubicBezTo>
                    <a:pt x="2703661" y="27106"/>
                    <a:pt x="2703565" y="27106"/>
                    <a:pt x="2703470" y="27106"/>
                  </a:cubicBezTo>
                  <a:cubicBezTo>
                    <a:pt x="2702900" y="25394"/>
                    <a:pt x="2702234" y="23682"/>
                    <a:pt x="2701663" y="21970"/>
                  </a:cubicBezTo>
                  <a:cubicBezTo>
                    <a:pt x="2702139" y="15122"/>
                    <a:pt x="2702519" y="7894"/>
                    <a:pt x="2702519" y="190"/>
                  </a:cubicBezTo>
                  <a:lnTo>
                    <a:pt x="2731813" y="190"/>
                  </a:lnTo>
                  <a:cubicBezTo>
                    <a:pt x="2728579" y="3044"/>
                    <a:pt x="2725821" y="5516"/>
                    <a:pt x="2722587" y="8370"/>
                  </a:cubicBezTo>
                  <a:cubicBezTo>
                    <a:pt x="2732479" y="11033"/>
                    <a:pt x="2735522" y="7514"/>
                    <a:pt x="2737519" y="190"/>
                  </a:cubicBezTo>
                  <a:lnTo>
                    <a:pt x="2750739" y="190"/>
                  </a:lnTo>
                  <a:cubicBezTo>
                    <a:pt x="2750930" y="95"/>
                    <a:pt x="2751500" y="9511"/>
                    <a:pt x="2751500" y="22826"/>
                  </a:cubicBezTo>
                  <a:close/>
                  <a:moveTo>
                    <a:pt x="2744557" y="11508"/>
                  </a:moveTo>
                  <a:cubicBezTo>
                    <a:pt x="2743321" y="11318"/>
                    <a:pt x="2740563" y="13601"/>
                    <a:pt x="2740278" y="15122"/>
                  </a:cubicBezTo>
                  <a:cubicBezTo>
                    <a:pt x="2739231" y="20353"/>
                    <a:pt x="2741799" y="23111"/>
                    <a:pt x="2747981" y="22731"/>
                  </a:cubicBezTo>
                  <a:cubicBezTo>
                    <a:pt x="2749693" y="16929"/>
                    <a:pt x="2750739" y="12554"/>
                    <a:pt x="2744557" y="11508"/>
                  </a:cubicBezTo>
                  <a:close/>
                  <a:moveTo>
                    <a:pt x="2871718" y="22541"/>
                  </a:moveTo>
                  <a:cubicBezTo>
                    <a:pt x="2872574" y="23016"/>
                    <a:pt x="2873430" y="23207"/>
                    <a:pt x="2874381" y="23587"/>
                  </a:cubicBezTo>
                  <a:cubicBezTo>
                    <a:pt x="2874381" y="23397"/>
                    <a:pt x="2874381" y="23111"/>
                    <a:pt x="2874381" y="22921"/>
                  </a:cubicBezTo>
                  <a:cubicBezTo>
                    <a:pt x="2874381" y="9606"/>
                    <a:pt x="2873715" y="285"/>
                    <a:pt x="2873715" y="285"/>
                  </a:cubicBezTo>
                  <a:lnTo>
                    <a:pt x="2855074" y="285"/>
                  </a:lnTo>
                  <a:cubicBezTo>
                    <a:pt x="2857737" y="1712"/>
                    <a:pt x="2860590" y="3804"/>
                    <a:pt x="2863634" y="4280"/>
                  </a:cubicBezTo>
                  <a:cubicBezTo>
                    <a:pt x="2860400" y="9606"/>
                    <a:pt x="2858117" y="13220"/>
                    <a:pt x="2855835" y="16834"/>
                  </a:cubicBezTo>
                  <a:cubicBezTo>
                    <a:pt x="2861161" y="18546"/>
                    <a:pt x="2866772" y="19973"/>
                    <a:pt x="2871718" y="22541"/>
                  </a:cubicBezTo>
                  <a:close/>
                  <a:moveTo>
                    <a:pt x="2700236" y="53261"/>
                  </a:moveTo>
                  <a:lnTo>
                    <a:pt x="2700236" y="53261"/>
                  </a:lnTo>
                  <a:lnTo>
                    <a:pt x="2700236" y="53261"/>
                  </a:lnTo>
                  <a:lnTo>
                    <a:pt x="2700236" y="53261"/>
                  </a:lnTo>
                  <a:cubicBezTo>
                    <a:pt x="2700332" y="53261"/>
                    <a:pt x="2700332" y="53261"/>
                    <a:pt x="2700427" y="53356"/>
                  </a:cubicBezTo>
                  <a:cubicBezTo>
                    <a:pt x="2701568" y="44701"/>
                    <a:pt x="2702709" y="36046"/>
                    <a:pt x="2703851" y="27391"/>
                  </a:cubicBezTo>
                  <a:cubicBezTo>
                    <a:pt x="2703851" y="27391"/>
                    <a:pt x="2703755" y="27296"/>
                    <a:pt x="2703661" y="27296"/>
                  </a:cubicBezTo>
                  <a:cubicBezTo>
                    <a:pt x="2703661" y="27201"/>
                    <a:pt x="2703661" y="27201"/>
                    <a:pt x="2703565" y="27106"/>
                  </a:cubicBezTo>
                  <a:cubicBezTo>
                    <a:pt x="2702805" y="27201"/>
                    <a:pt x="2702044" y="27201"/>
                    <a:pt x="2701283" y="27296"/>
                  </a:cubicBezTo>
                  <a:cubicBezTo>
                    <a:pt x="2700332" y="38044"/>
                    <a:pt x="2698715" y="47840"/>
                    <a:pt x="2696813" y="56590"/>
                  </a:cubicBezTo>
                  <a:cubicBezTo>
                    <a:pt x="2697859" y="55924"/>
                    <a:pt x="2698905" y="55068"/>
                    <a:pt x="2700046" y="53832"/>
                  </a:cubicBezTo>
                  <a:cubicBezTo>
                    <a:pt x="2700236" y="53546"/>
                    <a:pt x="2700236" y="53451"/>
                    <a:pt x="2700236" y="53261"/>
                  </a:cubicBezTo>
                  <a:lnTo>
                    <a:pt x="2700236" y="53261"/>
                  </a:lnTo>
                  <a:close/>
                  <a:moveTo>
                    <a:pt x="3765076" y="92731"/>
                  </a:moveTo>
                  <a:cubicBezTo>
                    <a:pt x="3764029" y="92731"/>
                    <a:pt x="3762888" y="92731"/>
                    <a:pt x="3761652" y="92921"/>
                  </a:cubicBezTo>
                  <a:lnTo>
                    <a:pt x="3763744" y="93968"/>
                  </a:lnTo>
                  <a:cubicBezTo>
                    <a:pt x="3763744" y="93872"/>
                    <a:pt x="3764220" y="93492"/>
                    <a:pt x="3765076" y="92731"/>
                  </a:cubicBezTo>
                  <a:close/>
                  <a:moveTo>
                    <a:pt x="3365523" y="36712"/>
                  </a:moveTo>
                  <a:cubicBezTo>
                    <a:pt x="3364857" y="37188"/>
                    <a:pt x="3364192" y="37568"/>
                    <a:pt x="3363431" y="38234"/>
                  </a:cubicBezTo>
                  <a:cubicBezTo>
                    <a:pt x="3364097" y="39280"/>
                    <a:pt x="3364762" y="40136"/>
                    <a:pt x="3365428" y="40897"/>
                  </a:cubicBezTo>
                  <a:cubicBezTo>
                    <a:pt x="3364572" y="59348"/>
                    <a:pt x="3362004" y="80272"/>
                    <a:pt x="3355727" y="95109"/>
                  </a:cubicBezTo>
                  <a:lnTo>
                    <a:pt x="3363336" y="108519"/>
                  </a:lnTo>
                  <a:lnTo>
                    <a:pt x="3317018" y="140190"/>
                  </a:lnTo>
                  <a:lnTo>
                    <a:pt x="3297330" y="153696"/>
                  </a:lnTo>
                  <a:lnTo>
                    <a:pt x="3273933" y="126970"/>
                  </a:lnTo>
                  <a:cubicBezTo>
                    <a:pt x="3273933" y="126970"/>
                    <a:pt x="3313784" y="99294"/>
                    <a:pt x="3316732" y="10367"/>
                  </a:cubicBezTo>
                  <a:cubicBezTo>
                    <a:pt x="3323866" y="12649"/>
                    <a:pt x="3327290" y="13696"/>
                    <a:pt x="3331379" y="14932"/>
                  </a:cubicBezTo>
                  <a:cubicBezTo>
                    <a:pt x="3330143" y="5136"/>
                    <a:pt x="3326053" y="5802"/>
                    <a:pt x="3316828" y="7704"/>
                  </a:cubicBezTo>
                  <a:cubicBezTo>
                    <a:pt x="3316922" y="5136"/>
                    <a:pt x="3317018" y="2758"/>
                    <a:pt x="3317018" y="95"/>
                  </a:cubicBezTo>
                  <a:lnTo>
                    <a:pt x="3333852" y="95"/>
                  </a:lnTo>
                  <a:cubicBezTo>
                    <a:pt x="3336420" y="2283"/>
                    <a:pt x="3337942" y="3899"/>
                    <a:pt x="3339749" y="4565"/>
                  </a:cubicBezTo>
                  <a:cubicBezTo>
                    <a:pt x="3340510" y="4851"/>
                    <a:pt x="3343648" y="1997"/>
                    <a:pt x="3343458" y="1046"/>
                  </a:cubicBezTo>
                  <a:cubicBezTo>
                    <a:pt x="3343363" y="761"/>
                    <a:pt x="3343268" y="381"/>
                    <a:pt x="3343077" y="95"/>
                  </a:cubicBezTo>
                  <a:lnTo>
                    <a:pt x="3362385" y="95"/>
                  </a:lnTo>
                  <a:cubicBezTo>
                    <a:pt x="3363336" y="1046"/>
                    <a:pt x="3364382" y="1617"/>
                    <a:pt x="3365333" y="1997"/>
                  </a:cubicBezTo>
                  <a:cubicBezTo>
                    <a:pt x="3365523" y="5326"/>
                    <a:pt x="3365904" y="12935"/>
                    <a:pt x="3365904" y="22731"/>
                  </a:cubicBezTo>
                  <a:cubicBezTo>
                    <a:pt x="3365809" y="27106"/>
                    <a:pt x="3365713" y="31766"/>
                    <a:pt x="3365523" y="36712"/>
                  </a:cubicBezTo>
                  <a:close/>
                  <a:moveTo>
                    <a:pt x="3317969" y="49837"/>
                  </a:moveTo>
                  <a:cubicBezTo>
                    <a:pt x="3323200" y="46984"/>
                    <a:pt x="3324246" y="43560"/>
                    <a:pt x="3321773" y="40136"/>
                  </a:cubicBezTo>
                  <a:cubicBezTo>
                    <a:pt x="3320917" y="38995"/>
                    <a:pt x="3316352" y="38900"/>
                    <a:pt x="3315306" y="39946"/>
                  </a:cubicBezTo>
                  <a:cubicBezTo>
                    <a:pt x="3312072" y="43560"/>
                    <a:pt x="3314450" y="46508"/>
                    <a:pt x="3317969" y="49837"/>
                  </a:cubicBezTo>
                  <a:close/>
                  <a:moveTo>
                    <a:pt x="3312928" y="96345"/>
                  </a:moveTo>
                  <a:cubicBezTo>
                    <a:pt x="3323295" y="97106"/>
                    <a:pt x="3317874" y="88736"/>
                    <a:pt x="3320061" y="84362"/>
                  </a:cubicBezTo>
                  <a:cubicBezTo>
                    <a:pt x="3313118" y="82174"/>
                    <a:pt x="3308268" y="83410"/>
                    <a:pt x="3307412" y="90353"/>
                  </a:cubicBezTo>
                  <a:cubicBezTo>
                    <a:pt x="3307126" y="92256"/>
                    <a:pt x="3310836" y="96250"/>
                    <a:pt x="3312928" y="96345"/>
                  </a:cubicBezTo>
                  <a:close/>
                  <a:moveTo>
                    <a:pt x="3333947" y="119647"/>
                  </a:moveTo>
                  <a:cubicBezTo>
                    <a:pt x="3325577" y="114226"/>
                    <a:pt x="3320442" y="112133"/>
                    <a:pt x="3314830" y="122976"/>
                  </a:cubicBezTo>
                  <a:cubicBezTo>
                    <a:pt x="3321678" y="121739"/>
                    <a:pt x="3326433" y="120883"/>
                    <a:pt x="3333947" y="119647"/>
                  </a:cubicBezTo>
                  <a:close/>
                  <a:moveTo>
                    <a:pt x="3339273" y="19117"/>
                  </a:moveTo>
                  <a:cubicBezTo>
                    <a:pt x="3329002" y="28437"/>
                    <a:pt x="3327765" y="35285"/>
                    <a:pt x="3332996" y="44891"/>
                  </a:cubicBezTo>
                  <a:cubicBezTo>
                    <a:pt x="3339654" y="37853"/>
                    <a:pt x="3338512" y="30530"/>
                    <a:pt x="3339273" y="19117"/>
                  </a:cubicBezTo>
                  <a:close/>
                  <a:moveTo>
                    <a:pt x="3840117" y="36902"/>
                  </a:moveTo>
                  <a:cubicBezTo>
                    <a:pt x="3840878" y="37092"/>
                    <a:pt x="3841638" y="37378"/>
                    <a:pt x="3842209" y="37948"/>
                  </a:cubicBezTo>
                  <a:cubicBezTo>
                    <a:pt x="3841638" y="37378"/>
                    <a:pt x="3840878" y="37092"/>
                    <a:pt x="3840117" y="36902"/>
                  </a:cubicBezTo>
                  <a:cubicBezTo>
                    <a:pt x="3838405" y="37188"/>
                    <a:pt x="3836693" y="37473"/>
                    <a:pt x="3834981" y="37663"/>
                  </a:cubicBezTo>
                  <a:cubicBezTo>
                    <a:pt x="3832223" y="32147"/>
                    <a:pt x="3838500" y="24348"/>
                    <a:pt x="3826706" y="18451"/>
                  </a:cubicBezTo>
                  <a:cubicBezTo>
                    <a:pt x="3823187" y="36427"/>
                    <a:pt x="3809492" y="52310"/>
                    <a:pt x="3826706" y="70666"/>
                  </a:cubicBezTo>
                  <a:cubicBezTo>
                    <a:pt x="3836598" y="68479"/>
                    <a:pt x="3833935" y="57731"/>
                    <a:pt x="3839261" y="52405"/>
                  </a:cubicBezTo>
                  <a:cubicBezTo>
                    <a:pt x="3832508" y="45937"/>
                    <a:pt x="3829560" y="56114"/>
                    <a:pt x="3823758" y="54307"/>
                  </a:cubicBezTo>
                  <a:cubicBezTo>
                    <a:pt x="3822521" y="47650"/>
                    <a:pt x="3826706" y="43845"/>
                    <a:pt x="3831842" y="40611"/>
                  </a:cubicBezTo>
                  <a:cubicBezTo>
                    <a:pt x="3840021" y="43370"/>
                    <a:pt x="3848106" y="46128"/>
                    <a:pt x="3856285" y="48886"/>
                  </a:cubicBezTo>
                  <a:cubicBezTo>
                    <a:pt x="3855429" y="60680"/>
                    <a:pt x="3853717" y="72853"/>
                    <a:pt x="3850864" y="83506"/>
                  </a:cubicBezTo>
                  <a:cubicBezTo>
                    <a:pt x="3849437" y="83125"/>
                    <a:pt x="3848011" y="82745"/>
                    <a:pt x="3846489" y="82269"/>
                  </a:cubicBezTo>
                  <a:cubicBezTo>
                    <a:pt x="3847440" y="84837"/>
                    <a:pt x="3848296" y="87215"/>
                    <a:pt x="3849152" y="89402"/>
                  </a:cubicBezTo>
                  <a:cubicBezTo>
                    <a:pt x="3848486" y="91305"/>
                    <a:pt x="3847916" y="93302"/>
                    <a:pt x="3847155" y="95014"/>
                  </a:cubicBezTo>
                  <a:lnTo>
                    <a:pt x="3854763" y="108424"/>
                  </a:lnTo>
                  <a:lnTo>
                    <a:pt x="3815103" y="135530"/>
                  </a:lnTo>
                  <a:cubicBezTo>
                    <a:pt x="3809111" y="134579"/>
                    <a:pt x="3805212" y="139810"/>
                    <a:pt x="3800266" y="145707"/>
                  </a:cubicBezTo>
                  <a:lnTo>
                    <a:pt x="3789709" y="152935"/>
                  </a:lnTo>
                  <a:cubicBezTo>
                    <a:pt x="3788282" y="149416"/>
                    <a:pt x="3787046" y="145897"/>
                    <a:pt x="3786000" y="142283"/>
                  </a:cubicBezTo>
                  <a:cubicBezTo>
                    <a:pt x="3786095" y="142188"/>
                    <a:pt x="3786095" y="142188"/>
                    <a:pt x="3786190" y="142093"/>
                  </a:cubicBezTo>
                  <a:cubicBezTo>
                    <a:pt x="3786095" y="141998"/>
                    <a:pt x="3786000" y="141902"/>
                    <a:pt x="3785905" y="141807"/>
                  </a:cubicBezTo>
                  <a:cubicBezTo>
                    <a:pt x="3801978" y="130775"/>
                    <a:pt x="3794274" y="108519"/>
                    <a:pt x="3811774" y="94633"/>
                  </a:cubicBezTo>
                  <a:cubicBezTo>
                    <a:pt x="3796842" y="95299"/>
                    <a:pt x="3797508" y="86929"/>
                    <a:pt x="3796462" y="79701"/>
                  </a:cubicBezTo>
                  <a:cubicBezTo>
                    <a:pt x="3799410" y="76563"/>
                    <a:pt x="3799981" y="73424"/>
                    <a:pt x="3798935" y="71142"/>
                  </a:cubicBezTo>
                  <a:cubicBezTo>
                    <a:pt x="3801978" y="61155"/>
                    <a:pt x="3804546" y="49647"/>
                    <a:pt x="3806258" y="36332"/>
                  </a:cubicBezTo>
                  <a:cubicBezTo>
                    <a:pt x="3806828" y="36141"/>
                    <a:pt x="3807399" y="35856"/>
                    <a:pt x="3808065" y="35476"/>
                  </a:cubicBezTo>
                  <a:cubicBezTo>
                    <a:pt x="3815769" y="30149"/>
                    <a:pt x="3813772" y="21400"/>
                    <a:pt x="3813201" y="13601"/>
                  </a:cubicBezTo>
                  <a:cubicBezTo>
                    <a:pt x="3813676" y="9416"/>
                    <a:pt x="3814247" y="5136"/>
                    <a:pt x="3814818" y="95"/>
                  </a:cubicBezTo>
                  <a:lnTo>
                    <a:pt x="3831176" y="95"/>
                  </a:lnTo>
                  <a:cubicBezTo>
                    <a:pt x="3831081" y="285"/>
                    <a:pt x="3830986" y="381"/>
                    <a:pt x="3830891" y="571"/>
                  </a:cubicBezTo>
                  <a:cubicBezTo>
                    <a:pt x="3833364" y="4375"/>
                    <a:pt x="3836027" y="7609"/>
                    <a:pt x="3842114" y="4946"/>
                  </a:cubicBezTo>
                  <a:cubicBezTo>
                    <a:pt x="3844872" y="3709"/>
                    <a:pt x="3846964" y="2092"/>
                    <a:pt x="3848581" y="190"/>
                  </a:cubicBezTo>
                  <a:lnTo>
                    <a:pt x="3856000" y="190"/>
                  </a:lnTo>
                  <a:cubicBezTo>
                    <a:pt x="3855049" y="3519"/>
                    <a:pt x="3854478" y="7418"/>
                    <a:pt x="3853717" y="11033"/>
                  </a:cubicBezTo>
                  <a:cubicBezTo>
                    <a:pt x="3854763" y="9416"/>
                    <a:pt x="3855905" y="8274"/>
                    <a:pt x="3857046" y="7038"/>
                  </a:cubicBezTo>
                  <a:cubicBezTo>
                    <a:pt x="3857236" y="11033"/>
                    <a:pt x="3857331" y="16454"/>
                    <a:pt x="3857331" y="22826"/>
                  </a:cubicBezTo>
                  <a:cubicBezTo>
                    <a:pt x="3857331" y="23777"/>
                    <a:pt x="3857331" y="24918"/>
                    <a:pt x="3857331" y="25870"/>
                  </a:cubicBezTo>
                  <a:cubicBezTo>
                    <a:pt x="3849437" y="24633"/>
                    <a:pt x="3845062" y="31671"/>
                    <a:pt x="3840117" y="36902"/>
                  </a:cubicBezTo>
                  <a:close/>
                  <a:moveTo>
                    <a:pt x="3825850" y="112894"/>
                  </a:moveTo>
                  <a:cubicBezTo>
                    <a:pt x="3814723" y="119362"/>
                    <a:pt x="3803500" y="117460"/>
                    <a:pt x="3798269" y="133818"/>
                  </a:cubicBezTo>
                  <a:cubicBezTo>
                    <a:pt x="3809777" y="127826"/>
                    <a:pt x="3822521" y="132297"/>
                    <a:pt x="3825850" y="112894"/>
                  </a:cubicBezTo>
                  <a:close/>
                  <a:moveTo>
                    <a:pt x="3815483" y="67813"/>
                  </a:moveTo>
                  <a:cubicBezTo>
                    <a:pt x="3813866" y="66957"/>
                    <a:pt x="3808636" y="69239"/>
                    <a:pt x="3807875" y="71236"/>
                  </a:cubicBezTo>
                  <a:cubicBezTo>
                    <a:pt x="3804926" y="78465"/>
                    <a:pt x="3811299" y="78560"/>
                    <a:pt x="3815674" y="79987"/>
                  </a:cubicBezTo>
                  <a:cubicBezTo>
                    <a:pt x="3815674" y="80082"/>
                    <a:pt x="3815579" y="80177"/>
                    <a:pt x="3815579" y="80272"/>
                  </a:cubicBezTo>
                  <a:cubicBezTo>
                    <a:pt x="3815674" y="80272"/>
                    <a:pt x="3815769" y="80177"/>
                    <a:pt x="3815864" y="80177"/>
                  </a:cubicBezTo>
                  <a:cubicBezTo>
                    <a:pt x="3816815" y="84457"/>
                    <a:pt x="3813391" y="89878"/>
                    <a:pt x="3819383" y="92731"/>
                  </a:cubicBezTo>
                  <a:lnTo>
                    <a:pt x="3819193" y="92826"/>
                  </a:lnTo>
                  <a:cubicBezTo>
                    <a:pt x="3819098" y="92826"/>
                    <a:pt x="3819098" y="92921"/>
                    <a:pt x="3819098" y="92921"/>
                  </a:cubicBezTo>
                  <a:cubicBezTo>
                    <a:pt x="3819098" y="92921"/>
                    <a:pt x="3819098" y="92921"/>
                    <a:pt x="3819193" y="92921"/>
                  </a:cubicBezTo>
                  <a:cubicBezTo>
                    <a:pt x="3814342" y="97677"/>
                    <a:pt x="3809396" y="102527"/>
                    <a:pt x="3812345" y="110897"/>
                  </a:cubicBezTo>
                  <a:cubicBezTo>
                    <a:pt x="3817671" y="110612"/>
                    <a:pt x="3823377" y="111468"/>
                    <a:pt x="3825184" y="104525"/>
                  </a:cubicBezTo>
                  <a:cubicBezTo>
                    <a:pt x="3826516" y="99103"/>
                    <a:pt x="3824424" y="95109"/>
                    <a:pt x="3819193" y="92921"/>
                  </a:cubicBezTo>
                  <a:cubicBezTo>
                    <a:pt x="3819193" y="92921"/>
                    <a:pt x="3819288" y="92826"/>
                    <a:pt x="3819288" y="92826"/>
                  </a:cubicBezTo>
                  <a:cubicBezTo>
                    <a:pt x="3824138" y="91400"/>
                    <a:pt x="3828989" y="89973"/>
                    <a:pt x="3834315" y="88451"/>
                  </a:cubicBezTo>
                  <a:cubicBezTo>
                    <a:pt x="3832508" y="75897"/>
                    <a:pt x="3824994" y="76277"/>
                    <a:pt x="3815864" y="80082"/>
                  </a:cubicBezTo>
                  <a:cubicBezTo>
                    <a:pt x="3815864" y="80082"/>
                    <a:pt x="3815864" y="79987"/>
                    <a:pt x="3815864" y="79987"/>
                  </a:cubicBezTo>
                  <a:lnTo>
                    <a:pt x="3815579" y="80272"/>
                  </a:lnTo>
                  <a:cubicBezTo>
                    <a:pt x="3815579" y="80272"/>
                    <a:pt x="3815864" y="79987"/>
                    <a:pt x="3815864" y="79987"/>
                  </a:cubicBezTo>
                  <a:cubicBezTo>
                    <a:pt x="3815769" y="79987"/>
                    <a:pt x="3815769" y="79987"/>
                    <a:pt x="3815674" y="79891"/>
                  </a:cubicBezTo>
                  <a:cubicBezTo>
                    <a:pt x="3816244" y="75802"/>
                    <a:pt x="3822141" y="71332"/>
                    <a:pt x="3815483" y="67813"/>
                  </a:cubicBezTo>
                  <a:close/>
                  <a:moveTo>
                    <a:pt x="3774872" y="76658"/>
                  </a:moveTo>
                  <a:cubicBezTo>
                    <a:pt x="3780864" y="62867"/>
                    <a:pt x="3787046" y="39280"/>
                    <a:pt x="3787046" y="95"/>
                  </a:cubicBezTo>
                  <a:lnTo>
                    <a:pt x="3771733" y="95"/>
                  </a:lnTo>
                  <a:cubicBezTo>
                    <a:pt x="3771067" y="1331"/>
                    <a:pt x="3770497" y="2663"/>
                    <a:pt x="3769831" y="3899"/>
                  </a:cubicBezTo>
                  <a:cubicBezTo>
                    <a:pt x="3769546" y="2568"/>
                    <a:pt x="3769356" y="1331"/>
                    <a:pt x="3769261" y="95"/>
                  </a:cubicBezTo>
                  <a:lnTo>
                    <a:pt x="3759559" y="95"/>
                  </a:lnTo>
                  <a:cubicBezTo>
                    <a:pt x="3759559" y="8274"/>
                    <a:pt x="3759179" y="17500"/>
                    <a:pt x="3758513" y="26726"/>
                  </a:cubicBezTo>
                  <a:cubicBezTo>
                    <a:pt x="3764505" y="26345"/>
                    <a:pt x="3772970" y="31291"/>
                    <a:pt x="3778772" y="27011"/>
                  </a:cubicBezTo>
                  <a:cubicBezTo>
                    <a:pt x="3776774" y="35666"/>
                    <a:pt x="3775347" y="41753"/>
                    <a:pt x="3773350" y="50693"/>
                  </a:cubicBezTo>
                  <a:cubicBezTo>
                    <a:pt x="3768214" y="49742"/>
                    <a:pt x="3761557" y="49171"/>
                    <a:pt x="3756896" y="46603"/>
                  </a:cubicBezTo>
                  <a:cubicBezTo>
                    <a:pt x="3756326" y="52881"/>
                    <a:pt x="3755660" y="58872"/>
                    <a:pt x="3755089" y="64199"/>
                  </a:cubicBezTo>
                  <a:cubicBezTo>
                    <a:pt x="3760415" y="71617"/>
                    <a:pt x="3763649" y="76087"/>
                    <a:pt x="3766788" y="80367"/>
                  </a:cubicBezTo>
                  <a:cubicBezTo>
                    <a:pt x="3769926" y="76943"/>
                    <a:pt x="3772494" y="76087"/>
                    <a:pt x="3774872" y="76658"/>
                  </a:cubicBezTo>
                  <a:close/>
                  <a:moveTo>
                    <a:pt x="3785809" y="142093"/>
                  </a:moveTo>
                  <a:lnTo>
                    <a:pt x="3785714" y="141998"/>
                  </a:lnTo>
                  <a:cubicBezTo>
                    <a:pt x="3785714" y="141998"/>
                    <a:pt x="3785714" y="141998"/>
                    <a:pt x="3785714" y="141998"/>
                  </a:cubicBezTo>
                  <a:cubicBezTo>
                    <a:pt x="3777915" y="135625"/>
                    <a:pt x="3778866" y="127731"/>
                    <a:pt x="3783337" y="120123"/>
                  </a:cubicBezTo>
                  <a:cubicBezTo>
                    <a:pt x="3780103" y="118030"/>
                    <a:pt x="3777440" y="117269"/>
                    <a:pt x="3775062" y="117364"/>
                  </a:cubicBezTo>
                  <a:cubicBezTo>
                    <a:pt x="3769356" y="124117"/>
                    <a:pt x="3765266" y="126970"/>
                    <a:pt x="3765266" y="126970"/>
                  </a:cubicBezTo>
                  <a:lnTo>
                    <a:pt x="3768214" y="130299"/>
                  </a:lnTo>
                  <a:cubicBezTo>
                    <a:pt x="3769261" y="130775"/>
                    <a:pt x="3769926" y="131441"/>
                    <a:pt x="3770021" y="132297"/>
                  </a:cubicBezTo>
                  <a:lnTo>
                    <a:pt x="3782100" y="146087"/>
                  </a:lnTo>
                  <a:cubicBezTo>
                    <a:pt x="3783337" y="144851"/>
                    <a:pt x="3784573" y="143519"/>
                    <a:pt x="3785905" y="142283"/>
                  </a:cubicBezTo>
                  <a:cubicBezTo>
                    <a:pt x="3785905" y="142188"/>
                    <a:pt x="3785809" y="141998"/>
                    <a:pt x="3785809" y="141902"/>
                  </a:cubicBezTo>
                  <a:cubicBezTo>
                    <a:pt x="3785714" y="141998"/>
                    <a:pt x="3785809" y="141998"/>
                    <a:pt x="3785809" y="142093"/>
                  </a:cubicBezTo>
                  <a:close/>
                  <a:moveTo>
                    <a:pt x="3611475" y="22826"/>
                  </a:moveTo>
                  <a:cubicBezTo>
                    <a:pt x="3611475" y="43940"/>
                    <a:pt x="3609858" y="75041"/>
                    <a:pt x="3601298" y="95109"/>
                  </a:cubicBezTo>
                  <a:lnTo>
                    <a:pt x="3608907" y="108519"/>
                  </a:lnTo>
                  <a:lnTo>
                    <a:pt x="3562589" y="140190"/>
                  </a:lnTo>
                  <a:lnTo>
                    <a:pt x="3542901" y="153696"/>
                  </a:lnTo>
                  <a:lnTo>
                    <a:pt x="3519505" y="126970"/>
                  </a:lnTo>
                  <a:cubicBezTo>
                    <a:pt x="3519505" y="126970"/>
                    <a:pt x="3527684" y="121359"/>
                    <a:pt x="3536909" y="106902"/>
                  </a:cubicBezTo>
                  <a:cubicBezTo>
                    <a:pt x="3541760" y="117554"/>
                    <a:pt x="3546611" y="97106"/>
                    <a:pt x="3551461" y="103193"/>
                  </a:cubicBezTo>
                  <a:cubicBezTo>
                    <a:pt x="3552317" y="106902"/>
                    <a:pt x="3553173" y="111563"/>
                    <a:pt x="3558404" y="109470"/>
                  </a:cubicBezTo>
                  <a:cubicBezTo>
                    <a:pt x="3560782" y="108519"/>
                    <a:pt x="3563540" y="105000"/>
                    <a:pt x="3563540" y="102527"/>
                  </a:cubicBezTo>
                  <a:cubicBezTo>
                    <a:pt x="3563635" y="97297"/>
                    <a:pt x="3564777" y="93112"/>
                    <a:pt x="3568771" y="89783"/>
                  </a:cubicBezTo>
                  <a:cubicBezTo>
                    <a:pt x="3566108" y="76087"/>
                    <a:pt x="3557072" y="80747"/>
                    <a:pt x="3549274" y="81603"/>
                  </a:cubicBezTo>
                  <a:cubicBezTo>
                    <a:pt x="3556597" y="62296"/>
                    <a:pt x="3562399" y="35761"/>
                    <a:pt x="3562399" y="95"/>
                  </a:cubicBezTo>
                  <a:lnTo>
                    <a:pt x="3609953" y="95"/>
                  </a:lnTo>
                  <a:cubicBezTo>
                    <a:pt x="3609573" y="3234"/>
                    <a:pt x="3609763" y="6087"/>
                    <a:pt x="3610904" y="8274"/>
                  </a:cubicBezTo>
                  <a:cubicBezTo>
                    <a:pt x="3611380" y="12174"/>
                    <a:pt x="3611475" y="17025"/>
                    <a:pt x="3611475" y="22826"/>
                  </a:cubicBezTo>
                  <a:close/>
                  <a:moveTo>
                    <a:pt x="3591217" y="73709"/>
                  </a:moveTo>
                  <a:cubicBezTo>
                    <a:pt x="3588459" y="81318"/>
                    <a:pt x="3586747" y="85788"/>
                    <a:pt x="3592833" y="91875"/>
                  </a:cubicBezTo>
                  <a:cubicBezTo>
                    <a:pt x="3596828" y="85123"/>
                    <a:pt x="3596162" y="80843"/>
                    <a:pt x="3591217" y="73709"/>
                  </a:cubicBezTo>
                  <a:close/>
                  <a:moveTo>
                    <a:pt x="3603866" y="44226"/>
                  </a:moveTo>
                  <a:cubicBezTo>
                    <a:pt x="3600823" y="38139"/>
                    <a:pt x="3601393" y="29864"/>
                    <a:pt x="3587507" y="30625"/>
                  </a:cubicBezTo>
                  <a:cubicBezTo>
                    <a:pt x="3594450" y="35951"/>
                    <a:pt x="3584940" y="51929"/>
                    <a:pt x="3603866" y="44226"/>
                  </a:cubicBezTo>
                  <a:close/>
                  <a:moveTo>
                    <a:pt x="3650469" y="80177"/>
                  </a:moveTo>
                  <a:cubicBezTo>
                    <a:pt x="3656557" y="67813"/>
                    <a:pt x="3663404" y="45177"/>
                    <a:pt x="3664070" y="6658"/>
                  </a:cubicBezTo>
                  <a:cubicBezTo>
                    <a:pt x="3660836" y="6563"/>
                    <a:pt x="3657317" y="5231"/>
                    <a:pt x="3653513" y="1427"/>
                  </a:cubicBezTo>
                  <a:cubicBezTo>
                    <a:pt x="3653798" y="951"/>
                    <a:pt x="3654179" y="571"/>
                    <a:pt x="3654464" y="95"/>
                  </a:cubicBezTo>
                  <a:lnTo>
                    <a:pt x="3640388" y="95"/>
                  </a:lnTo>
                  <a:cubicBezTo>
                    <a:pt x="3641529" y="5516"/>
                    <a:pt x="3640293" y="11223"/>
                    <a:pt x="3636298" y="17025"/>
                  </a:cubicBezTo>
                  <a:cubicBezTo>
                    <a:pt x="3636108" y="21685"/>
                    <a:pt x="3635728" y="26535"/>
                    <a:pt x="3635442" y="31291"/>
                  </a:cubicBezTo>
                  <a:cubicBezTo>
                    <a:pt x="3644287" y="33383"/>
                    <a:pt x="3650375" y="31576"/>
                    <a:pt x="3653228" y="39375"/>
                  </a:cubicBezTo>
                  <a:cubicBezTo>
                    <a:pt x="3646570" y="42514"/>
                    <a:pt x="3643051" y="38329"/>
                    <a:pt x="3635442" y="31766"/>
                  </a:cubicBezTo>
                  <a:cubicBezTo>
                    <a:pt x="3633350" y="60394"/>
                    <a:pt x="3629450" y="88261"/>
                    <a:pt x="3629450" y="88261"/>
                  </a:cubicBezTo>
                  <a:lnTo>
                    <a:pt x="3640959" y="93777"/>
                  </a:lnTo>
                  <a:cubicBezTo>
                    <a:pt x="3640959" y="93777"/>
                    <a:pt x="3642385" y="92636"/>
                    <a:pt x="3644573" y="89878"/>
                  </a:cubicBezTo>
                  <a:cubicBezTo>
                    <a:pt x="3643146" y="87976"/>
                    <a:pt x="3642670" y="85027"/>
                    <a:pt x="3643812" y="80082"/>
                  </a:cubicBezTo>
                  <a:lnTo>
                    <a:pt x="3650469" y="80082"/>
                  </a:lnTo>
                  <a:close/>
                  <a:moveTo>
                    <a:pt x="2136621" y="95"/>
                  </a:moveTo>
                  <a:lnTo>
                    <a:pt x="2088401" y="95"/>
                  </a:lnTo>
                  <a:cubicBezTo>
                    <a:pt x="2088401" y="27677"/>
                    <a:pt x="2084882" y="49647"/>
                    <a:pt x="2079936" y="67242"/>
                  </a:cubicBezTo>
                  <a:cubicBezTo>
                    <a:pt x="2080887" y="68859"/>
                    <a:pt x="2081268" y="71046"/>
                    <a:pt x="2081078" y="74185"/>
                  </a:cubicBezTo>
                  <a:cubicBezTo>
                    <a:pt x="2079936" y="74280"/>
                    <a:pt x="2078890" y="74280"/>
                    <a:pt x="2077939" y="74185"/>
                  </a:cubicBezTo>
                  <a:cubicBezTo>
                    <a:pt x="2070806" y="95965"/>
                    <a:pt x="2061580" y="109851"/>
                    <a:pt x="2054732" y="117840"/>
                  </a:cubicBezTo>
                  <a:cubicBezTo>
                    <a:pt x="2056825" y="124973"/>
                    <a:pt x="2057681" y="132582"/>
                    <a:pt x="2057491" y="140666"/>
                  </a:cubicBezTo>
                  <a:lnTo>
                    <a:pt x="2068809" y="153601"/>
                  </a:lnTo>
                  <a:lnTo>
                    <a:pt x="2088496" y="140096"/>
                  </a:lnTo>
                  <a:lnTo>
                    <a:pt x="2134814" y="108424"/>
                  </a:lnTo>
                  <a:lnTo>
                    <a:pt x="2127206" y="95014"/>
                  </a:lnTo>
                  <a:cubicBezTo>
                    <a:pt x="2135670" y="75041"/>
                    <a:pt x="2137382" y="43845"/>
                    <a:pt x="2137382" y="22731"/>
                  </a:cubicBezTo>
                  <a:cubicBezTo>
                    <a:pt x="2137287" y="9511"/>
                    <a:pt x="2136621" y="95"/>
                    <a:pt x="2136621" y="95"/>
                  </a:cubicBezTo>
                  <a:close/>
                  <a:moveTo>
                    <a:pt x="1276742" y="95"/>
                  </a:moveTo>
                  <a:lnTo>
                    <a:pt x="1228522" y="95"/>
                  </a:lnTo>
                  <a:cubicBezTo>
                    <a:pt x="1228522" y="26821"/>
                    <a:pt x="1225193" y="48220"/>
                    <a:pt x="1220437" y="65530"/>
                  </a:cubicBezTo>
                  <a:cubicBezTo>
                    <a:pt x="1223576" y="63343"/>
                    <a:pt x="1226714" y="61250"/>
                    <a:pt x="1230899" y="63818"/>
                  </a:cubicBezTo>
                  <a:cubicBezTo>
                    <a:pt x="1226239" y="67147"/>
                    <a:pt x="1222910" y="76848"/>
                    <a:pt x="1217394" y="75516"/>
                  </a:cubicBezTo>
                  <a:cubicBezTo>
                    <a:pt x="1204649" y="113370"/>
                    <a:pt x="1185437" y="126780"/>
                    <a:pt x="1185437" y="126780"/>
                  </a:cubicBezTo>
                  <a:lnTo>
                    <a:pt x="1208834" y="153506"/>
                  </a:lnTo>
                  <a:lnTo>
                    <a:pt x="1228522" y="140000"/>
                  </a:lnTo>
                  <a:lnTo>
                    <a:pt x="1274840" y="108329"/>
                  </a:lnTo>
                  <a:lnTo>
                    <a:pt x="1267231" y="94919"/>
                  </a:lnTo>
                  <a:cubicBezTo>
                    <a:pt x="1275696" y="74946"/>
                    <a:pt x="1277408" y="43750"/>
                    <a:pt x="1277408" y="22636"/>
                  </a:cubicBezTo>
                  <a:cubicBezTo>
                    <a:pt x="1277312" y="9511"/>
                    <a:pt x="1276742" y="95"/>
                    <a:pt x="1276742" y="95"/>
                  </a:cubicBezTo>
                  <a:close/>
                  <a:moveTo>
                    <a:pt x="1768740" y="27201"/>
                  </a:moveTo>
                  <a:cubicBezTo>
                    <a:pt x="1768550" y="48030"/>
                    <a:pt x="1766553" y="76372"/>
                    <a:pt x="1758659" y="95109"/>
                  </a:cubicBezTo>
                  <a:lnTo>
                    <a:pt x="1766267" y="108519"/>
                  </a:lnTo>
                  <a:lnTo>
                    <a:pt x="1719949" y="140190"/>
                  </a:lnTo>
                  <a:lnTo>
                    <a:pt x="1700262" y="153696"/>
                  </a:lnTo>
                  <a:lnTo>
                    <a:pt x="1676865" y="126970"/>
                  </a:lnTo>
                  <a:cubicBezTo>
                    <a:pt x="1676865" y="126970"/>
                    <a:pt x="1719949" y="97297"/>
                    <a:pt x="1719949" y="190"/>
                  </a:cubicBezTo>
                  <a:lnTo>
                    <a:pt x="1768169" y="190"/>
                  </a:lnTo>
                  <a:cubicBezTo>
                    <a:pt x="1768169" y="190"/>
                    <a:pt x="1768550" y="5516"/>
                    <a:pt x="1768740" y="13791"/>
                  </a:cubicBezTo>
                  <a:cubicBezTo>
                    <a:pt x="1766077" y="12935"/>
                    <a:pt x="1763224" y="11889"/>
                    <a:pt x="1759895" y="10747"/>
                  </a:cubicBezTo>
                  <a:cubicBezTo>
                    <a:pt x="1758563" y="22731"/>
                    <a:pt x="1762653" y="26250"/>
                    <a:pt x="1768740" y="27201"/>
                  </a:cubicBezTo>
                  <a:close/>
                  <a:moveTo>
                    <a:pt x="1733455" y="5611"/>
                  </a:moveTo>
                  <a:cubicBezTo>
                    <a:pt x="1739732" y="10557"/>
                    <a:pt x="1743821" y="10557"/>
                    <a:pt x="1750479" y="5611"/>
                  </a:cubicBezTo>
                  <a:lnTo>
                    <a:pt x="1733455" y="5611"/>
                  </a:lnTo>
                  <a:close/>
                  <a:moveTo>
                    <a:pt x="1721661" y="81128"/>
                  </a:moveTo>
                  <a:cubicBezTo>
                    <a:pt x="1721471" y="79226"/>
                    <a:pt x="1719569" y="75802"/>
                    <a:pt x="1718808" y="75992"/>
                  </a:cubicBezTo>
                  <a:cubicBezTo>
                    <a:pt x="1717096" y="76372"/>
                    <a:pt x="1714908" y="78084"/>
                    <a:pt x="1714148" y="80082"/>
                  </a:cubicBezTo>
                  <a:cubicBezTo>
                    <a:pt x="1713672" y="81128"/>
                    <a:pt x="1715669" y="83696"/>
                    <a:pt x="1719379" y="91685"/>
                  </a:cubicBezTo>
                  <a:cubicBezTo>
                    <a:pt x="1720615" y="86073"/>
                    <a:pt x="1721756" y="83506"/>
                    <a:pt x="1721661" y="81128"/>
                  </a:cubicBezTo>
                  <a:close/>
                  <a:moveTo>
                    <a:pt x="1757232" y="29198"/>
                  </a:moveTo>
                  <a:cubicBezTo>
                    <a:pt x="1746770" y="16359"/>
                    <a:pt x="1739351" y="20829"/>
                    <a:pt x="1731838" y="25394"/>
                  </a:cubicBezTo>
                  <a:cubicBezTo>
                    <a:pt x="1738686" y="26440"/>
                    <a:pt x="1745629" y="27486"/>
                    <a:pt x="1757232" y="29198"/>
                  </a:cubicBezTo>
                  <a:close/>
                  <a:moveTo>
                    <a:pt x="2010792" y="71142"/>
                  </a:moveTo>
                  <a:cubicBezTo>
                    <a:pt x="1999855" y="66576"/>
                    <a:pt x="1987300" y="63723"/>
                    <a:pt x="1973319" y="63057"/>
                  </a:cubicBezTo>
                  <a:cubicBezTo>
                    <a:pt x="1974080" y="67622"/>
                    <a:pt x="1975602" y="72473"/>
                    <a:pt x="1981308" y="70856"/>
                  </a:cubicBezTo>
                  <a:cubicBezTo>
                    <a:pt x="1993958" y="67242"/>
                    <a:pt x="2003088" y="69049"/>
                    <a:pt x="2010317" y="73709"/>
                  </a:cubicBezTo>
                  <a:cubicBezTo>
                    <a:pt x="2008795" y="81413"/>
                    <a:pt x="2006893" y="88832"/>
                    <a:pt x="2004325" y="95014"/>
                  </a:cubicBezTo>
                  <a:lnTo>
                    <a:pt x="2011933" y="108424"/>
                  </a:lnTo>
                  <a:lnTo>
                    <a:pt x="1965615" y="140096"/>
                  </a:lnTo>
                  <a:lnTo>
                    <a:pt x="1945928" y="153601"/>
                  </a:lnTo>
                  <a:lnTo>
                    <a:pt x="1922531" y="126875"/>
                  </a:lnTo>
                  <a:cubicBezTo>
                    <a:pt x="1922531" y="126875"/>
                    <a:pt x="1965615" y="97201"/>
                    <a:pt x="1965615" y="95"/>
                  </a:cubicBezTo>
                  <a:lnTo>
                    <a:pt x="2013836" y="95"/>
                  </a:lnTo>
                  <a:cubicBezTo>
                    <a:pt x="2013836" y="95"/>
                    <a:pt x="2014501" y="9416"/>
                    <a:pt x="2014501" y="22731"/>
                  </a:cubicBezTo>
                  <a:cubicBezTo>
                    <a:pt x="2014406" y="36617"/>
                    <a:pt x="2013741" y="54688"/>
                    <a:pt x="2010792" y="71142"/>
                  </a:cubicBezTo>
                  <a:close/>
                  <a:moveTo>
                    <a:pt x="1962192" y="108519"/>
                  </a:moveTo>
                  <a:cubicBezTo>
                    <a:pt x="1960765" y="103479"/>
                    <a:pt x="1958768" y="100720"/>
                    <a:pt x="1954583" y="101957"/>
                  </a:cubicBezTo>
                  <a:cubicBezTo>
                    <a:pt x="1954297" y="102908"/>
                    <a:pt x="1953537" y="104239"/>
                    <a:pt x="1953822" y="104715"/>
                  </a:cubicBezTo>
                  <a:cubicBezTo>
                    <a:pt x="1955819" y="108139"/>
                    <a:pt x="1958197" y="110707"/>
                    <a:pt x="1962192" y="108519"/>
                  </a:cubicBezTo>
                  <a:close/>
                  <a:moveTo>
                    <a:pt x="1891621" y="22826"/>
                  </a:moveTo>
                  <a:cubicBezTo>
                    <a:pt x="1891621" y="43940"/>
                    <a:pt x="1890004" y="75041"/>
                    <a:pt x="1881444" y="95109"/>
                  </a:cubicBezTo>
                  <a:lnTo>
                    <a:pt x="1889053" y="108519"/>
                  </a:lnTo>
                  <a:lnTo>
                    <a:pt x="1842735" y="140190"/>
                  </a:lnTo>
                  <a:lnTo>
                    <a:pt x="1823047" y="153696"/>
                  </a:lnTo>
                  <a:lnTo>
                    <a:pt x="1799650" y="126970"/>
                  </a:lnTo>
                  <a:cubicBezTo>
                    <a:pt x="1799650" y="126970"/>
                    <a:pt x="1837884" y="100530"/>
                    <a:pt x="1842259" y="15978"/>
                  </a:cubicBezTo>
                  <a:cubicBezTo>
                    <a:pt x="1848917" y="14837"/>
                    <a:pt x="1848822" y="8560"/>
                    <a:pt x="1847966" y="95"/>
                  </a:cubicBezTo>
                  <a:lnTo>
                    <a:pt x="1890860" y="95"/>
                  </a:lnTo>
                  <a:cubicBezTo>
                    <a:pt x="1890955" y="95"/>
                    <a:pt x="1891621" y="9511"/>
                    <a:pt x="1891621" y="22826"/>
                  </a:cubicBezTo>
                  <a:close/>
                  <a:moveTo>
                    <a:pt x="1816770" y="122025"/>
                  </a:moveTo>
                  <a:cubicBezTo>
                    <a:pt x="1818958" y="127826"/>
                    <a:pt x="1820955" y="132772"/>
                    <a:pt x="1823047" y="138383"/>
                  </a:cubicBezTo>
                  <a:cubicBezTo>
                    <a:pt x="1831227" y="126590"/>
                    <a:pt x="1831227" y="126590"/>
                    <a:pt x="1816770" y="122025"/>
                  </a:cubicBezTo>
                  <a:close/>
                  <a:moveTo>
                    <a:pt x="1889433" y="6943"/>
                  </a:moveTo>
                  <a:cubicBezTo>
                    <a:pt x="1876879" y="2853"/>
                    <a:pt x="1871743" y="5421"/>
                    <a:pt x="1869936" y="13981"/>
                  </a:cubicBezTo>
                  <a:cubicBezTo>
                    <a:pt x="1875547" y="21209"/>
                    <a:pt x="1857762" y="31766"/>
                    <a:pt x="1874596" y="38995"/>
                  </a:cubicBezTo>
                  <a:cubicBezTo>
                    <a:pt x="1874596" y="31006"/>
                    <a:pt x="1874596" y="24348"/>
                    <a:pt x="1874596" y="17690"/>
                  </a:cubicBezTo>
                  <a:cubicBezTo>
                    <a:pt x="1885153" y="19688"/>
                    <a:pt x="1878496" y="7038"/>
                    <a:pt x="1889433" y="6943"/>
                  </a:cubicBezTo>
                  <a:close/>
                  <a:moveTo>
                    <a:pt x="1400193" y="22826"/>
                  </a:moveTo>
                  <a:cubicBezTo>
                    <a:pt x="1400193" y="43940"/>
                    <a:pt x="1398576" y="75041"/>
                    <a:pt x="1390016" y="95109"/>
                  </a:cubicBezTo>
                  <a:lnTo>
                    <a:pt x="1397625" y="108519"/>
                  </a:lnTo>
                  <a:lnTo>
                    <a:pt x="1351307" y="140190"/>
                  </a:lnTo>
                  <a:lnTo>
                    <a:pt x="1331620" y="153696"/>
                  </a:lnTo>
                  <a:lnTo>
                    <a:pt x="1308223" y="126970"/>
                  </a:lnTo>
                  <a:cubicBezTo>
                    <a:pt x="1308223" y="126970"/>
                    <a:pt x="1346932" y="100150"/>
                    <a:pt x="1350927" y="14552"/>
                  </a:cubicBezTo>
                  <a:cubicBezTo>
                    <a:pt x="1354446" y="13220"/>
                    <a:pt x="1357775" y="10842"/>
                    <a:pt x="1361198" y="6467"/>
                  </a:cubicBezTo>
                  <a:cubicBezTo>
                    <a:pt x="1358060" y="4375"/>
                    <a:pt x="1355302" y="2473"/>
                    <a:pt x="1351878" y="190"/>
                  </a:cubicBezTo>
                  <a:lnTo>
                    <a:pt x="1399527" y="190"/>
                  </a:lnTo>
                  <a:cubicBezTo>
                    <a:pt x="1399527" y="95"/>
                    <a:pt x="1400193" y="9511"/>
                    <a:pt x="1400193" y="22826"/>
                  </a:cubicBezTo>
                  <a:close/>
                  <a:moveTo>
                    <a:pt x="1393250" y="27677"/>
                  </a:moveTo>
                  <a:cubicBezTo>
                    <a:pt x="1391158" y="21685"/>
                    <a:pt x="1389636" y="17405"/>
                    <a:pt x="1387258" y="10557"/>
                  </a:cubicBezTo>
                  <a:cubicBezTo>
                    <a:pt x="1383454" y="21114"/>
                    <a:pt x="1382027" y="27582"/>
                    <a:pt x="1393250" y="27677"/>
                  </a:cubicBezTo>
                  <a:close/>
                  <a:moveTo>
                    <a:pt x="1641675" y="15408"/>
                  </a:moveTo>
                  <a:cubicBezTo>
                    <a:pt x="1639582" y="21209"/>
                    <a:pt x="1636824" y="26726"/>
                    <a:pt x="1642911" y="30149"/>
                  </a:cubicBezTo>
                  <a:cubicBezTo>
                    <a:pt x="1643957" y="30720"/>
                    <a:pt x="1644908" y="30815"/>
                    <a:pt x="1645859" y="30625"/>
                  </a:cubicBezTo>
                  <a:cubicBezTo>
                    <a:pt x="1645479" y="51073"/>
                    <a:pt x="1643291" y="77418"/>
                    <a:pt x="1635778" y="95109"/>
                  </a:cubicBezTo>
                  <a:lnTo>
                    <a:pt x="1643387" y="108519"/>
                  </a:lnTo>
                  <a:lnTo>
                    <a:pt x="1599256" y="138669"/>
                  </a:lnTo>
                  <a:cubicBezTo>
                    <a:pt x="1598020" y="136101"/>
                    <a:pt x="1596117" y="134484"/>
                    <a:pt x="1591838" y="135530"/>
                  </a:cubicBezTo>
                  <a:cubicBezTo>
                    <a:pt x="1592028" y="138859"/>
                    <a:pt x="1592884" y="140951"/>
                    <a:pt x="1594120" y="142188"/>
                  </a:cubicBezTo>
                  <a:lnTo>
                    <a:pt x="1577381" y="153601"/>
                  </a:lnTo>
                  <a:lnTo>
                    <a:pt x="1553984" y="126875"/>
                  </a:lnTo>
                  <a:cubicBezTo>
                    <a:pt x="1553984" y="126875"/>
                    <a:pt x="1590887" y="101291"/>
                    <a:pt x="1596308" y="20448"/>
                  </a:cubicBezTo>
                  <a:cubicBezTo>
                    <a:pt x="1598210" y="25299"/>
                    <a:pt x="1602965" y="27011"/>
                    <a:pt x="1604392" y="31101"/>
                  </a:cubicBezTo>
                  <a:cubicBezTo>
                    <a:pt x="1621131" y="36141"/>
                    <a:pt x="1626933" y="32432"/>
                    <a:pt x="1627789" y="15408"/>
                  </a:cubicBezTo>
                  <a:cubicBezTo>
                    <a:pt x="1618088" y="11793"/>
                    <a:pt x="1616090" y="28343"/>
                    <a:pt x="1607626" y="27582"/>
                  </a:cubicBezTo>
                  <a:cubicBezTo>
                    <a:pt x="1604392" y="23016"/>
                    <a:pt x="1601158" y="18356"/>
                    <a:pt x="1596688" y="12079"/>
                  </a:cubicBezTo>
                  <a:cubicBezTo>
                    <a:pt x="1596878" y="8179"/>
                    <a:pt x="1596973" y="4280"/>
                    <a:pt x="1596973" y="95"/>
                  </a:cubicBezTo>
                  <a:lnTo>
                    <a:pt x="1645194" y="95"/>
                  </a:lnTo>
                  <a:cubicBezTo>
                    <a:pt x="1645194" y="95"/>
                    <a:pt x="1645669" y="6848"/>
                    <a:pt x="1645764" y="16929"/>
                  </a:cubicBezTo>
                  <a:cubicBezTo>
                    <a:pt x="1644433" y="16454"/>
                    <a:pt x="1642911" y="16073"/>
                    <a:pt x="1641675" y="15408"/>
                  </a:cubicBezTo>
                  <a:close/>
                  <a:moveTo>
                    <a:pt x="1627789" y="77609"/>
                  </a:moveTo>
                  <a:cubicBezTo>
                    <a:pt x="1626933" y="71617"/>
                    <a:pt x="1626457" y="68003"/>
                    <a:pt x="1625887" y="64294"/>
                  </a:cubicBezTo>
                  <a:cubicBezTo>
                    <a:pt x="1624270" y="64769"/>
                    <a:pt x="1623128" y="64579"/>
                    <a:pt x="1622843" y="65245"/>
                  </a:cubicBezTo>
                  <a:cubicBezTo>
                    <a:pt x="1619800" y="70285"/>
                    <a:pt x="1620275" y="74185"/>
                    <a:pt x="1627789" y="77609"/>
                  </a:cubicBezTo>
                  <a:close/>
                  <a:moveTo>
                    <a:pt x="1522789" y="6943"/>
                  </a:moveTo>
                  <a:cubicBezTo>
                    <a:pt x="1520791" y="6277"/>
                    <a:pt x="1518699" y="4565"/>
                    <a:pt x="1516226" y="1712"/>
                  </a:cubicBezTo>
                  <a:cubicBezTo>
                    <a:pt x="1518604" y="1236"/>
                    <a:pt x="1520506" y="761"/>
                    <a:pt x="1522503" y="381"/>
                  </a:cubicBezTo>
                  <a:cubicBezTo>
                    <a:pt x="1522503" y="285"/>
                    <a:pt x="1522503" y="190"/>
                    <a:pt x="1522503" y="190"/>
                  </a:cubicBezTo>
                  <a:lnTo>
                    <a:pt x="1474283" y="190"/>
                  </a:lnTo>
                  <a:cubicBezTo>
                    <a:pt x="1474283" y="97297"/>
                    <a:pt x="1431199" y="126970"/>
                    <a:pt x="1431199" y="126970"/>
                  </a:cubicBezTo>
                  <a:lnTo>
                    <a:pt x="1454595" y="153696"/>
                  </a:lnTo>
                  <a:lnTo>
                    <a:pt x="1474283" y="140190"/>
                  </a:lnTo>
                  <a:lnTo>
                    <a:pt x="1520601" y="108519"/>
                  </a:lnTo>
                  <a:lnTo>
                    <a:pt x="1512992" y="95109"/>
                  </a:lnTo>
                  <a:cubicBezTo>
                    <a:pt x="1521457" y="75136"/>
                    <a:pt x="1523169" y="43940"/>
                    <a:pt x="1523169" y="22826"/>
                  </a:cubicBezTo>
                  <a:cubicBezTo>
                    <a:pt x="1523074" y="16359"/>
                    <a:pt x="1522884" y="10937"/>
                    <a:pt x="1522789" y="6943"/>
                  </a:cubicBezTo>
                  <a:close/>
                  <a:moveTo>
                    <a:pt x="2260168" y="22826"/>
                  </a:moveTo>
                  <a:cubicBezTo>
                    <a:pt x="2260168" y="43940"/>
                    <a:pt x="2258551" y="75041"/>
                    <a:pt x="2249991" y="95109"/>
                  </a:cubicBezTo>
                  <a:lnTo>
                    <a:pt x="2257600" y="108519"/>
                  </a:lnTo>
                  <a:lnTo>
                    <a:pt x="2211282" y="140190"/>
                  </a:lnTo>
                  <a:lnTo>
                    <a:pt x="2191594" y="153696"/>
                  </a:lnTo>
                  <a:lnTo>
                    <a:pt x="2168197" y="126970"/>
                  </a:lnTo>
                  <a:cubicBezTo>
                    <a:pt x="2168197" y="126970"/>
                    <a:pt x="2211282" y="97297"/>
                    <a:pt x="2211282" y="190"/>
                  </a:cubicBezTo>
                  <a:lnTo>
                    <a:pt x="2235725" y="190"/>
                  </a:lnTo>
                  <a:cubicBezTo>
                    <a:pt x="2231825" y="6753"/>
                    <a:pt x="2228306" y="12745"/>
                    <a:pt x="2229543" y="20544"/>
                  </a:cubicBezTo>
                  <a:cubicBezTo>
                    <a:pt x="2224597" y="19878"/>
                    <a:pt x="2219651" y="19117"/>
                    <a:pt x="2211282" y="17881"/>
                  </a:cubicBezTo>
                  <a:cubicBezTo>
                    <a:pt x="2220222" y="28152"/>
                    <a:pt x="2226309" y="30910"/>
                    <a:pt x="2233537" y="20544"/>
                  </a:cubicBezTo>
                  <a:cubicBezTo>
                    <a:pt x="2236200" y="14266"/>
                    <a:pt x="2245806" y="9226"/>
                    <a:pt x="2237246" y="95"/>
                  </a:cubicBezTo>
                  <a:lnTo>
                    <a:pt x="2259502" y="95"/>
                  </a:lnTo>
                  <a:cubicBezTo>
                    <a:pt x="2259502" y="95"/>
                    <a:pt x="2260168" y="9511"/>
                    <a:pt x="2260168" y="22826"/>
                  </a:cubicBezTo>
                  <a:close/>
                  <a:moveTo>
                    <a:pt x="2225073" y="54307"/>
                  </a:moveTo>
                  <a:cubicBezTo>
                    <a:pt x="2218986" y="52976"/>
                    <a:pt x="2215276" y="52215"/>
                    <a:pt x="2207382" y="50503"/>
                  </a:cubicBezTo>
                  <a:cubicBezTo>
                    <a:pt x="2214230" y="57826"/>
                    <a:pt x="2218225" y="56780"/>
                    <a:pt x="2225073" y="54307"/>
                  </a:cubicBezTo>
                  <a:close/>
                  <a:moveTo>
                    <a:pt x="2499367" y="83981"/>
                  </a:moveTo>
                  <a:cubicBezTo>
                    <a:pt x="2504598" y="64769"/>
                    <a:pt x="2505834" y="40326"/>
                    <a:pt x="2505834" y="22731"/>
                  </a:cubicBezTo>
                  <a:cubicBezTo>
                    <a:pt x="2505834" y="9416"/>
                    <a:pt x="2505168" y="95"/>
                    <a:pt x="2505168" y="95"/>
                  </a:cubicBezTo>
                  <a:lnTo>
                    <a:pt x="2459516" y="95"/>
                  </a:lnTo>
                  <a:cubicBezTo>
                    <a:pt x="2463130" y="5611"/>
                    <a:pt x="2462179" y="9701"/>
                    <a:pt x="2456663" y="13981"/>
                  </a:cubicBezTo>
                  <a:cubicBezTo>
                    <a:pt x="2456187" y="23872"/>
                    <a:pt x="2455331" y="32908"/>
                    <a:pt x="2454000" y="41277"/>
                  </a:cubicBezTo>
                  <a:cubicBezTo>
                    <a:pt x="2455997" y="43274"/>
                    <a:pt x="2457994" y="45177"/>
                    <a:pt x="2459801" y="47269"/>
                  </a:cubicBezTo>
                  <a:cubicBezTo>
                    <a:pt x="2471975" y="35666"/>
                    <a:pt x="2482913" y="38329"/>
                    <a:pt x="2493280" y="49932"/>
                  </a:cubicBezTo>
                  <a:cubicBezTo>
                    <a:pt x="2507261" y="49647"/>
                    <a:pt x="2496608" y="57161"/>
                    <a:pt x="2498796" y="61631"/>
                  </a:cubicBezTo>
                  <a:cubicBezTo>
                    <a:pt x="2489760" y="60489"/>
                    <a:pt x="2492899" y="53641"/>
                    <a:pt x="2490331" y="50217"/>
                  </a:cubicBezTo>
                  <a:cubicBezTo>
                    <a:pt x="2483578" y="50217"/>
                    <a:pt x="2476636" y="43465"/>
                    <a:pt x="2469978" y="50408"/>
                  </a:cubicBezTo>
                  <a:cubicBezTo>
                    <a:pt x="2470263" y="52120"/>
                    <a:pt x="2470453" y="53927"/>
                    <a:pt x="2470739" y="55639"/>
                  </a:cubicBezTo>
                  <a:cubicBezTo>
                    <a:pt x="2474163" y="55258"/>
                    <a:pt x="2477682" y="54878"/>
                    <a:pt x="2481011" y="54497"/>
                  </a:cubicBezTo>
                  <a:cubicBezTo>
                    <a:pt x="2479679" y="59633"/>
                    <a:pt x="2478443" y="64008"/>
                    <a:pt x="2477301" y="68479"/>
                  </a:cubicBezTo>
                  <a:cubicBezTo>
                    <a:pt x="2485100" y="63913"/>
                    <a:pt x="2491663" y="65625"/>
                    <a:pt x="2499937" y="72568"/>
                  </a:cubicBezTo>
                  <a:cubicBezTo>
                    <a:pt x="2493850" y="74375"/>
                    <a:pt x="2489951" y="75421"/>
                    <a:pt x="2486147" y="76563"/>
                  </a:cubicBezTo>
                  <a:cubicBezTo>
                    <a:pt x="2481201" y="81889"/>
                    <a:pt x="2475304" y="85503"/>
                    <a:pt x="2479204" y="95680"/>
                  </a:cubicBezTo>
                  <a:cubicBezTo>
                    <a:pt x="2482913" y="105190"/>
                    <a:pt x="2480155" y="106807"/>
                    <a:pt x="2466364" y="113845"/>
                  </a:cubicBezTo>
                  <a:cubicBezTo>
                    <a:pt x="2471690" y="98438"/>
                    <a:pt x="2471214" y="87215"/>
                    <a:pt x="2450766" y="89498"/>
                  </a:cubicBezTo>
                  <a:cubicBezTo>
                    <a:pt x="2438592" y="90829"/>
                    <a:pt x="2441826" y="103003"/>
                    <a:pt x="2436309" y="108900"/>
                  </a:cubicBezTo>
                  <a:cubicBezTo>
                    <a:pt x="2429461" y="113275"/>
                    <a:pt x="2446011" y="123546"/>
                    <a:pt x="2433741" y="123927"/>
                  </a:cubicBezTo>
                  <a:cubicBezTo>
                    <a:pt x="2428415" y="124117"/>
                    <a:pt x="2426323" y="119552"/>
                    <a:pt x="2426133" y="114131"/>
                  </a:cubicBezTo>
                  <a:cubicBezTo>
                    <a:pt x="2419285" y="123071"/>
                    <a:pt x="2413959" y="126780"/>
                    <a:pt x="2413959" y="126780"/>
                  </a:cubicBezTo>
                  <a:lnTo>
                    <a:pt x="2437356" y="153506"/>
                  </a:lnTo>
                  <a:lnTo>
                    <a:pt x="2457043" y="140000"/>
                  </a:lnTo>
                  <a:lnTo>
                    <a:pt x="2503361" y="108329"/>
                  </a:lnTo>
                  <a:lnTo>
                    <a:pt x="2495752" y="94919"/>
                  </a:lnTo>
                  <a:cubicBezTo>
                    <a:pt x="2496228" y="93872"/>
                    <a:pt x="2496608" y="92541"/>
                    <a:pt x="2496989" y="91400"/>
                  </a:cubicBezTo>
                  <a:cubicBezTo>
                    <a:pt x="2496513" y="90924"/>
                    <a:pt x="2496038" y="90353"/>
                    <a:pt x="2495848" y="89783"/>
                  </a:cubicBezTo>
                  <a:cubicBezTo>
                    <a:pt x="2495372" y="88356"/>
                    <a:pt x="2497274" y="86073"/>
                    <a:pt x="2498606" y="83030"/>
                  </a:cubicBezTo>
                  <a:cubicBezTo>
                    <a:pt x="2498891" y="83601"/>
                    <a:pt x="2499081" y="83791"/>
                    <a:pt x="2499367" y="83981"/>
                  </a:cubicBezTo>
                  <a:close/>
                  <a:moveTo>
                    <a:pt x="2406826" y="91209"/>
                  </a:moveTo>
                  <a:cubicBezTo>
                    <a:pt x="2404543" y="89022"/>
                    <a:pt x="2402736" y="86644"/>
                    <a:pt x="2401499" y="83981"/>
                  </a:cubicBezTo>
                  <a:cubicBezTo>
                    <a:pt x="2401119" y="86739"/>
                    <a:pt x="2400929" y="88356"/>
                    <a:pt x="2400929" y="88356"/>
                  </a:cubicBezTo>
                  <a:lnTo>
                    <a:pt x="2406826" y="91209"/>
                  </a:lnTo>
                  <a:close/>
                  <a:moveTo>
                    <a:pt x="2162586" y="95"/>
                  </a:moveTo>
                  <a:cubicBezTo>
                    <a:pt x="2162586" y="35095"/>
                    <a:pt x="2155167" y="88356"/>
                    <a:pt x="2155167" y="88356"/>
                  </a:cubicBezTo>
                  <a:lnTo>
                    <a:pt x="2166676" y="93872"/>
                  </a:lnTo>
                  <a:cubicBezTo>
                    <a:pt x="2166676" y="93872"/>
                    <a:pt x="2189977" y="76277"/>
                    <a:pt x="2189977" y="95"/>
                  </a:cubicBezTo>
                  <a:lnTo>
                    <a:pt x="2162586" y="95"/>
                  </a:lnTo>
                  <a:close/>
                  <a:moveTo>
                    <a:pt x="2625862" y="66006"/>
                  </a:moveTo>
                  <a:cubicBezTo>
                    <a:pt x="2628049" y="50978"/>
                    <a:pt x="2628620" y="35190"/>
                    <a:pt x="2628620" y="22826"/>
                  </a:cubicBezTo>
                  <a:cubicBezTo>
                    <a:pt x="2628620" y="18546"/>
                    <a:pt x="2628525" y="14837"/>
                    <a:pt x="2628429" y="11508"/>
                  </a:cubicBezTo>
                  <a:cubicBezTo>
                    <a:pt x="2619870" y="13410"/>
                    <a:pt x="2610359" y="16739"/>
                    <a:pt x="2611500" y="95"/>
                  </a:cubicBezTo>
                  <a:lnTo>
                    <a:pt x="2579829" y="95"/>
                  </a:lnTo>
                  <a:cubicBezTo>
                    <a:pt x="2579829" y="97201"/>
                    <a:pt x="2536744" y="126875"/>
                    <a:pt x="2536744" y="126875"/>
                  </a:cubicBezTo>
                  <a:lnTo>
                    <a:pt x="2560141" y="153601"/>
                  </a:lnTo>
                  <a:lnTo>
                    <a:pt x="2579829" y="140096"/>
                  </a:lnTo>
                  <a:lnTo>
                    <a:pt x="2626147" y="108424"/>
                  </a:lnTo>
                  <a:lnTo>
                    <a:pt x="2618538" y="95014"/>
                  </a:lnTo>
                  <a:cubicBezTo>
                    <a:pt x="2621677" y="87690"/>
                    <a:pt x="2623769" y="78940"/>
                    <a:pt x="2625386" y="69620"/>
                  </a:cubicBezTo>
                  <a:cubicBezTo>
                    <a:pt x="2625291" y="68383"/>
                    <a:pt x="2625481" y="67147"/>
                    <a:pt x="2625862" y="66006"/>
                  </a:cubicBezTo>
                  <a:close/>
                  <a:moveTo>
                    <a:pt x="2382763" y="8655"/>
                  </a:moveTo>
                  <a:cubicBezTo>
                    <a:pt x="2380671" y="7228"/>
                    <a:pt x="2378388" y="5802"/>
                    <a:pt x="2375725" y="4470"/>
                  </a:cubicBezTo>
                  <a:cubicBezTo>
                    <a:pt x="2378388" y="3899"/>
                    <a:pt x="2380576" y="3138"/>
                    <a:pt x="2382478" y="2188"/>
                  </a:cubicBezTo>
                  <a:cubicBezTo>
                    <a:pt x="2382383" y="856"/>
                    <a:pt x="2382383" y="95"/>
                    <a:pt x="2382383" y="95"/>
                  </a:cubicBezTo>
                  <a:lnTo>
                    <a:pt x="2334162" y="95"/>
                  </a:lnTo>
                  <a:cubicBezTo>
                    <a:pt x="2334162" y="97201"/>
                    <a:pt x="2291078" y="126875"/>
                    <a:pt x="2291078" y="126875"/>
                  </a:cubicBezTo>
                  <a:lnTo>
                    <a:pt x="2314475" y="153601"/>
                  </a:lnTo>
                  <a:lnTo>
                    <a:pt x="2334162" y="140096"/>
                  </a:lnTo>
                  <a:lnTo>
                    <a:pt x="2380480" y="108424"/>
                  </a:lnTo>
                  <a:lnTo>
                    <a:pt x="2372872" y="95014"/>
                  </a:lnTo>
                  <a:cubicBezTo>
                    <a:pt x="2381336" y="75041"/>
                    <a:pt x="2383049" y="43845"/>
                    <a:pt x="2383049" y="22731"/>
                  </a:cubicBezTo>
                  <a:cubicBezTo>
                    <a:pt x="2382953" y="17215"/>
                    <a:pt x="2382858" y="12459"/>
                    <a:pt x="2382763" y="8655"/>
                  </a:cubicBezTo>
                  <a:close/>
                  <a:moveTo>
                    <a:pt x="265259" y="304063"/>
                  </a:moveTo>
                  <a:cubicBezTo>
                    <a:pt x="264593" y="305300"/>
                    <a:pt x="264022" y="306536"/>
                    <a:pt x="263357" y="307772"/>
                  </a:cubicBezTo>
                  <a:lnTo>
                    <a:pt x="263357" y="307772"/>
                  </a:lnTo>
                  <a:cubicBezTo>
                    <a:pt x="263166" y="316237"/>
                    <a:pt x="273343" y="320041"/>
                    <a:pt x="269919" y="330028"/>
                  </a:cubicBezTo>
                  <a:cubicBezTo>
                    <a:pt x="270395" y="334878"/>
                    <a:pt x="270014" y="340300"/>
                    <a:pt x="275435" y="341251"/>
                  </a:cubicBezTo>
                  <a:lnTo>
                    <a:pt x="275435" y="341251"/>
                  </a:lnTo>
                  <a:cubicBezTo>
                    <a:pt x="277147" y="341631"/>
                    <a:pt x="278764" y="342011"/>
                    <a:pt x="280476" y="342392"/>
                  </a:cubicBezTo>
                  <a:cubicBezTo>
                    <a:pt x="287324" y="340395"/>
                    <a:pt x="291604" y="326128"/>
                    <a:pt x="300925" y="335639"/>
                  </a:cubicBezTo>
                  <a:cubicBezTo>
                    <a:pt x="303302" y="338302"/>
                    <a:pt x="305680" y="341726"/>
                    <a:pt x="307963" y="342963"/>
                  </a:cubicBezTo>
                  <a:lnTo>
                    <a:pt x="313764" y="335544"/>
                  </a:lnTo>
                  <a:cubicBezTo>
                    <a:pt x="313859" y="334878"/>
                    <a:pt x="314050" y="334213"/>
                    <a:pt x="314145" y="333357"/>
                  </a:cubicBezTo>
                  <a:cubicBezTo>
                    <a:pt x="314525" y="329933"/>
                    <a:pt x="315381" y="327460"/>
                    <a:pt x="318615" y="329362"/>
                  </a:cubicBezTo>
                  <a:lnTo>
                    <a:pt x="330123" y="314810"/>
                  </a:lnTo>
                  <a:cubicBezTo>
                    <a:pt x="327650" y="311767"/>
                    <a:pt x="322039" y="315096"/>
                    <a:pt x="318805" y="313003"/>
                  </a:cubicBezTo>
                  <a:cubicBezTo>
                    <a:pt x="317093" y="312052"/>
                    <a:pt x="315381" y="311101"/>
                    <a:pt x="313764" y="310150"/>
                  </a:cubicBezTo>
                  <a:cubicBezTo>
                    <a:pt x="308914" y="306156"/>
                    <a:pt x="304253" y="302256"/>
                    <a:pt x="297786" y="306060"/>
                  </a:cubicBezTo>
                  <a:cubicBezTo>
                    <a:pt x="290463" y="310435"/>
                    <a:pt x="290653" y="303493"/>
                    <a:pt x="290463" y="297691"/>
                  </a:cubicBezTo>
                  <a:cubicBezTo>
                    <a:pt x="287895" y="296454"/>
                    <a:pt x="285327" y="295123"/>
                    <a:pt x="282664" y="293886"/>
                  </a:cubicBezTo>
                  <a:cubicBezTo>
                    <a:pt x="278954" y="289607"/>
                    <a:pt x="273533" y="284661"/>
                    <a:pt x="276672" y="278384"/>
                  </a:cubicBezTo>
                  <a:cubicBezTo>
                    <a:pt x="277052" y="277623"/>
                    <a:pt x="277528" y="277147"/>
                    <a:pt x="277908" y="276672"/>
                  </a:cubicBezTo>
                  <a:lnTo>
                    <a:pt x="270299" y="276672"/>
                  </a:lnTo>
                  <a:cubicBezTo>
                    <a:pt x="270204" y="278194"/>
                    <a:pt x="270014" y="279810"/>
                    <a:pt x="269919" y="281332"/>
                  </a:cubicBezTo>
                  <a:cubicBezTo>
                    <a:pt x="270109" y="284471"/>
                    <a:pt x="270299" y="287704"/>
                    <a:pt x="270490" y="290843"/>
                  </a:cubicBezTo>
                  <a:cubicBezTo>
                    <a:pt x="271726" y="294552"/>
                    <a:pt x="274579" y="298642"/>
                    <a:pt x="273914" y="301781"/>
                  </a:cubicBezTo>
                  <a:cubicBezTo>
                    <a:pt x="272963" y="307297"/>
                    <a:pt x="268397" y="303873"/>
                    <a:pt x="265259" y="304063"/>
                  </a:cubicBezTo>
                  <a:close/>
                  <a:moveTo>
                    <a:pt x="313859" y="306631"/>
                  </a:moveTo>
                  <a:cubicBezTo>
                    <a:pt x="313859" y="307772"/>
                    <a:pt x="313859" y="309009"/>
                    <a:pt x="313764" y="310150"/>
                  </a:cubicBezTo>
                  <a:cubicBezTo>
                    <a:pt x="313764" y="309009"/>
                    <a:pt x="313764" y="307772"/>
                    <a:pt x="313859" y="306631"/>
                  </a:cubicBezTo>
                  <a:lnTo>
                    <a:pt x="313859" y="306631"/>
                  </a:lnTo>
                  <a:close/>
                  <a:moveTo>
                    <a:pt x="297025" y="356944"/>
                  </a:moveTo>
                  <a:lnTo>
                    <a:pt x="301305" y="351522"/>
                  </a:lnTo>
                  <a:cubicBezTo>
                    <a:pt x="301115" y="349335"/>
                    <a:pt x="300925" y="347243"/>
                    <a:pt x="300734" y="345055"/>
                  </a:cubicBezTo>
                  <a:cubicBezTo>
                    <a:pt x="300829" y="341917"/>
                    <a:pt x="300925" y="338683"/>
                    <a:pt x="301020" y="335544"/>
                  </a:cubicBezTo>
                  <a:cubicBezTo>
                    <a:pt x="300925" y="338683"/>
                    <a:pt x="300829" y="341917"/>
                    <a:pt x="300734" y="345055"/>
                  </a:cubicBezTo>
                  <a:cubicBezTo>
                    <a:pt x="300639" y="349050"/>
                    <a:pt x="298547" y="352949"/>
                    <a:pt x="297025" y="356944"/>
                  </a:cubicBezTo>
                  <a:close/>
                  <a:moveTo>
                    <a:pt x="410775" y="342107"/>
                  </a:moveTo>
                  <a:lnTo>
                    <a:pt x="410775" y="342107"/>
                  </a:lnTo>
                  <a:cubicBezTo>
                    <a:pt x="412012" y="342297"/>
                    <a:pt x="413058" y="342677"/>
                    <a:pt x="414009" y="343058"/>
                  </a:cubicBezTo>
                  <a:cubicBezTo>
                    <a:pt x="413058" y="342677"/>
                    <a:pt x="412012" y="342297"/>
                    <a:pt x="410775" y="342107"/>
                  </a:cubicBezTo>
                  <a:close/>
                  <a:moveTo>
                    <a:pt x="774091" y="304919"/>
                  </a:moveTo>
                  <a:cubicBezTo>
                    <a:pt x="779798" y="311767"/>
                    <a:pt x="783412" y="320137"/>
                    <a:pt x="791686" y="309675"/>
                  </a:cubicBezTo>
                  <a:cubicBezTo>
                    <a:pt x="796157" y="304158"/>
                    <a:pt x="801578" y="302066"/>
                    <a:pt x="807760" y="303968"/>
                  </a:cubicBezTo>
                  <a:cubicBezTo>
                    <a:pt x="811945" y="318900"/>
                    <a:pt x="816034" y="306156"/>
                    <a:pt x="820219" y="303778"/>
                  </a:cubicBezTo>
                  <a:cubicBezTo>
                    <a:pt x="816129" y="296074"/>
                    <a:pt x="812040" y="301305"/>
                    <a:pt x="808045" y="303683"/>
                  </a:cubicBezTo>
                  <a:cubicBezTo>
                    <a:pt x="811089" y="291128"/>
                    <a:pt x="793208" y="292270"/>
                    <a:pt x="797393" y="278954"/>
                  </a:cubicBezTo>
                  <a:cubicBezTo>
                    <a:pt x="798154" y="278003"/>
                    <a:pt x="798915" y="277242"/>
                    <a:pt x="799771" y="276672"/>
                  </a:cubicBezTo>
                  <a:lnTo>
                    <a:pt x="817936" y="276672"/>
                  </a:lnTo>
                  <a:cubicBezTo>
                    <a:pt x="817746" y="280381"/>
                    <a:pt x="817556" y="284851"/>
                    <a:pt x="817080" y="296645"/>
                  </a:cubicBezTo>
                  <a:cubicBezTo>
                    <a:pt x="821646" y="280096"/>
                    <a:pt x="831537" y="288180"/>
                    <a:pt x="833534" y="277528"/>
                  </a:cubicBezTo>
                  <a:cubicBezTo>
                    <a:pt x="830015" y="279145"/>
                    <a:pt x="827828" y="278384"/>
                    <a:pt x="826211" y="276577"/>
                  </a:cubicBezTo>
                  <a:lnTo>
                    <a:pt x="851700" y="276577"/>
                  </a:lnTo>
                  <a:lnTo>
                    <a:pt x="788167" y="357134"/>
                  </a:lnTo>
                  <a:lnTo>
                    <a:pt x="774472" y="347623"/>
                  </a:lnTo>
                  <a:cubicBezTo>
                    <a:pt x="775233" y="347813"/>
                    <a:pt x="776089" y="347908"/>
                    <a:pt x="777040" y="347908"/>
                  </a:cubicBezTo>
                  <a:cubicBezTo>
                    <a:pt x="783602" y="349145"/>
                    <a:pt x="788548" y="346196"/>
                    <a:pt x="792162" y="339253"/>
                  </a:cubicBezTo>
                  <a:cubicBezTo>
                    <a:pt x="796917" y="344199"/>
                    <a:pt x="800436" y="341631"/>
                    <a:pt x="803765" y="336400"/>
                  </a:cubicBezTo>
                  <a:cubicBezTo>
                    <a:pt x="799961" y="328126"/>
                    <a:pt x="796347" y="332406"/>
                    <a:pt x="792733" y="336115"/>
                  </a:cubicBezTo>
                  <a:cubicBezTo>
                    <a:pt x="785885" y="335925"/>
                    <a:pt x="779037" y="335829"/>
                    <a:pt x="772189" y="335639"/>
                  </a:cubicBezTo>
                  <a:cubicBezTo>
                    <a:pt x="770953" y="339444"/>
                    <a:pt x="770097" y="343153"/>
                    <a:pt x="771333" y="345436"/>
                  </a:cubicBezTo>
                  <a:lnTo>
                    <a:pt x="736999" y="321468"/>
                  </a:lnTo>
                  <a:lnTo>
                    <a:pt x="736999" y="321468"/>
                  </a:lnTo>
                  <a:lnTo>
                    <a:pt x="724920" y="313003"/>
                  </a:lnTo>
                  <a:lnTo>
                    <a:pt x="725776" y="311767"/>
                  </a:lnTo>
                  <a:cubicBezTo>
                    <a:pt x="727393" y="311292"/>
                    <a:pt x="728439" y="309579"/>
                    <a:pt x="729105" y="306821"/>
                  </a:cubicBezTo>
                  <a:lnTo>
                    <a:pt x="736999" y="295123"/>
                  </a:lnTo>
                  <a:lnTo>
                    <a:pt x="736999" y="295123"/>
                  </a:lnTo>
                  <a:lnTo>
                    <a:pt x="749553" y="276577"/>
                  </a:lnTo>
                  <a:lnTo>
                    <a:pt x="775708" y="276577"/>
                  </a:lnTo>
                  <a:cubicBezTo>
                    <a:pt x="775708" y="276672"/>
                    <a:pt x="775708" y="276767"/>
                    <a:pt x="775708" y="276862"/>
                  </a:cubicBezTo>
                  <a:cubicBezTo>
                    <a:pt x="776754" y="284090"/>
                    <a:pt x="781795" y="284661"/>
                    <a:pt x="786551" y="285137"/>
                  </a:cubicBezTo>
                  <a:cubicBezTo>
                    <a:pt x="786836" y="290748"/>
                    <a:pt x="787121" y="296454"/>
                    <a:pt x="787502" y="302066"/>
                  </a:cubicBezTo>
                  <a:cubicBezTo>
                    <a:pt x="784173" y="307867"/>
                    <a:pt x="779703" y="301115"/>
                    <a:pt x="774091" y="304919"/>
                  </a:cubicBezTo>
                  <a:close/>
                  <a:moveTo>
                    <a:pt x="759920" y="314049"/>
                  </a:moveTo>
                  <a:cubicBezTo>
                    <a:pt x="762108" y="322704"/>
                    <a:pt x="763629" y="328982"/>
                    <a:pt x="761822" y="335354"/>
                  </a:cubicBezTo>
                  <a:cubicBezTo>
                    <a:pt x="768860" y="328316"/>
                    <a:pt x="767434" y="322134"/>
                    <a:pt x="759920" y="314049"/>
                  </a:cubicBezTo>
                  <a:close/>
                  <a:moveTo>
                    <a:pt x="486292" y="302731"/>
                  </a:moveTo>
                  <a:lnTo>
                    <a:pt x="485721" y="303587"/>
                  </a:lnTo>
                  <a:cubicBezTo>
                    <a:pt x="485150" y="308533"/>
                    <a:pt x="483343" y="311957"/>
                    <a:pt x="479634" y="312623"/>
                  </a:cubicBezTo>
                  <a:lnTo>
                    <a:pt x="479349" y="313098"/>
                  </a:lnTo>
                  <a:lnTo>
                    <a:pt x="491428" y="321563"/>
                  </a:lnTo>
                  <a:lnTo>
                    <a:pt x="491428" y="321563"/>
                  </a:lnTo>
                  <a:lnTo>
                    <a:pt x="517487" y="339729"/>
                  </a:lnTo>
                  <a:cubicBezTo>
                    <a:pt x="518248" y="339444"/>
                    <a:pt x="519104" y="339158"/>
                    <a:pt x="519865" y="338778"/>
                  </a:cubicBezTo>
                  <a:cubicBezTo>
                    <a:pt x="519865" y="337541"/>
                    <a:pt x="519865" y="336400"/>
                    <a:pt x="519960" y="335164"/>
                  </a:cubicBezTo>
                  <a:cubicBezTo>
                    <a:pt x="526238" y="340204"/>
                    <a:pt x="539458" y="323275"/>
                    <a:pt x="540409" y="345150"/>
                  </a:cubicBezTo>
                  <a:cubicBezTo>
                    <a:pt x="537175" y="346482"/>
                    <a:pt x="534892" y="348384"/>
                    <a:pt x="533371" y="350762"/>
                  </a:cubicBezTo>
                  <a:lnTo>
                    <a:pt x="542596" y="357134"/>
                  </a:lnTo>
                  <a:lnTo>
                    <a:pt x="569607" y="322895"/>
                  </a:lnTo>
                  <a:cubicBezTo>
                    <a:pt x="566373" y="319851"/>
                    <a:pt x="564091" y="315762"/>
                    <a:pt x="563140" y="310245"/>
                  </a:cubicBezTo>
                  <a:cubicBezTo>
                    <a:pt x="553534" y="313098"/>
                    <a:pt x="543928" y="315857"/>
                    <a:pt x="534512" y="309389"/>
                  </a:cubicBezTo>
                  <a:cubicBezTo>
                    <a:pt x="520531" y="316332"/>
                    <a:pt x="520816" y="307011"/>
                    <a:pt x="523765" y="294742"/>
                  </a:cubicBezTo>
                  <a:cubicBezTo>
                    <a:pt x="527569" y="289036"/>
                    <a:pt x="522338" y="283615"/>
                    <a:pt x="523384" y="276577"/>
                  </a:cubicBezTo>
                  <a:lnTo>
                    <a:pt x="504077" y="276577"/>
                  </a:lnTo>
                  <a:lnTo>
                    <a:pt x="497895" y="285707"/>
                  </a:lnTo>
                  <a:cubicBezTo>
                    <a:pt x="501034" y="286468"/>
                    <a:pt x="504077" y="287324"/>
                    <a:pt x="507216" y="288085"/>
                  </a:cubicBezTo>
                  <a:cubicBezTo>
                    <a:pt x="507311" y="290177"/>
                    <a:pt x="507406" y="292270"/>
                    <a:pt x="507501" y="294362"/>
                  </a:cubicBezTo>
                  <a:cubicBezTo>
                    <a:pt x="504933" y="294172"/>
                    <a:pt x="502270" y="293982"/>
                    <a:pt x="499702" y="293886"/>
                  </a:cubicBezTo>
                  <a:cubicBezTo>
                    <a:pt x="498846" y="297215"/>
                    <a:pt x="497990" y="300639"/>
                    <a:pt x="497229" y="303968"/>
                  </a:cubicBezTo>
                  <a:lnTo>
                    <a:pt x="497229" y="303968"/>
                  </a:lnTo>
                  <a:cubicBezTo>
                    <a:pt x="498846" y="306536"/>
                    <a:pt x="500463" y="309199"/>
                    <a:pt x="502650" y="312718"/>
                  </a:cubicBezTo>
                  <a:cubicBezTo>
                    <a:pt x="494186" y="314049"/>
                    <a:pt x="490952" y="306726"/>
                    <a:pt x="486292" y="302731"/>
                  </a:cubicBezTo>
                  <a:close/>
                  <a:moveTo>
                    <a:pt x="391278" y="276672"/>
                  </a:moveTo>
                  <a:lnTo>
                    <a:pt x="381101" y="276672"/>
                  </a:lnTo>
                  <a:lnTo>
                    <a:pt x="376726" y="283234"/>
                  </a:lnTo>
                  <a:cubicBezTo>
                    <a:pt x="379009" y="286468"/>
                    <a:pt x="381196" y="289987"/>
                    <a:pt x="384620" y="290938"/>
                  </a:cubicBezTo>
                  <a:cubicBezTo>
                    <a:pt x="386427" y="289987"/>
                    <a:pt x="388330" y="289036"/>
                    <a:pt x="390137" y="288085"/>
                  </a:cubicBezTo>
                  <a:cubicBezTo>
                    <a:pt x="390137" y="282949"/>
                    <a:pt x="390612" y="279335"/>
                    <a:pt x="391278" y="276672"/>
                  </a:cubicBezTo>
                  <a:close/>
                  <a:moveTo>
                    <a:pt x="387379" y="316237"/>
                  </a:moveTo>
                  <a:cubicBezTo>
                    <a:pt x="397365" y="320707"/>
                    <a:pt x="391849" y="330789"/>
                    <a:pt x="392705" y="338397"/>
                  </a:cubicBezTo>
                  <a:lnTo>
                    <a:pt x="414770" y="353805"/>
                  </a:lnTo>
                  <a:cubicBezTo>
                    <a:pt x="411917" y="350857"/>
                    <a:pt x="410205" y="347052"/>
                    <a:pt x="410680" y="342107"/>
                  </a:cubicBezTo>
                  <a:lnTo>
                    <a:pt x="409539" y="342107"/>
                  </a:lnTo>
                  <a:cubicBezTo>
                    <a:pt x="410966" y="338968"/>
                    <a:pt x="412392" y="335829"/>
                    <a:pt x="413914" y="332310"/>
                  </a:cubicBezTo>
                  <a:cubicBezTo>
                    <a:pt x="417338" y="334783"/>
                    <a:pt x="420286" y="336781"/>
                    <a:pt x="423139" y="338873"/>
                  </a:cubicBezTo>
                  <a:cubicBezTo>
                    <a:pt x="427134" y="331074"/>
                    <a:pt x="417623" y="319090"/>
                    <a:pt x="428180" y="313384"/>
                  </a:cubicBezTo>
                  <a:cubicBezTo>
                    <a:pt x="427229" y="311482"/>
                    <a:pt x="426278" y="309484"/>
                    <a:pt x="425327" y="307582"/>
                  </a:cubicBezTo>
                  <a:lnTo>
                    <a:pt x="425327" y="307582"/>
                  </a:lnTo>
                  <a:cubicBezTo>
                    <a:pt x="423044" y="307487"/>
                    <a:pt x="420762" y="307392"/>
                    <a:pt x="418479" y="307202"/>
                  </a:cubicBezTo>
                  <a:lnTo>
                    <a:pt x="418479" y="307202"/>
                  </a:lnTo>
                  <a:cubicBezTo>
                    <a:pt x="417908" y="313764"/>
                    <a:pt x="416387" y="319471"/>
                    <a:pt x="408873" y="322134"/>
                  </a:cubicBezTo>
                  <a:cubicBezTo>
                    <a:pt x="407542" y="315857"/>
                    <a:pt x="406115" y="309579"/>
                    <a:pt x="404783" y="303302"/>
                  </a:cubicBezTo>
                  <a:cubicBezTo>
                    <a:pt x="405925" y="302256"/>
                    <a:pt x="407066" y="301305"/>
                    <a:pt x="408207" y="300259"/>
                  </a:cubicBezTo>
                  <a:cubicBezTo>
                    <a:pt x="407066" y="301305"/>
                    <a:pt x="405925" y="302256"/>
                    <a:pt x="404783" y="303302"/>
                  </a:cubicBezTo>
                  <a:cubicBezTo>
                    <a:pt x="402120" y="297691"/>
                    <a:pt x="407542" y="288750"/>
                    <a:pt x="400123" y="285137"/>
                  </a:cubicBezTo>
                  <a:lnTo>
                    <a:pt x="400123" y="285137"/>
                  </a:lnTo>
                  <a:cubicBezTo>
                    <a:pt x="397840" y="287039"/>
                    <a:pt x="395463" y="288941"/>
                    <a:pt x="393180" y="290843"/>
                  </a:cubicBezTo>
                  <a:cubicBezTo>
                    <a:pt x="396509" y="295408"/>
                    <a:pt x="394607" y="299593"/>
                    <a:pt x="392610" y="303778"/>
                  </a:cubicBezTo>
                  <a:cubicBezTo>
                    <a:pt x="389946" y="299498"/>
                    <a:pt x="387283" y="295123"/>
                    <a:pt x="384620" y="290843"/>
                  </a:cubicBezTo>
                  <a:cubicBezTo>
                    <a:pt x="387283" y="295123"/>
                    <a:pt x="389946" y="299498"/>
                    <a:pt x="392610" y="303778"/>
                  </a:cubicBezTo>
                  <a:cubicBezTo>
                    <a:pt x="390232" y="307487"/>
                    <a:pt x="383384" y="308343"/>
                    <a:pt x="387379" y="316237"/>
                  </a:cubicBezTo>
                  <a:close/>
                  <a:moveTo>
                    <a:pt x="424661" y="296074"/>
                  </a:moveTo>
                  <a:cubicBezTo>
                    <a:pt x="429036" y="294267"/>
                    <a:pt x="436455" y="297786"/>
                    <a:pt x="436930" y="289607"/>
                  </a:cubicBezTo>
                  <a:cubicBezTo>
                    <a:pt x="437216" y="285137"/>
                    <a:pt x="435884" y="281998"/>
                    <a:pt x="440259" y="280952"/>
                  </a:cubicBezTo>
                  <a:cubicBezTo>
                    <a:pt x="445300" y="279715"/>
                    <a:pt x="449390" y="281427"/>
                    <a:pt x="450911" y="288370"/>
                  </a:cubicBezTo>
                  <a:cubicBezTo>
                    <a:pt x="452528" y="290558"/>
                    <a:pt x="454145" y="292745"/>
                    <a:pt x="455762" y="295028"/>
                  </a:cubicBezTo>
                  <a:cubicBezTo>
                    <a:pt x="465368" y="293982"/>
                    <a:pt x="472691" y="278574"/>
                    <a:pt x="482392" y="277813"/>
                  </a:cubicBezTo>
                  <a:lnTo>
                    <a:pt x="483343" y="276672"/>
                  </a:lnTo>
                  <a:lnTo>
                    <a:pt x="409539" y="276672"/>
                  </a:lnTo>
                  <a:cubicBezTo>
                    <a:pt x="410775" y="277432"/>
                    <a:pt x="412107" y="278003"/>
                    <a:pt x="413248" y="278479"/>
                  </a:cubicBezTo>
                  <a:lnTo>
                    <a:pt x="413343" y="278384"/>
                  </a:lnTo>
                  <a:cubicBezTo>
                    <a:pt x="416672" y="278384"/>
                    <a:pt x="420476" y="274484"/>
                    <a:pt x="425802" y="284851"/>
                  </a:cubicBezTo>
                  <a:cubicBezTo>
                    <a:pt x="423044" y="286658"/>
                    <a:pt x="419525" y="289131"/>
                    <a:pt x="416006" y="291509"/>
                  </a:cubicBezTo>
                  <a:cubicBezTo>
                    <a:pt x="413533" y="294457"/>
                    <a:pt x="410966" y="297501"/>
                    <a:pt x="408493" y="300449"/>
                  </a:cubicBezTo>
                  <a:cubicBezTo>
                    <a:pt x="409919" y="301495"/>
                    <a:pt x="411346" y="302541"/>
                    <a:pt x="412773" y="303493"/>
                  </a:cubicBezTo>
                  <a:cubicBezTo>
                    <a:pt x="416577" y="300829"/>
                    <a:pt x="420381" y="297786"/>
                    <a:pt x="424661" y="296074"/>
                  </a:cubicBezTo>
                  <a:close/>
                  <a:moveTo>
                    <a:pt x="360272" y="200775"/>
                  </a:moveTo>
                  <a:lnTo>
                    <a:pt x="258316" y="200775"/>
                  </a:lnTo>
                  <a:lnTo>
                    <a:pt x="252895" y="192786"/>
                  </a:lnTo>
                  <a:cubicBezTo>
                    <a:pt x="261359" y="195449"/>
                    <a:pt x="270299" y="195449"/>
                    <a:pt x="280476" y="193071"/>
                  </a:cubicBezTo>
                  <a:cubicBezTo>
                    <a:pt x="274484" y="171101"/>
                    <a:pt x="261645" y="178519"/>
                    <a:pt x="250612" y="179851"/>
                  </a:cubicBezTo>
                  <a:cubicBezTo>
                    <a:pt x="247759" y="175096"/>
                    <a:pt x="244240" y="174430"/>
                    <a:pt x="240435" y="174430"/>
                  </a:cubicBezTo>
                  <a:lnTo>
                    <a:pt x="233587" y="164253"/>
                  </a:lnTo>
                  <a:lnTo>
                    <a:pt x="245666" y="155788"/>
                  </a:lnTo>
                  <a:lnTo>
                    <a:pt x="245666" y="155788"/>
                  </a:lnTo>
                  <a:lnTo>
                    <a:pt x="296740" y="120217"/>
                  </a:lnTo>
                  <a:lnTo>
                    <a:pt x="360272" y="200775"/>
                  </a:lnTo>
                  <a:close/>
                  <a:moveTo>
                    <a:pt x="315762" y="184797"/>
                  </a:moveTo>
                  <a:cubicBezTo>
                    <a:pt x="309199" y="183180"/>
                    <a:pt x="310055" y="189362"/>
                    <a:pt x="307867" y="195259"/>
                  </a:cubicBezTo>
                  <a:cubicBezTo>
                    <a:pt x="315476" y="194403"/>
                    <a:pt x="317759" y="191740"/>
                    <a:pt x="315762" y="184797"/>
                  </a:cubicBezTo>
                  <a:close/>
                  <a:moveTo>
                    <a:pt x="267636" y="239769"/>
                  </a:moveTo>
                  <a:cubicBezTo>
                    <a:pt x="266685" y="239389"/>
                    <a:pt x="265734" y="239009"/>
                    <a:pt x="264783" y="238723"/>
                  </a:cubicBezTo>
                  <a:cubicBezTo>
                    <a:pt x="265734" y="239009"/>
                    <a:pt x="266685" y="239389"/>
                    <a:pt x="267636" y="239769"/>
                  </a:cubicBezTo>
                  <a:cubicBezTo>
                    <a:pt x="266780" y="239769"/>
                    <a:pt x="266115" y="239865"/>
                    <a:pt x="265544" y="240055"/>
                  </a:cubicBezTo>
                  <a:cubicBezTo>
                    <a:pt x="266115" y="239865"/>
                    <a:pt x="266780" y="239769"/>
                    <a:pt x="267636" y="239769"/>
                  </a:cubicBezTo>
                  <a:close/>
                  <a:moveTo>
                    <a:pt x="259362" y="220367"/>
                  </a:moveTo>
                  <a:cubicBezTo>
                    <a:pt x="260503" y="221794"/>
                    <a:pt x="261645" y="223221"/>
                    <a:pt x="262786" y="224647"/>
                  </a:cubicBezTo>
                  <a:cubicBezTo>
                    <a:pt x="263547" y="226930"/>
                    <a:pt x="264403" y="228451"/>
                    <a:pt x="265164" y="229498"/>
                  </a:cubicBezTo>
                  <a:cubicBezTo>
                    <a:pt x="264403" y="228451"/>
                    <a:pt x="263642" y="226930"/>
                    <a:pt x="262786" y="224647"/>
                  </a:cubicBezTo>
                  <a:cubicBezTo>
                    <a:pt x="261645" y="223221"/>
                    <a:pt x="260503" y="221794"/>
                    <a:pt x="259362" y="220367"/>
                  </a:cubicBezTo>
                  <a:close/>
                  <a:moveTo>
                    <a:pt x="193927" y="329362"/>
                  </a:moveTo>
                  <a:cubicBezTo>
                    <a:pt x="194117" y="329838"/>
                    <a:pt x="194403" y="330408"/>
                    <a:pt x="194688" y="330884"/>
                  </a:cubicBezTo>
                  <a:lnTo>
                    <a:pt x="210952" y="310340"/>
                  </a:lnTo>
                  <a:cubicBezTo>
                    <a:pt x="210476" y="310245"/>
                    <a:pt x="210000" y="310150"/>
                    <a:pt x="209525" y="310150"/>
                  </a:cubicBezTo>
                  <a:cubicBezTo>
                    <a:pt x="209430" y="306441"/>
                    <a:pt x="209240" y="302637"/>
                    <a:pt x="209144" y="298927"/>
                  </a:cubicBezTo>
                  <a:cubicBezTo>
                    <a:pt x="209240" y="302637"/>
                    <a:pt x="209430" y="306441"/>
                    <a:pt x="209525" y="310150"/>
                  </a:cubicBezTo>
                  <a:cubicBezTo>
                    <a:pt x="204579" y="313574"/>
                    <a:pt x="199634" y="316998"/>
                    <a:pt x="194688" y="320422"/>
                  </a:cubicBezTo>
                  <a:cubicBezTo>
                    <a:pt x="194307" y="323370"/>
                    <a:pt x="194117" y="326414"/>
                    <a:pt x="193927" y="329362"/>
                  </a:cubicBezTo>
                  <a:close/>
                  <a:moveTo>
                    <a:pt x="252324" y="367025"/>
                  </a:moveTo>
                  <a:cubicBezTo>
                    <a:pt x="251468" y="354756"/>
                    <a:pt x="247188" y="359131"/>
                    <a:pt x="242147" y="362175"/>
                  </a:cubicBezTo>
                  <a:cubicBezTo>
                    <a:pt x="244715" y="371400"/>
                    <a:pt x="248995" y="366550"/>
                    <a:pt x="252324" y="367025"/>
                  </a:cubicBezTo>
                  <a:close/>
                  <a:moveTo>
                    <a:pt x="188411" y="301781"/>
                  </a:moveTo>
                  <a:cubicBezTo>
                    <a:pt x="191740" y="301590"/>
                    <a:pt x="192310" y="307202"/>
                    <a:pt x="193737" y="311101"/>
                  </a:cubicBezTo>
                  <a:cubicBezTo>
                    <a:pt x="194022" y="314240"/>
                    <a:pt x="194307" y="317283"/>
                    <a:pt x="194498" y="320422"/>
                  </a:cubicBezTo>
                  <a:cubicBezTo>
                    <a:pt x="194212" y="317283"/>
                    <a:pt x="193927" y="314240"/>
                    <a:pt x="193737" y="311101"/>
                  </a:cubicBezTo>
                  <a:cubicBezTo>
                    <a:pt x="192310" y="307202"/>
                    <a:pt x="191644" y="301590"/>
                    <a:pt x="188411" y="301781"/>
                  </a:cubicBezTo>
                  <a:close/>
                  <a:moveTo>
                    <a:pt x="243289" y="316427"/>
                  </a:moveTo>
                  <a:lnTo>
                    <a:pt x="243289" y="316427"/>
                  </a:lnTo>
                  <a:cubicBezTo>
                    <a:pt x="243669" y="318044"/>
                    <a:pt x="244145" y="319471"/>
                    <a:pt x="244620" y="320802"/>
                  </a:cubicBezTo>
                  <a:lnTo>
                    <a:pt x="244620" y="320802"/>
                  </a:lnTo>
                  <a:cubicBezTo>
                    <a:pt x="244145" y="319471"/>
                    <a:pt x="243669" y="318044"/>
                    <a:pt x="243289" y="316427"/>
                  </a:cubicBezTo>
                  <a:close/>
                  <a:moveTo>
                    <a:pt x="239199" y="221128"/>
                  </a:moveTo>
                  <a:cubicBezTo>
                    <a:pt x="239674" y="220843"/>
                    <a:pt x="240055" y="220653"/>
                    <a:pt x="240530" y="220367"/>
                  </a:cubicBezTo>
                  <a:lnTo>
                    <a:pt x="238628" y="220367"/>
                  </a:lnTo>
                  <a:cubicBezTo>
                    <a:pt x="238818" y="220653"/>
                    <a:pt x="239009" y="220843"/>
                    <a:pt x="239199" y="221128"/>
                  </a:cubicBezTo>
                  <a:close/>
                  <a:moveTo>
                    <a:pt x="3896231" y="310530"/>
                  </a:moveTo>
                  <a:lnTo>
                    <a:pt x="3921815" y="278098"/>
                  </a:lnTo>
                  <a:cubicBezTo>
                    <a:pt x="3921910" y="277623"/>
                    <a:pt x="3922005" y="277147"/>
                    <a:pt x="3922100" y="276577"/>
                  </a:cubicBezTo>
                  <a:lnTo>
                    <a:pt x="3820905" y="276577"/>
                  </a:lnTo>
                  <a:lnTo>
                    <a:pt x="3808350" y="295123"/>
                  </a:lnTo>
                  <a:lnTo>
                    <a:pt x="3808350" y="295123"/>
                  </a:lnTo>
                  <a:lnTo>
                    <a:pt x="3796272" y="313003"/>
                  </a:lnTo>
                  <a:lnTo>
                    <a:pt x="3808350" y="321468"/>
                  </a:lnTo>
                  <a:lnTo>
                    <a:pt x="3808350" y="321468"/>
                  </a:lnTo>
                  <a:lnTo>
                    <a:pt x="3810728" y="323085"/>
                  </a:lnTo>
                  <a:cubicBezTo>
                    <a:pt x="3815579" y="323656"/>
                    <a:pt x="3820239" y="324892"/>
                    <a:pt x="3824899" y="326319"/>
                  </a:cubicBezTo>
                  <a:cubicBezTo>
                    <a:pt x="3822712" y="326984"/>
                    <a:pt x="3820524" y="327650"/>
                    <a:pt x="3818242" y="328316"/>
                  </a:cubicBezTo>
                  <a:lnTo>
                    <a:pt x="3857522" y="355707"/>
                  </a:lnTo>
                  <a:cubicBezTo>
                    <a:pt x="3857617" y="355612"/>
                    <a:pt x="3857617" y="355612"/>
                    <a:pt x="3857617" y="355517"/>
                  </a:cubicBezTo>
                  <a:cubicBezTo>
                    <a:pt x="3858568" y="355517"/>
                    <a:pt x="3859519" y="355517"/>
                    <a:pt x="3860470" y="355517"/>
                  </a:cubicBezTo>
                  <a:lnTo>
                    <a:pt x="3889954" y="318139"/>
                  </a:lnTo>
                  <a:cubicBezTo>
                    <a:pt x="3889098" y="314810"/>
                    <a:pt x="3890715" y="311386"/>
                    <a:pt x="3895185" y="306821"/>
                  </a:cubicBezTo>
                  <a:cubicBezTo>
                    <a:pt x="3895565" y="308248"/>
                    <a:pt x="3895851" y="309389"/>
                    <a:pt x="3896231" y="310530"/>
                  </a:cubicBezTo>
                  <a:close/>
                  <a:moveTo>
                    <a:pt x="1105641" y="295218"/>
                  </a:moveTo>
                  <a:lnTo>
                    <a:pt x="1105641" y="295218"/>
                  </a:lnTo>
                  <a:lnTo>
                    <a:pt x="1093562" y="313194"/>
                  </a:lnTo>
                  <a:lnTo>
                    <a:pt x="1105641" y="321658"/>
                  </a:lnTo>
                  <a:lnTo>
                    <a:pt x="1105641" y="321658"/>
                  </a:lnTo>
                  <a:lnTo>
                    <a:pt x="1156714" y="357229"/>
                  </a:lnTo>
                  <a:lnTo>
                    <a:pt x="1220247" y="276672"/>
                  </a:lnTo>
                  <a:lnTo>
                    <a:pt x="1118195" y="276672"/>
                  </a:lnTo>
                  <a:lnTo>
                    <a:pt x="1113154" y="284185"/>
                  </a:lnTo>
                  <a:cubicBezTo>
                    <a:pt x="1115437" y="283424"/>
                    <a:pt x="1117720" y="282854"/>
                    <a:pt x="1120002" y="282854"/>
                  </a:cubicBezTo>
                  <a:cubicBezTo>
                    <a:pt x="1123046" y="282759"/>
                    <a:pt x="1126089" y="283234"/>
                    <a:pt x="1129133" y="283710"/>
                  </a:cubicBezTo>
                  <a:cubicBezTo>
                    <a:pt x="1126089" y="283139"/>
                    <a:pt x="1123046" y="282759"/>
                    <a:pt x="1120002" y="282854"/>
                  </a:cubicBezTo>
                  <a:cubicBezTo>
                    <a:pt x="1117720" y="282949"/>
                    <a:pt x="1115437" y="283424"/>
                    <a:pt x="1113154" y="284185"/>
                  </a:cubicBezTo>
                  <a:lnTo>
                    <a:pt x="1105641" y="295218"/>
                  </a:lnTo>
                  <a:close/>
                  <a:moveTo>
                    <a:pt x="1431104" y="348859"/>
                  </a:moveTo>
                  <a:lnTo>
                    <a:pt x="1454500" y="322134"/>
                  </a:lnTo>
                  <a:lnTo>
                    <a:pt x="1474188" y="335639"/>
                  </a:lnTo>
                  <a:lnTo>
                    <a:pt x="1520506" y="367310"/>
                  </a:lnTo>
                  <a:lnTo>
                    <a:pt x="1512897" y="380721"/>
                  </a:lnTo>
                  <a:cubicBezTo>
                    <a:pt x="1521362" y="400694"/>
                    <a:pt x="1523074" y="431890"/>
                    <a:pt x="1523074" y="453004"/>
                  </a:cubicBezTo>
                  <a:cubicBezTo>
                    <a:pt x="1523074" y="466319"/>
                    <a:pt x="1522408" y="475640"/>
                    <a:pt x="1522408" y="475640"/>
                  </a:cubicBezTo>
                  <a:lnTo>
                    <a:pt x="1474188" y="475640"/>
                  </a:lnTo>
                  <a:cubicBezTo>
                    <a:pt x="1474188" y="430368"/>
                    <a:pt x="1464867" y="399933"/>
                    <a:pt x="1454881" y="380150"/>
                  </a:cubicBezTo>
                  <a:cubicBezTo>
                    <a:pt x="1459826" y="384810"/>
                    <a:pt x="1463631" y="382147"/>
                    <a:pt x="1469813" y="380340"/>
                  </a:cubicBezTo>
                  <a:cubicBezTo>
                    <a:pt x="1463060" y="373968"/>
                    <a:pt x="1459351" y="376156"/>
                    <a:pt x="1454120" y="378438"/>
                  </a:cubicBezTo>
                  <a:cubicBezTo>
                    <a:pt x="1442897" y="357039"/>
                    <a:pt x="1431104" y="348859"/>
                    <a:pt x="1431104" y="348859"/>
                  </a:cubicBezTo>
                  <a:close/>
                  <a:moveTo>
                    <a:pt x="1485791" y="386047"/>
                  </a:moveTo>
                  <a:cubicBezTo>
                    <a:pt x="1492068" y="381006"/>
                    <a:pt x="1500533" y="400694"/>
                    <a:pt x="1505764" y="383289"/>
                  </a:cubicBezTo>
                  <a:cubicBezTo>
                    <a:pt x="1510139" y="379294"/>
                    <a:pt x="1508332" y="375014"/>
                    <a:pt x="1505384" y="371971"/>
                  </a:cubicBezTo>
                  <a:cubicBezTo>
                    <a:pt x="1500913" y="367501"/>
                    <a:pt x="1497965" y="371495"/>
                    <a:pt x="1495492" y="376061"/>
                  </a:cubicBezTo>
                  <a:cubicBezTo>
                    <a:pt x="1493019" y="376251"/>
                    <a:pt x="1490451" y="376346"/>
                    <a:pt x="1487979" y="376536"/>
                  </a:cubicBezTo>
                  <a:cubicBezTo>
                    <a:pt x="1485506" y="371971"/>
                    <a:pt x="1483033" y="373493"/>
                    <a:pt x="1481701" y="377392"/>
                  </a:cubicBezTo>
                  <a:cubicBezTo>
                    <a:pt x="1480085" y="381957"/>
                    <a:pt x="1481892" y="385001"/>
                    <a:pt x="1485791" y="386047"/>
                  </a:cubicBezTo>
                  <a:close/>
                  <a:moveTo>
                    <a:pt x="1445275" y="340870"/>
                  </a:moveTo>
                  <a:cubicBezTo>
                    <a:pt x="1449935" y="344770"/>
                    <a:pt x="1454595" y="348764"/>
                    <a:pt x="1459541" y="352949"/>
                  </a:cubicBezTo>
                  <a:cubicBezTo>
                    <a:pt x="1464677" y="349240"/>
                    <a:pt x="1470288" y="345245"/>
                    <a:pt x="1465818" y="336305"/>
                  </a:cubicBezTo>
                  <a:cubicBezTo>
                    <a:pt x="1458019" y="320422"/>
                    <a:pt x="1452408" y="340014"/>
                    <a:pt x="1445275" y="340870"/>
                  </a:cubicBezTo>
                  <a:close/>
                  <a:moveTo>
                    <a:pt x="3674627" y="314049"/>
                  </a:moveTo>
                  <a:cubicBezTo>
                    <a:pt x="3677956" y="313574"/>
                    <a:pt x="3681190" y="313098"/>
                    <a:pt x="3684804" y="312623"/>
                  </a:cubicBezTo>
                  <a:cubicBezTo>
                    <a:pt x="3681570" y="308914"/>
                    <a:pt x="3680714" y="305395"/>
                    <a:pt x="3680999" y="301781"/>
                  </a:cubicBezTo>
                  <a:lnTo>
                    <a:pt x="3685469" y="295218"/>
                  </a:lnTo>
                  <a:lnTo>
                    <a:pt x="3685469" y="295218"/>
                  </a:lnTo>
                  <a:lnTo>
                    <a:pt x="3698024" y="276672"/>
                  </a:lnTo>
                  <a:lnTo>
                    <a:pt x="3800076" y="276672"/>
                  </a:lnTo>
                  <a:lnTo>
                    <a:pt x="3754994" y="333927"/>
                  </a:lnTo>
                  <a:cubicBezTo>
                    <a:pt x="3752521" y="330313"/>
                    <a:pt x="3767454" y="325558"/>
                    <a:pt x="3759369" y="321468"/>
                  </a:cubicBezTo>
                  <a:cubicBezTo>
                    <a:pt x="3756421" y="334593"/>
                    <a:pt x="3731883" y="309675"/>
                    <a:pt x="3734070" y="336876"/>
                  </a:cubicBezTo>
                  <a:cubicBezTo>
                    <a:pt x="3732453" y="341917"/>
                    <a:pt x="3730837" y="347052"/>
                    <a:pt x="3729220" y="352093"/>
                  </a:cubicBezTo>
                  <a:lnTo>
                    <a:pt x="3685565" y="321658"/>
                  </a:lnTo>
                  <a:lnTo>
                    <a:pt x="3685565" y="321658"/>
                  </a:lnTo>
                  <a:lnTo>
                    <a:pt x="3674627" y="314049"/>
                  </a:lnTo>
                  <a:close/>
                  <a:moveTo>
                    <a:pt x="3736353" y="293982"/>
                  </a:moveTo>
                  <a:cubicBezTo>
                    <a:pt x="3735211" y="299688"/>
                    <a:pt x="3733975" y="305395"/>
                    <a:pt x="3732358" y="313289"/>
                  </a:cubicBezTo>
                  <a:cubicBezTo>
                    <a:pt x="3740157" y="309389"/>
                    <a:pt x="3743010" y="304063"/>
                    <a:pt x="3743486" y="297025"/>
                  </a:cubicBezTo>
                  <a:cubicBezTo>
                    <a:pt x="3742155" y="292175"/>
                    <a:pt x="3740918" y="287419"/>
                    <a:pt x="3739396" y="281903"/>
                  </a:cubicBezTo>
                  <a:cubicBezTo>
                    <a:pt x="3730931" y="285802"/>
                    <a:pt x="3734831" y="290082"/>
                    <a:pt x="3736353" y="293982"/>
                  </a:cubicBezTo>
                  <a:close/>
                  <a:moveTo>
                    <a:pt x="1440234" y="309199"/>
                  </a:moveTo>
                  <a:lnTo>
                    <a:pt x="1445085" y="303112"/>
                  </a:lnTo>
                  <a:cubicBezTo>
                    <a:pt x="1445180" y="290177"/>
                    <a:pt x="1440139" y="291889"/>
                    <a:pt x="1433672" y="297405"/>
                  </a:cubicBezTo>
                  <a:cubicBezTo>
                    <a:pt x="1435574" y="300829"/>
                    <a:pt x="1434337" y="306821"/>
                    <a:pt x="1439188" y="307677"/>
                  </a:cubicBezTo>
                  <a:cubicBezTo>
                    <a:pt x="1439663" y="308153"/>
                    <a:pt x="1439949" y="308723"/>
                    <a:pt x="1440234" y="309199"/>
                  </a:cubicBezTo>
                  <a:close/>
                  <a:moveTo>
                    <a:pt x="861401" y="297691"/>
                  </a:moveTo>
                  <a:lnTo>
                    <a:pt x="861401" y="297691"/>
                  </a:lnTo>
                  <a:cubicBezTo>
                    <a:pt x="860831" y="297025"/>
                    <a:pt x="860260" y="296359"/>
                    <a:pt x="859594" y="295694"/>
                  </a:cubicBezTo>
                  <a:lnTo>
                    <a:pt x="859879" y="295218"/>
                  </a:lnTo>
                  <a:lnTo>
                    <a:pt x="859879" y="295218"/>
                  </a:lnTo>
                  <a:lnTo>
                    <a:pt x="872434" y="276672"/>
                  </a:lnTo>
                  <a:lnTo>
                    <a:pt x="974486" y="276672"/>
                  </a:lnTo>
                  <a:lnTo>
                    <a:pt x="910953" y="357229"/>
                  </a:lnTo>
                  <a:lnTo>
                    <a:pt x="859879" y="321658"/>
                  </a:lnTo>
                  <a:lnTo>
                    <a:pt x="859879" y="321658"/>
                  </a:lnTo>
                  <a:lnTo>
                    <a:pt x="847801" y="313194"/>
                  </a:lnTo>
                  <a:lnTo>
                    <a:pt x="859594" y="295694"/>
                  </a:lnTo>
                  <a:cubicBezTo>
                    <a:pt x="860260" y="296359"/>
                    <a:pt x="860831" y="297025"/>
                    <a:pt x="861401" y="297691"/>
                  </a:cubicBezTo>
                  <a:close/>
                  <a:moveTo>
                    <a:pt x="925124" y="327079"/>
                  </a:moveTo>
                  <a:cubicBezTo>
                    <a:pt x="925124" y="326509"/>
                    <a:pt x="925219" y="325843"/>
                    <a:pt x="925409" y="325177"/>
                  </a:cubicBezTo>
                  <a:lnTo>
                    <a:pt x="925409" y="325177"/>
                  </a:lnTo>
                  <a:cubicBezTo>
                    <a:pt x="925219" y="325843"/>
                    <a:pt x="925124" y="326509"/>
                    <a:pt x="925124" y="327079"/>
                  </a:cubicBezTo>
                  <a:close/>
                  <a:moveTo>
                    <a:pt x="3579423" y="294457"/>
                  </a:moveTo>
                  <a:cubicBezTo>
                    <a:pt x="3587127" y="289321"/>
                    <a:pt x="3585605" y="283900"/>
                    <a:pt x="3583323" y="276577"/>
                  </a:cubicBezTo>
                  <a:lnTo>
                    <a:pt x="3672725" y="276577"/>
                  </a:lnTo>
                  <a:cubicBezTo>
                    <a:pt x="3671013" y="277813"/>
                    <a:pt x="3669301" y="279145"/>
                    <a:pt x="3667589" y="280381"/>
                  </a:cubicBezTo>
                  <a:cubicBezTo>
                    <a:pt x="3664355" y="280381"/>
                    <a:pt x="3661027" y="280476"/>
                    <a:pt x="3657793" y="280476"/>
                  </a:cubicBezTo>
                  <a:cubicBezTo>
                    <a:pt x="3643907" y="285137"/>
                    <a:pt x="3645239" y="295408"/>
                    <a:pt x="3648377" y="307677"/>
                  </a:cubicBezTo>
                  <a:cubicBezTo>
                    <a:pt x="3651421" y="305870"/>
                    <a:pt x="3654084" y="304158"/>
                    <a:pt x="3656747" y="302541"/>
                  </a:cubicBezTo>
                  <a:lnTo>
                    <a:pt x="3644097" y="318520"/>
                  </a:lnTo>
                  <a:cubicBezTo>
                    <a:pt x="3634777" y="316618"/>
                    <a:pt x="3623744" y="318425"/>
                    <a:pt x="3614804" y="315762"/>
                  </a:cubicBezTo>
                  <a:cubicBezTo>
                    <a:pt x="3609192" y="324892"/>
                    <a:pt x="3579899" y="318615"/>
                    <a:pt x="3597018" y="342773"/>
                  </a:cubicBezTo>
                  <a:cubicBezTo>
                    <a:pt x="3599777" y="346672"/>
                    <a:pt x="3601774" y="351903"/>
                    <a:pt x="3608241" y="348574"/>
                  </a:cubicBezTo>
                  <a:cubicBezTo>
                    <a:pt x="3614994" y="345055"/>
                    <a:pt x="3613852" y="340395"/>
                    <a:pt x="3610048" y="335164"/>
                  </a:cubicBezTo>
                  <a:cubicBezTo>
                    <a:pt x="3605768" y="329267"/>
                    <a:pt x="3610333" y="327745"/>
                    <a:pt x="3614709" y="326128"/>
                  </a:cubicBezTo>
                  <a:cubicBezTo>
                    <a:pt x="3622603" y="328316"/>
                    <a:pt x="3624980" y="334118"/>
                    <a:pt x="3626692" y="340395"/>
                  </a:cubicBezTo>
                  <a:lnTo>
                    <a:pt x="3613662" y="356944"/>
                  </a:lnTo>
                  <a:lnTo>
                    <a:pt x="3562589" y="321373"/>
                  </a:lnTo>
                  <a:lnTo>
                    <a:pt x="3562589" y="321373"/>
                  </a:lnTo>
                  <a:lnTo>
                    <a:pt x="3550510" y="312908"/>
                  </a:lnTo>
                  <a:lnTo>
                    <a:pt x="3562589" y="295028"/>
                  </a:lnTo>
                  <a:lnTo>
                    <a:pt x="3562589" y="295028"/>
                  </a:lnTo>
                  <a:lnTo>
                    <a:pt x="3575143" y="276482"/>
                  </a:lnTo>
                  <a:lnTo>
                    <a:pt x="3579233" y="276482"/>
                  </a:lnTo>
                  <a:cubicBezTo>
                    <a:pt x="3569437" y="282283"/>
                    <a:pt x="3572195" y="287704"/>
                    <a:pt x="3579423" y="294457"/>
                  </a:cubicBezTo>
                  <a:close/>
                  <a:moveTo>
                    <a:pt x="3629546" y="296454"/>
                  </a:moveTo>
                  <a:cubicBezTo>
                    <a:pt x="3635062" y="305109"/>
                    <a:pt x="3639437" y="307487"/>
                    <a:pt x="3645143" y="299212"/>
                  </a:cubicBezTo>
                  <a:cubicBezTo>
                    <a:pt x="3641529" y="292079"/>
                    <a:pt x="3637154" y="291604"/>
                    <a:pt x="3629546" y="296454"/>
                  </a:cubicBezTo>
                  <a:close/>
                  <a:moveTo>
                    <a:pt x="3594070" y="294838"/>
                  </a:moveTo>
                  <a:cubicBezTo>
                    <a:pt x="3593880" y="295503"/>
                    <a:pt x="3596067" y="296835"/>
                    <a:pt x="3598065" y="298642"/>
                  </a:cubicBezTo>
                  <a:cubicBezTo>
                    <a:pt x="3600728" y="293696"/>
                    <a:pt x="3600728" y="290843"/>
                    <a:pt x="3596923" y="289226"/>
                  </a:cubicBezTo>
                  <a:cubicBezTo>
                    <a:pt x="3596733" y="289036"/>
                    <a:pt x="3594545" y="292745"/>
                    <a:pt x="3594070" y="294838"/>
                  </a:cubicBezTo>
                  <a:close/>
                  <a:moveTo>
                    <a:pt x="3575714" y="312908"/>
                  </a:moveTo>
                  <a:cubicBezTo>
                    <a:pt x="3581230" y="315096"/>
                    <a:pt x="3583513" y="312813"/>
                    <a:pt x="3583798" y="306346"/>
                  </a:cubicBezTo>
                  <a:cubicBezTo>
                    <a:pt x="3577901" y="306060"/>
                    <a:pt x="3575524" y="307963"/>
                    <a:pt x="3575714" y="312908"/>
                  </a:cubicBezTo>
                  <a:close/>
                  <a:moveTo>
                    <a:pt x="3083811" y="276672"/>
                  </a:moveTo>
                  <a:lnTo>
                    <a:pt x="3071256" y="295218"/>
                  </a:lnTo>
                  <a:lnTo>
                    <a:pt x="3071256" y="295218"/>
                  </a:lnTo>
                  <a:lnTo>
                    <a:pt x="3059178" y="313098"/>
                  </a:lnTo>
                  <a:lnTo>
                    <a:pt x="3071256" y="321563"/>
                  </a:lnTo>
                  <a:lnTo>
                    <a:pt x="3071256" y="321563"/>
                  </a:lnTo>
                  <a:lnTo>
                    <a:pt x="3122330" y="357134"/>
                  </a:lnTo>
                  <a:lnTo>
                    <a:pt x="3185862" y="276577"/>
                  </a:lnTo>
                  <a:lnTo>
                    <a:pt x="3146297" y="276577"/>
                  </a:lnTo>
                  <a:cubicBezTo>
                    <a:pt x="3146392" y="276767"/>
                    <a:pt x="3146583" y="276957"/>
                    <a:pt x="3146678" y="277147"/>
                  </a:cubicBezTo>
                  <a:cubicBezTo>
                    <a:pt x="3148960" y="281712"/>
                    <a:pt x="3155808" y="287609"/>
                    <a:pt x="3147724" y="293506"/>
                  </a:cubicBezTo>
                  <a:cubicBezTo>
                    <a:pt x="3152670" y="292935"/>
                    <a:pt x="3157520" y="292365"/>
                    <a:pt x="3162466" y="291794"/>
                  </a:cubicBezTo>
                  <a:cubicBezTo>
                    <a:pt x="3162656" y="307963"/>
                    <a:pt x="3139735" y="315096"/>
                    <a:pt x="3117384" y="305870"/>
                  </a:cubicBezTo>
                  <a:cubicBezTo>
                    <a:pt x="3123186" y="297501"/>
                    <a:pt x="3128988" y="289036"/>
                    <a:pt x="3134884" y="280666"/>
                  </a:cubicBezTo>
                  <a:cubicBezTo>
                    <a:pt x="3134789" y="279525"/>
                    <a:pt x="3134694" y="278479"/>
                    <a:pt x="3134504" y="277338"/>
                  </a:cubicBezTo>
                  <a:cubicBezTo>
                    <a:pt x="3135074" y="277052"/>
                    <a:pt x="3135645" y="276767"/>
                    <a:pt x="3136311" y="276482"/>
                  </a:cubicBezTo>
                  <a:lnTo>
                    <a:pt x="3083811" y="276482"/>
                  </a:lnTo>
                  <a:close/>
                  <a:moveTo>
                    <a:pt x="2259978" y="289226"/>
                  </a:moveTo>
                  <a:cubicBezTo>
                    <a:pt x="2253035" y="285517"/>
                    <a:pt x="2250752" y="281142"/>
                    <a:pt x="2250467" y="276577"/>
                  </a:cubicBezTo>
                  <a:lnTo>
                    <a:pt x="2223836" y="276577"/>
                  </a:lnTo>
                  <a:lnTo>
                    <a:pt x="2211282" y="295123"/>
                  </a:lnTo>
                  <a:lnTo>
                    <a:pt x="2211282" y="295123"/>
                  </a:lnTo>
                  <a:lnTo>
                    <a:pt x="2199203" y="313003"/>
                  </a:lnTo>
                  <a:lnTo>
                    <a:pt x="2211282" y="321468"/>
                  </a:lnTo>
                  <a:lnTo>
                    <a:pt x="2211282" y="321468"/>
                  </a:lnTo>
                  <a:lnTo>
                    <a:pt x="2262355" y="357039"/>
                  </a:lnTo>
                  <a:lnTo>
                    <a:pt x="2287749" y="324797"/>
                  </a:lnTo>
                  <a:cubicBezTo>
                    <a:pt x="2284706" y="322514"/>
                    <a:pt x="2281092" y="320897"/>
                    <a:pt x="2276622" y="320231"/>
                  </a:cubicBezTo>
                  <a:cubicBezTo>
                    <a:pt x="2281377" y="303587"/>
                    <a:pt x="2270915" y="295123"/>
                    <a:pt x="2259978" y="289226"/>
                  </a:cubicBezTo>
                  <a:close/>
                  <a:moveTo>
                    <a:pt x="2948376" y="182229"/>
                  </a:moveTo>
                  <a:lnTo>
                    <a:pt x="2948376" y="182229"/>
                  </a:lnTo>
                  <a:lnTo>
                    <a:pt x="2940101" y="170055"/>
                  </a:lnTo>
                  <a:cubicBezTo>
                    <a:pt x="2940577" y="169674"/>
                    <a:pt x="2940957" y="169294"/>
                    <a:pt x="2941433" y="169008"/>
                  </a:cubicBezTo>
                  <a:cubicBezTo>
                    <a:pt x="2947425" y="186223"/>
                    <a:pt x="2954843" y="181087"/>
                    <a:pt x="2962357" y="171577"/>
                  </a:cubicBezTo>
                  <a:cubicBezTo>
                    <a:pt x="2966066" y="166916"/>
                    <a:pt x="2969490" y="161970"/>
                    <a:pt x="2973484" y="157500"/>
                  </a:cubicBezTo>
                  <a:cubicBezTo>
                    <a:pt x="2978240" y="152079"/>
                    <a:pt x="2991650" y="148180"/>
                    <a:pt x="2981283" y="139430"/>
                  </a:cubicBezTo>
                  <a:cubicBezTo>
                    <a:pt x="2979666" y="138003"/>
                    <a:pt x="2977669" y="137242"/>
                    <a:pt x="2975767" y="136862"/>
                  </a:cubicBezTo>
                  <a:lnTo>
                    <a:pt x="2999449" y="120313"/>
                  </a:lnTo>
                  <a:lnTo>
                    <a:pt x="3062982" y="200870"/>
                  </a:lnTo>
                  <a:lnTo>
                    <a:pt x="2960930" y="200870"/>
                  </a:lnTo>
                  <a:lnTo>
                    <a:pt x="2948376" y="182229"/>
                  </a:lnTo>
                  <a:close/>
                  <a:moveTo>
                    <a:pt x="2994123" y="176047"/>
                  </a:moveTo>
                  <a:cubicBezTo>
                    <a:pt x="3006773" y="181658"/>
                    <a:pt x="3016188" y="180992"/>
                    <a:pt x="3023702" y="172147"/>
                  </a:cubicBezTo>
                  <a:cubicBezTo>
                    <a:pt x="3026650" y="168723"/>
                    <a:pt x="3026080" y="162446"/>
                    <a:pt x="3021039" y="161210"/>
                  </a:cubicBezTo>
                  <a:cubicBezTo>
                    <a:pt x="3009531" y="158451"/>
                    <a:pt x="3002398" y="165965"/>
                    <a:pt x="2994123" y="176047"/>
                  </a:cubicBezTo>
                  <a:close/>
                  <a:moveTo>
                    <a:pt x="2825590" y="182229"/>
                  </a:moveTo>
                  <a:lnTo>
                    <a:pt x="2825590" y="182229"/>
                  </a:lnTo>
                  <a:lnTo>
                    <a:pt x="2813511" y="164348"/>
                  </a:lnTo>
                  <a:lnTo>
                    <a:pt x="2825590" y="155883"/>
                  </a:lnTo>
                  <a:lnTo>
                    <a:pt x="2825590" y="155883"/>
                  </a:lnTo>
                  <a:lnTo>
                    <a:pt x="2846609" y="141237"/>
                  </a:lnTo>
                  <a:cubicBezTo>
                    <a:pt x="2859734" y="149321"/>
                    <a:pt x="2867723" y="163112"/>
                    <a:pt x="2872859" y="180326"/>
                  </a:cubicBezTo>
                  <a:cubicBezTo>
                    <a:pt x="2874191" y="184797"/>
                    <a:pt x="2875903" y="189077"/>
                    <a:pt x="2881324" y="188696"/>
                  </a:cubicBezTo>
                  <a:cubicBezTo>
                    <a:pt x="2886935" y="188315"/>
                    <a:pt x="2889218" y="182514"/>
                    <a:pt x="2888172" y="179090"/>
                  </a:cubicBezTo>
                  <a:cubicBezTo>
                    <a:pt x="2883606" y="164348"/>
                    <a:pt x="2886650" y="151794"/>
                    <a:pt x="2892166" y="139810"/>
                  </a:cubicBezTo>
                  <a:lnTo>
                    <a:pt x="2915278" y="169104"/>
                  </a:lnTo>
                  <a:cubicBezTo>
                    <a:pt x="2916134" y="171386"/>
                    <a:pt x="2917750" y="173574"/>
                    <a:pt x="2920223" y="175761"/>
                  </a:cubicBezTo>
                  <a:cubicBezTo>
                    <a:pt x="2920414" y="175951"/>
                    <a:pt x="2920604" y="175951"/>
                    <a:pt x="2920794" y="176142"/>
                  </a:cubicBezTo>
                  <a:lnTo>
                    <a:pt x="2940292" y="200775"/>
                  </a:lnTo>
                  <a:lnTo>
                    <a:pt x="2838240" y="200775"/>
                  </a:lnTo>
                  <a:lnTo>
                    <a:pt x="2825590" y="182229"/>
                  </a:lnTo>
                  <a:close/>
                  <a:moveTo>
                    <a:pt x="2842044" y="169389"/>
                  </a:moveTo>
                  <a:cubicBezTo>
                    <a:pt x="2844327" y="162351"/>
                    <a:pt x="2841759" y="159403"/>
                    <a:pt x="2836432" y="157405"/>
                  </a:cubicBezTo>
                  <a:cubicBezTo>
                    <a:pt x="2831582" y="164158"/>
                    <a:pt x="2834911" y="166916"/>
                    <a:pt x="2842044" y="169389"/>
                  </a:cubicBezTo>
                  <a:close/>
                  <a:moveTo>
                    <a:pt x="3071256" y="182229"/>
                  </a:moveTo>
                  <a:lnTo>
                    <a:pt x="3071256" y="182229"/>
                  </a:lnTo>
                  <a:lnTo>
                    <a:pt x="3059178" y="164348"/>
                  </a:lnTo>
                  <a:lnTo>
                    <a:pt x="3071256" y="155883"/>
                  </a:lnTo>
                  <a:lnTo>
                    <a:pt x="3071256" y="155883"/>
                  </a:lnTo>
                  <a:lnTo>
                    <a:pt x="3122330" y="120313"/>
                  </a:lnTo>
                  <a:lnTo>
                    <a:pt x="3185862" y="200870"/>
                  </a:lnTo>
                  <a:lnTo>
                    <a:pt x="3083811" y="200870"/>
                  </a:lnTo>
                  <a:lnTo>
                    <a:pt x="3071256" y="182229"/>
                  </a:lnTo>
                  <a:close/>
                  <a:moveTo>
                    <a:pt x="3134123" y="182133"/>
                  </a:moveTo>
                  <a:lnTo>
                    <a:pt x="3134218" y="182229"/>
                  </a:lnTo>
                  <a:cubicBezTo>
                    <a:pt x="3134218" y="182133"/>
                    <a:pt x="3134218" y="182133"/>
                    <a:pt x="3134314" y="182038"/>
                  </a:cubicBezTo>
                  <a:cubicBezTo>
                    <a:pt x="3142113" y="179280"/>
                    <a:pt x="3149721" y="176522"/>
                    <a:pt x="3142017" y="165585"/>
                  </a:cubicBezTo>
                  <a:cubicBezTo>
                    <a:pt x="3133267" y="170150"/>
                    <a:pt x="3136501" y="177093"/>
                    <a:pt x="3134314" y="182038"/>
                  </a:cubicBezTo>
                  <a:cubicBezTo>
                    <a:pt x="3134314" y="182133"/>
                    <a:pt x="3134218" y="182133"/>
                    <a:pt x="3134123" y="182133"/>
                  </a:cubicBezTo>
                  <a:close/>
                  <a:moveTo>
                    <a:pt x="3114436" y="148845"/>
                  </a:moveTo>
                  <a:cubicBezTo>
                    <a:pt x="3120428" y="142188"/>
                    <a:pt x="3121284" y="135625"/>
                    <a:pt x="3114436" y="128968"/>
                  </a:cubicBezTo>
                  <a:cubicBezTo>
                    <a:pt x="3109966" y="135625"/>
                    <a:pt x="3110061" y="142283"/>
                    <a:pt x="3114436" y="148845"/>
                  </a:cubicBezTo>
                  <a:close/>
                  <a:moveTo>
                    <a:pt x="3194137" y="182229"/>
                  </a:moveTo>
                  <a:lnTo>
                    <a:pt x="3194137" y="182229"/>
                  </a:lnTo>
                  <a:lnTo>
                    <a:pt x="3182058" y="164348"/>
                  </a:lnTo>
                  <a:lnTo>
                    <a:pt x="3194137" y="155883"/>
                  </a:lnTo>
                  <a:lnTo>
                    <a:pt x="3194137" y="155883"/>
                  </a:lnTo>
                  <a:lnTo>
                    <a:pt x="3245211" y="120313"/>
                  </a:lnTo>
                  <a:lnTo>
                    <a:pt x="3278689" y="162731"/>
                  </a:lnTo>
                  <a:cubicBezTo>
                    <a:pt x="3277452" y="163016"/>
                    <a:pt x="3276121" y="163302"/>
                    <a:pt x="3274789" y="163587"/>
                  </a:cubicBezTo>
                  <a:cubicBezTo>
                    <a:pt x="3278404" y="166060"/>
                    <a:pt x="3280591" y="167582"/>
                    <a:pt x="3282684" y="167867"/>
                  </a:cubicBezTo>
                  <a:lnTo>
                    <a:pt x="3308743" y="200965"/>
                  </a:lnTo>
                  <a:lnTo>
                    <a:pt x="3206691" y="200965"/>
                  </a:lnTo>
                  <a:lnTo>
                    <a:pt x="3194137" y="182229"/>
                  </a:lnTo>
                  <a:close/>
                  <a:moveTo>
                    <a:pt x="3229232" y="181753"/>
                  </a:moveTo>
                  <a:cubicBezTo>
                    <a:pt x="3226569" y="170911"/>
                    <a:pt x="3224762" y="163778"/>
                    <a:pt x="3221909" y="151984"/>
                  </a:cubicBezTo>
                  <a:cubicBezTo>
                    <a:pt x="3217534" y="165489"/>
                    <a:pt x="3212588" y="174810"/>
                    <a:pt x="3229232" y="181753"/>
                  </a:cubicBezTo>
                  <a:close/>
                  <a:moveTo>
                    <a:pt x="2457043" y="182229"/>
                  </a:moveTo>
                  <a:lnTo>
                    <a:pt x="2457043" y="182229"/>
                  </a:lnTo>
                  <a:lnTo>
                    <a:pt x="2444964" y="164348"/>
                  </a:lnTo>
                  <a:lnTo>
                    <a:pt x="2457043" y="155883"/>
                  </a:lnTo>
                  <a:lnTo>
                    <a:pt x="2457043" y="155883"/>
                  </a:lnTo>
                  <a:lnTo>
                    <a:pt x="2508117" y="120313"/>
                  </a:lnTo>
                  <a:lnTo>
                    <a:pt x="2571649" y="200870"/>
                  </a:lnTo>
                  <a:lnTo>
                    <a:pt x="2491948" y="200870"/>
                  </a:lnTo>
                  <a:cubicBezTo>
                    <a:pt x="2491092" y="200299"/>
                    <a:pt x="2490331" y="199729"/>
                    <a:pt x="2489475" y="199158"/>
                  </a:cubicBezTo>
                  <a:cubicBezTo>
                    <a:pt x="2483103" y="196780"/>
                    <a:pt x="2474924" y="190313"/>
                    <a:pt x="2470929" y="198682"/>
                  </a:cubicBezTo>
                  <a:cubicBezTo>
                    <a:pt x="2470644" y="199348"/>
                    <a:pt x="2470549" y="200204"/>
                    <a:pt x="2470358" y="200870"/>
                  </a:cubicBezTo>
                  <a:lnTo>
                    <a:pt x="2469693" y="200870"/>
                  </a:lnTo>
                  <a:lnTo>
                    <a:pt x="2457043" y="182229"/>
                  </a:lnTo>
                  <a:close/>
                  <a:moveTo>
                    <a:pt x="2459516" y="165965"/>
                  </a:moveTo>
                  <a:cubicBezTo>
                    <a:pt x="2462655" y="171006"/>
                    <a:pt x="2465318" y="175286"/>
                    <a:pt x="2468266" y="179946"/>
                  </a:cubicBezTo>
                  <a:cubicBezTo>
                    <a:pt x="2474258" y="170150"/>
                    <a:pt x="2473782" y="164538"/>
                    <a:pt x="2459516" y="165965"/>
                  </a:cubicBezTo>
                  <a:close/>
                  <a:moveTo>
                    <a:pt x="2715644" y="200775"/>
                  </a:moveTo>
                  <a:cubicBezTo>
                    <a:pt x="2718783" y="198302"/>
                    <a:pt x="2716881" y="194593"/>
                    <a:pt x="2716976" y="191454"/>
                  </a:cubicBezTo>
                  <a:cubicBezTo>
                    <a:pt x="2717071" y="191454"/>
                    <a:pt x="2717166" y="191454"/>
                    <a:pt x="2717166" y="191454"/>
                  </a:cubicBezTo>
                  <a:cubicBezTo>
                    <a:pt x="2717166" y="191359"/>
                    <a:pt x="2717071" y="191169"/>
                    <a:pt x="2717071" y="191074"/>
                  </a:cubicBezTo>
                  <a:cubicBezTo>
                    <a:pt x="2720114" y="188221"/>
                    <a:pt x="2723253" y="185272"/>
                    <a:pt x="2726297" y="182419"/>
                  </a:cubicBezTo>
                  <a:cubicBezTo>
                    <a:pt x="2732479" y="189647"/>
                    <a:pt x="2739326" y="195544"/>
                    <a:pt x="2749788" y="194403"/>
                  </a:cubicBezTo>
                  <a:cubicBezTo>
                    <a:pt x="2750074" y="174525"/>
                    <a:pt x="2733715" y="187174"/>
                    <a:pt x="2726201" y="182324"/>
                  </a:cubicBezTo>
                  <a:cubicBezTo>
                    <a:pt x="2724014" y="179946"/>
                    <a:pt x="2721826" y="177473"/>
                    <a:pt x="2719544" y="175096"/>
                  </a:cubicBezTo>
                  <a:cubicBezTo>
                    <a:pt x="2703470" y="178139"/>
                    <a:pt x="2716215" y="185558"/>
                    <a:pt x="2716976" y="191169"/>
                  </a:cubicBezTo>
                  <a:cubicBezTo>
                    <a:pt x="2716881" y="191264"/>
                    <a:pt x="2716881" y="191264"/>
                    <a:pt x="2716786" y="191359"/>
                  </a:cubicBezTo>
                  <a:lnTo>
                    <a:pt x="2716976" y="191644"/>
                  </a:lnTo>
                  <a:lnTo>
                    <a:pt x="2716976" y="191264"/>
                  </a:lnTo>
                  <a:cubicBezTo>
                    <a:pt x="2716976" y="191359"/>
                    <a:pt x="2716976" y="191454"/>
                    <a:pt x="2716976" y="191454"/>
                  </a:cubicBezTo>
                  <a:cubicBezTo>
                    <a:pt x="2714408" y="191074"/>
                    <a:pt x="2711650" y="190598"/>
                    <a:pt x="2708035" y="190028"/>
                  </a:cubicBezTo>
                  <a:lnTo>
                    <a:pt x="2702709" y="182229"/>
                  </a:lnTo>
                  <a:lnTo>
                    <a:pt x="2702709" y="182229"/>
                  </a:lnTo>
                  <a:lnTo>
                    <a:pt x="2690631" y="164348"/>
                  </a:lnTo>
                  <a:lnTo>
                    <a:pt x="2702709" y="155883"/>
                  </a:lnTo>
                  <a:lnTo>
                    <a:pt x="2702709" y="155883"/>
                  </a:lnTo>
                  <a:lnTo>
                    <a:pt x="2717546" y="145516"/>
                  </a:lnTo>
                  <a:cubicBezTo>
                    <a:pt x="2718022" y="145707"/>
                    <a:pt x="2718402" y="145802"/>
                    <a:pt x="2718878" y="145897"/>
                  </a:cubicBezTo>
                  <a:cubicBezTo>
                    <a:pt x="2719258" y="145136"/>
                    <a:pt x="2719639" y="144470"/>
                    <a:pt x="2720114" y="143709"/>
                  </a:cubicBezTo>
                  <a:lnTo>
                    <a:pt x="2753783" y="120217"/>
                  </a:lnTo>
                  <a:lnTo>
                    <a:pt x="2817316" y="200775"/>
                  </a:lnTo>
                  <a:lnTo>
                    <a:pt x="2715644" y="200775"/>
                  </a:lnTo>
                  <a:close/>
                  <a:moveTo>
                    <a:pt x="2750739" y="153506"/>
                  </a:moveTo>
                  <a:cubicBezTo>
                    <a:pt x="2744748" y="150272"/>
                    <a:pt x="2739707" y="148465"/>
                    <a:pt x="2735902" y="154647"/>
                  </a:cubicBezTo>
                  <a:cubicBezTo>
                    <a:pt x="2735237" y="155693"/>
                    <a:pt x="2736663" y="159307"/>
                    <a:pt x="2737900" y="159878"/>
                  </a:cubicBezTo>
                  <a:cubicBezTo>
                    <a:pt x="2743226" y="162256"/>
                    <a:pt x="2747220" y="159878"/>
                    <a:pt x="2750739" y="153506"/>
                  </a:cubicBezTo>
                  <a:close/>
                  <a:moveTo>
                    <a:pt x="2579829" y="182229"/>
                  </a:moveTo>
                  <a:lnTo>
                    <a:pt x="2579829" y="182229"/>
                  </a:lnTo>
                  <a:lnTo>
                    <a:pt x="2567750" y="164348"/>
                  </a:lnTo>
                  <a:lnTo>
                    <a:pt x="2579829" y="155883"/>
                  </a:lnTo>
                  <a:lnTo>
                    <a:pt x="2579829" y="155883"/>
                  </a:lnTo>
                  <a:lnTo>
                    <a:pt x="2630902" y="120313"/>
                  </a:lnTo>
                  <a:lnTo>
                    <a:pt x="2659340" y="156454"/>
                  </a:lnTo>
                  <a:cubicBezTo>
                    <a:pt x="2655060" y="154837"/>
                    <a:pt x="2651351" y="153506"/>
                    <a:pt x="2647546" y="152079"/>
                  </a:cubicBezTo>
                  <a:cubicBezTo>
                    <a:pt x="2644122" y="162446"/>
                    <a:pt x="2652302" y="167106"/>
                    <a:pt x="2656772" y="170815"/>
                  </a:cubicBezTo>
                  <a:cubicBezTo>
                    <a:pt x="2660766" y="174144"/>
                    <a:pt x="2663620" y="171291"/>
                    <a:pt x="2668280" y="167772"/>
                  </a:cubicBezTo>
                  <a:lnTo>
                    <a:pt x="2694435" y="200870"/>
                  </a:lnTo>
                  <a:lnTo>
                    <a:pt x="2592383" y="200870"/>
                  </a:lnTo>
                  <a:lnTo>
                    <a:pt x="2579829" y="182229"/>
                  </a:lnTo>
                  <a:close/>
                  <a:moveTo>
                    <a:pt x="2655916" y="186128"/>
                  </a:moveTo>
                  <a:cubicBezTo>
                    <a:pt x="2664666" y="193737"/>
                    <a:pt x="2669517" y="197826"/>
                    <a:pt x="2676935" y="186128"/>
                  </a:cubicBezTo>
                  <a:lnTo>
                    <a:pt x="2655916" y="186128"/>
                  </a:lnTo>
                  <a:close/>
                  <a:moveTo>
                    <a:pt x="3877875" y="175286"/>
                  </a:moveTo>
                  <a:cubicBezTo>
                    <a:pt x="3869791" y="177473"/>
                    <a:pt x="3862372" y="174810"/>
                    <a:pt x="3855049" y="171862"/>
                  </a:cubicBezTo>
                  <a:cubicBezTo>
                    <a:pt x="3839165" y="189647"/>
                    <a:pt x="3842399" y="158261"/>
                    <a:pt x="3831176" y="161019"/>
                  </a:cubicBezTo>
                  <a:cubicBezTo>
                    <a:pt x="3839451" y="159117"/>
                    <a:pt x="3847725" y="157215"/>
                    <a:pt x="3856000" y="155218"/>
                  </a:cubicBezTo>
                  <a:cubicBezTo>
                    <a:pt x="3860185" y="153030"/>
                    <a:pt x="3864274" y="150938"/>
                    <a:pt x="3868459" y="148750"/>
                  </a:cubicBezTo>
                  <a:cubicBezTo>
                    <a:pt x="3869315" y="148560"/>
                    <a:pt x="3870266" y="148370"/>
                    <a:pt x="3871122" y="148180"/>
                  </a:cubicBezTo>
                  <a:cubicBezTo>
                    <a:pt x="3870266" y="148370"/>
                    <a:pt x="3869315" y="148465"/>
                    <a:pt x="3868459" y="148750"/>
                  </a:cubicBezTo>
                  <a:cubicBezTo>
                    <a:pt x="3868459" y="144375"/>
                    <a:pt x="3868459" y="139905"/>
                    <a:pt x="3868459" y="135530"/>
                  </a:cubicBezTo>
                  <a:cubicBezTo>
                    <a:pt x="3868649" y="134294"/>
                    <a:pt x="3868459" y="132867"/>
                    <a:pt x="3868269" y="131345"/>
                  </a:cubicBezTo>
                  <a:lnTo>
                    <a:pt x="3859424" y="120123"/>
                  </a:lnTo>
                  <a:lnTo>
                    <a:pt x="3824804" y="144280"/>
                  </a:lnTo>
                  <a:cubicBezTo>
                    <a:pt x="3826040" y="150272"/>
                    <a:pt x="3822521" y="157881"/>
                    <a:pt x="3819763" y="165965"/>
                  </a:cubicBezTo>
                  <a:cubicBezTo>
                    <a:pt x="3817005" y="160829"/>
                    <a:pt x="3813962" y="157025"/>
                    <a:pt x="3809777" y="154742"/>
                  </a:cubicBezTo>
                  <a:lnTo>
                    <a:pt x="3808350" y="155693"/>
                  </a:lnTo>
                  <a:lnTo>
                    <a:pt x="3808350" y="155693"/>
                  </a:lnTo>
                  <a:lnTo>
                    <a:pt x="3796272" y="164158"/>
                  </a:lnTo>
                  <a:cubicBezTo>
                    <a:pt x="3799505" y="168057"/>
                    <a:pt x="3803880" y="171577"/>
                    <a:pt x="3809777" y="174525"/>
                  </a:cubicBezTo>
                  <a:cubicBezTo>
                    <a:pt x="3806543" y="173479"/>
                    <a:pt x="3804070" y="172908"/>
                    <a:pt x="3802073" y="172813"/>
                  </a:cubicBezTo>
                  <a:lnTo>
                    <a:pt x="3808350" y="182038"/>
                  </a:lnTo>
                  <a:lnTo>
                    <a:pt x="3808350" y="182038"/>
                  </a:lnTo>
                  <a:lnTo>
                    <a:pt x="3820905" y="200585"/>
                  </a:lnTo>
                  <a:lnTo>
                    <a:pt x="3922956" y="200585"/>
                  </a:lnTo>
                  <a:lnTo>
                    <a:pt x="3902984" y="175286"/>
                  </a:lnTo>
                  <a:cubicBezTo>
                    <a:pt x="3898038" y="177378"/>
                    <a:pt x="3892997" y="179470"/>
                    <a:pt x="3888052" y="181563"/>
                  </a:cubicBezTo>
                  <a:cubicBezTo>
                    <a:pt x="3887956" y="173954"/>
                    <a:pt x="3887956" y="166345"/>
                    <a:pt x="3887861" y="158737"/>
                  </a:cubicBezTo>
                  <a:cubicBezTo>
                    <a:pt x="3887956" y="166345"/>
                    <a:pt x="3887956" y="173954"/>
                    <a:pt x="3888052" y="181563"/>
                  </a:cubicBezTo>
                  <a:cubicBezTo>
                    <a:pt x="3884627" y="179661"/>
                    <a:pt x="3881299" y="177473"/>
                    <a:pt x="3877875" y="175286"/>
                  </a:cubicBezTo>
                  <a:close/>
                  <a:moveTo>
                    <a:pt x="3877209" y="142853"/>
                  </a:moveTo>
                  <a:cubicBezTo>
                    <a:pt x="3875973" y="144851"/>
                    <a:pt x="3873119" y="146468"/>
                    <a:pt x="3871122" y="148370"/>
                  </a:cubicBezTo>
                  <a:cubicBezTo>
                    <a:pt x="3879587" y="150938"/>
                    <a:pt x="3875782" y="160829"/>
                    <a:pt x="3881108" y="165204"/>
                  </a:cubicBezTo>
                  <a:cubicBezTo>
                    <a:pt x="3883296" y="163112"/>
                    <a:pt x="3885483" y="161019"/>
                    <a:pt x="3887766" y="158927"/>
                  </a:cubicBezTo>
                  <a:lnTo>
                    <a:pt x="3889859" y="158927"/>
                  </a:lnTo>
                  <a:lnTo>
                    <a:pt x="3877209" y="142853"/>
                  </a:lnTo>
                  <a:close/>
                  <a:moveTo>
                    <a:pt x="2346717" y="200775"/>
                  </a:moveTo>
                  <a:lnTo>
                    <a:pt x="2448769" y="200775"/>
                  </a:lnTo>
                  <a:lnTo>
                    <a:pt x="2385236" y="120217"/>
                  </a:lnTo>
                  <a:lnTo>
                    <a:pt x="2334162" y="155788"/>
                  </a:lnTo>
                  <a:lnTo>
                    <a:pt x="2334162" y="155788"/>
                  </a:lnTo>
                  <a:lnTo>
                    <a:pt x="2322084" y="164253"/>
                  </a:lnTo>
                  <a:lnTo>
                    <a:pt x="2334162" y="182133"/>
                  </a:lnTo>
                  <a:lnTo>
                    <a:pt x="2334162" y="182133"/>
                  </a:lnTo>
                  <a:lnTo>
                    <a:pt x="2346717" y="200775"/>
                  </a:lnTo>
                  <a:close/>
                  <a:moveTo>
                    <a:pt x="3909926" y="95"/>
                  </a:moveTo>
                  <a:lnTo>
                    <a:pt x="3890144" y="95"/>
                  </a:lnTo>
                  <a:cubicBezTo>
                    <a:pt x="3887196" y="4946"/>
                    <a:pt x="3884723" y="7989"/>
                    <a:pt x="3882345" y="8560"/>
                  </a:cubicBezTo>
                  <a:cubicBezTo>
                    <a:pt x="3881394" y="43084"/>
                    <a:pt x="3875117" y="88356"/>
                    <a:pt x="3875117" y="88356"/>
                  </a:cubicBezTo>
                  <a:lnTo>
                    <a:pt x="3886625" y="93872"/>
                  </a:lnTo>
                  <a:cubicBezTo>
                    <a:pt x="3886625" y="93872"/>
                    <a:pt x="3899179" y="84266"/>
                    <a:pt x="3905837" y="49076"/>
                  </a:cubicBezTo>
                  <a:cubicBezTo>
                    <a:pt x="3904315" y="48315"/>
                    <a:pt x="3902413" y="47364"/>
                    <a:pt x="3900035" y="46318"/>
                  </a:cubicBezTo>
                  <a:cubicBezTo>
                    <a:pt x="3903079" y="45652"/>
                    <a:pt x="3905076" y="44987"/>
                    <a:pt x="3906693" y="44511"/>
                  </a:cubicBezTo>
                  <a:cubicBezTo>
                    <a:pt x="3908595" y="32527"/>
                    <a:pt x="3909926" y="17975"/>
                    <a:pt x="3909926" y="95"/>
                  </a:cubicBezTo>
                  <a:close/>
                  <a:moveTo>
                    <a:pt x="3789709" y="200775"/>
                  </a:moveTo>
                  <a:cubicBezTo>
                    <a:pt x="3789804" y="198873"/>
                    <a:pt x="3789804" y="196780"/>
                    <a:pt x="3789804" y="194498"/>
                  </a:cubicBezTo>
                  <a:cubicBezTo>
                    <a:pt x="3786761" y="196876"/>
                    <a:pt x="3783907" y="198682"/>
                    <a:pt x="3782195" y="200775"/>
                  </a:cubicBezTo>
                  <a:lnTo>
                    <a:pt x="3698119" y="200775"/>
                  </a:lnTo>
                  <a:lnTo>
                    <a:pt x="3685565" y="182229"/>
                  </a:lnTo>
                  <a:lnTo>
                    <a:pt x="3685565" y="182229"/>
                  </a:lnTo>
                  <a:lnTo>
                    <a:pt x="3679383" y="173098"/>
                  </a:lnTo>
                  <a:cubicBezTo>
                    <a:pt x="3681760" y="171006"/>
                    <a:pt x="3684233" y="168913"/>
                    <a:pt x="3686896" y="166536"/>
                  </a:cubicBezTo>
                  <a:cubicBezTo>
                    <a:pt x="3684138" y="164158"/>
                    <a:pt x="3681190" y="162351"/>
                    <a:pt x="3678336" y="160829"/>
                  </a:cubicBezTo>
                  <a:lnTo>
                    <a:pt x="3685565" y="155788"/>
                  </a:lnTo>
                  <a:lnTo>
                    <a:pt x="3685565" y="155788"/>
                  </a:lnTo>
                  <a:lnTo>
                    <a:pt x="3736638" y="120217"/>
                  </a:lnTo>
                  <a:lnTo>
                    <a:pt x="3765551" y="156834"/>
                  </a:lnTo>
                  <a:cubicBezTo>
                    <a:pt x="3757372" y="155503"/>
                    <a:pt x="3752236" y="154647"/>
                    <a:pt x="3744247" y="153315"/>
                  </a:cubicBezTo>
                  <a:cubicBezTo>
                    <a:pt x="3750429" y="164158"/>
                    <a:pt x="3755755" y="164253"/>
                    <a:pt x="3766597" y="158071"/>
                  </a:cubicBezTo>
                  <a:lnTo>
                    <a:pt x="3769356" y="161590"/>
                  </a:lnTo>
                  <a:cubicBezTo>
                    <a:pt x="3765932" y="167011"/>
                    <a:pt x="3763364" y="173003"/>
                    <a:pt x="3762603" y="179756"/>
                  </a:cubicBezTo>
                  <a:cubicBezTo>
                    <a:pt x="3761176" y="192025"/>
                    <a:pt x="3774587" y="187935"/>
                    <a:pt x="3780674" y="192120"/>
                  </a:cubicBezTo>
                  <a:cubicBezTo>
                    <a:pt x="3783432" y="183275"/>
                    <a:pt x="3789709" y="191454"/>
                    <a:pt x="3791896" y="190503"/>
                  </a:cubicBezTo>
                  <a:cubicBezTo>
                    <a:pt x="3791992" y="190503"/>
                    <a:pt x="3791992" y="190408"/>
                    <a:pt x="3792087" y="190408"/>
                  </a:cubicBezTo>
                  <a:lnTo>
                    <a:pt x="3800266" y="200775"/>
                  </a:lnTo>
                  <a:lnTo>
                    <a:pt x="3789709" y="200775"/>
                  </a:lnTo>
                  <a:close/>
                  <a:moveTo>
                    <a:pt x="3732263" y="183180"/>
                  </a:moveTo>
                  <a:cubicBezTo>
                    <a:pt x="3725035" y="190979"/>
                    <a:pt x="3721326" y="194973"/>
                    <a:pt x="3716380" y="200299"/>
                  </a:cubicBezTo>
                  <a:cubicBezTo>
                    <a:pt x="3729029" y="202677"/>
                    <a:pt x="3730456" y="195924"/>
                    <a:pt x="3732263" y="183180"/>
                  </a:cubicBezTo>
                  <a:close/>
                  <a:moveTo>
                    <a:pt x="3751570" y="165204"/>
                  </a:moveTo>
                  <a:cubicBezTo>
                    <a:pt x="3740062" y="167487"/>
                    <a:pt x="3739586" y="171671"/>
                    <a:pt x="3744247" y="180136"/>
                  </a:cubicBezTo>
                  <a:cubicBezTo>
                    <a:pt x="3746815" y="174810"/>
                    <a:pt x="3748622" y="171101"/>
                    <a:pt x="3751570" y="165204"/>
                  </a:cubicBezTo>
                  <a:close/>
                  <a:moveTo>
                    <a:pt x="3535578" y="200775"/>
                  </a:moveTo>
                  <a:cubicBezTo>
                    <a:pt x="3536719" y="197826"/>
                    <a:pt x="3537290" y="195163"/>
                    <a:pt x="3534246" y="191644"/>
                  </a:cubicBezTo>
                  <a:cubicBezTo>
                    <a:pt x="3533486" y="190788"/>
                    <a:pt x="3528540" y="191930"/>
                    <a:pt x="3528445" y="192405"/>
                  </a:cubicBezTo>
                  <a:cubicBezTo>
                    <a:pt x="3528160" y="195068"/>
                    <a:pt x="3527113" y="197731"/>
                    <a:pt x="3526828" y="200775"/>
                  </a:cubicBezTo>
                  <a:lnTo>
                    <a:pt x="3452263" y="200775"/>
                  </a:lnTo>
                  <a:lnTo>
                    <a:pt x="3439708" y="182229"/>
                  </a:lnTo>
                  <a:lnTo>
                    <a:pt x="3439708" y="182229"/>
                  </a:lnTo>
                  <a:lnTo>
                    <a:pt x="3427629" y="164348"/>
                  </a:lnTo>
                  <a:lnTo>
                    <a:pt x="3439708" y="155883"/>
                  </a:lnTo>
                  <a:lnTo>
                    <a:pt x="3439708" y="155883"/>
                  </a:lnTo>
                  <a:lnTo>
                    <a:pt x="3490782" y="120313"/>
                  </a:lnTo>
                  <a:lnTo>
                    <a:pt x="3554314" y="200870"/>
                  </a:lnTo>
                  <a:lnTo>
                    <a:pt x="3535578" y="200870"/>
                  </a:lnTo>
                  <a:close/>
                  <a:moveTo>
                    <a:pt x="3494586" y="169294"/>
                  </a:moveTo>
                  <a:cubicBezTo>
                    <a:pt x="3488309" y="164443"/>
                    <a:pt x="3483839" y="165585"/>
                    <a:pt x="3480129" y="172623"/>
                  </a:cubicBezTo>
                  <a:cubicBezTo>
                    <a:pt x="3486312" y="176712"/>
                    <a:pt x="3491067" y="176617"/>
                    <a:pt x="3494586" y="169294"/>
                  </a:cubicBezTo>
                  <a:close/>
                  <a:moveTo>
                    <a:pt x="3584940" y="192691"/>
                  </a:moveTo>
                  <a:cubicBezTo>
                    <a:pt x="3583893" y="196305"/>
                    <a:pt x="3583798" y="198778"/>
                    <a:pt x="3584274" y="200775"/>
                  </a:cubicBezTo>
                  <a:lnTo>
                    <a:pt x="3575238" y="200775"/>
                  </a:lnTo>
                  <a:lnTo>
                    <a:pt x="3562684" y="182229"/>
                  </a:lnTo>
                  <a:lnTo>
                    <a:pt x="3562684" y="182229"/>
                  </a:lnTo>
                  <a:lnTo>
                    <a:pt x="3553553" y="168818"/>
                  </a:lnTo>
                  <a:cubicBezTo>
                    <a:pt x="3559545" y="170340"/>
                    <a:pt x="3565632" y="171767"/>
                    <a:pt x="3572100" y="173384"/>
                  </a:cubicBezTo>
                  <a:cubicBezTo>
                    <a:pt x="3569246" y="167582"/>
                    <a:pt x="3563350" y="163016"/>
                    <a:pt x="3556502" y="160163"/>
                  </a:cubicBezTo>
                  <a:lnTo>
                    <a:pt x="3562589" y="155883"/>
                  </a:lnTo>
                  <a:lnTo>
                    <a:pt x="3562589" y="155883"/>
                  </a:lnTo>
                  <a:lnTo>
                    <a:pt x="3613662" y="120313"/>
                  </a:lnTo>
                  <a:lnTo>
                    <a:pt x="3641434" y="155503"/>
                  </a:lnTo>
                  <a:lnTo>
                    <a:pt x="3632113" y="155503"/>
                  </a:lnTo>
                  <a:cubicBezTo>
                    <a:pt x="3633160" y="163682"/>
                    <a:pt x="3634111" y="171101"/>
                    <a:pt x="3635062" y="178519"/>
                  </a:cubicBezTo>
                  <a:cubicBezTo>
                    <a:pt x="3631353" y="183465"/>
                    <a:pt x="3627643" y="188411"/>
                    <a:pt x="3622603" y="195068"/>
                  </a:cubicBezTo>
                  <a:cubicBezTo>
                    <a:pt x="3632113" y="193451"/>
                    <a:pt x="3639912" y="192881"/>
                    <a:pt x="3641814" y="182514"/>
                  </a:cubicBezTo>
                  <a:cubicBezTo>
                    <a:pt x="3643527" y="176142"/>
                    <a:pt x="3643051" y="168533"/>
                    <a:pt x="3648377" y="164253"/>
                  </a:cubicBezTo>
                  <a:lnTo>
                    <a:pt x="3677195" y="200775"/>
                  </a:lnTo>
                  <a:lnTo>
                    <a:pt x="3591787" y="200775"/>
                  </a:lnTo>
                  <a:cubicBezTo>
                    <a:pt x="3589219" y="197731"/>
                    <a:pt x="3587317" y="195449"/>
                    <a:pt x="3584940" y="192691"/>
                  </a:cubicBezTo>
                  <a:close/>
                  <a:moveTo>
                    <a:pt x="3592643" y="172147"/>
                  </a:moveTo>
                  <a:cubicBezTo>
                    <a:pt x="3594070" y="172623"/>
                    <a:pt x="3598160" y="169674"/>
                    <a:pt x="3598255" y="168057"/>
                  </a:cubicBezTo>
                  <a:cubicBezTo>
                    <a:pt x="3598921" y="161495"/>
                    <a:pt x="3593880" y="160829"/>
                    <a:pt x="3588934" y="159878"/>
                  </a:cubicBezTo>
                  <a:cubicBezTo>
                    <a:pt x="3586271" y="165870"/>
                    <a:pt x="3586937" y="170245"/>
                    <a:pt x="3592643" y="172147"/>
                  </a:cubicBezTo>
                  <a:close/>
                  <a:moveTo>
                    <a:pt x="3329477" y="200775"/>
                  </a:moveTo>
                  <a:lnTo>
                    <a:pt x="3431529" y="200775"/>
                  </a:lnTo>
                  <a:lnTo>
                    <a:pt x="3367996" y="120217"/>
                  </a:lnTo>
                  <a:lnTo>
                    <a:pt x="3316922" y="155788"/>
                  </a:lnTo>
                  <a:lnTo>
                    <a:pt x="3316922" y="155788"/>
                  </a:lnTo>
                  <a:lnTo>
                    <a:pt x="3304844" y="164253"/>
                  </a:lnTo>
                  <a:lnTo>
                    <a:pt x="3316922" y="182133"/>
                  </a:lnTo>
                  <a:lnTo>
                    <a:pt x="3316922" y="182133"/>
                  </a:lnTo>
                  <a:lnTo>
                    <a:pt x="3329477" y="200775"/>
                  </a:lnTo>
                  <a:close/>
                  <a:moveTo>
                    <a:pt x="626863" y="200775"/>
                  </a:moveTo>
                  <a:lnTo>
                    <a:pt x="728915" y="200775"/>
                  </a:lnTo>
                  <a:lnTo>
                    <a:pt x="665382" y="120217"/>
                  </a:lnTo>
                  <a:lnTo>
                    <a:pt x="614308" y="155788"/>
                  </a:lnTo>
                  <a:lnTo>
                    <a:pt x="614308" y="155788"/>
                  </a:lnTo>
                  <a:lnTo>
                    <a:pt x="602230" y="164253"/>
                  </a:lnTo>
                  <a:lnTo>
                    <a:pt x="614308" y="182133"/>
                  </a:lnTo>
                  <a:lnTo>
                    <a:pt x="614308" y="182133"/>
                  </a:lnTo>
                  <a:lnTo>
                    <a:pt x="626863" y="200775"/>
                  </a:lnTo>
                  <a:close/>
                  <a:moveTo>
                    <a:pt x="982855" y="182229"/>
                  </a:moveTo>
                  <a:lnTo>
                    <a:pt x="982855" y="182229"/>
                  </a:lnTo>
                  <a:lnTo>
                    <a:pt x="970776" y="164348"/>
                  </a:lnTo>
                  <a:lnTo>
                    <a:pt x="982855" y="155883"/>
                  </a:lnTo>
                  <a:lnTo>
                    <a:pt x="982855" y="155883"/>
                  </a:lnTo>
                  <a:lnTo>
                    <a:pt x="1033929" y="120313"/>
                  </a:lnTo>
                  <a:lnTo>
                    <a:pt x="1097462" y="200870"/>
                  </a:lnTo>
                  <a:lnTo>
                    <a:pt x="995410" y="200870"/>
                  </a:lnTo>
                  <a:lnTo>
                    <a:pt x="982855" y="182229"/>
                  </a:lnTo>
                  <a:close/>
                  <a:moveTo>
                    <a:pt x="1053902" y="180231"/>
                  </a:moveTo>
                  <a:cubicBezTo>
                    <a:pt x="1058182" y="188506"/>
                    <a:pt x="1063698" y="185367"/>
                    <a:pt x="1067883" y="180041"/>
                  </a:cubicBezTo>
                  <a:cubicBezTo>
                    <a:pt x="1065220" y="174525"/>
                    <a:pt x="1063222" y="170245"/>
                    <a:pt x="1061130" y="165775"/>
                  </a:cubicBezTo>
                  <a:cubicBezTo>
                    <a:pt x="1060084" y="171577"/>
                    <a:pt x="1048671" y="170055"/>
                    <a:pt x="1053902" y="180231"/>
                  </a:cubicBezTo>
                  <a:close/>
                  <a:moveTo>
                    <a:pt x="1105641" y="182229"/>
                  </a:moveTo>
                  <a:lnTo>
                    <a:pt x="1105641" y="182229"/>
                  </a:lnTo>
                  <a:lnTo>
                    <a:pt x="1093562" y="164348"/>
                  </a:lnTo>
                  <a:lnTo>
                    <a:pt x="1105641" y="155883"/>
                  </a:lnTo>
                  <a:lnTo>
                    <a:pt x="1105641" y="155883"/>
                  </a:lnTo>
                  <a:lnTo>
                    <a:pt x="1108114" y="154171"/>
                  </a:lnTo>
                  <a:cubicBezTo>
                    <a:pt x="1110777" y="156644"/>
                    <a:pt x="1113345" y="159022"/>
                    <a:pt x="1115913" y="161305"/>
                  </a:cubicBezTo>
                  <a:cubicBezTo>
                    <a:pt x="1118005" y="165014"/>
                    <a:pt x="1121144" y="168818"/>
                    <a:pt x="1123807" y="163873"/>
                  </a:cubicBezTo>
                  <a:cubicBezTo>
                    <a:pt x="1127516" y="156930"/>
                    <a:pt x="1120858" y="157500"/>
                    <a:pt x="1118385" y="155027"/>
                  </a:cubicBezTo>
                  <a:cubicBezTo>
                    <a:pt x="1117149" y="153315"/>
                    <a:pt x="1116008" y="151413"/>
                    <a:pt x="1114866" y="149511"/>
                  </a:cubicBezTo>
                  <a:lnTo>
                    <a:pt x="1156714" y="120313"/>
                  </a:lnTo>
                  <a:lnTo>
                    <a:pt x="1220247" y="200870"/>
                  </a:lnTo>
                  <a:lnTo>
                    <a:pt x="1118195" y="200870"/>
                  </a:lnTo>
                  <a:lnTo>
                    <a:pt x="1105641" y="182229"/>
                  </a:lnTo>
                  <a:close/>
                  <a:moveTo>
                    <a:pt x="1138073" y="153601"/>
                  </a:moveTo>
                  <a:cubicBezTo>
                    <a:pt x="1139500" y="152650"/>
                    <a:pt x="1140736" y="152364"/>
                    <a:pt x="1141402" y="151413"/>
                  </a:cubicBezTo>
                  <a:cubicBezTo>
                    <a:pt x="1143209" y="148845"/>
                    <a:pt x="1144731" y="145897"/>
                    <a:pt x="1146348" y="143234"/>
                  </a:cubicBezTo>
                  <a:cubicBezTo>
                    <a:pt x="1143019" y="138574"/>
                    <a:pt x="1139595" y="136291"/>
                    <a:pt x="1136456" y="140951"/>
                  </a:cubicBezTo>
                  <a:cubicBezTo>
                    <a:pt x="1133888" y="144946"/>
                    <a:pt x="1135030" y="149511"/>
                    <a:pt x="1138073" y="153601"/>
                  </a:cubicBezTo>
                  <a:close/>
                  <a:moveTo>
                    <a:pt x="1127516" y="185558"/>
                  </a:moveTo>
                  <a:cubicBezTo>
                    <a:pt x="1125804" y="179090"/>
                    <a:pt x="1124853" y="175571"/>
                    <a:pt x="1123616" y="170625"/>
                  </a:cubicBezTo>
                  <a:cubicBezTo>
                    <a:pt x="1120098" y="176712"/>
                    <a:pt x="1118671" y="180802"/>
                    <a:pt x="1127516" y="185558"/>
                  </a:cubicBezTo>
                  <a:close/>
                  <a:moveTo>
                    <a:pt x="859975" y="182229"/>
                  </a:moveTo>
                  <a:lnTo>
                    <a:pt x="859975" y="182229"/>
                  </a:lnTo>
                  <a:lnTo>
                    <a:pt x="847896" y="164348"/>
                  </a:lnTo>
                  <a:lnTo>
                    <a:pt x="859975" y="155883"/>
                  </a:lnTo>
                  <a:lnTo>
                    <a:pt x="859975" y="155883"/>
                  </a:lnTo>
                  <a:lnTo>
                    <a:pt x="911048" y="120313"/>
                  </a:lnTo>
                  <a:lnTo>
                    <a:pt x="972774" y="198587"/>
                  </a:lnTo>
                  <a:cubicBezTo>
                    <a:pt x="971632" y="198397"/>
                    <a:pt x="970586" y="198873"/>
                    <a:pt x="969445" y="200870"/>
                  </a:cubicBezTo>
                  <a:lnTo>
                    <a:pt x="872529" y="200870"/>
                  </a:lnTo>
                  <a:lnTo>
                    <a:pt x="859975" y="182229"/>
                  </a:lnTo>
                  <a:close/>
                  <a:moveTo>
                    <a:pt x="872149" y="149131"/>
                  </a:moveTo>
                  <a:cubicBezTo>
                    <a:pt x="878901" y="155883"/>
                    <a:pt x="881564" y="149606"/>
                    <a:pt x="887651" y="147514"/>
                  </a:cubicBezTo>
                  <a:cubicBezTo>
                    <a:pt x="879852" y="141807"/>
                    <a:pt x="876428" y="144280"/>
                    <a:pt x="872149" y="149131"/>
                  </a:cubicBezTo>
                  <a:close/>
                  <a:moveTo>
                    <a:pt x="368547" y="182229"/>
                  </a:moveTo>
                  <a:lnTo>
                    <a:pt x="368547" y="182229"/>
                  </a:lnTo>
                  <a:lnTo>
                    <a:pt x="356468" y="164348"/>
                  </a:lnTo>
                  <a:lnTo>
                    <a:pt x="368547" y="155883"/>
                  </a:lnTo>
                  <a:lnTo>
                    <a:pt x="368547" y="155883"/>
                  </a:lnTo>
                  <a:lnTo>
                    <a:pt x="419620" y="120313"/>
                  </a:lnTo>
                  <a:lnTo>
                    <a:pt x="483153" y="200870"/>
                  </a:lnTo>
                  <a:lnTo>
                    <a:pt x="381101" y="200870"/>
                  </a:lnTo>
                  <a:lnTo>
                    <a:pt x="368547" y="182229"/>
                  </a:lnTo>
                  <a:close/>
                  <a:moveTo>
                    <a:pt x="387379" y="176237"/>
                  </a:moveTo>
                  <a:cubicBezTo>
                    <a:pt x="394226" y="167011"/>
                    <a:pt x="391183" y="159307"/>
                    <a:pt x="387188" y="150748"/>
                  </a:cubicBezTo>
                  <a:cubicBezTo>
                    <a:pt x="381292" y="159593"/>
                    <a:pt x="382433" y="167297"/>
                    <a:pt x="387379" y="176237"/>
                  </a:cubicBezTo>
                  <a:close/>
                  <a:moveTo>
                    <a:pt x="491428" y="182229"/>
                  </a:moveTo>
                  <a:lnTo>
                    <a:pt x="491428" y="182229"/>
                  </a:lnTo>
                  <a:lnTo>
                    <a:pt x="479349" y="164348"/>
                  </a:lnTo>
                  <a:lnTo>
                    <a:pt x="491428" y="155883"/>
                  </a:lnTo>
                  <a:lnTo>
                    <a:pt x="491428" y="155883"/>
                  </a:lnTo>
                  <a:lnTo>
                    <a:pt x="542501" y="120313"/>
                  </a:lnTo>
                  <a:lnTo>
                    <a:pt x="606034" y="200870"/>
                  </a:lnTo>
                  <a:lnTo>
                    <a:pt x="503982" y="200870"/>
                  </a:lnTo>
                  <a:lnTo>
                    <a:pt x="491428" y="182229"/>
                  </a:lnTo>
                  <a:close/>
                  <a:moveTo>
                    <a:pt x="527284" y="152460"/>
                  </a:moveTo>
                  <a:cubicBezTo>
                    <a:pt x="530613" y="154171"/>
                    <a:pt x="532325" y="155883"/>
                    <a:pt x="533561" y="155503"/>
                  </a:cubicBezTo>
                  <a:cubicBezTo>
                    <a:pt x="534988" y="155027"/>
                    <a:pt x="536129" y="152745"/>
                    <a:pt x="537365" y="151318"/>
                  </a:cubicBezTo>
                  <a:cubicBezTo>
                    <a:pt x="536224" y="150082"/>
                    <a:pt x="535273" y="148180"/>
                    <a:pt x="534036" y="147989"/>
                  </a:cubicBezTo>
                  <a:cubicBezTo>
                    <a:pt x="532895" y="147704"/>
                    <a:pt x="531564" y="149416"/>
                    <a:pt x="527284" y="152460"/>
                  </a:cubicBezTo>
                  <a:close/>
                  <a:moveTo>
                    <a:pt x="2223836" y="200775"/>
                  </a:moveTo>
                  <a:lnTo>
                    <a:pt x="2325888" y="200775"/>
                  </a:lnTo>
                  <a:lnTo>
                    <a:pt x="2262355" y="120217"/>
                  </a:lnTo>
                  <a:lnTo>
                    <a:pt x="2211282" y="155788"/>
                  </a:lnTo>
                  <a:lnTo>
                    <a:pt x="2211282" y="155788"/>
                  </a:lnTo>
                  <a:lnTo>
                    <a:pt x="2199203" y="164253"/>
                  </a:lnTo>
                  <a:lnTo>
                    <a:pt x="2211282" y="182133"/>
                  </a:lnTo>
                  <a:lnTo>
                    <a:pt x="2211282" y="182133"/>
                  </a:lnTo>
                  <a:lnTo>
                    <a:pt x="2223836" y="200775"/>
                  </a:lnTo>
                  <a:close/>
                  <a:moveTo>
                    <a:pt x="1241076" y="200775"/>
                  </a:moveTo>
                  <a:lnTo>
                    <a:pt x="1343128" y="200775"/>
                  </a:lnTo>
                  <a:lnTo>
                    <a:pt x="1279595" y="120217"/>
                  </a:lnTo>
                  <a:lnTo>
                    <a:pt x="1228522" y="155788"/>
                  </a:lnTo>
                  <a:lnTo>
                    <a:pt x="1228522" y="155788"/>
                  </a:lnTo>
                  <a:lnTo>
                    <a:pt x="1216443" y="164253"/>
                  </a:lnTo>
                  <a:lnTo>
                    <a:pt x="1228522" y="182133"/>
                  </a:lnTo>
                  <a:lnTo>
                    <a:pt x="1228522" y="182133"/>
                  </a:lnTo>
                  <a:lnTo>
                    <a:pt x="1241076" y="200775"/>
                  </a:lnTo>
                  <a:close/>
                  <a:moveTo>
                    <a:pt x="1363957" y="200775"/>
                  </a:moveTo>
                  <a:lnTo>
                    <a:pt x="1466008" y="200775"/>
                  </a:lnTo>
                  <a:lnTo>
                    <a:pt x="1440805" y="168818"/>
                  </a:lnTo>
                  <a:cubicBezTo>
                    <a:pt x="1444799" y="178995"/>
                    <a:pt x="1457544" y="190884"/>
                    <a:pt x="1437666" y="196019"/>
                  </a:cubicBezTo>
                  <a:cubicBezTo>
                    <a:pt x="1423970" y="199539"/>
                    <a:pt x="1428441" y="179090"/>
                    <a:pt x="1423780" y="170245"/>
                  </a:cubicBezTo>
                  <a:cubicBezTo>
                    <a:pt x="1426158" y="163302"/>
                    <a:pt x="1418169" y="152840"/>
                    <a:pt x="1424636" y="148465"/>
                  </a:cubicBezTo>
                  <a:lnTo>
                    <a:pt x="1402381" y="120313"/>
                  </a:lnTo>
                  <a:lnTo>
                    <a:pt x="1351307" y="155883"/>
                  </a:lnTo>
                  <a:lnTo>
                    <a:pt x="1351307" y="155883"/>
                  </a:lnTo>
                  <a:lnTo>
                    <a:pt x="1339228" y="164348"/>
                  </a:lnTo>
                  <a:lnTo>
                    <a:pt x="1351307" y="182229"/>
                  </a:lnTo>
                  <a:lnTo>
                    <a:pt x="1351307" y="182229"/>
                  </a:lnTo>
                  <a:lnTo>
                    <a:pt x="1363957" y="200775"/>
                  </a:lnTo>
                  <a:close/>
                  <a:moveTo>
                    <a:pt x="1842735" y="182229"/>
                  </a:moveTo>
                  <a:lnTo>
                    <a:pt x="1842735" y="182229"/>
                  </a:lnTo>
                  <a:lnTo>
                    <a:pt x="1830656" y="164348"/>
                  </a:lnTo>
                  <a:lnTo>
                    <a:pt x="1842735" y="155883"/>
                  </a:lnTo>
                  <a:lnTo>
                    <a:pt x="1842735" y="155883"/>
                  </a:lnTo>
                  <a:lnTo>
                    <a:pt x="1893808" y="120313"/>
                  </a:lnTo>
                  <a:lnTo>
                    <a:pt x="1957341" y="200870"/>
                  </a:lnTo>
                  <a:lnTo>
                    <a:pt x="1855289" y="200870"/>
                  </a:lnTo>
                  <a:lnTo>
                    <a:pt x="1842735" y="182229"/>
                  </a:lnTo>
                  <a:close/>
                  <a:moveTo>
                    <a:pt x="1906933" y="178995"/>
                  </a:moveTo>
                  <a:lnTo>
                    <a:pt x="1920724" y="178995"/>
                  </a:lnTo>
                  <a:cubicBezTo>
                    <a:pt x="1915493" y="169769"/>
                    <a:pt x="1911974" y="174620"/>
                    <a:pt x="1906933" y="178995"/>
                  </a:cubicBezTo>
                  <a:close/>
                  <a:moveTo>
                    <a:pt x="2148985" y="200775"/>
                  </a:moveTo>
                  <a:cubicBezTo>
                    <a:pt x="2152695" y="198968"/>
                    <a:pt x="2156404" y="197066"/>
                    <a:pt x="2160303" y="200775"/>
                  </a:cubicBezTo>
                  <a:lnTo>
                    <a:pt x="2203007" y="200775"/>
                  </a:lnTo>
                  <a:lnTo>
                    <a:pt x="2139475" y="120217"/>
                  </a:lnTo>
                  <a:lnTo>
                    <a:pt x="2088401" y="155788"/>
                  </a:lnTo>
                  <a:lnTo>
                    <a:pt x="2088401" y="155788"/>
                  </a:lnTo>
                  <a:lnTo>
                    <a:pt x="2076322" y="164253"/>
                  </a:lnTo>
                  <a:lnTo>
                    <a:pt x="2088401" y="182133"/>
                  </a:lnTo>
                  <a:lnTo>
                    <a:pt x="2088401" y="182133"/>
                  </a:lnTo>
                  <a:lnTo>
                    <a:pt x="2100955" y="200680"/>
                  </a:lnTo>
                  <a:lnTo>
                    <a:pt x="2128822" y="200680"/>
                  </a:lnTo>
                  <a:cubicBezTo>
                    <a:pt x="2128727" y="199063"/>
                    <a:pt x="2128632" y="197256"/>
                    <a:pt x="2128537" y="195354"/>
                  </a:cubicBezTo>
                  <a:cubicBezTo>
                    <a:pt x="2132436" y="197541"/>
                    <a:pt x="2135480" y="199158"/>
                    <a:pt x="2138238" y="200680"/>
                  </a:cubicBezTo>
                  <a:lnTo>
                    <a:pt x="2148985" y="200680"/>
                  </a:lnTo>
                  <a:close/>
                  <a:moveTo>
                    <a:pt x="1965615" y="182229"/>
                  </a:moveTo>
                  <a:lnTo>
                    <a:pt x="1965615" y="182229"/>
                  </a:lnTo>
                  <a:lnTo>
                    <a:pt x="1953537" y="164348"/>
                  </a:lnTo>
                  <a:lnTo>
                    <a:pt x="1965615" y="155883"/>
                  </a:lnTo>
                  <a:lnTo>
                    <a:pt x="1965615" y="155883"/>
                  </a:lnTo>
                  <a:lnTo>
                    <a:pt x="2016689" y="120313"/>
                  </a:lnTo>
                  <a:lnTo>
                    <a:pt x="2080222" y="200870"/>
                  </a:lnTo>
                  <a:lnTo>
                    <a:pt x="1978170" y="200870"/>
                  </a:lnTo>
                  <a:lnTo>
                    <a:pt x="1965615" y="182229"/>
                  </a:lnTo>
                  <a:close/>
                  <a:moveTo>
                    <a:pt x="1994529" y="169294"/>
                  </a:moveTo>
                  <a:cubicBezTo>
                    <a:pt x="2004135" y="182514"/>
                    <a:pt x="2017925" y="178805"/>
                    <a:pt x="2027912" y="186413"/>
                  </a:cubicBezTo>
                  <a:lnTo>
                    <a:pt x="2027912" y="151508"/>
                  </a:lnTo>
                  <a:cubicBezTo>
                    <a:pt x="2014977" y="151223"/>
                    <a:pt x="2005086" y="159117"/>
                    <a:pt x="1994529" y="169294"/>
                  </a:cubicBezTo>
                  <a:close/>
                  <a:moveTo>
                    <a:pt x="1486742" y="200775"/>
                  </a:moveTo>
                  <a:lnTo>
                    <a:pt x="1588794" y="200775"/>
                  </a:lnTo>
                  <a:lnTo>
                    <a:pt x="1525261" y="120217"/>
                  </a:lnTo>
                  <a:lnTo>
                    <a:pt x="1474188" y="155788"/>
                  </a:lnTo>
                  <a:lnTo>
                    <a:pt x="1474188" y="155788"/>
                  </a:lnTo>
                  <a:lnTo>
                    <a:pt x="1462109" y="164253"/>
                  </a:lnTo>
                  <a:lnTo>
                    <a:pt x="1474188" y="182133"/>
                  </a:lnTo>
                  <a:lnTo>
                    <a:pt x="1474188" y="182133"/>
                  </a:lnTo>
                  <a:lnTo>
                    <a:pt x="1486742" y="200775"/>
                  </a:lnTo>
                  <a:close/>
                  <a:moveTo>
                    <a:pt x="1609623" y="200775"/>
                  </a:moveTo>
                  <a:lnTo>
                    <a:pt x="1711675" y="200775"/>
                  </a:lnTo>
                  <a:lnTo>
                    <a:pt x="1648142" y="120217"/>
                  </a:lnTo>
                  <a:lnTo>
                    <a:pt x="1597069" y="155788"/>
                  </a:lnTo>
                  <a:lnTo>
                    <a:pt x="1597069" y="155788"/>
                  </a:lnTo>
                  <a:lnTo>
                    <a:pt x="1584990" y="164253"/>
                  </a:lnTo>
                  <a:lnTo>
                    <a:pt x="1597069" y="182133"/>
                  </a:lnTo>
                  <a:lnTo>
                    <a:pt x="1597069" y="182133"/>
                  </a:lnTo>
                  <a:lnTo>
                    <a:pt x="1609623" y="200775"/>
                  </a:lnTo>
                  <a:close/>
                  <a:moveTo>
                    <a:pt x="1732504" y="200775"/>
                  </a:moveTo>
                  <a:lnTo>
                    <a:pt x="1834555" y="200775"/>
                  </a:lnTo>
                  <a:lnTo>
                    <a:pt x="1771023" y="120217"/>
                  </a:lnTo>
                  <a:lnTo>
                    <a:pt x="1719949" y="155788"/>
                  </a:lnTo>
                  <a:lnTo>
                    <a:pt x="1719949" y="155788"/>
                  </a:lnTo>
                  <a:lnTo>
                    <a:pt x="1707870" y="164253"/>
                  </a:lnTo>
                  <a:lnTo>
                    <a:pt x="1719949" y="182133"/>
                  </a:lnTo>
                  <a:lnTo>
                    <a:pt x="1719949" y="182133"/>
                  </a:lnTo>
                  <a:lnTo>
                    <a:pt x="1732504" y="200775"/>
                  </a:lnTo>
                  <a:close/>
                  <a:moveTo>
                    <a:pt x="749648" y="200775"/>
                  </a:moveTo>
                  <a:lnTo>
                    <a:pt x="851700" y="200775"/>
                  </a:lnTo>
                  <a:lnTo>
                    <a:pt x="788167" y="120217"/>
                  </a:lnTo>
                  <a:lnTo>
                    <a:pt x="737094" y="155788"/>
                  </a:lnTo>
                  <a:lnTo>
                    <a:pt x="737094" y="155788"/>
                  </a:lnTo>
                  <a:lnTo>
                    <a:pt x="725015" y="164253"/>
                  </a:lnTo>
                  <a:lnTo>
                    <a:pt x="737094" y="182133"/>
                  </a:lnTo>
                  <a:lnTo>
                    <a:pt x="737094" y="182133"/>
                  </a:lnTo>
                  <a:lnTo>
                    <a:pt x="749648" y="200775"/>
                  </a:lnTo>
                  <a:close/>
                  <a:moveTo>
                    <a:pt x="3807399" y="22826"/>
                  </a:moveTo>
                  <a:cubicBezTo>
                    <a:pt x="3808350" y="21685"/>
                    <a:pt x="3808826" y="20163"/>
                    <a:pt x="3808540" y="17975"/>
                  </a:cubicBezTo>
                  <a:cubicBezTo>
                    <a:pt x="3808350" y="17690"/>
                    <a:pt x="3808160" y="17310"/>
                    <a:pt x="3807875" y="17025"/>
                  </a:cubicBezTo>
                  <a:cubicBezTo>
                    <a:pt x="3807780" y="19022"/>
                    <a:pt x="3807590" y="20829"/>
                    <a:pt x="3807399" y="22826"/>
                  </a:cubicBezTo>
                  <a:close/>
                  <a:moveTo>
                    <a:pt x="3467575" y="381"/>
                  </a:moveTo>
                  <a:cubicBezTo>
                    <a:pt x="3467670" y="285"/>
                    <a:pt x="3467670" y="190"/>
                    <a:pt x="3467765" y="95"/>
                  </a:cubicBezTo>
                  <a:lnTo>
                    <a:pt x="3456543" y="95"/>
                  </a:lnTo>
                  <a:cubicBezTo>
                    <a:pt x="3458730" y="856"/>
                    <a:pt x="3460917" y="2092"/>
                    <a:pt x="3463200" y="4090"/>
                  </a:cubicBezTo>
                  <a:cubicBezTo>
                    <a:pt x="3464627" y="2948"/>
                    <a:pt x="3466148" y="1617"/>
                    <a:pt x="3467575" y="381"/>
                  </a:cubicBezTo>
                  <a:close/>
                  <a:moveTo>
                    <a:pt x="3445605" y="95"/>
                  </a:moveTo>
                  <a:lnTo>
                    <a:pt x="3439803" y="95"/>
                  </a:lnTo>
                  <a:cubicBezTo>
                    <a:pt x="3439803" y="1046"/>
                    <a:pt x="3439708" y="1902"/>
                    <a:pt x="3439708" y="2853"/>
                  </a:cubicBezTo>
                  <a:cubicBezTo>
                    <a:pt x="3441706" y="1712"/>
                    <a:pt x="3443608" y="856"/>
                    <a:pt x="3445605" y="95"/>
                  </a:cubicBezTo>
                  <a:close/>
                  <a:moveTo>
                    <a:pt x="140095" y="249280"/>
                  </a:moveTo>
                  <a:cubicBezTo>
                    <a:pt x="140095" y="251373"/>
                    <a:pt x="140095" y="253465"/>
                    <a:pt x="139905" y="255462"/>
                  </a:cubicBezTo>
                  <a:lnTo>
                    <a:pt x="146753" y="255462"/>
                  </a:lnTo>
                  <a:cubicBezTo>
                    <a:pt x="146753" y="252419"/>
                    <a:pt x="146373" y="249280"/>
                    <a:pt x="145231" y="246237"/>
                  </a:cubicBezTo>
                  <a:cubicBezTo>
                    <a:pt x="143614" y="247283"/>
                    <a:pt x="141807" y="248234"/>
                    <a:pt x="140095" y="249280"/>
                  </a:cubicBezTo>
                  <a:close/>
                  <a:moveTo>
                    <a:pt x="159688" y="360843"/>
                  </a:moveTo>
                  <a:cubicBezTo>
                    <a:pt x="158927" y="362745"/>
                    <a:pt x="158356" y="364838"/>
                    <a:pt x="158166" y="367310"/>
                  </a:cubicBezTo>
                  <a:cubicBezTo>
                    <a:pt x="155693" y="366359"/>
                    <a:pt x="153220" y="365408"/>
                    <a:pt x="150748" y="364457"/>
                  </a:cubicBezTo>
                  <a:cubicBezTo>
                    <a:pt x="153220" y="365408"/>
                    <a:pt x="155693" y="366359"/>
                    <a:pt x="158166" y="367310"/>
                  </a:cubicBezTo>
                  <a:cubicBezTo>
                    <a:pt x="158356" y="364838"/>
                    <a:pt x="158927" y="362745"/>
                    <a:pt x="159688" y="360843"/>
                  </a:cubicBezTo>
                  <a:close/>
                  <a:moveTo>
                    <a:pt x="128492" y="288846"/>
                  </a:moveTo>
                  <a:cubicBezTo>
                    <a:pt x="125449" y="294933"/>
                    <a:pt x="128017" y="298071"/>
                    <a:pt x="130965" y="301876"/>
                  </a:cubicBezTo>
                  <a:cubicBezTo>
                    <a:pt x="136767" y="295123"/>
                    <a:pt x="133723" y="292079"/>
                    <a:pt x="128492" y="288846"/>
                  </a:cubicBezTo>
                  <a:close/>
                  <a:moveTo>
                    <a:pt x="160924" y="313384"/>
                  </a:moveTo>
                  <a:lnTo>
                    <a:pt x="160829" y="313574"/>
                  </a:lnTo>
                  <a:cubicBezTo>
                    <a:pt x="160734" y="313479"/>
                    <a:pt x="160734" y="313479"/>
                    <a:pt x="160639" y="313384"/>
                  </a:cubicBezTo>
                  <a:cubicBezTo>
                    <a:pt x="154742" y="313384"/>
                    <a:pt x="148941" y="313289"/>
                    <a:pt x="143044" y="313289"/>
                  </a:cubicBezTo>
                  <a:cubicBezTo>
                    <a:pt x="141332" y="316522"/>
                    <a:pt x="139715" y="319661"/>
                    <a:pt x="138003" y="322895"/>
                  </a:cubicBezTo>
                  <a:cubicBezTo>
                    <a:pt x="153791" y="315286"/>
                    <a:pt x="141617" y="334974"/>
                    <a:pt x="144185" y="335925"/>
                  </a:cubicBezTo>
                  <a:cubicBezTo>
                    <a:pt x="151508" y="339824"/>
                    <a:pt x="152745" y="334022"/>
                    <a:pt x="155598" y="332406"/>
                  </a:cubicBezTo>
                  <a:cubicBezTo>
                    <a:pt x="153125" y="324226"/>
                    <a:pt x="161305" y="320707"/>
                    <a:pt x="160924" y="313384"/>
                  </a:cubicBezTo>
                  <a:cubicBezTo>
                    <a:pt x="160924" y="313479"/>
                    <a:pt x="160829" y="313479"/>
                    <a:pt x="160829" y="313574"/>
                  </a:cubicBezTo>
                  <a:lnTo>
                    <a:pt x="160924" y="313384"/>
                  </a:lnTo>
                  <a:close/>
                  <a:moveTo>
                    <a:pt x="119837" y="418384"/>
                  </a:moveTo>
                  <a:cubicBezTo>
                    <a:pt x="120693" y="417623"/>
                    <a:pt x="121549" y="417053"/>
                    <a:pt x="122500" y="416577"/>
                  </a:cubicBezTo>
                  <a:cubicBezTo>
                    <a:pt x="121644" y="417053"/>
                    <a:pt x="120693" y="417623"/>
                    <a:pt x="119837" y="418384"/>
                  </a:cubicBezTo>
                  <a:lnTo>
                    <a:pt x="119837" y="418384"/>
                  </a:lnTo>
                  <a:close/>
                  <a:moveTo>
                    <a:pt x="137527" y="390137"/>
                  </a:moveTo>
                  <a:lnTo>
                    <a:pt x="137527" y="390137"/>
                  </a:lnTo>
                  <a:cubicBezTo>
                    <a:pt x="136957" y="389946"/>
                    <a:pt x="136291" y="389661"/>
                    <a:pt x="135720" y="389471"/>
                  </a:cubicBezTo>
                  <a:cubicBezTo>
                    <a:pt x="136291" y="389756"/>
                    <a:pt x="136862" y="389946"/>
                    <a:pt x="137527" y="390137"/>
                  </a:cubicBezTo>
                  <a:close/>
                  <a:moveTo>
                    <a:pt x="155788" y="287800"/>
                  </a:moveTo>
                  <a:cubicBezTo>
                    <a:pt x="154267" y="297501"/>
                    <a:pt x="150938" y="287704"/>
                    <a:pt x="148655" y="288846"/>
                  </a:cubicBezTo>
                  <a:cubicBezTo>
                    <a:pt x="146658" y="292935"/>
                    <a:pt x="144566" y="297025"/>
                    <a:pt x="142568" y="301115"/>
                  </a:cubicBezTo>
                  <a:cubicBezTo>
                    <a:pt x="141807" y="301020"/>
                    <a:pt x="141142" y="301020"/>
                    <a:pt x="140381" y="301020"/>
                  </a:cubicBezTo>
                  <a:cubicBezTo>
                    <a:pt x="141142" y="301020"/>
                    <a:pt x="141807" y="301115"/>
                    <a:pt x="142568" y="301115"/>
                  </a:cubicBezTo>
                  <a:cubicBezTo>
                    <a:pt x="146277" y="310530"/>
                    <a:pt x="155979" y="306060"/>
                    <a:pt x="160639" y="313384"/>
                  </a:cubicBezTo>
                  <a:cubicBezTo>
                    <a:pt x="160734" y="313384"/>
                    <a:pt x="160829" y="313384"/>
                    <a:pt x="160924" y="313384"/>
                  </a:cubicBezTo>
                  <a:lnTo>
                    <a:pt x="160924" y="313384"/>
                  </a:lnTo>
                  <a:cubicBezTo>
                    <a:pt x="160924" y="313479"/>
                    <a:pt x="160924" y="313479"/>
                    <a:pt x="160924" y="313479"/>
                  </a:cubicBezTo>
                  <a:cubicBezTo>
                    <a:pt x="165014" y="310721"/>
                    <a:pt x="173003" y="310435"/>
                    <a:pt x="165965" y="300829"/>
                  </a:cubicBezTo>
                  <a:cubicBezTo>
                    <a:pt x="158737" y="301305"/>
                    <a:pt x="159022" y="292365"/>
                    <a:pt x="155788" y="287800"/>
                  </a:cubicBezTo>
                  <a:close/>
                  <a:moveTo>
                    <a:pt x="93968" y="220367"/>
                  </a:moveTo>
                  <a:cubicBezTo>
                    <a:pt x="94063" y="221604"/>
                    <a:pt x="94063" y="222840"/>
                    <a:pt x="94158" y="223981"/>
                  </a:cubicBezTo>
                  <a:cubicBezTo>
                    <a:pt x="92636" y="226549"/>
                    <a:pt x="91970" y="228261"/>
                    <a:pt x="91970" y="229593"/>
                  </a:cubicBezTo>
                  <a:cubicBezTo>
                    <a:pt x="91970" y="228357"/>
                    <a:pt x="92636" y="226549"/>
                    <a:pt x="94158" y="223981"/>
                  </a:cubicBezTo>
                  <a:cubicBezTo>
                    <a:pt x="96060" y="224172"/>
                    <a:pt x="97962" y="224362"/>
                    <a:pt x="99864" y="224552"/>
                  </a:cubicBezTo>
                  <a:cubicBezTo>
                    <a:pt x="113180" y="223696"/>
                    <a:pt x="127921" y="214280"/>
                    <a:pt x="138003" y="233968"/>
                  </a:cubicBezTo>
                  <a:cubicBezTo>
                    <a:pt x="138003" y="233968"/>
                    <a:pt x="138098" y="233968"/>
                    <a:pt x="138098" y="233968"/>
                  </a:cubicBezTo>
                  <a:cubicBezTo>
                    <a:pt x="138098" y="233968"/>
                    <a:pt x="138098" y="233968"/>
                    <a:pt x="138098" y="233968"/>
                  </a:cubicBezTo>
                  <a:cubicBezTo>
                    <a:pt x="142283" y="233968"/>
                    <a:pt x="146468" y="234063"/>
                    <a:pt x="150652" y="234063"/>
                  </a:cubicBezTo>
                  <a:cubicBezTo>
                    <a:pt x="155693" y="235680"/>
                    <a:pt x="158166" y="233778"/>
                    <a:pt x="159117" y="226930"/>
                  </a:cubicBezTo>
                  <a:cubicBezTo>
                    <a:pt x="159498" y="224077"/>
                    <a:pt x="159307" y="221984"/>
                    <a:pt x="158737" y="220272"/>
                  </a:cubicBezTo>
                  <a:lnTo>
                    <a:pt x="93968" y="220272"/>
                  </a:lnTo>
                  <a:close/>
                  <a:moveTo>
                    <a:pt x="153791" y="250136"/>
                  </a:moveTo>
                  <a:cubicBezTo>
                    <a:pt x="155313" y="244810"/>
                    <a:pt x="157976" y="240150"/>
                    <a:pt x="163682" y="237202"/>
                  </a:cubicBezTo>
                  <a:lnTo>
                    <a:pt x="163682" y="237202"/>
                  </a:lnTo>
                  <a:cubicBezTo>
                    <a:pt x="157976" y="240055"/>
                    <a:pt x="155313" y="244715"/>
                    <a:pt x="153791" y="250136"/>
                  </a:cubicBezTo>
                  <a:close/>
                  <a:moveTo>
                    <a:pt x="132487" y="280952"/>
                  </a:moveTo>
                  <a:cubicBezTo>
                    <a:pt x="136291" y="282093"/>
                    <a:pt x="140095" y="281142"/>
                    <a:pt x="143710" y="276672"/>
                  </a:cubicBezTo>
                  <a:lnTo>
                    <a:pt x="135340" y="276672"/>
                  </a:lnTo>
                  <a:lnTo>
                    <a:pt x="132487" y="280952"/>
                  </a:lnTo>
                  <a:close/>
                  <a:moveTo>
                    <a:pt x="150938" y="281903"/>
                  </a:moveTo>
                  <a:cubicBezTo>
                    <a:pt x="150652" y="284090"/>
                    <a:pt x="149892" y="286183"/>
                    <a:pt x="147989" y="287800"/>
                  </a:cubicBezTo>
                  <a:cubicBezTo>
                    <a:pt x="147133" y="287514"/>
                    <a:pt x="146468" y="287419"/>
                    <a:pt x="145802" y="287324"/>
                  </a:cubicBezTo>
                  <a:cubicBezTo>
                    <a:pt x="146468" y="287419"/>
                    <a:pt x="147133" y="287514"/>
                    <a:pt x="147989" y="287800"/>
                  </a:cubicBezTo>
                  <a:cubicBezTo>
                    <a:pt x="149892" y="286183"/>
                    <a:pt x="150652" y="284090"/>
                    <a:pt x="150938" y="281903"/>
                  </a:cubicBezTo>
                  <a:close/>
                  <a:moveTo>
                    <a:pt x="145231" y="287229"/>
                  </a:moveTo>
                  <a:cubicBezTo>
                    <a:pt x="143710" y="287134"/>
                    <a:pt x="142663" y="287419"/>
                    <a:pt x="141998" y="288085"/>
                  </a:cubicBezTo>
                  <a:cubicBezTo>
                    <a:pt x="142663" y="287419"/>
                    <a:pt x="143710" y="287134"/>
                    <a:pt x="145231" y="287229"/>
                  </a:cubicBezTo>
                  <a:close/>
                  <a:moveTo>
                    <a:pt x="135055" y="475640"/>
                  </a:moveTo>
                  <a:lnTo>
                    <a:pt x="163492" y="475640"/>
                  </a:lnTo>
                  <a:cubicBezTo>
                    <a:pt x="163587" y="475544"/>
                    <a:pt x="163587" y="475544"/>
                    <a:pt x="163682" y="475449"/>
                  </a:cubicBezTo>
                  <a:cubicBezTo>
                    <a:pt x="160163" y="472311"/>
                    <a:pt x="156739" y="469172"/>
                    <a:pt x="153220" y="466129"/>
                  </a:cubicBezTo>
                  <a:cubicBezTo>
                    <a:pt x="148180" y="466319"/>
                    <a:pt x="143139" y="466414"/>
                    <a:pt x="138098" y="466604"/>
                  </a:cubicBezTo>
                  <a:cubicBezTo>
                    <a:pt x="137432" y="470314"/>
                    <a:pt x="136386" y="473262"/>
                    <a:pt x="135055" y="475640"/>
                  </a:cubicBezTo>
                  <a:close/>
                  <a:moveTo>
                    <a:pt x="135530" y="455381"/>
                  </a:moveTo>
                  <a:cubicBezTo>
                    <a:pt x="135720" y="457854"/>
                    <a:pt x="136576" y="460517"/>
                    <a:pt x="135720" y="462515"/>
                  </a:cubicBezTo>
                  <a:cubicBezTo>
                    <a:pt x="136481" y="463846"/>
                    <a:pt x="137337" y="465178"/>
                    <a:pt x="138098" y="466509"/>
                  </a:cubicBezTo>
                  <a:cubicBezTo>
                    <a:pt x="137337" y="465178"/>
                    <a:pt x="136481" y="463846"/>
                    <a:pt x="135720" y="462515"/>
                  </a:cubicBezTo>
                  <a:cubicBezTo>
                    <a:pt x="136576" y="460517"/>
                    <a:pt x="135720" y="457854"/>
                    <a:pt x="135530" y="455381"/>
                  </a:cubicBezTo>
                  <a:close/>
                  <a:moveTo>
                    <a:pt x="101576" y="200775"/>
                  </a:moveTo>
                  <a:lnTo>
                    <a:pt x="102147" y="199348"/>
                  </a:lnTo>
                  <a:cubicBezTo>
                    <a:pt x="101957" y="199919"/>
                    <a:pt x="101767" y="200299"/>
                    <a:pt x="101576" y="200775"/>
                  </a:cubicBezTo>
                  <a:lnTo>
                    <a:pt x="101576" y="200775"/>
                  </a:lnTo>
                  <a:close/>
                  <a:moveTo>
                    <a:pt x="102147" y="199443"/>
                  </a:moveTo>
                  <a:cubicBezTo>
                    <a:pt x="105190" y="200299"/>
                    <a:pt x="108044" y="197066"/>
                    <a:pt x="111087" y="196400"/>
                  </a:cubicBezTo>
                  <a:lnTo>
                    <a:pt x="103764" y="187079"/>
                  </a:lnTo>
                  <a:cubicBezTo>
                    <a:pt x="103098" y="191740"/>
                    <a:pt x="102623" y="195639"/>
                    <a:pt x="102147" y="199443"/>
                  </a:cubicBezTo>
                  <a:close/>
                  <a:moveTo>
                    <a:pt x="122500" y="460707"/>
                  </a:moveTo>
                  <a:cubicBezTo>
                    <a:pt x="126875" y="461278"/>
                    <a:pt x="131345" y="461944"/>
                    <a:pt x="135720" y="462515"/>
                  </a:cubicBezTo>
                  <a:cubicBezTo>
                    <a:pt x="131345" y="461944"/>
                    <a:pt x="126875" y="461278"/>
                    <a:pt x="122500" y="460707"/>
                  </a:cubicBezTo>
                  <a:cubicBezTo>
                    <a:pt x="122500" y="460707"/>
                    <a:pt x="122500" y="460707"/>
                    <a:pt x="122500" y="460707"/>
                  </a:cubicBezTo>
                  <a:close/>
                  <a:moveTo>
                    <a:pt x="252514" y="233968"/>
                  </a:moveTo>
                  <a:lnTo>
                    <a:pt x="252514" y="233968"/>
                  </a:lnTo>
                  <a:cubicBezTo>
                    <a:pt x="250041" y="232922"/>
                    <a:pt x="247568" y="231780"/>
                    <a:pt x="245096" y="230734"/>
                  </a:cubicBezTo>
                  <a:cubicBezTo>
                    <a:pt x="247568" y="231780"/>
                    <a:pt x="250041" y="232827"/>
                    <a:pt x="252514" y="233968"/>
                  </a:cubicBezTo>
                  <a:close/>
                  <a:moveTo>
                    <a:pt x="1187149" y="463275"/>
                  </a:moveTo>
                  <a:cubicBezTo>
                    <a:pt x="1184486" y="469648"/>
                    <a:pt x="1182108" y="469933"/>
                    <a:pt x="1179731" y="468411"/>
                  </a:cubicBezTo>
                  <a:cubicBezTo>
                    <a:pt x="1179826" y="470884"/>
                    <a:pt x="1179826" y="473357"/>
                    <a:pt x="1179826" y="475735"/>
                  </a:cubicBezTo>
                  <a:lnTo>
                    <a:pt x="1207217" y="475735"/>
                  </a:lnTo>
                  <a:cubicBezTo>
                    <a:pt x="1207217" y="473927"/>
                    <a:pt x="1207122" y="472216"/>
                    <a:pt x="1207122" y="470504"/>
                  </a:cubicBezTo>
                  <a:cubicBezTo>
                    <a:pt x="1206171" y="471645"/>
                    <a:pt x="1205030" y="472596"/>
                    <a:pt x="1203888" y="473452"/>
                  </a:cubicBezTo>
                  <a:cubicBezTo>
                    <a:pt x="1204554" y="453194"/>
                    <a:pt x="1189812" y="474308"/>
                    <a:pt x="1187149" y="463275"/>
                  </a:cubicBezTo>
                  <a:close/>
                  <a:moveTo>
                    <a:pt x="1056565" y="459376"/>
                  </a:moveTo>
                  <a:cubicBezTo>
                    <a:pt x="1056850" y="465082"/>
                    <a:pt x="1057040" y="470504"/>
                    <a:pt x="1057040" y="475640"/>
                  </a:cubicBezTo>
                  <a:lnTo>
                    <a:pt x="1076633" y="475640"/>
                  </a:lnTo>
                  <a:cubicBezTo>
                    <a:pt x="1080247" y="468982"/>
                    <a:pt x="1082339" y="465082"/>
                    <a:pt x="1084146" y="461659"/>
                  </a:cubicBezTo>
                  <a:cubicBezTo>
                    <a:pt x="1084051" y="459756"/>
                    <a:pt x="1083956" y="458044"/>
                    <a:pt x="1083861" y="456142"/>
                  </a:cubicBezTo>
                  <a:cubicBezTo>
                    <a:pt x="1081864" y="451862"/>
                    <a:pt x="1079962" y="447582"/>
                    <a:pt x="1077964" y="443302"/>
                  </a:cubicBezTo>
                  <a:cubicBezTo>
                    <a:pt x="1076157" y="441495"/>
                    <a:pt x="1074255" y="439689"/>
                    <a:pt x="1072353" y="437976"/>
                  </a:cubicBezTo>
                  <a:cubicBezTo>
                    <a:pt x="1069785" y="435979"/>
                    <a:pt x="1067122" y="433982"/>
                    <a:pt x="1064554" y="432080"/>
                  </a:cubicBezTo>
                  <a:lnTo>
                    <a:pt x="1064554" y="432080"/>
                  </a:lnTo>
                  <a:cubicBezTo>
                    <a:pt x="1061225" y="431890"/>
                    <a:pt x="1057896" y="431699"/>
                    <a:pt x="1054663" y="431509"/>
                  </a:cubicBezTo>
                  <a:cubicBezTo>
                    <a:pt x="1055043" y="435408"/>
                    <a:pt x="1055328" y="439498"/>
                    <a:pt x="1055614" y="443493"/>
                  </a:cubicBezTo>
                  <a:cubicBezTo>
                    <a:pt x="1063222" y="447012"/>
                    <a:pt x="1061035" y="453955"/>
                    <a:pt x="1060464" y="464322"/>
                  </a:cubicBezTo>
                  <a:cubicBezTo>
                    <a:pt x="1058847" y="462515"/>
                    <a:pt x="1057611" y="460993"/>
                    <a:pt x="1056565" y="459376"/>
                  </a:cubicBezTo>
                  <a:close/>
                  <a:moveTo>
                    <a:pt x="1105451" y="469077"/>
                  </a:moveTo>
                  <a:cubicBezTo>
                    <a:pt x="1105451" y="470408"/>
                    <a:pt x="1105546" y="471740"/>
                    <a:pt x="1105546" y="473167"/>
                  </a:cubicBezTo>
                  <a:cubicBezTo>
                    <a:pt x="1105831" y="471835"/>
                    <a:pt x="1106021" y="470504"/>
                    <a:pt x="1105641" y="469267"/>
                  </a:cubicBezTo>
                  <a:cubicBezTo>
                    <a:pt x="1105641" y="469172"/>
                    <a:pt x="1105546" y="469077"/>
                    <a:pt x="1105451" y="469077"/>
                  </a:cubicBezTo>
                  <a:close/>
                  <a:moveTo>
                    <a:pt x="1154432" y="449770"/>
                  </a:moveTo>
                  <a:cubicBezTo>
                    <a:pt x="1148535" y="449294"/>
                    <a:pt x="1141782" y="448628"/>
                    <a:pt x="1132652" y="447868"/>
                  </a:cubicBezTo>
                  <a:cubicBezTo>
                    <a:pt x="1142638" y="452528"/>
                    <a:pt x="1148915" y="455572"/>
                    <a:pt x="1154432" y="458139"/>
                  </a:cubicBezTo>
                  <a:cubicBezTo>
                    <a:pt x="1154337" y="468697"/>
                    <a:pt x="1153766" y="475640"/>
                    <a:pt x="1153766" y="475640"/>
                  </a:cubicBezTo>
                  <a:lnTo>
                    <a:pt x="1115913" y="475640"/>
                  </a:lnTo>
                  <a:cubicBezTo>
                    <a:pt x="1116293" y="471170"/>
                    <a:pt x="1110301" y="467270"/>
                    <a:pt x="1112108" y="462515"/>
                  </a:cubicBezTo>
                  <a:cubicBezTo>
                    <a:pt x="1115817" y="453099"/>
                    <a:pt x="1106307" y="446822"/>
                    <a:pt x="1108399" y="437786"/>
                  </a:cubicBezTo>
                  <a:cubicBezTo>
                    <a:pt x="1120383" y="430653"/>
                    <a:pt x="1131130" y="444729"/>
                    <a:pt x="1143780" y="440830"/>
                  </a:cubicBezTo>
                  <a:cubicBezTo>
                    <a:pt x="1144731" y="434457"/>
                    <a:pt x="1145682" y="427895"/>
                    <a:pt x="1146633" y="421332"/>
                  </a:cubicBezTo>
                  <a:cubicBezTo>
                    <a:pt x="1147489" y="420286"/>
                    <a:pt x="1148345" y="419240"/>
                    <a:pt x="1149201" y="418194"/>
                  </a:cubicBezTo>
                  <a:cubicBezTo>
                    <a:pt x="1150437" y="421618"/>
                    <a:pt x="1151864" y="423044"/>
                    <a:pt x="1153290" y="423520"/>
                  </a:cubicBezTo>
                  <a:cubicBezTo>
                    <a:pt x="1154051" y="432841"/>
                    <a:pt x="1154432" y="441876"/>
                    <a:pt x="1154432" y="449770"/>
                  </a:cubicBezTo>
                  <a:close/>
                  <a:moveTo>
                    <a:pt x="1124377" y="445585"/>
                  </a:moveTo>
                  <a:cubicBezTo>
                    <a:pt x="1123521" y="451767"/>
                    <a:pt x="1122951" y="455667"/>
                    <a:pt x="1122285" y="460707"/>
                  </a:cubicBezTo>
                  <a:cubicBezTo>
                    <a:pt x="1123902" y="460517"/>
                    <a:pt x="1125804" y="460898"/>
                    <a:pt x="1126850" y="459946"/>
                  </a:cubicBezTo>
                  <a:cubicBezTo>
                    <a:pt x="1131986" y="454906"/>
                    <a:pt x="1129799" y="450911"/>
                    <a:pt x="1124377" y="445585"/>
                  </a:cubicBezTo>
                  <a:close/>
                  <a:moveTo>
                    <a:pt x="1183915" y="381957"/>
                  </a:moveTo>
                  <a:lnTo>
                    <a:pt x="1172407" y="387474"/>
                  </a:lnTo>
                  <a:cubicBezTo>
                    <a:pt x="1172407" y="387474"/>
                    <a:pt x="1177163" y="421618"/>
                    <a:pt x="1179065" y="453194"/>
                  </a:cubicBezTo>
                  <a:cubicBezTo>
                    <a:pt x="1181823" y="453955"/>
                    <a:pt x="1184486" y="456808"/>
                    <a:pt x="1187054" y="459186"/>
                  </a:cubicBezTo>
                  <a:cubicBezTo>
                    <a:pt x="1193997" y="453289"/>
                    <a:pt x="1201225" y="456142"/>
                    <a:pt x="1206837" y="460517"/>
                  </a:cubicBezTo>
                  <a:cubicBezTo>
                    <a:pt x="1205410" y="427609"/>
                    <a:pt x="1199228" y="407732"/>
                    <a:pt x="1193712" y="396128"/>
                  </a:cubicBezTo>
                  <a:cubicBezTo>
                    <a:pt x="1193331" y="396699"/>
                    <a:pt x="1193046" y="397175"/>
                    <a:pt x="1192665" y="397365"/>
                  </a:cubicBezTo>
                  <a:cubicBezTo>
                    <a:pt x="1188195" y="399743"/>
                    <a:pt x="1187244" y="395463"/>
                    <a:pt x="1185913" y="390422"/>
                  </a:cubicBezTo>
                  <a:cubicBezTo>
                    <a:pt x="1187244" y="389756"/>
                    <a:pt x="1188576" y="389185"/>
                    <a:pt x="1189717" y="388995"/>
                  </a:cubicBezTo>
                  <a:cubicBezTo>
                    <a:pt x="1186388" y="383859"/>
                    <a:pt x="1183915" y="381957"/>
                    <a:pt x="1183915" y="381957"/>
                  </a:cubicBezTo>
                  <a:close/>
                  <a:moveTo>
                    <a:pt x="1084336" y="472596"/>
                  </a:moveTo>
                  <a:cubicBezTo>
                    <a:pt x="1082054" y="473547"/>
                    <a:pt x="1079676" y="474593"/>
                    <a:pt x="1077013" y="475640"/>
                  </a:cubicBezTo>
                  <a:lnTo>
                    <a:pt x="1084432" y="475640"/>
                  </a:lnTo>
                  <a:cubicBezTo>
                    <a:pt x="1084336" y="474593"/>
                    <a:pt x="1084336" y="473642"/>
                    <a:pt x="1084336" y="472596"/>
                  </a:cubicBezTo>
                  <a:close/>
                  <a:moveTo>
                    <a:pt x="584254" y="432365"/>
                  </a:moveTo>
                  <a:cubicBezTo>
                    <a:pt x="586156" y="431794"/>
                    <a:pt x="587963" y="431604"/>
                    <a:pt x="589770" y="431699"/>
                  </a:cubicBezTo>
                  <a:cubicBezTo>
                    <a:pt x="589009" y="427134"/>
                    <a:pt x="588249" y="422949"/>
                    <a:pt x="587297" y="419145"/>
                  </a:cubicBezTo>
                  <a:cubicBezTo>
                    <a:pt x="586822" y="420001"/>
                    <a:pt x="586346" y="420857"/>
                    <a:pt x="585966" y="421808"/>
                  </a:cubicBezTo>
                  <a:cubicBezTo>
                    <a:pt x="585395" y="425042"/>
                    <a:pt x="584920" y="428465"/>
                    <a:pt x="584254" y="432365"/>
                  </a:cubicBezTo>
                  <a:close/>
                  <a:moveTo>
                    <a:pt x="565613" y="475640"/>
                  </a:moveTo>
                  <a:lnTo>
                    <a:pt x="571985" y="475640"/>
                  </a:lnTo>
                  <a:cubicBezTo>
                    <a:pt x="572080" y="473737"/>
                    <a:pt x="572460" y="471645"/>
                    <a:pt x="573221" y="468982"/>
                  </a:cubicBezTo>
                  <a:cubicBezTo>
                    <a:pt x="571509" y="468887"/>
                    <a:pt x="569797" y="468792"/>
                    <a:pt x="568085" y="468601"/>
                  </a:cubicBezTo>
                  <a:cubicBezTo>
                    <a:pt x="567229" y="467745"/>
                    <a:pt x="566373" y="467270"/>
                    <a:pt x="565517" y="467080"/>
                  </a:cubicBezTo>
                  <a:cubicBezTo>
                    <a:pt x="565517" y="470028"/>
                    <a:pt x="565613" y="472977"/>
                    <a:pt x="565613" y="475640"/>
                  </a:cubicBezTo>
                  <a:close/>
                  <a:moveTo>
                    <a:pt x="583778" y="406686"/>
                  </a:moveTo>
                  <a:cubicBezTo>
                    <a:pt x="582352" y="402501"/>
                    <a:pt x="580925" y="399077"/>
                    <a:pt x="579499" y="396128"/>
                  </a:cubicBezTo>
                  <a:cubicBezTo>
                    <a:pt x="577787" y="399933"/>
                    <a:pt x="578928" y="403927"/>
                    <a:pt x="583778" y="406686"/>
                  </a:cubicBezTo>
                  <a:close/>
                  <a:moveTo>
                    <a:pt x="958317" y="431509"/>
                  </a:moveTo>
                  <a:cubicBezTo>
                    <a:pt x="950804" y="427134"/>
                    <a:pt x="943290" y="428846"/>
                    <a:pt x="935491" y="434362"/>
                  </a:cubicBezTo>
                  <a:cubicBezTo>
                    <a:pt x="933969" y="430178"/>
                    <a:pt x="932448" y="425802"/>
                    <a:pt x="930736" y="421047"/>
                  </a:cubicBezTo>
                  <a:cubicBezTo>
                    <a:pt x="932448" y="438262"/>
                    <a:pt x="934160" y="458996"/>
                    <a:pt x="934160" y="475640"/>
                  </a:cubicBezTo>
                  <a:lnTo>
                    <a:pt x="961551" y="475640"/>
                  </a:lnTo>
                  <a:cubicBezTo>
                    <a:pt x="961551" y="469648"/>
                    <a:pt x="961361" y="464131"/>
                    <a:pt x="961075" y="458900"/>
                  </a:cubicBezTo>
                  <a:cubicBezTo>
                    <a:pt x="960124" y="459091"/>
                    <a:pt x="959078" y="459186"/>
                    <a:pt x="958222" y="459471"/>
                  </a:cubicBezTo>
                  <a:cubicBezTo>
                    <a:pt x="958222" y="459566"/>
                    <a:pt x="958222" y="459566"/>
                    <a:pt x="958222" y="459661"/>
                  </a:cubicBezTo>
                  <a:lnTo>
                    <a:pt x="958222" y="459661"/>
                  </a:lnTo>
                  <a:cubicBezTo>
                    <a:pt x="958222" y="459661"/>
                    <a:pt x="958127" y="459661"/>
                    <a:pt x="958127" y="459661"/>
                  </a:cubicBezTo>
                  <a:cubicBezTo>
                    <a:pt x="956891" y="464226"/>
                    <a:pt x="955654" y="468887"/>
                    <a:pt x="954323" y="473833"/>
                  </a:cubicBezTo>
                  <a:cubicBezTo>
                    <a:pt x="949567" y="474308"/>
                    <a:pt x="946619" y="470694"/>
                    <a:pt x="947094" y="465558"/>
                  </a:cubicBezTo>
                  <a:cubicBezTo>
                    <a:pt x="947855" y="456618"/>
                    <a:pt x="954037" y="460707"/>
                    <a:pt x="958127" y="459661"/>
                  </a:cubicBezTo>
                  <a:cubicBezTo>
                    <a:pt x="958127" y="459661"/>
                    <a:pt x="958127" y="459566"/>
                    <a:pt x="958127" y="459566"/>
                  </a:cubicBezTo>
                  <a:cubicBezTo>
                    <a:pt x="958127" y="459566"/>
                    <a:pt x="958222" y="459566"/>
                    <a:pt x="958222" y="459566"/>
                  </a:cubicBezTo>
                  <a:cubicBezTo>
                    <a:pt x="958888" y="457093"/>
                    <a:pt x="959458" y="454335"/>
                    <a:pt x="960695" y="452813"/>
                  </a:cubicBezTo>
                  <a:cubicBezTo>
                    <a:pt x="960124" y="444824"/>
                    <a:pt x="959268" y="437786"/>
                    <a:pt x="958317" y="431509"/>
                  </a:cubicBezTo>
                  <a:close/>
                  <a:moveTo>
                    <a:pt x="690300" y="383003"/>
                  </a:moveTo>
                  <a:lnTo>
                    <a:pt x="681075" y="387474"/>
                  </a:lnTo>
                  <a:cubicBezTo>
                    <a:pt x="681075" y="387474"/>
                    <a:pt x="682026" y="394226"/>
                    <a:pt x="683167" y="404308"/>
                  </a:cubicBezTo>
                  <a:cubicBezTo>
                    <a:pt x="684308" y="404023"/>
                    <a:pt x="685640" y="403737"/>
                    <a:pt x="686972" y="403547"/>
                  </a:cubicBezTo>
                  <a:cubicBezTo>
                    <a:pt x="685640" y="404403"/>
                    <a:pt x="684404" y="405164"/>
                    <a:pt x="683357" y="405925"/>
                  </a:cubicBezTo>
                  <a:cubicBezTo>
                    <a:pt x="685545" y="424566"/>
                    <a:pt x="688398" y="453670"/>
                    <a:pt x="688398" y="475735"/>
                  </a:cubicBezTo>
                  <a:lnTo>
                    <a:pt x="715789" y="475735"/>
                  </a:lnTo>
                  <a:cubicBezTo>
                    <a:pt x="715789" y="470599"/>
                    <a:pt x="715694" y="465843"/>
                    <a:pt x="715504" y="461183"/>
                  </a:cubicBezTo>
                  <a:cubicBezTo>
                    <a:pt x="714363" y="462134"/>
                    <a:pt x="713412" y="463846"/>
                    <a:pt x="712746" y="467080"/>
                  </a:cubicBezTo>
                  <a:cubicBezTo>
                    <a:pt x="699050" y="456808"/>
                    <a:pt x="716265" y="447012"/>
                    <a:pt x="711605" y="435694"/>
                  </a:cubicBezTo>
                  <a:cubicBezTo>
                    <a:pt x="709227" y="433031"/>
                    <a:pt x="700097" y="437881"/>
                    <a:pt x="701904" y="424376"/>
                  </a:cubicBezTo>
                  <a:cubicBezTo>
                    <a:pt x="705042" y="427895"/>
                    <a:pt x="708276" y="426849"/>
                    <a:pt x="711319" y="424851"/>
                  </a:cubicBezTo>
                  <a:cubicBezTo>
                    <a:pt x="708561" y="411346"/>
                    <a:pt x="705042" y="401740"/>
                    <a:pt x="701713" y="395177"/>
                  </a:cubicBezTo>
                  <a:cubicBezTo>
                    <a:pt x="698385" y="396224"/>
                    <a:pt x="695056" y="397270"/>
                    <a:pt x="691156" y="398411"/>
                  </a:cubicBezTo>
                  <a:cubicBezTo>
                    <a:pt x="691251" y="393180"/>
                    <a:pt x="690776" y="388139"/>
                    <a:pt x="690300" y="383003"/>
                  </a:cubicBezTo>
                  <a:close/>
                  <a:moveTo>
                    <a:pt x="1061130" y="381957"/>
                  </a:moveTo>
                  <a:lnTo>
                    <a:pt x="1049622" y="387474"/>
                  </a:lnTo>
                  <a:cubicBezTo>
                    <a:pt x="1049622" y="387474"/>
                    <a:pt x="1050383" y="392609"/>
                    <a:pt x="1051334" y="400789"/>
                  </a:cubicBezTo>
                  <a:cubicBezTo>
                    <a:pt x="1055328" y="396794"/>
                    <a:pt x="1058847" y="395558"/>
                    <a:pt x="1060179" y="408588"/>
                  </a:cubicBezTo>
                  <a:cubicBezTo>
                    <a:pt x="1065220" y="414484"/>
                    <a:pt x="1071402" y="414960"/>
                    <a:pt x="1077584" y="414580"/>
                  </a:cubicBezTo>
                  <a:cubicBezTo>
                    <a:pt x="1070641" y="389281"/>
                    <a:pt x="1061130" y="381957"/>
                    <a:pt x="1061130" y="381957"/>
                  </a:cubicBezTo>
                  <a:close/>
                  <a:moveTo>
                    <a:pt x="859024" y="453289"/>
                  </a:moveTo>
                  <a:cubicBezTo>
                    <a:pt x="859024" y="453384"/>
                    <a:pt x="859024" y="453479"/>
                    <a:pt x="859024" y="453574"/>
                  </a:cubicBezTo>
                  <a:cubicBezTo>
                    <a:pt x="859024" y="453574"/>
                    <a:pt x="859119" y="453574"/>
                    <a:pt x="859119" y="453479"/>
                  </a:cubicBezTo>
                  <a:cubicBezTo>
                    <a:pt x="859119" y="453479"/>
                    <a:pt x="859119" y="453384"/>
                    <a:pt x="859024" y="453289"/>
                  </a:cubicBezTo>
                  <a:close/>
                  <a:moveTo>
                    <a:pt x="859689" y="466604"/>
                  </a:moveTo>
                  <a:cubicBezTo>
                    <a:pt x="859784" y="468697"/>
                    <a:pt x="859879" y="470694"/>
                    <a:pt x="859879" y="472786"/>
                  </a:cubicBezTo>
                  <a:cubicBezTo>
                    <a:pt x="860070" y="472501"/>
                    <a:pt x="860355" y="472311"/>
                    <a:pt x="860545" y="472025"/>
                  </a:cubicBezTo>
                  <a:cubicBezTo>
                    <a:pt x="861116" y="469267"/>
                    <a:pt x="860640" y="467650"/>
                    <a:pt x="859689" y="466604"/>
                  </a:cubicBezTo>
                  <a:close/>
                  <a:moveTo>
                    <a:pt x="2312858" y="475640"/>
                  </a:moveTo>
                  <a:lnTo>
                    <a:pt x="2285467" y="475640"/>
                  </a:lnTo>
                  <a:cubicBezTo>
                    <a:pt x="2285467" y="440639"/>
                    <a:pt x="2278048" y="387379"/>
                    <a:pt x="2278048" y="387379"/>
                  </a:cubicBezTo>
                  <a:lnTo>
                    <a:pt x="2289556" y="381862"/>
                  </a:lnTo>
                  <a:cubicBezTo>
                    <a:pt x="2289556" y="381957"/>
                    <a:pt x="2312858" y="399553"/>
                    <a:pt x="2312858" y="475640"/>
                  </a:cubicBezTo>
                  <a:close/>
                  <a:moveTo>
                    <a:pt x="2301635" y="406400"/>
                  </a:moveTo>
                  <a:cubicBezTo>
                    <a:pt x="2293456" y="412963"/>
                    <a:pt x="2290412" y="415436"/>
                    <a:pt x="2286608" y="418479"/>
                  </a:cubicBezTo>
                  <a:cubicBezTo>
                    <a:pt x="2298877" y="425327"/>
                    <a:pt x="2296785" y="416957"/>
                    <a:pt x="2301635" y="406400"/>
                  </a:cubicBezTo>
                  <a:close/>
                  <a:moveTo>
                    <a:pt x="2412437" y="381957"/>
                  </a:moveTo>
                  <a:lnTo>
                    <a:pt x="2400929" y="387474"/>
                  </a:lnTo>
                  <a:cubicBezTo>
                    <a:pt x="2400929" y="387474"/>
                    <a:pt x="2408347" y="440639"/>
                    <a:pt x="2408347" y="475735"/>
                  </a:cubicBezTo>
                  <a:lnTo>
                    <a:pt x="2435739" y="475735"/>
                  </a:lnTo>
                  <a:cubicBezTo>
                    <a:pt x="2435739" y="399553"/>
                    <a:pt x="2412437" y="381957"/>
                    <a:pt x="2412437" y="381957"/>
                  </a:cubicBezTo>
                  <a:close/>
                  <a:moveTo>
                    <a:pt x="1921009" y="381957"/>
                  </a:moveTo>
                  <a:lnTo>
                    <a:pt x="1909501" y="387474"/>
                  </a:lnTo>
                  <a:cubicBezTo>
                    <a:pt x="1909501" y="387474"/>
                    <a:pt x="1916920" y="440639"/>
                    <a:pt x="1916920" y="475735"/>
                  </a:cubicBezTo>
                  <a:lnTo>
                    <a:pt x="1944311" y="475735"/>
                  </a:lnTo>
                  <a:cubicBezTo>
                    <a:pt x="1944311" y="399553"/>
                    <a:pt x="1921009" y="381957"/>
                    <a:pt x="1921009" y="381957"/>
                  </a:cubicBezTo>
                  <a:close/>
                  <a:moveTo>
                    <a:pt x="2039800" y="475640"/>
                  </a:moveTo>
                  <a:lnTo>
                    <a:pt x="2067192" y="475640"/>
                  </a:lnTo>
                  <a:cubicBezTo>
                    <a:pt x="2067192" y="436930"/>
                    <a:pt x="2061200" y="413438"/>
                    <a:pt x="2055303" y="399553"/>
                  </a:cubicBezTo>
                  <a:cubicBezTo>
                    <a:pt x="2048550" y="402120"/>
                    <a:pt x="2041798" y="404879"/>
                    <a:pt x="2034950" y="407351"/>
                  </a:cubicBezTo>
                  <a:cubicBezTo>
                    <a:pt x="2036947" y="426088"/>
                    <a:pt x="2039800" y="454240"/>
                    <a:pt x="2039800" y="475640"/>
                  </a:cubicBezTo>
                  <a:close/>
                  <a:moveTo>
                    <a:pt x="2780984" y="381957"/>
                  </a:moveTo>
                  <a:lnTo>
                    <a:pt x="2769476" y="387474"/>
                  </a:lnTo>
                  <a:cubicBezTo>
                    <a:pt x="2769476" y="387474"/>
                    <a:pt x="2776894" y="440639"/>
                    <a:pt x="2776894" y="475735"/>
                  </a:cubicBezTo>
                  <a:lnTo>
                    <a:pt x="2804286" y="475735"/>
                  </a:lnTo>
                  <a:cubicBezTo>
                    <a:pt x="2804286" y="399553"/>
                    <a:pt x="2780984" y="381957"/>
                    <a:pt x="2780984" y="381957"/>
                  </a:cubicBezTo>
                  <a:close/>
                  <a:moveTo>
                    <a:pt x="2903865" y="381957"/>
                  </a:moveTo>
                  <a:lnTo>
                    <a:pt x="2892357" y="387474"/>
                  </a:lnTo>
                  <a:cubicBezTo>
                    <a:pt x="2892357" y="387474"/>
                    <a:pt x="2899775" y="440639"/>
                    <a:pt x="2899775" y="475735"/>
                  </a:cubicBezTo>
                  <a:lnTo>
                    <a:pt x="2927166" y="475735"/>
                  </a:lnTo>
                  <a:cubicBezTo>
                    <a:pt x="2927071" y="399553"/>
                    <a:pt x="2903865" y="381957"/>
                    <a:pt x="2903865" y="381957"/>
                  </a:cubicBezTo>
                  <a:close/>
                  <a:moveTo>
                    <a:pt x="2658103" y="381957"/>
                  </a:moveTo>
                  <a:lnTo>
                    <a:pt x="2646595" y="387474"/>
                  </a:lnTo>
                  <a:cubicBezTo>
                    <a:pt x="2646595" y="387474"/>
                    <a:pt x="2651065" y="420001"/>
                    <a:pt x="2653063" y="450911"/>
                  </a:cubicBezTo>
                  <a:cubicBezTo>
                    <a:pt x="2656106" y="455096"/>
                    <a:pt x="2657343" y="462990"/>
                    <a:pt x="2656582" y="475640"/>
                  </a:cubicBezTo>
                  <a:lnTo>
                    <a:pt x="2657723" y="475640"/>
                  </a:lnTo>
                  <a:cubicBezTo>
                    <a:pt x="2666188" y="457283"/>
                    <a:pt x="2673987" y="466224"/>
                    <a:pt x="2681310" y="467175"/>
                  </a:cubicBezTo>
                  <a:cubicBezTo>
                    <a:pt x="2681025" y="457189"/>
                    <a:pt x="2680454" y="448248"/>
                    <a:pt x="2679503" y="440449"/>
                  </a:cubicBezTo>
                  <a:cubicBezTo>
                    <a:pt x="2673321" y="437596"/>
                    <a:pt x="2667614" y="435028"/>
                    <a:pt x="2660481" y="431794"/>
                  </a:cubicBezTo>
                  <a:cubicBezTo>
                    <a:pt x="2668375" y="428275"/>
                    <a:pt x="2673701" y="428275"/>
                    <a:pt x="2677981" y="430273"/>
                  </a:cubicBezTo>
                  <a:cubicBezTo>
                    <a:pt x="2671514" y="392134"/>
                    <a:pt x="2658103" y="381957"/>
                    <a:pt x="2658103" y="381957"/>
                  </a:cubicBezTo>
                  <a:close/>
                  <a:moveTo>
                    <a:pt x="2528470" y="428371"/>
                  </a:moveTo>
                  <a:cubicBezTo>
                    <a:pt x="2529896" y="443968"/>
                    <a:pt x="2531228" y="461373"/>
                    <a:pt x="2531228" y="475735"/>
                  </a:cubicBezTo>
                  <a:lnTo>
                    <a:pt x="2558620" y="475735"/>
                  </a:lnTo>
                  <a:cubicBezTo>
                    <a:pt x="2558620" y="472025"/>
                    <a:pt x="2558524" y="468601"/>
                    <a:pt x="2558429" y="465178"/>
                  </a:cubicBezTo>
                  <a:cubicBezTo>
                    <a:pt x="2555766" y="464512"/>
                    <a:pt x="2553198" y="462895"/>
                    <a:pt x="2550725" y="459566"/>
                  </a:cubicBezTo>
                  <a:cubicBezTo>
                    <a:pt x="2544353" y="451006"/>
                    <a:pt x="2553959" y="446631"/>
                    <a:pt x="2556622" y="440069"/>
                  </a:cubicBezTo>
                  <a:cubicBezTo>
                    <a:pt x="2556147" y="435979"/>
                    <a:pt x="2555576" y="432080"/>
                    <a:pt x="2554910" y="428561"/>
                  </a:cubicBezTo>
                  <a:cubicBezTo>
                    <a:pt x="2547872" y="430938"/>
                    <a:pt x="2538837" y="429607"/>
                    <a:pt x="2531418" y="428941"/>
                  </a:cubicBezTo>
                  <a:cubicBezTo>
                    <a:pt x="2530182" y="428751"/>
                    <a:pt x="2529326" y="428561"/>
                    <a:pt x="2528470" y="428371"/>
                  </a:cubicBezTo>
                  <a:close/>
                  <a:moveTo>
                    <a:pt x="1330098" y="475640"/>
                  </a:moveTo>
                  <a:cubicBezTo>
                    <a:pt x="1330098" y="446726"/>
                    <a:pt x="1326769" y="426373"/>
                    <a:pt x="1322584" y="412107"/>
                  </a:cubicBezTo>
                  <a:cubicBezTo>
                    <a:pt x="1316307" y="410775"/>
                    <a:pt x="1311932" y="411631"/>
                    <a:pt x="1309840" y="421142"/>
                  </a:cubicBezTo>
                  <a:cubicBezTo>
                    <a:pt x="1307177" y="426373"/>
                    <a:pt x="1304418" y="431699"/>
                    <a:pt x="1301755" y="436930"/>
                  </a:cubicBezTo>
                  <a:cubicBezTo>
                    <a:pt x="1301375" y="436930"/>
                    <a:pt x="1301090" y="436835"/>
                    <a:pt x="1300709" y="436835"/>
                  </a:cubicBezTo>
                  <a:cubicBezTo>
                    <a:pt x="1301851" y="450055"/>
                    <a:pt x="1302707" y="463941"/>
                    <a:pt x="1302707" y="475735"/>
                  </a:cubicBezTo>
                  <a:lnTo>
                    <a:pt x="1304704" y="475735"/>
                  </a:lnTo>
                  <a:cubicBezTo>
                    <a:pt x="1305084" y="472311"/>
                    <a:pt x="1306891" y="468792"/>
                    <a:pt x="1310791" y="464797"/>
                  </a:cubicBezTo>
                  <a:cubicBezTo>
                    <a:pt x="1310791" y="469267"/>
                    <a:pt x="1310791" y="472786"/>
                    <a:pt x="1310410" y="475735"/>
                  </a:cubicBezTo>
                  <a:lnTo>
                    <a:pt x="1330098" y="475735"/>
                  </a:lnTo>
                  <a:close/>
                  <a:moveTo>
                    <a:pt x="1306796" y="381957"/>
                  </a:moveTo>
                  <a:lnTo>
                    <a:pt x="1304418" y="383099"/>
                  </a:lnTo>
                  <a:cubicBezTo>
                    <a:pt x="1304418" y="383859"/>
                    <a:pt x="1304323" y="384620"/>
                    <a:pt x="1304133" y="385001"/>
                  </a:cubicBezTo>
                  <a:cubicBezTo>
                    <a:pt x="1302421" y="387664"/>
                    <a:pt x="1300519" y="387569"/>
                    <a:pt x="1298522" y="385952"/>
                  </a:cubicBezTo>
                  <a:lnTo>
                    <a:pt x="1295288" y="387474"/>
                  </a:lnTo>
                  <a:cubicBezTo>
                    <a:pt x="1295288" y="387474"/>
                    <a:pt x="1296620" y="396984"/>
                    <a:pt x="1298141" y="410585"/>
                  </a:cubicBezTo>
                  <a:cubicBezTo>
                    <a:pt x="1299187" y="407351"/>
                    <a:pt x="1300234" y="404023"/>
                    <a:pt x="1301470" y="400028"/>
                  </a:cubicBezTo>
                  <a:cubicBezTo>
                    <a:pt x="1309554" y="411061"/>
                    <a:pt x="1313359" y="404023"/>
                    <a:pt x="1317353" y="397745"/>
                  </a:cubicBezTo>
                  <a:cubicBezTo>
                    <a:pt x="1311837" y="385857"/>
                    <a:pt x="1306796" y="381957"/>
                    <a:pt x="1306796" y="381957"/>
                  </a:cubicBezTo>
                  <a:close/>
                  <a:moveTo>
                    <a:pt x="1663835" y="387474"/>
                  </a:moveTo>
                  <a:cubicBezTo>
                    <a:pt x="1663835" y="387474"/>
                    <a:pt x="1667734" y="415436"/>
                    <a:pt x="1669827" y="444159"/>
                  </a:cubicBezTo>
                  <a:cubicBezTo>
                    <a:pt x="1673156" y="444824"/>
                    <a:pt x="1676294" y="445680"/>
                    <a:pt x="1678767" y="447678"/>
                  </a:cubicBezTo>
                  <a:cubicBezTo>
                    <a:pt x="1682952" y="451006"/>
                    <a:pt x="1693129" y="449675"/>
                    <a:pt x="1689039" y="462419"/>
                  </a:cubicBezTo>
                  <a:cubicBezTo>
                    <a:pt x="1691036" y="478303"/>
                    <a:pt x="1678577" y="465368"/>
                    <a:pt x="1675914" y="472120"/>
                  </a:cubicBezTo>
                  <a:cubicBezTo>
                    <a:pt x="1676675" y="473833"/>
                    <a:pt x="1677816" y="474879"/>
                    <a:pt x="1679148" y="475640"/>
                  </a:cubicBezTo>
                  <a:lnTo>
                    <a:pt x="1698550" y="475640"/>
                  </a:lnTo>
                  <a:cubicBezTo>
                    <a:pt x="1698550" y="414009"/>
                    <a:pt x="1683237" y="390707"/>
                    <a:pt x="1677436" y="384145"/>
                  </a:cubicBezTo>
                  <a:cubicBezTo>
                    <a:pt x="1673726" y="385666"/>
                    <a:pt x="1670207" y="386142"/>
                    <a:pt x="1666593" y="386047"/>
                  </a:cubicBezTo>
                  <a:lnTo>
                    <a:pt x="1663835" y="387474"/>
                  </a:lnTo>
                  <a:close/>
                  <a:moveTo>
                    <a:pt x="1671444" y="471930"/>
                  </a:moveTo>
                  <a:cubicBezTo>
                    <a:pt x="1671349" y="471835"/>
                    <a:pt x="1671253" y="471740"/>
                    <a:pt x="1671158" y="471740"/>
                  </a:cubicBezTo>
                  <a:cubicBezTo>
                    <a:pt x="1671158" y="471930"/>
                    <a:pt x="1671158" y="472216"/>
                    <a:pt x="1671158" y="472406"/>
                  </a:cubicBezTo>
                  <a:cubicBezTo>
                    <a:pt x="1671253" y="472216"/>
                    <a:pt x="1671349" y="472120"/>
                    <a:pt x="1671444" y="471930"/>
                  </a:cubicBezTo>
                  <a:close/>
                  <a:moveTo>
                    <a:pt x="1793659" y="392800"/>
                  </a:moveTo>
                  <a:cubicBezTo>
                    <a:pt x="1792042" y="394987"/>
                    <a:pt x="1790330" y="397175"/>
                    <a:pt x="1788713" y="399362"/>
                  </a:cubicBezTo>
                  <a:cubicBezTo>
                    <a:pt x="1789474" y="400503"/>
                    <a:pt x="1790140" y="401645"/>
                    <a:pt x="1790900" y="402786"/>
                  </a:cubicBezTo>
                  <a:cubicBezTo>
                    <a:pt x="1793659" y="408683"/>
                    <a:pt x="1795561" y="415531"/>
                    <a:pt x="1802789" y="417053"/>
                  </a:cubicBezTo>
                  <a:cubicBezTo>
                    <a:pt x="1799746" y="423044"/>
                    <a:pt x="1795656" y="425422"/>
                    <a:pt x="1791186" y="426373"/>
                  </a:cubicBezTo>
                  <a:cubicBezTo>
                    <a:pt x="1792708" y="442352"/>
                    <a:pt x="1794039" y="460612"/>
                    <a:pt x="1794039" y="475640"/>
                  </a:cubicBezTo>
                  <a:lnTo>
                    <a:pt x="1821430" y="475640"/>
                  </a:lnTo>
                  <a:cubicBezTo>
                    <a:pt x="1821430" y="413438"/>
                    <a:pt x="1805928" y="390327"/>
                    <a:pt x="1800221" y="383955"/>
                  </a:cubicBezTo>
                  <a:cubicBezTo>
                    <a:pt x="1799841" y="387379"/>
                    <a:pt x="1798224" y="390422"/>
                    <a:pt x="1793659" y="392800"/>
                  </a:cubicBezTo>
                  <a:close/>
                  <a:moveTo>
                    <a:pt x="1552462" y="381957"/>
                  </a:moveTo>
                  <a:lnTo>
                    <a:pt x="1540954" y="387474"/>
                  </a:lnTo>
                  <a:cubicBezTo>
                    <a:pt x="1540954" y="387474"/>
                    <a:pt x="1544949" y="416577"/>
                    <a:pt x="1547136" y="445871"/>
                  </a:cubicBezTo>
                  <a:lnTo>
                    <a:pt x="1547136" y="423615"/>
                  </a:lnTo>
                  <a:cubicBezTo>
                    <a:pt x="1558359" y="431224"/>
                    <a:pt x="1557598" y="437691"/>
                    <a:pt x="1547327" y="448153"/>
                  </a:cubicBezTo>
                  <a:cubicBezTo>
                    <a:pt x="1547992" y="457759"/>
                    <a:pt x="1548373" y="467270"/>
                    <a:pt x="1548373" y="475735"/>
                  </a:cubicBezTo>
                  <a:lnTo>
                    <a:pt x="1575764" y="475735"/>
                  </a:lnTo>
                  <a:cubicBezTo>
                    <a:pt x="1575764" y="399553"/>
                    <a:pt x="1552462" y="381957"/>
                    <a:pt x="1552462" y="381957"/>
                  </a:cubicBezTo>
                  <a:close/>
                  <a:moveTo>
                    <a:pt x="1978170" y="276672"/>
                  </a:moveTo>
                  <a:lnTo>
                    <a:pt x="2080222" y="276672"/>
                  </a:lnTo>
                  <a:lnTo>
                    <a:pt x="2016689" y="357229"/>
                  </a:lnTo>
                  <a:lnTo>
                    <a:pt x="1965615" y="321563"/>
                  </a:lnTo>
                  <a:lnTo>
                    <a:pt x="1965615" y="321563"/>
                  </a:lnTo>
                  <a:lnTo>
                    <a:pt x="1953537" y="313098"/>
                  </a:lnTo>
                  <a:lnTo>
                    <a:pt x="1965615" y="295218"/>
                  </a:lnTo>
                  <a:lnTo>
                    <a:pt x="1965615" y="295218"/>
                  </a:lnTo>
                  <a:lnTo>
                    <a:pt x="1978170" y="276672"/>
                  </a:lnTo>
                  <a:close/>
                  <a:moveTo>
                    <a:pt x="2028197" y="326699"/>
                  </a:moveTo>
                  <a:cubicBezTo>
                    <a:pt x="2029719" y="328982"/>
                    <a:pt x="2032192" y="331264"/>
                    <a:pt x="2034760" y="331835"/>
                  </a:cubicBezTo>
                  <a:cubicBezTo>
                    <a:pt x="2036091" y="332120"/>
                    <a:pt x="2039800" y="328696"/>
                    <a:pt x="2039610" y="327365"/>
                  </a:cubicBezTo>
                  <a:cubicBezTo>
                    <a:pt x="2039230" y="324607"/>
                    <a:pt x="2036947" y="322134"/>
                    <a:pt x="2034569" y="318139"/>
                  </a:cubicBezTo>
                  <a:cubicBezTo>
                    <a:pt x="2030765" y="323085"/>
                    <a:pt x="2027722" y="326033"/>
                    <a:pt x="2028197" y="326699"/>
                  </a:cubicBezTo>
                  <a:close/>
                  <a:moveTo>
                    <a:pt x="2088496" y="295218"/>
                  </a:moveTo>
                  <a:lnTo>
                    <a:pt x="2088496" y="295218"/>
                  </a:lnTo>
                  <a:lnTo>
                    <a:pt x="2076417" y="313194"/>
                  </a:lnTo>
                  <a:lnTo>
                    <a:pt x="2088496" y="321658"/>
                  </a:lnTo>
                  <a:lnTo>
                    <a:pt x="2088496" y="321658"/>
                  </a:lnTo>
                  <a:lnTo>
                    <a:pt x="2139570" y="357229"/>
                  </a:lnTo>
                  <a:lnTo>
                    <a:pt x="2203102" y="276672"/>
                  </a:lnTo>
                  <a:lnTo>
                    <a:pt x="2101051" y="276672"/>
                  </a:lnTo>
                  <a:lnTo>
                    <a:pt x="2088496" y="295218"/>
                  </a:lnTo>
                  <a:close/>
                  <a:moveTo>
                    <a:pt x="2296594" y="313764"/>
                  </a:moveTo>
                  <a:lnTo>
                    <a:pt x="2325888" y="276672"/>
                  </a:lnTo>
                  <a:lnTo>
                    <a:pt x="2279094" y="276672"/>
                  </a:lnTo>
                  <a:cubicBezTo>
                    <a:pt x="2286323" y="287704"/>
                    <a:pt x="2292600" y="300924"/>
                    <a:pt x="2296594" y="313764"/>
                  </a:cubicBezTo>
                  <a:close/>
                  <a:moveTo>
                    <a:pt x="2334162" y="295218"/>
                  </a:moveTo>
                  <a:lnTo>
                    <a:pt x="2334162" y="295218"/>
                  </a:lnTo>
                  <a:lnTo>
                    <a:pt x="2322084" y="313194"/>
                  </a:lnTo>
                  <a:lnTo>
                    <a:pt x="2334162" y="321658"/>
                  </a:lnTo>
                  <a:lnTo>
                    <a:pt x="2334162" y="321658"/>
                  </a:lnTo>
                  <a:lnTo>
                    <a:pt x="2385236" y="357229"/>
                  </a:lnTo>
                  <a:lnTo>
                    <a:pt x="2448769" y="276672"/>
                  </a:lnTo>
                  <a:lnTo>
                    <a:pt x="2346717" y="276672"/>
                  </a:lnTo>
                  <a:lnTo>
                    <a:pt x="2334162" y="295218"/>
                  </a:lnTo>
                  <a:close/>
                  <a:moveTo>
                    <a:pt x="2457043" y="295218"/>
                  </a:moveTo>
                  <a:lnTo>
                    <a:pt x="2457043" y="295218"/>
                  </a:lnTo>
                  <a:lnTo>
                    <a:pt x="2444964" y="313194"/>
                  </a:lnTo>
                  <a:lnTo>
                    <a:pt x="2457043" y="321658"/>
                  </a:lnTo>
                  <a:lnTo>
                    <a:pt x="2457043" y="321658"/>
                  </a:lnTo>
                  <a:lnTo>
                    <a:pt x="2508117" y="357229"/>
                  </a:lnTo>
                  <a:lnTo>
                    <a:pt x="2512396" y="351808"/>
                  </a:lnTo>
                  <a:cubicBezTo>
                    <a:pt x="2512682" y="351047"/>
                    <a:pt x="2512682" y="350286"/>
                    <a:pt x="2513062" y="349525"/>
                  </a:cubicBezTo>
                  <a:cubicBezTo>
                    <a:pt x="2505358" y="350571"/>
                    <a:pt x="2504978" y="344960"/>
                    <a:pt x="2504027" y="339729"/>
                  </a:cubicBezTo>
                  <a:cubicBezTo>
                    <a:pt x="2501554" y="326604"/>
                    <a:pt x="2498986" y="313479"/>
                    <a:pt x="2496418" y="300259"/>
                  </a:cubicBezTo>
                  <a:cubicBezTo>
                    <a:pt x="2494040" y="293506"/>
                    <a:pt x="2491663" y="286753"/>
                    <a:pt x="2489095" y="279430"/>
                  </a:cubicBezTo>
                  <a:cubicBezTo>
                    <a:pt x="2502315" y="279240"/>
                    <a:pt x="2497940" y="291794"/>
                    <a:pt x="2503456" y="296454"/>
                  </a:cubicBezTo>
                  <a:cubicBezTo>
                    <a:pt x="2514584" y="304919"/>
                    <a:pt x="2519720" y="319376"/>
                    <a:pt x="2531799" y="327175"/>
                  </a:cubicBezTo>
                  <a:lnTo>
                    <a:pt x="2571649" y="276577"/>
                  </a:lnTo>
                  <a:lnTo>
                    <a:pt x="2469597" y="276577"/>
                  </a:lnTo>
                  <a:lnTo>
                    <a:pt x="2457043" y="295218"/>
                  </a:lnTo>
                  <a:close/>
                  <a:moveTo>
                    <a:pt x="1609623" y="276672"/>
                  </a:moveTo>
                  <a:lnTo>
                    <a:pt x="1711675" y="276672"/>
                  </a:lnTo>
                  <a:lnTo>
                    <a:pt x="1648142" y="357229"/>
                  </a:lnTo>
                  <a:lnTo>
                    <a:pt x="1597069" y="321658"/>
                  </a:lnTo>
                  <a:lnTo>
                    <a:pt x="1597069" y="321658"/>
                  </a:lnTo>
                  <a:lnTo>
                    <a:pt x="1584990" y="313194"/>
                  </a:lnTo>
                  <a:lnTo>
                    <a:pt x="1597069" y="295313"/>
                  </a:lnTo>
                  <a:lnTo>
                    <a:pt x="1597069" y="295313"/>
                  </a:lnTo>
                  <a:lnTo>
                    <a:pt x="1609623" y="276672"/>
                  </a:lnTo>
                  <a:close/>
                  <a:moveTo>
                    <a:pt x="1627408" y="301781"/>
                  </a:moveTo>
                  <a:cubicBezTo>
                    <a:pt x="1632734" y="307392"/>
                    <a:pt x="1635492" y="310340"/>
                    <a:pt x="1639963" y="315096"/>
                  </a:cubicBezTo>
                  <a:cubicBezTo>
                    <a:pt x="1639772" y="304634"/>
                    <a:pt x="1652612" y="299878"/>
                    <a:pt x="1646906" y="292650"/>
                  </a:cubicBezTo>
                  <a:cubicBezTo>
                    <a:pt x="1639582" y="283424"/>
                    <a:pt x="1637300" y="302731"/>
                    <a:pt x="1627408" y="301781"/>
                  </a:cubicBezTo>
                  <a:close/>
                  <a:moveTo>
                    <a:pt x="1772259" y="276672"/>
                  </a:moveTo>
                  <a:lnTo>
                    <a:pt x="1834555" y="276672"/>
                  </a:lnTo>
                  <a:lnTo>
                    <a:pt x="1789093" y="334308"/>
                  </a:lnTo>
                  <a:cubicBezTo>
                    <a:pt x="1784718" y="332976"/>
                    <a:pt x="1780819" y="333166"/>
                    <a:pt x="1779107" y="343248"/>
                  </a:cubicBezTo>
                  <a:cubicBezTo>
                    <a:pt x="1779583" y="343914"/>
                    <a:pt x="1780153" y="344389"/>
                    <a:pt x="1780724" y="344960"/>
                  </a:cubicBezTo>
                  <a:lnTo>
                    <a:pt x="1771023" y="357229"/>
                  </a:lnTo>
                  <a:lnTo>
                    <a:pt x="1719949" y="321658"/>
                  </a:lnTo>
                  <a:lnTo>
                    <a:pt x="1719949" y="321658"/>
                  </a:lnTo>
                  <a:lnTo>
                    <a:pt x="1707870" y="313194"/>
                  </a:lnTo>
                  <a:lnTo>
                    <a:pt x="1719949" y="295313"/>
                  </a:lnTo>
                  <a:lnTo>
                    <a:pt x="1719949" y="295313"/>
                  </a:lnTo>
                  <a:lnTo>
                    <a:pt x="1732504" y="276767"/>
                  </a:lnTo>
                  <a:lnTo>
                    <a:pt x="1763129" y="276767"/>
                  </a:lnTo>
                  <a:cubicBezTo>
                    <a:pt x="1763319" y="278194"/>
                    <a:pt x="1763414" y="279715"/>
                    <a:pt x="1763604" y="281427"/>
                  </a:cubicBezTo>
                  <a:cubicBezTo>
                    <a:pt x="1768740" y="281998"/>
                    <a:pt x="1771023" y="279810"/>
                    <a:pt x="1772259" y="276672"/>
                  </a:cubicBezTo>
                  <a:close/>
                  <a:moveTo>
                    <a:pt x="1765792" y="291794"/>
                  </a:moveTo>
                  <a:cubicBezTo>
                    <a:pt x="1758944" y="296359"/>
                    <a:pt x="1755330" y="299308"/>
                    <a:pt x="1755805" y="306631"/>
                  </a:cubicBezTo>
                  <a:cubicBezTo>
                    <a:pt x="1765031" y="308723"/>
                    <a:pt x="1762463" y="299498"/>
                    <a:pt x="1765792" y="291794"/>
                  </a:cubicBezTo>
                  <a:close/>
                  <a:moveTo>
                    <a:pt x="1855289" y="276672"/>
                  </a:moveTo>
                  <a:lnTo>
                    <a:pt x="1957341" y="276672"/>
                  </a:lnTo>
                  <a:lnTo>
                    <a:pt x="1893808" y="357229"/>
                  </a:lnTo>
                  <a:lnTo>
                    <a:pt x="1842735" y="321658"/>
                  </a:lnTo>
                  <a:lnTo>
                    <a:pt x="1842735" y="321658"/>
                  </a:lnTo>
                  <a:lnTo>
                    <a:pt x="1830656" y="313194"/>
                  </a:lnTo>
                  <a:lnTo>
                    <a:pt x="1842735" y="295313"/>
                  </a:lnTo>
                  <a:lnTo>
                    <a:pt x="1842735" y="295313"/>
                  </a:lnTo>
                  <a:lnTo>
                    <a:pt x="1855289" y="276672"/>
                  </a:lnTo>
                  <a:close/>
                  <a:moveTo>
                    <a:pt x="1880398" y="311006"/>
                  </a:moveTo>
                  <a:cubicBezTo>
                    <a:pt x="1880398" y="312433"/>
                    <a:pt x="1882205" y="315286"/>
                    <a:pt x="1883061" y="315096"/>
                  </a:cubicBezTo>
                  <a:cubicBezTo>
                    <a:pt x="1886865" y="314525"/>
                    <a:pt x="1888292" y="311292"/>
                    <a:pt x="1888007" y="305870"/>
                  </a:cubicBezTo>
                  <a:cubicBezTo>
                    <a:pt x="1883061" y="304253"/>
                    <a:pt x="1880493" y="305775"/>
                    <a:pt x="1880398" y="311006"/>
                  </a:cubicBezTo>
                  <a:close/>
                  <a:moveTo>
                    <a:pt x="3439803" y="295218"/>
                  </a:moveTo>
                  <a:lnTo>
                    <a:pt x="3439803" y="295218"/>
                  </a:lnTo>
                  <a:lnTo>
                    <a:pt x="3427725" y="313194"/>
                  </a:lnTo>
                  <a:lnTo>
                    <a:pt x="3435238" y="318425"/>
                  </a:lnTo>
                  <a:cubicBezTo>
                    <a:pt x="3449029" y="317664"/>
                    <a:pt x="3456352" y="317283"/>
                    <a:pt x="3463676" y="316808"/>
                  </a:cubicBezTo>
                  <a:cubicBezTo>
                    <a:pt x="3469192" y="316808"/>
                    <a:pt x="3474613" y="316712"/>
                    <a:pt x="3480129" y="316712"/>
                  </a:cubicBezTo>
                  <a:cubicBezTo>
                    <a:pt x="3486312" y="312623"/>
                    <a:pt x="3491828" y="306346"/>
                    <a:pt x="3500483" y="310721"/>
                  </a:cubicBezTo>
                  <a:cubicBezTo>
                    <a:pt x="3508567" y="306631"/>
                    <a:pt x="3520361" y="314525"/>
                    <a:pt x="3526352" y="300829"/>
                  </a:cubicBezTo>
                  <a:cubicBezTo>
                    <a:pt x="3526162" y="304634"/>
                    <a:pt x="3527304" y="307107"/>
                    <a:pt x="3529015" y="309009"/>
                  </a:cubicBezTo>
                  <a:lnTo>
                    <a:pt x="3554409" y="276767"/>
                  </a:lnTo>
                  <a:lnTo>
                    <a:pt x="3452358" y="276767"/>
                  </a:lnTo>
                  <a:lnTo>
                    <a:pt x="3439803" y="295218"/>
                  </a:lnTo>
                  <a:close/>
                  <a:moveTo>
                    <a:pt x="3329477" y="276672"/>
                  </a:moveTo>
                  <a:lnTo>
                    <a:pt x="3431529" y="276672"/>
                  </a:lnTo>
                  <a:lnTo>
                    <a:pt x="3397100" y="320327"/>
                  </a:lnTo>
                  <a:cubicBezTo>
                    <a:pt x="3397004" y="320327"/>
                    <a:pt x="3396909" y="320327"/>
                    <a:pt x="3396814" y="320327"/>
                  </a:cubicBezTo>
                  <a:cubicBezTo>
                    <a:pt x="3396814" y="320422"/>
                    <a:pt x="3396909" y="320422"/>
                    <a:pt x="3396909" y="320422"/>
                  </a:cubicBezTo>
                  <a:lnTo>
                    <a:pt x="3367901" y="357229"/>
                  </a:lnTo>
                  <a:lnTo>
                    <a:pt x="3316828" y="321658"/>
                  </a:lnTo>
                  <a:lnTo>
                    <a:pt x="3316828" y="321658"/>
                  </a:lnTo>
                  <a:lnTo>
                    <a:pt x="3304749" y="313194"/>
                  </a:lnTo>
                  <a:lnTo>
                    <a:pt x="3316828" y="295313"/>
                  </a:lnTo>
                  <a:lnTo>
                    <a:pt x="3316828" y="295313"/>
                  </a:lnTo>
                  <a:lnTo>
                    <a:pt x="3329477" y="276672"/>
                  </a:lnTo>
                  <a:close/>
                  <a:moveTo>
                    <a:pt x="3361814" y="312433"/>
                  </a:moveTo>
                  <a:cubicBezTo>
                    <a:pt x="3368662" y="306536"/>
                    <a:pt x="3372466" y="303207"/>
                    <a:pt x="3376461" y="299783"/>
                  </a:cubicBezTo>
                  <a:cubicBezTo>
                    <a:pt x="3375034" y="295028"/>
                    <a:pt x="3371325" y="290748"/>
                    <a:pt x="3367520" y="292460"/>
                  </a:cubicBezTo>
                  <a:cubicBezTo>
                    <a:pt x="3360197" y="295789"/>
                    <a:pt x="3363906" y="303207"/>
                    <a:pt x="3361814" y="312433"/>
                  </a:cubicBezTo>
                  <a:close/>
                  <a:moveTo>
                    <a:pt x="3206691" y="276672"/>
                  </a:moveTo>
                  <a:lnTo>
                    <a:pt x="3308743" y="276672"/>
                  </a:lnTo>
                  <a:lnTo>
                    <a:pt x="3245211" y="357229"/>
                  </a:lnTo>
                  <a:lnTo>
                    <a:pt x="3199558" y="325367"/>
                  </a:lnTo>
                  <a:cubicBezTo>
                    <a:pt x="3198702" y="324607"/>
                    <a:pt x="3197751" y="323941"/>
                    <a:pt x="3196800" y="323465"/>
                  </a:cubicBezTo>
                  <a:lnTo>
                    <a:pt x="3194232" y="321658"/>
                  </a:lnTo>
                  <a:lnTo>
                    <a:pt x="3194232" y="321658"/>
                  </a:lnTo>
                  <a:lnTo>
                    <a:pt x="3182153" y="313194"/>
                  </a:lnTo>
                  <a:lnTo>
                    <a:pt x="3194232" y="295313"/>
                  </a:lnTo>
                  <a:lnTo>
                    <a:pt x="3194232" y="295313"/>
                  </a:lnTo>
                  <a:lnTo>
                    <a:pt x="3206691" y="276672"/>
                  </a:lnTo>
                  <a:close/>
                  <a:moveTo>
                    <a:pt x="3214776" y="284185"/>
                  </a:moveTo>
                  <a:cubicBezTo>
                    <a:pt x="3221243" y="292270"/>
                    <a:pt x="3227520" y="299783"/>
                    <a:pt x="3235985" y="298261"/>
                  </a:cubicBezTo>
                  <a:cubicBezTo>
                    <a:pt x="3242548" y="297120"/>
                    <a:pt x="3244069" y="289131"/>
                    <a:pt x="3235795" y="285993"/>
                  </a:cubicBezTo>
                  <a:cubicBezTo>
                    <a:pt x="3230278" y="283995"/>
                    <a:pt x="3223621" y="284851"/>
                    <a:pt x="3214776" y="284185"/>
                  </a:cubicBezTo>
                  <a:close/>
                  <a:moveTo>
                    <a:pt x="3210115" y="305109"/>
                  </a:moveTo>
                  <a:cubicBezTo>
                    <a:pt x="3206787" y="300734"/>
                    <a:pt x="3203743" y="296740"/>
                    <a:pt x="3200034" y="291794"/>
                  </a:cubicBezTo>
                  <a:cubicBezTo>
                    <a:pt x="3192615" y="298357"/>
                    <a:pt x="3191189" y="304348"/>
                    <a:pt x="3195944" y="311672"/>
                  </a:cubicBezTo>
                  <a:cubicBezTo>
                    <a:pt x="3201936" y="313003"/>
                    <a:pt x="3205645" y="309579"/>
                    <a:pt x="3210115" y="305109"/>
                  </a:cubicBezTo>
                  <a:close/>
                  <a:moveTo>
                    <a:pt x="3659124" y="329838"/>
                  </a:moveTo>
                  <a:cubicBezTo>
                    <a:pt x="3660456" y="332596"/>
                    <a:pt x="3661502" y="335925"/>
                    <a:pt x="3662073" y="340109"/>
                  </a:cubicBezTo>
                  <a:cubicBezTo>
                    <a:pt x="3662263" y="341346"/>
                    <a:pt x="3665687" y="342107"/>
                    <a:pt x="3667589" y="343058"/>
                  </a:cubicBezTo>
                  <a:cubicBezTo>
                    <a:pt x="3664546" y="361794"/>
                    <a:pt x="3664546" y="361794"/>
                    <a:pt x="3654464" y="359607"/>
                  </a:cubicBezTo>
                  <a:lnTo>
                    <a:pt x="3653132" y="359702"/>
                  </a:lnTo>
                  <a:cubicBezTo>
                    <a:pt x="3660931" y="369308"/>
                    <a:pt x="3671394" y="386237"/>
                    <a:pt x="3678241" y="412963"/>
                  </a:cubicBezTo>
                  <a:cubicBezTo>
                    <a:pt x="3686801" y="413058"/>
                    <a:pt x="3681856" y="420952"/>
                    <a:pt x="3683758" y="424946"/>
                  </a:cubicBezTo>
                  <a:cubicBezTo>
                    <a:pt x="3687277" y="426944"/>
                    <a:pt x="3689274" y="425422"/>
                    <a:pt x="3690510" y="422093"/>
                  </a:cubicBezTo>
                  <a:cubicBezTo>
                    <a:pt x="3695931" y="417338"/>
                    <a:pt x="3701353" y="412677"/>
                    <a:pt x="3707440" y="407446"/>
                  </a:cubicBezTo>
                  <a:cubicBezTo>
                    <a:pt x="3701638" y="400503"/>
                    <a:pt x="3696597" y="394417"/>
                    <a:pt x="3691461" y="388329"/>
                  </a:cubicBezTo>
                  <a:lnTo>
                    <a:pt x="3691461" y="388329"/>
                  </a:lnTo>
                  <a:cubicBezTo>
                    <a:pt x="3691176" y="386427"/>
                    <a:pt x="3690796" y="384525"/>
                    <a:pt x="3690510" y="382623"/>
                  </a:cubicBezTo>
                  <a:cubicBezTo>
                    <a:pt x="3684328" y="377773"/>
                    <a:pt x="3667875" y="396224"/>
                    <a:pt x="3671013" y="376821"/>
                  </a:cubicBezTo>
                  <a:cubicBezTo>
                    <a:pt x="3672440" y="367976"/>
                    <a:pt x="3673866" y="358941"/>
                    <a:pt x="3674152" y="349715"/>
                  </a:cubicBezTo>
                  <a:cubicBezTo>
                    <a:pt x="3676434" y="346482"/>
                    <a:pt x="3673581" y="339253"/>
                    <a:pt x="3681950" y="340014"/>
                  </a:cubicBezTo>
                  <a:cubicBezTo>
                    <a:pt x="3682331" y="348764"/>
                    <a:pt x="3685375" y="356468"/>
                    <a:pt x="3690986" y="363030"/>
                  </a:cubicBezTo>
                  <a:cubicBezTo>
                    <a:pt x="3694029" y="358751"/>
                    <a:pt x="3697073" y="354471"/>
                    <a:pt x="3700116" y="350191"/>
                  </a:cubicBezTo>
                  <a:cubicBezTo>
                    <a:pt x="3707059" y="352378"/>
                    <a:pt x="3712861" y="357800"/>
                    <a:pt x="3719994" y="359321"/>
                  </a:cubicBezTo>
                  <a:lnTo>
                    <a:pt x="3685565" y="335734"/>
                  </a:lnTo>
                  <a:lnTo>
                    <a:pt x="3665877" y="322229"/>
                  </a:lnTo>
                  <a:lnTo>
                    <a:pt x="3659124" y="329838"/>
                  </a:lnTo>
                  <a:close/>
                  <a:moveTo>
                    <a:pt x="2825590" y="295218"/>
                  </a:moveTo>
                  <a:lnTo>
                    <a:pt x="2825590" y="295218"/>
                  </a:lnTo>
                  <a:lnTo>
                    <a:pt x="2813511" y="313194"/>
                  </a:lnTo>
                  <a:lnTo>
                    <a:pt x="2825590" y="321658"/>
                  </a:lnTo>
                  <a:lnTo>
                    <a:pt x="2825590" y="321658"/>
                  </a:lnTo>
                  <a:lnTo>
                    <a:pt x="2876664" y="357229"/>
                  </a:lnTo>
                  <a:lnTo>
                    <a:pt x="2940196" y="276672"/>
                  </a:lnTo>
                  <a:lnTo>
                    <a:pt x="2838144" y="276672"/>
                  </a:lnTo>
                  <a:lnTo>
                    <a:pt x="2825590" y="295218"/>
                  </a:lnTo>
                  <a:close/>
                  <a:moveTo>
                    <a:pt x="2702709" y="295218"/>
                  </a:moveTo>
                  <a:lnTo>
                    <a:pt x="2702709" y="295218"/>
                  </a:lnTo>
                  <a:lnTo>
                    <a:pt x="2690631" y="313194"/>
                  </a:lnTo>
                  <a:lnTo>
                    <a:pt x="2702709" y="321658"/>
                  </a:lnTo>
                  <a:lnTo>
                    <a:pt x="2702709" y="321658"/>
                  </a:lnTo>
                  <a:lnTo>
                    <a:pt x="2753783" y="357229"/>
                  </a:lnTo>
                  <a:lnTo>
                    <a:pt x="2817316" y="276672"/>
                  </a:lnTo>
                  <a:lnTo>
                    <a:pt x="2715264" y="276672"/>
                  </a:lnTo>
                  <a:lnTo>
                    <a:pt x="2702709" y="295218"/>
                  </a:lnTo>
                  <a:close/>
                  <a:moveTo>
                    <a:pt x="2948376" y="295218"/>
                  </a:moveTo>
                  <a:lnTo>
                    <a:pt x="2948376" y="295218"/>
                  </a:lnTo>
                  <a:lnTo>
                    <a:pt x="2936297" y="313194"/>
                  </a:lnTo>
                  <a:lnTo>
                    <a:pt x="2948376" y="321658"/>
                  </a:lnTo>
                  <a:lnTo>
                    <a:pt x="2948376" y="321658"/>
                  </a:lnTo>
                  <a:lnTo>
                    <a:pt x="2999449" y="357229"/>
                  </a:lnTo>
                  <a:lnTo>
                    <a:pt x="3062982" y="276672"/>
                  </a:lnTo>
                  <a:lnTo>
                    <a:pt x="2960930" y="276672"/>
                  </a:lnTo>
                  <a:lnTo>
                    <a:pt x="2948376" y="295218"/>
                  </a:lnTo>
                  <a:close/>
                  <a:moveTo>
                    <a:pt x="2592383" y="276672"/>
                  </a:moveTo>
                  <a:lnTo>
                    <a:pt x="2694435" y="276672"/>
                  </a:lnTo>
                  <a:lnTo>
                    <a:pt x="2630902" y="357229"/>
                  </a:lnTo>
                  <a:lnTo>
                    <a:pt x="2579829" y="321658"/>
                  </a:lnTo>
                  <a:lnTo>
                    <a:pt x="2579829" y="321658"/>
                  </a:lnTo>
                  <a:lnTo>
                    <a:pt x="2567750" y="313194"/>
                  </a:lnTo>
                  <a:lnTo>
                    <a:pt x="2579829" y="295313"/>
                  </a:lnTo>
                  <a:lnTo>
                    <a:pt x="2579829" y="295313"/>
                  </a:lnTo>
                  <a:lnTo>
                    <a:pt x="2592383" y="276672"/>
                  </a:lnTo>
                  <a:close/>
                  <a:moveTo>
                    <a:pt x="2632234" y="319756"/>
                  </a:moveTo>
                  <a:cubicBezTo>
                    <a:pt x="2632424" y="321848"/>
                    <a:pt x="2638321" y="325463"/>
                    <a:pt x="2640603" y="324797"/>
                  </a:cubicBezTo>
                  <a:cubicBezTo>
                    <a:pt x="2648307" y="322514"/>
                    <a:pt x="2644598" y="316808"/>
                    <a:pt x="2644218" y="311672"/>
                  </a:cubicBezTo>
                  <a:cubicBezTo>
                    <a:pt x="2637465" y="311957"/>
                    <a:pt x="2631568" y="312528"/>
                    <a:pt x="2632234" y="319756"/>
                  </a:cubicBezTo>
                  <a:close/>
                  <a:moveTo>
                    <a:pt x="471740" y="322229"/>
                  </a:moveTo>
                  <a:lnTo>
                    <a:pt x="470409" y="323751"/>
                  </a:lnTo>
                  <a:cubicBezTo>
                    <a:pt x="478588" y="325558"/>
                    <a:pt x="476781" y="332120"/>
                    <a:pt x="474688" y="338683"/>
                  </a:cubicBezTo>
                  <a:cubicBezTo>
                    <a:pt x="483724" y="340014"/>
                    <a:pt x="492759" y="342487"/>
                    <a:pt x="501699" y="342582"/>
                  </a:cubicBezTo>
                  <a:lnTo>
                    <a:pt x="491428" y="335639"/>
                  </a:lnTo>
                  <a:lnTo>
                    <a:pt x="471740" y="322229"/>
                  </a:lnTo>
                  <a:close/>
                  <a:moveTo>
                    <a:pt x="487053" y="374348"/>
                  </a:moveTo>
                  <a:cubicBezTo>
                    <a:pt x="488099" y="373017"/>
                    <a:pt x="488574" y="371400"/>
                    <a:pt x="488955" y="369593"/>
                  </a:cubicBezTo>
                  <a:cubicBezTo>
                    <a:pt x="488574" y="371400"/>
                    <a:pt x="488004" y="373112"/>
                    <a:pt x="487053" y="374348"/>
                  </a:cubicBezTo>
                  <a:lnTo>
                    <a:pt x="487053" y="374348"/>
                  </a:lnTo>
                  <a:close/>
                  <a:moveTo>
                    <a:pt x="419620" y="357134"/>
                  </a:moveTo>
                  <a:lnTo>
                    <a:pt x="423425" y="352283"/>
                  </a:lnTo>
                  <a:cubicBezTo>
                    <a:pt x="420952" y="353044"/>
                    <a:pt x="418479" y="353805"/>
                    <a:pt x="415911" y="354566"/>
                  </a:cubicBezTo>
                  <a:lnTo>
                    <a:pt x="419620" y="357134"/>
                  </a:lnTo>
                  <a:close/>
                  <a:moveTo>
                    <a:pt x="387569" y="367501"/>
                  </a:moveTo>
                  <a:lnTo>
                    <a:pt x="387854" y="367691"/>
                  </a:lnTo>
                  <a:lnTo>
                    <a:pt x="387854" y="367691"/>
                  </a:lnTo>
                  <a:cubicBezTo>
                    <a:pt x="390327" y="369783"/>
                    <a:pt x="392800" y="371876"/>
                    <a:pt x="395273" y="373968"/>
                  </a:cubicBezTo>
                  <a:cubicBezTo>
                    <a:pt x="398126" y="371305"/>
                    <a:pt x="401074" y="368547"/>
                    <a:pt x="403452" y="366359"/>
                  </a:cubicBezTo>
                  <a:cubicBezTo>
                    <a:pt x="410775" y="371495"/>
                    <a:pt x="397936" y="380626"/>
                    <a:pt x="407922" y="385762"/>
                  </a:cubicBezTo>
                  <a:cubicBezTo>
                    <a:pt x="408112" y="385191"/>
                    <a:pt x="408302" y="384716"/>
                    <a:pt x="408493" y="384145"/>
                  </a:cubicBezTo>
                  <a:cubicBezTo>
                    <a:pt x="408112" y="383003"/>
                    <a:pt x="407732" y="381767"/>
                    <a:pt x="407256" y="380721"/>
                  </a:cubicBezTo>
                  <a:lnTo>
                    <a:pt x="414865" y="367310"/>
                  </a:lnTo>
                  <a:lnTo>
                    <a:pt x="397840" y="355707"/>
                  </a:lnTo>
                  <a:cubicBezTo>
                    <a:pt x="393465" y="358085"/>
                    <a:pt x="391563" y="364362"/>
                    <a:pt x="387569" y="367501"/>
                  </a:cubicBezTo>
                  <a:close/>
                  <a:moveTo>
                    <a:pt x="368262" y="465558"/>
                  </a:moveTo>
                  <a:cubicBezTo>
                    <a:pt x="368357" y="468506"/>
                    <a:pt x="368452" y="471360"/>
                    <a:pt x="368547" y="474403"/>
                  </a:cubicBezTo>
                  <a:cubicBezTo>
                    <a:pt x="368737" y="473547"/>
                    <a:pt x="369023" y="472786"/>
                    <a:pt x="369213" y="471930"/>
                  </a:cubicBezTo>
                  <a:cubicBezTo>
                    <a:pt x="370164" y="473167"/>
                    <a:pt x="370734" y="474403"/>
                    <a:pt x="371495" y="475640"/>
                  </a:cubicBezTo>
                  <a:lnTo>
                    <a:pt x="377297" y="475640"/>
                  </a:lnTo>
                  <a:cubicBezTo>
                    <a:pt x="375014" y="471740"/>
                    <a:pt x="372637" y="467555"/>
                    <a:pt x="368262" y="465558"/>
                  </a:cubicBezTo>
                  <a:close/>
                  <a:moveTo>
                    <a:pt x="414009" y="405829"/>
                  </a:moveTo>
                  <a:cubicBezTo>
                    <a:pt x="416672" y="421998"/>
                    <a:pt x="417433" y="439498"/>
                    <a:pt x="417433" y="453004"/>
                  </a:cubicBezTo>
                  <a:cubicBezTo>
                    <a:pt x="417433" y="466319"/>
                    <a:pt x="416767" y="475640"/>
                    <a:pt x="416767" y="475640"/>
                  </a:cubicBezTo>
                  <a:lnTo>
                    <a:pt x="391183" y="475640"/>
                  </a:lnTo>
                  <a:cubicBezTo>
                    <a:pt x="387474" y="461468"/>
                    <a:pt x="381006" y="456333"/>
                    <a:pt x="368167" y="461278"/>
                  </a:cubicBezTo>
                  <a:cubicBezTo>
                    <a:pt x="367786" y="453670"/>
                    <a:pt x="367215" y="446441"/>
                    <a:pt x="366359" y="439689"/>
                  </a:cubicBezTo>
                  <a:cubicBezTo>
                    <a:pt x="366550" y="439689"/>
                    <a:pt x="366740" y="439783"/>
                    <a:pt x="366930" y="439879"/>
                  </a:cubicBezTo>
                  <a:cubicBezTo>
                    <a:pt x="369783" y="438737"/>
                    <a:pt x="377487" y="448914"/>
                    <a:pt x="374919" y="434648"/>
                  </a:cubicBezTo>
                  <a:cubicBezTo>
                    <a:pt x="380721" y="430178"/>
                    <a:pt x="384811" y="435504"/>
                    <a:pt x="389376" y="438547"/>
                  </a:cubicBezTo>
                  <a:cubicBezTo>
                    <a:pt x="394702" y="442161"/>
                    <a:pt x="399838" y="442446"/>
                    <a:pt x="403357" y="434743"/>
                  </a:cubicBezTo>
                  <a:cubicBezTo>
                    <a:pt x="421237" y="423330"/>
                    <a:pt x="399172" y="418099"/>
                    <a:pt x="400789" y="409158"/>
                  </a:cubicBezTo>
                  <a:lnTo>
                    <a:pt x="400789" y="409158"/>
                  </a:lnTo>
                  <a:cubicBezTo>
                    <a:pt x="403167" y="407827"/>
                    <a:pt x="405544" y="406495"/>
                    <a:pt x="407922" y="405069"/>
                  </a:cubicBezTo>
                  <a:cubicBezTo>
                    <a:pt x="409919" y="405354"/>
                    <a:pt x="412012" y="405639"/>
                    <a:pt x="414009" y="405829"/>
                  </a:cubicBezTo>
                  <a:close/>
                  <a:moveTo>
                    <a:pt x="412677" y="467175"/>
                  </a:moveTo>
                  <a:cubicBezTo>
                    <a:pt x="414009" y="453384"/>
                    <a:pt x="402120" y="461849"/>
                    <a:pt x="400028" y="453764"/>
                  </a:cubicBezTo>
                  <a:cubicBezTo>
                    <a:pt x="398316" y="469362"/>
                    <a:pt x="409634" y="460042"/>
                    <a:pt x="412677" y="467175"/>
                  </a:cubicBezTo>
                  <a:close/>
                  <a:moveTo>
                    <a:pt x="3464341" y="336305"/>
                  </a:moveTo>
                  <a:cubicBezTo>
                    <a:pt x="3463295" y="336495"/>
                    <a:pt x="3462344" y="336590"/>
                    <a:pt x="3461393" y="336685"/>
                  </a:cubicBezTo>
                  <a:lnTo>
                    <a:pt x="3490877" y="357229"/>
                  </a:lnTo>
                  <a:lnTo>
                    <a:pt x="3496869" y="349620"/>
                  </a:lnTo>
                  <a:cubicBezTo>
                    <a:pt x="3492589" y="349715"/>
                    <a:pt x="3488404" y="350096"/>
                    <a:pt x="3484600" y="352474"/>
                  </a:cubicBezTo>
                  <a:cubicBezTo>
                    <a:pt x="3484124" y="338207"/>
                    <a:pt x="3477086" y="333357"/>
                    <a:pt x="3464341" y="336305"/>
                  </a:cubicBezTo>
                  <a:close/>
                  <a:moveTo>
                    <a:pt x="3519600" y="348859"/>
                  </a:moveTo>
                  <a:cubicBezTo>
                    <a:pt x="3519600" y="348859"/>
                    <a:pt x="3520075" y="349145"/>
                    <a:pt x="3520646" y="349715"/>
                  </a:cubicBezTo>
                  <a:cubicBezTo>
                    <a:pt x="3523499" y="346862"/>
                    <a:pt x="3527684" y="347147"/>
                    <a:pt x="3532344" y="349430"/>
                  </a:cubicBezTo>
                  <a:cubicBezTo>
                    <a:pt x="3532725" y="345911"/>
                    <a:pt x="3533105" y="342392"/>
                    <a:pt x="3533486" y="338873"/>
                  </a:cubicBezTo>
                  <a:cubicBezTo>
                    <a:pt x="3531679" y="338968"/>
                    <a:pt x="3529871" y="339158"/>
                    <a:pt x="3527969" y="339253"/>
                  </a:cubicBezTo>
                  <a:lnTo>
                    <a:pt x="3519600" y="348859"/>
                  </a:lnTo>
                  <a:close/>
                  <a:moveTo>
                    <a:pt x="3690605" y="437881"/>
                  </a:moveTo>
                  <a:cubicBezTo>
                    <a:pt x="3693934" y="439308"/>
                    <a:pt x="3697168" y="440639"/>
                    <a:pt x="3700497" y="442066"/>
                  </a:cubicBezTo>
                  <a:cubicBezTo>
                    <a:pt x="3712290" y="441781"/>
                    <a:pt x="3723989" y="441400"/>
                    <a:pt x="3733975" y="435694"/>
                  </a:cubicBezTo>
                  <a:cubicBezTo>
                    <a:pt x="3733785" y="431699"/>
                    <a:pt x="3733500" y="427609"/>
                    <a:pt x="3733119" y="423520"/>
                  </a:cubicBezTo>
                  <a:cubicBezTo>
                    <a:pt x="3721421" y="419335"/>
                    <a:pt x="3709532" y="419050"/>
                    <a:pt x="3697263" y="425327"/>
                  </a:cubicBezTo>
                  <a:cubicBezTo>
                    <a:pt x="3694980" y="429417"/>
                    <a:pt x="3692793" y="433601"/>
                    <a:pt x="3690605" y="437881"/>
                  </a:cubicBezTo>
                  <a:close/>
                  <a:moveTo>
                    <a:pt x="3783812" y="327745"/>
                  </a:moveTo>
                  <a:cubicBezTo>
                    <a:pt x="3786761" y="326414"/>
                    <a:pt x="3789519" y="325367"/>
                    <a:pt x="3792277" y="324607"/>
                  </a:cubicBezTo>
                  <a:lnTo>
                    <a:pt x="3788758" y="322134"/>
                  </a:lnTo>
                  <a:lnTo>
                    <a:pt x="3783812" y="327745"/>
                  </a:lnTo>
                  <a:close/>
                  <a:moveTo>
                    <a:pt x="3731693" y="410965"/>
                  </a:moveTo>
                  <a:cubicBezTo>
                    <a:pt x="3731407" y="408968"/>
                    <a:pt x="3731122" y="406971"/>
                    <a:pt x="3730837" y="405069"/>
                  </a:cubicBezTo>
                  <a:cubicBezTo>
                    <a:pt x="3727793" y="407161"/>
                    <a:pt x="3724179" y="409539"/>
                    <a:pt x="3719519" y="412677"/>
                  </a:cubicBezTo>
                  <a:cubicBezTo>
                    <a:pt x="3724274" y="412012"/>
                    <a:pt x="3728174" y="411536"/>
                    <a:pt x="3731693" y="410965"/>
                  </a:cubicBezTo>
                  <a:close/>
                  <a:moveTo>
                    <a:pt x="3702304" y="362650"/>
                  </a:moveTo>
                  <a:cubicBezTo>
                    <a:pt x="3700972" y="364457"/>
                    <a:pt x="3698309" y="365789"/>
                    <a:pt x="3693839" y="366455"/>
                  </a:cubicBezTo>
                  <a:lnTo>
                    <a:pt x="3693839" y="366455"/>
                  </a:lnTo>
                  <a:cubicBezTo>
                    <a:pt x="3698309" y="365789"/>
                    <a:pt x="3700972" y="364457"/>
                    <a:pt x="3702304" y="362650"/>
                  </a:cubicBezTo>
                  <a:close/>
                  <a:moveTo>
                    <a:pt x="3518078" y="381957"/>
                  </a:moveTo>
                  <a:lnTo>
                    <a:pt x="3506570" y="387474"/>
                  </a:lnTo>
                  <a:cubicBezTo>
                    <a:pt x="3506570" y="387474"/>
                    <a:pt x="3506950" y="390137"/>
                    <a:pt x="3507521" y="394607"/>
                  </a:cubicBezTo>
                  <a:cubicBezTo>
                    <a:pt x="3515890" y="397365"/>
                    <a:pt x="3522072" y="401835"/>
                    <a:pt x="3526447" y="409349"/>
                  </a:cubicBezTo>
                  <a:cubicBezTo>
                    <a:pt x="3528064" y="407446"/>
                    <a:pt x="3529776" y="406020"/>
                    <a:pt x="3531488" y="404879"/>
                  </a:cubicBezTo>
                  <a:cubicBezTo>
                    <a:pt x="3525116" y="387379"/>
                    <a:pt x="3518078" y="381957"/>
                    <a:pt x="3518078" y="381957"/>
                  </a:cubicBezTo>
                  <a:close/>
                  <a:moveTo>
                    <a:pt x="3654084" y="448628"/>
                  </a:moveTo>
                  <a:cubicBezTo>
                    <a:pt x="3656842" y="446726"/>
                    <a:pt x="3659695" y="444824"/>
                    <a:pt x="3662453" y="442922"/>
                  </a:cubicBezTo>
                  <a:lnTo>
                    <a:pt x="3662453" y="442922"/>
                  </a:lnTo>
                  <a:cubicBezTo>
                    <a:pt x="3659695" y="444824"/>
                    <a:pt x="3656842" y="446726"/>
                    <a:pt x="3654084" y="448628"/>
                  </a:cubicBezTo>
                  <a:lnTo>
                    <a:pt x="3654084" y="448628"/>
                  </a:lnTo>
                  <a:close/>
                  <a:moveTo>
                    <a:pt x="3562969" y="370259"/>
                  </a:moveTo>
                  <a:cubicBezTo>
                    <a:pt x="3558594" y="377392"/>
                    <a:pt x="3552888" y="377202"/>
                    <a:pt x="3546611" y="373017"/>
                  </a:cubicBezTo>
                  <a:cubicBezTo>
                    <a:pt x="3545469" y="375300"/>
                    <a:pt x="3544328" y="377582"/>
                    <a:pt x="3543187" y="379865"/>
                  </a:cubicBezTo>
                  <a:cubicBezTo>
                    <a:pt x="3546135" y="385762"/>
                    <a:pt x="3549083" y="392609"/>
                    <a:pt x="3551746" y="400599"/>
                  </a:cubicBezTo>
                  <a:cubicBezTo>
                    <a:pt x="3556312" y="400979"/>
                    <a:pt x="3560972" y="401740"/>
                    <a:pt x="3565632" y="402120"/>
                  </a:cubicBezTo>
                  <a:cubicBezTo>
                    <a:pt x="3570198" y="393656"/>
                    <a:pt x="3575524" y="391944"/>
                    <a:pt x="3585130" y="396319"/>
                  </a:cubicBezTo>
                  <a:cubicBezTo>
                    <a:pt x="3591978" y="399362"/>
                    <a:pt x="3600823" y="401550"/>
                    <a:pt x="3605673" y="394036"/>
                  </a:cubicBezTo>
                  <a:cubicBezTo>
                    <a:pt x="3604437" y="389281"/>
                    <a:pt x="3603105" y="384716"/>
                    <a:pt x="3601393" y="380721"/>
                  </a:cubicBezTo>
                  <a:lnTo>
                    <a:pt x="3605863" y="372922"/>
                  </a:lnTo>
                  <a:cubicBezTo>
                    <a:pt x="3605483" y="370354"/>
                    <a:pt x="3605483" y="367881"/>
                    <a:pt x="3606529" y="365599"/>
                  </a:cubicBezTo>
                  <a:lnTo>
                    <a:pt x="3562684" y="335639"/>
                  </a:lnTo>
                  <a:lnTo>
                    <a:pt x="3553839" y="329552"/>
                  </a:lnTo>
                  <a:cubicBezTo>
                    <a:pt x="3550796" y="332596"/>
                    <a:pt x="3547086" y="334403"/>
                    <a:pt x="3543567" y="336305"/>
                  </a:cubicBezTo>
                  <a:cubicBezTo>
                    <a:pt x="3547657" y="337351"/>
                    <a:pt x="3548608" y="339539"/>
                    <a:pt x="3545945" y="342963"/>
                  </a:cubicBezTo>
                  <a:cubicBezTo>
                    <a:pt x="3545850" y="344009"/>
                    <a:pt x="3545755" y="344960"/>
                    <a:pt x="3545660" y="346006"/>
                  </a:cubicBezTo>
                  <a:cubicBezTo>
                    <a:pt x="3546896" y="350952"/>
                    <a:pt x="3543091" y="358465"/>
                    <a:pt x="3552412" y="359226"/>
                  </a:cubicBezTo>
                  <a:cubicBezTo>
                    <a:pt x="3557072" y="349050"/>
                    <a:pt x="3566869" y="350476"/>
                    <a:pt x="3575429" y="349050"/>
                  </a:cubicBezTo>
                  <a:cubicBezTo>
                    <a:pt x="3586747" y="349145"/>
                    <a:pt x="3585320" y="355707"/>
                    <a:pt x="3582562" y="362936"/>
                  </a:cubicBezTo>
                  <a:cubicBezTo>
                    <a:pt x="3579423" y="374919"/>
                    <a:pt x="3568676" y="365694"/>
                    <a:pt x="3562969" y="370259"/>
                  </a:cubicBezTo>
                  <a:close/>
                  <a:moveTo>
                    <a:pt x="3691366" y="379675"/>
                  </a:moveTo>
                  <a:cubicBezTo>
                    <a:pt x="3696597" y="380626"/>
                    <a:pt x="3701828" y="381482"/>
                    <a:pt x="3707059" y="382433"/>
                  </a:cubicBezTo>
                  <a:cubicBezTo>
                    <a:pt x="3708676" y="385666"/>
                    <a:pt x="3710293" y="388900"/>
                    <a:pt x="3712385" y="393085"/>
                  </a:cubicBezTo>
                  <a:cubicBezTo>
                    <a:pt x="3720660" y="372922"/>
                    <a:pt x="3712195" y="367215"/>
                    <a:pt x="3694029" y="369022"/>
                  </a:cubicBezTo>
                  <a:lnTo>
                    <a:pt x="3694029" y="369022"/>
                  </a:lnTo>
                  <a:cubicBezTo>
                    <a:pt x="3690986" y="370639"/>
                    <a:pt x="3687847" y="372256"/>
                    <a:pt x="3684804" y="373778"/>
                  </a:cubicBezTo>
                  <a:cubicBezTo>
                    <a:pt x="3686991" y="375775"/>
                    <a:pt x="3689179" y="377773"/>
                    <a:pt x="3691366" y="379675"/>
                  </a:cubicBezTo>
                  <a:close/>
                  <a:moveTo>
                    <a:pt x="3658078" y="425137"/>
                  </a:moveTo>
                  <a:cubicBezTo>
                    <a:pt x="3658649" y="425422"/>
                    <a:pt x="3659314" y="425612"/>
                    <a:pt x="3659885" y="425898"/>
                  </a:cubicBezTo>
                  <a:cubicBezTo>
                    <a:pt x="3659600" y="424186"/>
                    <a:pt x="3659220" y="422474"/>
                    <a:pt x="3658839" y="420952"/>
                  </a:cubicBezTo>
                  <a:cubicBezTo>
                    <a:pt x="3658459" y="422379"/>
                    <a:pt x="3658078" y="423710"/>
                    <a:pt x="3658078" y="425137"/>
                  </a:cubicBezTo>
                  <a:close/>
                  <a:moveTo>
                    <a:pt x="3726366" y="363601"/>
                  </a:moveTo>
                  <a:cubicBezTo>
                    <a:pt x="3726271" y="364267"/>
                    <a:pt x="3726271" y="364933"/>
                    <a:pt x="3726176" y="365599"/>
                  </a:cubicBezTo>
                  <a:cubicBezTo>
                    <a:pt x="3725796" y="368642"/>
                    <a:pt x="3726462" y="370544"/>
                    <a:pt x="3727698" y="371781"/>
                  </a:cubicBezTo>
                  <a:cubicBezTo>
                    <a:pt x="3726462" y="370449"/>
                    <a:pt x="3725796" y="368547"/>
                    <a:pt x="3726176" y="365599"/>
                  </a:cubicBezTo>
                  <a:cubicBezTo>
                    <a:pt x="3726271" y="364933"/>
                    <a:pt x="3726366" y="364267"/>
                    <a:pt x="3726366" y="363601"/>
                  </a:cubicBezTo>
                  <a:lnTo>
                    <a:pt x="3726366" y="363601"/>
                  </a:lnTo>
                  <a:close/>
                  <a:moveTo>
                    <a:pt x="3776108" y="357990"/>
                  </a:moveTo>
                  <a:cubicBezTo>
                    <a:pt x="3780293" y="358085"/>
                    <a:pt x="3784478" y="357419"/>
                    <a:pt x="3788663" y="355707"/>
                  </a:cubicBezTo>
                  <a:cubicBezTo>
                    <a:pt x="3788948" y="354851"/>
                    <a:pt x="3789233" y="354091"/>
                    <a:pt x="3789424" y="353234"/>
                  </a:cubicBezTo>
                  <a:cubicBezTo>
                    <a:pt x="3789138" y="354091"/>
                    <a:pt x="3788948" y="354851"/>
                    <a:pt x="3788663" y="355707"/>
                  </a:cubicBezTo>
                  <a:cubicBezTo>
                    <a:pt x="3784573" y="357419"/>
                    <a:pt x="3780388" y="358180"/>
                    <a:pt x="3776108" y="357990"/>
                  </a:cubicBezTo>
                  <a:close/>
                  <a:moveTo>
                    <a:pt x="3443798" y="442542"/>
                  </a:moveTo>
                  <a:cubicBezTo>
                    <a:pt x="3442752" y="442161"/>
                    <a:pt x="3441706" y="441876"/>
                    <a:pt x="3440659" y="441495"/>
                  </a:cubicBezTo>
                  <a:cubicBezTo>
                    <a:pt x="3439803" y="442542"/>
                    <a:pt x="3438947" y="443398"/>
                    <a:pt x="3438091" y="444063"/>
                  </a:cubicBezTo>
                  <a:cubicBezTo>
                    <a:pt x="3439137" y="453670"/>
                    <a:pt x="3439803" y="464131"/>
                    <a:pt x="3439803" y="475640"/>
                  </a:cubicBezTo>
                  <a:lnTo>
                    <a:pt x="3457589" y="475640"/>
                  </a:lnTo>
                  <a:cubicBezTo>
                    <a:pt x="3457684" y="475069"/>
                    <a:pt x="3457684" y="474498"/>
                    <a:pt x="3457589" y="473833"/>
                  </a:cubicBezTo>
                  <a:cubicBezTo>
                    <a:pt x="3459491" y="474308"/>
                    <a:pt x="3461203" y="474879"/>
                    <a:pt x="3462725" y="475640"/>
                  </a:cubicBezTo>
                  <a:lnTo>
                    <a:pt x="3476420" y="475640"/>
                  </a:lnTo>
                  <a:cubicBezTo>
                    <a:pt x="3476991" y="472216"/>
                    <a:pt x="3479083" y="469457"/>
                    <a:pt x="3483363" y="467841"/>
                  </a:cubicBezTo>
                  <a:cubicBezTo>
                    <a:pt x="3485075" y="467460"/>
                    <a:pt x="3486692" y="466985"/>
                    <a:pt x="3488404" y="466604"/>
                  </a:cubicBezTo>
                  <a:cubicBezTo>
                    <a:pt x="3488499" y="463941"/>
                    <a:pt x="3488594" y="460707"/>
                    <a:pt x="3488594" y="457093"/>
                  </a:cubicBezTo>
                  <a:cubicBezTo>
                    <a:pt x="3486787" y="458710"/>
                    <a:pt x="3485075" y="460517"/>
                    <a:pt x="3483553" y="463085"/>
                  </a:cubicBezTo>
                  <a:cubicBezTo>
                    <a:pt x="3478893" y="453384"/>
                    <a:pt x="3472235" y="450150"/>
                    <a:pt x="3463581" y="451482"/>
                  </a:cubicBezTo>
                  <a:cubicBezTo>
                    <a:pt x="3457113" y="451957"/>
                    <a:pt x="3453689" y="456333"/>
                    <a:pt x="3451026" y="461563"/>
                  </a:cubicBezTo>
                  <a:cubicBezTo>
                    <a:pt x="3449314" y="465843"/>
                    <a:pt x="3447317" y="469553"/>
                    <a:pt x="3440279" y="466699"/>
                  </a:cubicBezTo>
                  <a:cubicBezTo>
                    <a:pt x="3441515" y="462800"/>
                    <a:pt x="3442752" y="458900"/>
                    <a:pt x="3443893" y="455001"/>
                  </a:cubicBezTo>
                  <a:cubicBezTo>
                    <a:pt x="3447792" y="450911"/>
                    <a:pt x="3447888" y="446726"/>
                    <a:pt x="3443798" y="442542"/>
                  </a:cubicBezTo>
                  <a:close/>
                  <a:moveTo>
                    <a:pt x="3395197" y="381957"/>
                  </a:moveTo>
                  <a:lnTo>
                    <a:pt x="3383689" y="387474"/>
                  </a:lnTo>
                  <a:cubicBezTo>
                    <a:pt x="3383689" y="387474"/>
                    <a:pt x="3391108" y="440639"/>
                    <a:pt x="3391108" y="475735"/>
                  </a:cubicBezTo>
                  <a:lnTo>
                    <a:pt x="3406705" y="475735"/>
                  </a:lnTo>
                  <a:cubicBezTo>
                    <a:pt x="3405849" y="475449"/>
                    <a:pt x="3405089" y="475164"/>
                    <a:pt x="3404233" y="474783"/>
                  </a:cubicBezTo>
                  <a:cubicBezTo>
                    <a:pt x="3409939" y="472977"/>
                    <a:pt x="3414409" y="472786"/>
                    <a:pt x="3418499" y="473357"/>
                  </a:cubicBezTo>
                  <a:cubicBezTo>
                    <a:pt x="3418404" y="462229"/>
                    <a:pt x="3417833" y="452528"/>
                    <a:pt x="3416882" y="443778"/>
                  </a:cubicBezTo>
                  <a:cubicBezTo>
                    <a:pt x="3414314" y="448058"/>
                    <a:pt x="3413838" y="455191"/>
                    <a:pt x="3404708" y="451387"/>
                  </a:cubicBezTo>
                  <a:cubicBezTo>
                    <a:pt x="3406420" y="442637"/>
                    <a:pt x="3412983" y="433887"/>
                    <a:pt x="3405564" y="424471"/>
                  </a:cubicBezTo>
                  <a:cubicBezTo>
                    <a:pt x="3404803" y="423520"/>
                    <a:pt x="3402520" y="414104"/>
                    <a:pt x="3410700" y="411346"/>
                  </a:cubicBezTo>
                  <a:cubicBezTo>
                    <a:pt x="3403947" y="388615"/>
                    <a:pt x="3395197" y="381957"/>
                    <a:pt x="3395197" y="381957"/>
                  </a:cubicBezTo>
                  <a:close/>
                  <a:moveTo>
                    <a:pt x="1474188" y="295218"/>
                  </a:moveTo>
                  <a:lnTo>
                    <a:pt x="1474188" y="295218"/>
                  </a:lnTo>
                  <a:lnTo>
                    <a:pt x="1462109" y="313194"/>
                  </a:lnTo>
                  <a:lnTo>
                    <a:pt x="1474188" y="321658"/>
                  </a:lnTo>
                  <a:lnTo>
                    <a:pt x="1474188" y="321658"/>
                  </a:lnTo>
                  <a:lnTo>
                    <a:pt x="1525261" y="357229"/>
                  </a:lnTo>
                  <a:lnTo>
                    <a:pt x="1534867" y="344960"/>
                  </a:lnTo>
                  <a:cubicBezTo>
                    <a:pt x="1532775" y="346672"/>
                    <a:pt x="1530492" y="347813"/>
                    <a:pt x="1527163" y="344675"/>
                  </a:cubicBezTo>
                  <a:cubicBezTo>
                    <a:pt x="1528115" y="334213"/>
                    <a:pt x="1539623" y="340680"/>
                    <a:pt x="1541144" y="331835"/>
                  </a:cubicBezTo>
                  <a:cubicBezTo>
                    <a:pt x="1543522" y="329647"/>
                    <a:pt x="1545424" y="329172"/>
                    <a:pt x="1547041" y="329552"/>
                  </a:cubicBezTo>
                  <a:lnTo>
                    <a:pt x="1588794" y="276672"/>
                  </a:lnTo>
                  <a:lnTo>
                    <a:pt x="1486742" y="276672"/>
                  </a:lnTo>
                  <a:lnTo>
                    <a:pt x="1474188" y="295218"/>
                  </a:lnTo>
                  <a:close/>
                  <a:moveTo>
                    <a:pt x="3272412" y="381957"/>
                  </a:moveTo>
                  <a:lnTo>
                    <a:pt x="3260904" y="387474"/>
                  </a:lnTo>
                  <a:cubicBezTo>
                    <a:pt x="3260904" y="387474"/>
                    <a:pt x="3268322" y="440639"/>
                    <a:pt x="3268322" y="475735"/>
                  </a:cubicBezTo>
                  <a:lnTo>
                    <a:pt x="3295713" y="475735"/>
                  </a:lnTo>
                  <a:cubicBezTo>
                    <a:pt x="3295618" y="399553"/>
                    <a:pt x="3272412" y="381957"/>
                    <a:pt x="3272412" y="381957"/>
                  </a:cubicBezTo>
                  <a:close/>
                  <a:moveTo>
                    <a:pt x="3149531" y="381957"/>
                  </a:moveTo>
                  <a:lnTo>
                    <a:pt x="3138023" y="387474"/>
                  </a:lnTo>
                  <a:cubicBezTo>
                    <a:pt x="3138023" y="387474"/>
                    <a:pt x="3145441" y="440639"/>
                    <a:pt x="3145441" y="475735"/>
                  </a:cubicBezTo>
                  <a:lnTo>
                    <a:pt x="3172833" y="475735"/>
                  </a:lnTo>
                  <a:cubicBezTo>
                    <a:pt x="3172833" y="399553"/>
                    <a:pt x="3149531" y="381957"/>
                    <a:pt x="3149531" y="381957"/>
                  </a:cubicBezTo>
                  <a:close/>
                  <a:moveTo>
                    <a:pt x="3575524" y="474593"/>
                  </a:moveTo>
                  <a:cubicBezTo>
                    <a:pt x="3577711" y="467460"/>
                    <a:pt x="3579804" y="460422"/>
                    <a:pt x="3581611" y="454525"/>
                  </a:cubicBezTo>
                  <a:cubicBezTo>
                    <a:pt x="3574478" y="453099"/>
                    <a:pt x="3567915" y="451862"/>
                    <a:pt x="3561543" y="450626"/>
                  </a:cubicBezTo>
                  <a:cubicBezTo>
                    <a:pt x="3562208" y="458520"/>
                    <a:pt x="3562684" y="466794"/>
                    <a:pt x="3562684" y="475735"/>
                  </a:cubicBezTo>
                  <a:lnTo>
                    <a:pt x="3571624" y="475735"/>
                  </a:lnTo>
                  <a:cubicBezTo>
                    <a:pt x="3572956" y="475354"/>
                    <a:pt x="3574192" y="474974"/>
                    <a:pt x="3575524" y="474593"/>
                  </a:cubicBezTo>
                  <a:close/>
                  <a:moveTo>
                    <a:pt x="3640959" y="381957"/>
                  </a:moveTo>
                  <a:lnTo>
                    <a:pt x="3629450" y="387474"/>
                  </a:lnTo>
                  <a:cubicBezTo>
                    <a:pt x="3629450" y="387474"/>
                    <a:pt x="3632779" y="411251"/>
                    <a:pt x="3634967" y="437501"/>
                  </a:cubicBezTo>
                  <a:cubicBezTo>
                    <a:pt x="3637344" y="441971"/>
                    <a:pt x="3641149" y="441876"/>
                    <a:pt x="3647902" y="437881"/>
                  </a:cubicBezTo>
                  <a:cubicBezTo>
                    <a:pt x="3655415" y="427515"/>
                    <a:pt x="3623934" y="422093"/>
                    <a:pt x="3644383" y="410109"/>
                  </a:cubicBezTo>
                  <a:cubicBezTo>
                    <a:pt x="3651611" y="413438"/>
                    <a:pt x="3654464" y="411917"/>
                    <a:pt x="3655320" y="407827"/>
                  </a:cubicBezTo>
                  <a:cubicBezTo>
                    <a:pt x="3648758" y="387949"/>
                    <a:pt x="3640959" y="381957"/>
                    <a:pt x="3640959" y="381957"/>
                  </a:cubicBezTo>
                  <a:close/>
                  <a:moveTo>
                    <a:pt x="3531964" y="415721"/>
                  </a:moveTo>
                  <a:cubicBezTo>
                    <a:pt x="3530062" y="415626"/>
                    <a:pt x="3528064" y="415436"/>
                    <a:pt x="3526162" y="415340"/>
                  </a:cubicBezTo>
                  <a:cubicBezTo>
                    <a:pt x="3520456" y="419906"/>
                    <a:pt x="3515510" y="419716"/>
                    <a:pt x="3510184" y="418099"/>
                  </a:cubicBezTo>
                  <a:cubicBezTo>
                    <a:pt x="3510564" y="421427"/>
                    <a:pt x="3510850" y="424851"/>
                    <a:pt x="3511230" y="428371"/>
                  </a:cubicBezTo>
                  <a:cubicBezTo>
                    <a:pt x="3522358" y="431890"/>
                    <a:pt x="3533010" y="434457"/>
                    <a:pt x="3531964" y="415721"/>
                  </a:cubicBezTo>
                  <a:close/>
                  <a:moveTo>
                    <a:pt x="3921340" y="167677"/>
                  </a:moveTo>
                  <a:lnTo>
                    <a:pt x="3931231" y="182229"/>
                  </a:lnTo>
                  <a:lnTo>
                    <a:pt x="3931231" y="168248"/>
                  </a:lnTo>
                  <a:cubicBezTo>
                    <a:pt x="3929614" y="167392"/>
                    <a:pt x="3927997" y="166536"/>
                    <a:pt x="3926476" y="165489"/>
                  </a:cubicBezTo>
                  <a:lnTo>
                    <a:pt x="3921340" y="167677"/>
                  </a:lnTo>
                  <a:close/>
                  <a:moveTo>
                    <a:pt x="231971" y="234063"/>
                  </a:moveTo>
                  <a:lnTo>
                    <a:pt x="231971" y="234063"/>
                  </a:lnTo>
                  <a:cubicBezTo>
                    <a:pt x="232636" y="229498"/>
                    <a:pt x="233302" y="224932"/>
                    <a:pt x="233968" y="220367"/>
                  </a:cubicBezTo>
                  <a:cubicBezTo>
                    <a:pt x="233302" y="224932"/>
                    <a:pt x="232636" y="229498"/>
                    <a:pt x="231971" y="234063"/>
                  </a:cubicBezTo>
                  <a:close/>
                  <a:moveTo>
                    <a:pt x="231971" y="234063"/>
                  </a:moveTo>
                  <a:cubicBezTo>
                    <a:pt x="232827" y="235204"/>
                    <a:pt x="233683" y="236346"/>
                    <a:pt x="234539" y="237487"/>
                  </a:cubicBezTo>
                  <a:cubicBezTo>
                    <a:pt x="234539" y="238343"/>
                    <a:pt x="234539" y="239104"/>
                    <a:pt x="234539" y="239960"/>
                  </a:cubicBezTo>
                  <a:cubicBezTo>
                    <a:pt x="234539" y="239104"/>
                    <a:pt x="234539" y="238343"/>
                    <a:pt x="234539" y="237487"/>
                  </a:cubicBezTo>
                  <a:cubicBezTo>
                    <a:pt x="233683" y="236346"/>
                    <a:pt x="232827" y="235204"/>
                    <a:pt x="231971" y="234063"/>
                  </a:cubicBezTo>
                  <a:close/>
                  <a:moveTo>
                    <a:pt x="200965" y="249090"/>
                  </a:moveTo>
                  <a:cubicBezTo>
                    <a:pt x="202962" y="249376"/>
                    <a:pt x="204960" y="249566"/>
                    <a:pt x="206862" y="249851"/>
                  </a:cubicBezTo>
                  <a:cubicBezTo>
                    <a:pt x="204865" y="249661"/>
                    <a:pt x="202867" y="249376"/>
                    <a:pt x="200965" y="249090"/>
                  </a:cubicBezTo>
                  <a:lnTo>
                    <a:pt x="200965" y="249090"/>
                  </a:lnTo>
                  <a:close/>
                  <a:moveTo>
                    <a:pt x="3903459" y="220367"/>
                  </a:moveTo>
                  <a:lnTo>
                    <a:pt x="3931231" y="220367"/>
                  </a:lnTo>
                  <a:lnTo>
                    <a:pt x="3931231" y="250422"/>
                  </a:lnTo>
                  <a:cubicBezTo>
                    <a:pt x="3929614" y="251563"/>
                    <a:pt x="3928092" y="253370"/>
                    <a:pt x="3926571" y="255462"/>
                  </a:cubicBezTo>
                  <a:lnTo>
                    <a:pt x="3686421" y="255462"/>
                  </a:lnTo>
                  <a:cubicBezTo>
                    <a:pt x="3688228" y="253750"/>
                    <a:pt x="3689845" y="250707"/>
                    <a:pt x="3690130" y="247759"/>
                  </a:cubicBezTo>
                  <a:cubicBezTo>
                    <a:pt x="3689749" y="242432"/>
                    <a:pt x="3695741" y="235395"/>
                    <a:pt x="3686991" y="231876"/>
                  </a:cubicBezTo>
                  <a:cubicBezTo>
                    <a:pt x="3679383" y="235775"/>
                    <a:pt x="3686326" y="240911"/>
                    <a:pt x="3684613" y="244905"/>
                  </a:cubicBezTo>
                  <a:cubicBezTo>
                    <a:pt x="3671964" y="240816"/>
                    <a:pt x="3660551" y="227310"/>
                    <a:pt x="3637630" y="242813"/>
                  </a:cubicBezTo>
                  <a:cubicBezTo>
                    <a:pt x="3658934" y="242242"/>
                    <a:pt x="3672820" y="240816"/>
                    <a:pt x="3681570" y="255367"/>
                  </a:cubicBezTo>
                  <a:cubicBezTo>
                    <a:pt x="3681570" y="255367"/>
                    <a:pt x="3681665" y="255367"/>
                    <a:pt x="3681665" y="255462"/>
                  </a:cubicBezTo>
                  <a:lnTo>
                    <a:pt x="3625931" y="255462"/>
                  </a:lnTo>
                  <a:cubicBezTo>
                    <a:pt x="3625076" y="252609"/>
                    <a:pt x="3623363" y="249756"/>
                    <a:pt x="3621271" y="248710"/>
                  </a:cubicBezTo>
                  <a:cubicBezTo>
                    <a:pt x="3616896" y="246712"/>
                    <a:pt x="3614709" y="251087"/>
                    <a:pt x="3613662" y="254797"/>
                  </a:cubicBezTo>
                  <a:cubicBezTo>
                    <a:pt x="3613567" y="255082"/>
                    <a:pt x="3613662" y="255177"/>
                    <a:pt x="3613662" y="255462"/>
                  </a:cubicBezTo>
                  <a:lnTo>
                    <a:pt x="3549274" y="255462"/>
                  </a:lnTo>
                  <a:cubicBezTo>
                    <a:pt x="3548608" y="254321"/>
                    <a:pt x="3547752" y="253180"/>
                    <a:pt x="3546801" y="251943"/>
                  </a:cubicBezTo>
                  <a:cubicBezTo>
                    <a:pt x="3545469" y="253085"/>
                    <a:pt x="3544423" y="254226"/>
                    <a:pt x="3543757" y="255462"/>
                  </a:cubicBezTo>
                  <a:lnTo>
                    <a:pt x="2704041" y="255462"/>
                  </a:lnTo>
                  <a:cubicBezTo>
                    <a:pt x="2702805" y="252799"/>
                    <a:pt x="2700807" y="251278"/>
                    <a:pt x="2696813" y="252039"/>
                  </a:cubicBezTo>
                  <a:cubicBezTo>
                    <a:pt x="2696432" y="253465"/>
                    <a:pt x="2696432" y="254511"/>
                    <a:pt x="2696527" y="255462"/>
                  </a:cubicBezTo>
                  <a:lnTo>
                    <a:pt x="2617777" y="255462"/>
                  </a:lnTo>
                  <a:cubicBezTo>
                    <a:pt x="2619584" y="255082"/>
                    <a:pt x="2621677" y="254321"/>
                    <a:pt x="2623959" y="253275"/>
                  </a:cubicBezTo>
                  <a:cubicBezTo>
                    <a:pt x="2618633" y="248234"/>
                    <a:pt x="2614829" y="246617"/>
                    <a:pt x="2609312" y="251848"/>
                  </a:cubicBezTo>
                  <a:cubicBezTo>
                    <a:pt x="2610834" y="253941"/>
                    <a:pt x="2612451" y="255082"/>
                    <a:pt x="2614163" y="255462"/>
                  </a:cubicBezTo>
                  <a:lnTo>
                    <a:pt x="2481106" y="255462"/>
                  </a:lnTo>
                  <a:cubicBezTo>
                    <a:pt x="2480630" y="254702"/>
                    <a:pt x="2480155" y="253941"/>
                    <a:pt x="2479584" y="253180"/>
                  </a:cubicBezTo>
                  <a:cubicBezTo>
                    <a:pt x="2479299" y="254036"/>
                    <a:pt x="2479108" y="254702"/>
                    <a:pt x="2478823" y="255462"/>
                  </a:cubicBezTo>
                  <a:lnTo>
                    <a:pt x="2260168" y="255462"/>
                  </a:lnTo>
                  <a:cubicBezTo>
                    <a:pt x="2257314" y="253465"/>
                    <a:pt x="2254556" y="251943"/>
                    <a:pt x="2251893" y="251183"/>
                  </a:cubicBezTo>
                  <a:cubicBezTo>
                    <a:pt x="2252559" y="252609"/>
                    <a:pt x="2252940" y="254036"/>
                    <a:pt x="2253035" y="255462"/>
                  </a:cubicBezTo>
                  <a:lnTo>
                    <a:pt x="1462965" y="255462"/>
                  </a:lnTo>
                  <a:cubicBezTo>
                    <a:pt x="1462965" y="255462"/>
                    <a:pt x="1462965" y="255462"/>
                    <a:pt x="1462965" y="255462"/>
                  </a:cubicBezTo>
                  <a:cubicBezTo>
                    <a:pt x="1462775" y="254606"/>
                    <a:pt x="1462299" y="253941"/>
                    <a:pt x="1461824" y="253370"/>
                  </a:cubicBezTo>
                  <a:cubicBezTo>
                    <a:pt x="1459922" y="244905"/>
                    <a:pt x="1454595" y="242718"/>
                    <a:pt x="1448318" y="242623"/>
                  </a:cubicBezTo>
                  <a:cubicBezTo>
                    <a:pt x="1449459" y="239104"/>
                    <a:pt x="1450506" y="235965"/>
                    <a:pt x="1452313" y="230544"/>
                  </a:cubicBezTo>
                  <a:cubicBezTo>
                    <a:pt x="1447082" y="231114"/>
                    <a:pt x="1442136" y="229783"/>
                    <a:pt x="1440234" y="232161"/>
                  </a:cubicBezTo>
                  <a:cubicBezTo>
                    <a:pt x="1433957" y="240150"/>
                    <a:pt x="1425302" y="246617"/>
                    <a:pt x="1419976" y="255462"/>
                  </a:cubicBezTo>
                  <a:lnTo>
                    <a:pt x="1133983" y="255462"/>
                  </a:lnTo>
                  <a:cubicBezTo>
                    <a:pt x="1139595" y="254131"/>
                    <a:pt x="1144826" y="251183"/>
                    <a:pt x="1149486" y="246332"/>
                  </a:cubicBezTo>
                  <a:lnTo>
                    <a:pt x="1149486" y="246332"/>
                  </a:lnTo>
                  <a:cubicBezTo>
                    <a:pt x="1144826" y="251278"/>
                    <a:pt x="1139690" y="254226"/>
                    <a:pt x="1133983" y="255462"/>
                  </a:cubicBezTo>
                  <a:lnTo>
                    <a:pt x="811850" y="255462"/>
                  </a:lnTo>
                  <a:cubicBezTo>
                    <a:pt x="810803" y="254702"/>
                    <a:pt x="809947" y="254797"/>
                    <a:pt x="809091" y="255462"/>
                  </a:cubicBezTo>
                  <a:lnTo>
                    <a:pt x="751265" y="255462"/>
                  </a:lnTo>
                  <a:cubicBezTo>
                    <a:pt x="750980" y="255462"/>
                    <a:pt x="750695" y="255367"/>
                    <a:pt x="750409" y="255367"/>
                  </a:cubicBezTo>
                  <a:cubicBezTo>
                    <a:pt x="750314" y="255367"/>
                    <a:pt x="750219" y="255367"/>
                    <a:pt x="750124" y="255462"/>
                  </a:cubicBezTo>
                  <a:lnTo>
                    <a:pt x="554960" y="255462"/>
                  </a:lnTo>
                  <a:cubicBezTo>
                    <a:pt x="553344" y="252799"/>
                    <a:pt x="550966" y="254226"/>
                    <a:pt x="548588" y="255462"/>
                  </a:cubicBezTo>
                  <a:lnTo>
                    <a:pt x="485341" y="255462"/>
                  </a:lnTo>
                  <a:cubicBezTo>
                    <a:pt x="485911" y="254416"/>
                    <a:pt x="486387" y="253370"/>
                    <a:pt x="486958" y="251848"/>
                  </a:cubicBezTo>
                  <a:cubicBezTo>
                    <a:pt x="483058" y="253465"/>
                    <a:pt x="480395" y="254511"/>
                    <a:pt x="478017" y="255462"/>
                  </a:cubicBezTo>
                  <a:lnTo>
                    <a:pt x="230544" y="255462"/>
                  </a:lnTo>
                  <a:cubicBezTo>
                    <a:pt x="228737" y="253085"/>
                    <a:pt x="227215" y="253846"/>
                    <a:pt x="225789" y="255462"/>
                  </a:cubicBezTo>
                  <a:lnTo>
                    <a:pt x="214946" y="255462"/>
                  </a:lnTo>
                  <a:cubicBezTo>
                    <a:pt x="212283" y="253655"/>
                    <a:pt x="209620" y="251753"/>
                    <a:pt x="206957" y="249851"/>
                  </a:cubicBezTo>
                  <a:cubicBezTo>
                    <a:pt x="216183" y="246522"/>
                    <a:pt x="225408" y="243194"/>
                    <a:pt x="234729" y="239960"/>
                  </a:cubicBezTo>
                  <a:cubicBezTo>
                    <a:pt x="238153" y="240150"/>
                    <a:pt x="241577" y="240340"/>
                    <a:pt x="245096" y="240530"/>
                  </a:cubicBezTo>
                  <a:cubicBezTo>
                    <a:pt x="244430" y="243764"/>
                    <a:pt x="242242" y="248329"/>
                    <a:pt x="243289" y="250041"/>
                  </a:cubicBezTo>
                  <a:cubicBezTo>
                    <a:pt x="246047" y="254606"/>
                    <a:pt x="249851" y="251468"/>
                    <a:pt x="253275" y="249946"/>
                  </a:cubicBezTo>
                  <a:cubicBezTo>
                    <a:pt x="253941" y="251278"/>
                    <a:pt x="254702" y="252609"/>
                    <a:pt x="255367" y="253941"/>
                  </a:cubicBezTo>
                  <a:cubicBezTo>
                    <a:pt x="257840" y="253655"/>
                    <a:pt x="260313" y="253275"/>
                    <a:pt x="262881" y="252990"/>
                  </a:cubicBezTo>
                  <a:cubicBezTo>
                    <a:pt x="267922" y="252895"/>
                    <a:pt x="271821" y="250517"/>
                    <a:pt x="273438" y="244049"/>
                  </a:cubicBezTo>
                  <a:lnTo>
                    <a:pt x="273438" y="244049"/>
                  </a:lnTo>
                  <a:cubicBezTo>
                    <a:pt x="281427" y="243194"/>
                    <a:pt x="285327" y="234539"/>
                    <a:pt x="291604" y="229973"/>
                  </a:cubicBezTo>
                  <a:cubicBezTo>
                    <a:pt x="287990" y="220748"/>
                    <a:pt x="281522" y="224362"/>
                    <a:pt x="276006" y="224362"/>
                  </a:cubicBezTo>
                  <a:cubicBezTo>
                    <a:pt x="275340" y="223030"/>
                    <a:pt x="274579" y="221699"/>
                    <a:pt x="273914" y="220462"/>
                  </a:cubicBezTo>
                  <a:lnTo>
                    <a:pt x="336400" y="220462"/>
                  </a:lnTo>
                  <a:cubicBezTo>
                    <a:pt x="335449" y="228261"/>
                    <a:pt x="339634" y="235585"/>
                    <a:pt x="352188" y="251848"/>
                  </a:cubicBezTo>
                  <a:cubicBezTo>
                    <a:pt x="357514" y="246712"/>
                    <a:pt x="361984" y="242242"/>
                    <a:pt x="366169" y="238153"/>
                  </a:cubicBezTo>
                  <a:cubicBezTo>
                    <a:pt x="362080" y="228166"/>
                    <a:pt x="352759" y="226264"/>
                    <a:pt x="345816" y="220558"/>
                  </a:cubicBezTo>
                  <a:lnTo>
                    <a:pt x="985043" y="220558"/>
                  </a:lnTo>
                  <a:cubicBezTo>
                    <a:pt x="983141" y="224267"/>
                    <a:pt x="983331" y="227691"/>
                    <a:pt x="985899" y="231020"/>
                  </a:cubicBezTo>
                  <a:cubicBezTo>
                    <a:pt x="986850" y="232256"/>
                    <a:pt x="990749" y="232446"/>
                    <a:pt x="991320" y="231400"/>
                  </a:cubicBezTo>
                  <a:lnTo>
                    <a:pt x="988942" y="220653"/>
                  </a:lnTo>
                  <a:lnTo>
                    <a:pt x="1784433" y="220653"/>
                  </a:lnTo>
                  <a:cubicBezTo>
                    <a:pt x="1785955" y="223696"/>
                    <a:pt x="1788713" y="223886"/>
                    <a:pt x="1794229" y="220653"/>
                  </a:cubicBezTo>
                  <a:lnTo>
                    <a:pt x="2472736" y="220653"/>
                  </a:lnTo>
                  <a:cubicBezTo>
                    <a:pt x="2472831" y="220843"/>
                    <a:pt x="2472831" y="221033"/>
                    <a:pt x="2472926" y="221223"/>
                  </a:cubicBezTo>
                  <a:cubicBezTo>
                    <a:pt x="2476921" y="229403"/>
                    <a:pt x="2484149" y="222365"/>
                    <a:pt x="2489951" y="220938"/>
                  </a:cubicBezTo>
                  <a:cubicBezTo>
                    <a:pt x="2492519" y="221033"/>
                    <a:pt x="2495087" y="221128"/>
                    <a:pt x="2497465" y="220748"/>
                  </a:cubicBezTo>
                  <a:lnTo>
                    <a:pt x="2695766" y="220748"/>
                  </a:lnTo>
                  <a:cubicBezTo>
                    <a:pt x="2698810" y="225313"/>
                    <a:pt x="2702139" y="228357"/>
                    <a:pt x="2710128" y="224647"/>
                  </a:cubicBezTo>
                  <a:cubicBezTo>
                    <a:pt x="2708987" y="223125"/>
                    <a:pt x="2707940" y="221889"/>
                    <a:pt x="2706894" y="220748"/>
                  </a:cubicBezTo>
                  <a:lnTo>
                    <a:pt x="3045482" y="220748"/>
                  </a:lnTo>
                  <a:cubicBezTo>
                    <a:pt x="3046718" y="221984"/>
                    <a:pt x="3047574" y="222935"/>
                    <a:pt x="3048145" y="222840"/>
                  </a:cubicBezTo>
                  <a:cubicBezTo>
                    <a:pt x="3049286" y="222460"/>
                    <a:pt x="3050332" y="221604"/>
                    <a:pt x="3051379" y="220748"/>
                  </a:cubicBezTo>
                  <a:lnTo>
                    <a:pt x="3703730" y="220748"/>
                  </a:lnTo>
                  <a:cubicBezTo>
                    <a:pt x="3703540" y="221033"/>
                    <a:pt x="3703445" y="221318"/>
                    <a:pt x="3703540" y="221509"/>
                  </a:cubicBezTo>
                  <a:cubicBezTo>
                    <a:pt x="3704491" y="223506"/>
                    <a:pt x="3706584" y="225503"/>
                    <a:pt x="3708676" y="226264"/>
                  </a:cubicBezTo>
                  <a:cubicBezTo>
                    <a:pt x="3709532" y="226549"/>
                    <a:pt x="3712861" y="223696"/>
                    <a:pt x="3712766" y="222555"/>
                  </a:cubicBezTo>
                  <a:cubicBezTo>
                    <a:pt x="3712671" y="221984"/>
                    <a:pt x="3712385" y="221318"/>
                    <a:pt x="3712005" y="220748"/>
                  </a:cubicBezTo>
                  <a:lnTo>
                    <a:pt x="3741394" y="220748"/>
                  </a:lnTo>
                  <a:cubicBezTo>
                    <a:pt x="3741774" y="223125"/>
                    <a:pt x="3742345" y="225788"/>
                    <a:pt x="3743010" y="228927"/>
                  </a:cubicBezTo>
                  <a:cubicBezTo>
                    <a:pt x="3743771" y="225694"/>
                    <a:pt x="3744342" y="223125"/>
                    <a:pt x="3744912" y="220748"/>
                  </a:cubicBezTo>
                  <a:lnTo>
                    <a:pt x="3811679" y="220748"/>
                  </a:lnTo>
                  <a:cubicBezTo>
                    <a:pt x="3807304" y="228451"/>
                    <a:pt x="3803309" y="235490"/>
                    <a:pt x="3799315" y="242528"/>
                  </a:cubicBezTo>
                  <a:cubicBezTo>
                    <a:pt x="3806733" y="236155"/>
                    <a:pt x="3817291" y="231590"/>
                    <a:pt x="3819383" y="220748"/>
                  </a:cubicBezTo>
                  <a:lnTo>
                    <a:pt x="3899940" y="220748"/>
                  </a:lnTo>
                  <a:cubicBezTo>
                    <a:pt x="3900035" y="221699"/>
                    <a:pt x="3900035" y="222460"/>
                    <a:pt x="3900321" y="223506"/>
                  </a:cubicBezTo>
                  <a:cubicBezTo>
                    <a:pt x="3901367" y="222269"/>
                    <a:pt x="3902413" y="221318"/>
                    <a:pt x="3903459" y="220367"/>
                  </a:cubicBezTo>
                  <a:close/>
                  <a:moveTo>
                    <a:pt x="321944" y="227405"/>
                  </a:moveTo>
                  <a:cubicBezTo>
                    <a:pt x="319851" y="226930"/>
                    <a:pt x="317093" y="231305"/>
                    <a:pt x="312718" y="235299"/>
                  </a:cubicBezTo>
                  <a:cubicBezTo>
                    <a:pt x="318995" y="237106"/>
                    <a:pt x="322609" y="238153"/>
                    <a:pt x="326509" y="239294"/>
                  </a:cubicBezTo>
                  <a:cubicBezTo>
                    <a:pt x="327365" y="232731"/>
                    <a:pt x="325653" y="228166"/>
                    <a:pt x="321944" y="227405"/>
                  </a:cubicBezTo>
                  <a:close/>
                  <a:moveTo>
                    <a:pt x="397650" y="233112"/>
                  </a:moveTo>
                  <a:cubicBezTo>
                    <a:pt x="389661" y="234633"/>
                    <a:pt x="391658" y="241196"/>
                    <a:pt x="391849" y="249280"/>
                  </a:cubicBezTo>
                  <a:cubicBezTo>
                    <a:pt x="398411" y="244525"/>
                    <a:pt x="399077" y="239579"/>
                    <a:pt x="397650" y="233112"/>
                  </a:cubicBezTo>
                  <a:close/>
                  <a:moveTo>
                    <a:pt x="1080057" y="243288"/>
                  </a:moveTo>
                  <a:cubicBezTo>
                    <a:pt x="1071687" y="240245"/>
                    <a:pt x="1063317" y="237297"/>
                    <a:pt x="1054853" y="234253"/>
                  </a:cubicBezTo>
                  <a:cubicBezTo>
                    <a:pt x="1051524" y="233302"/>
                    <a:pt x="1048195" y="232351"/>
                    <a:pt x="1044771" y="231400"/>
                  </a:cubicBezTo>
                  <a:cubicBezTo>
                    <a:pt x="1048100" y="232351"/>
                    <a:pt x="1051429" y="233302"/>
                    <a:pt x="1054853" y="234253"/>
                  </a:cubicBezTo>
                  <a:cubicBezTo>
                    <a:pt x="1063222" y="237297"/>
                    <a:pt x="1071592" y="240245"/>
                    <a:pt x="1080057" y="243288"/>
                  </a:cubicBezTo>
                  <a:close/>
                  <a:moveTo>
                    <a:pt x="2086784" y="225884"/>
                  </a:moveTo>
                  <a:cubicBezTo>
                    <a:pt x="2084882" y="224457"/>
                    <a:pt x="2083075" y="222079"/>
                    <a:pt x="2081078" y="221794"/>
                  </a:cubicBezTo>
                  <a:cubicBezTo>
                    <a:pt x="2079271" y="221604"/>
                    <a:pt x="2077178" y="223791"/>
                    <a:pt x="2073659" y="225788"/>
                  </a:cubicBezTo>
                  <a:cubicBezTo>
                    <a:pt x="2077273" y="228071"/>
                    <a:pt x="2079366" y="230544"/>
                    <a:pt x="2081173" y="230354"/>
                  </a:cubicBezTo>
                  <a:cubicBezTo>
                    <a:pt x="2083170" y="230164"/>
                    <a:pt x="2084977" y="227500"/>
                    <a:pt x="2086784" y="225884"/>
                  </a:cubicBezTo>
                  <a:close/>
                  <a:moveTo>
                    <a:pt x="2476921" y="245381"/>
                  </a:moveTo>
                  <a:cubicBezTo>
                    <a:pt x="2466459" y="238913"/>
                    <a:pt x="2460562" y="238533"/>
                    <a:pt x="2459231" y="251658"/>
                  </a:cubicBezTo>
                  <a:cubicBezTo>
                    <a:pt x="2466934" y="254416"/>
                    <a:pt x="2471690" y="252419"/>
                    <a:pt x="2476921" y="245381"/>
                  </a:cubicBezTo>
                  <a:close/>
                  <a:moveTo>
                    <a:pt x="3722467" y="239199"/>
                  </a:moveTo>
                  <a:cubicBezTo>
                    <a:pt x="3709437" y="233017"/>
                    <a:pt x="3709437" y="233017"/>
                    <a:pt x="3696883" y="241957"/>
                  </a:cubicBezTo>
                  <a:cubicBezTo>
                    <a:pt x="3703065" y="246047"/>
                    <a:pt x="3707915" y="249185"/>
                    <a:pt x="3713527" y="252895"/>
                  </a:cubicBezTo>
                  <a:cubicBezTo>
                    <a:pt x="3716760" y="247949"/>
                    <a:pt x="3719614" y="243669"/>
                    <a:pt x="3722467" y="239199"/>
                  </a:cubicBezTo>
                  <a:close/>
                  <a:moveTo>
                    <a:pt x="3931231" y="156264"/>
                  </a:moveTo>
                  <a:lnTo>
                    <a:pt x="3931231" y="155883"/>
                  </a:lnTo>
                  <a:lnTo>
                    <a:pt x="3930565" y="156359"/>
                  </a:lnTo>
                  <a:cubicBezTo>
                    <a:pt x="3930755" y="156264"/>
                    <a:pt x="3930946" y="156264"/>
                    <a:pt x="3931231" y="156264"/>
                  </a:cubicBezTo>
                  <a:close/>
                  <a:moveTo>
                    <a:pt x="1431959" y="297405"/>
                  </a:moveTo>
                  <a:lnTo>
                    <a:pt x="1431959" y="297405"/>
                  </a:lnTo>
                  <a:cubicBezTo>
                    <a:pt x="1426158" y="306726"/>
                    <a:pt x="1427870" y="313859"/>
                    <a:pt x="1431484" y="320327"/>
                  </a:cubicBezTo>
                  <a:lnTo>
                    <a:pt x="1402381" y="357134"/>
                  </a:lnTo>
                  <a:lnTo>
                    <a:pt x="1351307" y="321563"/>
                  </a:lnTo>
                  <a:lnTo>
                    <a:pt x="1351307" y="321563"/>
                  </a:lnTo>
                  <a:lnTo>
                    <a:pt x="1339228" y="313098"/>
                  </a:lnTo>
                  <a:lnTo>
                    <a:pt x="1351307" y="295218"/>
                  </a:lnTo>
                  <a:lnTo>
                    <a:pt x="1351307" y="295218"/>
                  </a:lnTo>
                  <a:lnTo>
                    <a:pt x="1363861" y="276672"/>
                  </a:lnTo>
                  <a:lnTo>
                    <a:pt x="1415315" y="276672"/>
                  </a:lnTo>
                  <a:cubicBezTo>
                    <a:pt x="1415410" y="277623"/>
                    <a:pt x="1415315" y="278479"/>
                    <a:pt x="1415506" y="279430"/>
                  </a:cubicBezTo>
                  <a:cubicBezTo>
                    <a:pt x="1417027" y="288941"/>
                    <a:pt x="1421878" y="298071"/>
                    <a:pt x="1431959" y="297405"/>
                  </a:cubicBezTo>
                  <a:close/>
                  <a:moveTo>
                    <a:pt x="1414079" y="300734"/>
                  </a:moveTo>
                  <a:cubicBezTo>
                    <a:pt x="1408563" y="295313"/>
                    <a:pt x="1403332" y="289511"/>
                    <a:pt x="1394487" y="288085"/>
                  </a:cubicBezTo>
                  <a:cubicBezTo>
                    <a:pt x="1395438" y="299688"/>
                    <a:pt x="1390492" y="311101"/>
                    <a:pt x="1396959" y="320802"/>
                  </a:cubicBezTo>
                  <a:cubicBezTo>
                    <a:pt x="1399527" y="324607"/>
                    <a:pt x="1401334" y="317949"/>
                    <a:pt x="1403712" y="316332"/>
                  </a:cubicBezTo>
                  <a:cubicBezTo>
                    <a:pt x="1411892" y="316142"/>
                    <a:pt x="1415220" y="310721"/>
                    <a:pt x="1414079" y="300734"/>
                  </a:cubicBezTo>
                  <a:close/>
                  <a:moveTo>
                    <a:pt x="257935" y="313669"/>
                  </a:moveTo>
                  <a:cubicBezTo>
                    <a:pt x="256604" y="313955"/>
                    <a:pt x="255272" y="314145"/>
                    <a:pt x="253846" y="314430"/>
                  </a:cubicBezTo>
                  <a:lnTo>
                    <a:pt x="257935" y="313669"/>
                  </a:lnTo>
                  <a:cubicBezTo>
                    <a:pt x="258696" y="312528"/>
                    <a:pt x="259457" y="311386"/>
                    <a:pt x="260218" y="310245"/>
                  </a:cubicBezTo>
                  <a:cubicBezTo>
                    <a:pt x="259457" y="311386"/>
                    <a:pt x="258696" y="312528"/>
                    <a:pt x="257935" y="313669"/>
                  </a:cubicBezTo>
                  <a:close/>
                  <a:moveTo>
                    <a:pt x="255367" y="373873"/>
                  </a:moveTo>
                  <a:cubicBezTo>
                    <a:pt x="253275" y="394702"/>
                    <a:pt x="262310" y="377392"/>
                    <a:pt x="266210" y="377868"/>
                  </a:cubicBezTo>
                  <a:cubicBezTo>
                    <a:pt x="263166" y="374444"/>
                    <a:pt x="259647" y="372732"/>
                    <a:pt x="255367" y="373873"/>
                  </a:cubicBezTo>
                  <a:close/>
                  <a:moveTo>
                    <a:pt x="265449" y="361414"/>
                  </a:moveTo>
                  <a:lnTo>
                    <a:pt x="265449" y="361414"/>
                  </a:lnTo>
                  <a:cubicBezTo>
                    <a:pt x="261074" y="363316"/>
                    <a:pt x="256794" y="365218"/>
                    <a:pt x="252419" y="367120"/>
                  </a:cubicBezTo>
                  <a:cubicBezTo>
                    <a:pt x="256794" y="365218"/>
                    <a:pt x="261074" y="363316"/>
                    <a:pt x="265449" y="361414"/>
                  </a:cubicBezTo>
                  <a:close/>
                  <a:moveTo>
                    <a:pt x="273153" y="354376"/>
                  </a:moveTo>
                  <a:lnTo>
                    <a:pt x="272677" y="356944"/>
                  </a:lnTo>
                  <a:cubicBezTo>
                    <a:pt x="270299" y="358465"/>
                    <a:pt x="267827" y="359892"/>
                    <a:pt x="265449" y="361414"/>
                  </a:cubicBezTo>
                  <a:cubicBezTo>
                    <a:pt x="267827" y="359892"/>
                    <a:pt x="270299" y="358465"/>
                    <a:pt x="272677" y="356944"/>
                  </a:cubicBezTo>
                  <a:cubicBezTo>
                    <a:pt x="272867" y="356088"/>
                    <a:pt x="273058" y="355232"/>
                    <a:pt x="273153" y="354376"/>
                  </a:cubicBezTo>
                  <a:close/>
                  <a:moveTo>
                    <a:pt x="225979" y="322229"/>
                  </a:moveTo>
                  <a:lnTo>
                    <a:pt x="216373" y="333166"/>
                  </a:lnTo>
                  <a:cubicBezTo>
                    <a:pt x="215897" y="336210"/>
                    <a:pt x="214185" y="339063"/>
                    <a:pt x="214756" y="342011"/>
                  </a:cubicBezTo>
                  <a:cubicBezTo>
                    <a:pt x="217134" y="341631"/>
                    <a:pt x="219416" y="341346"/>
                    <a:pt x="221794" y="340965"/>
                  </a:cubicBezTo>
                  <a:cubicBezTo>
                    <a:pt x="222650" y="340109"/>
                    <a:pt x="223506" y="339253"/>
                    <a:pt x="224362" y="338397"/>
                  </a:cubicBezTo>
                  <a:cubicBezTo>
                    <a:pt x="226169" y="340585"/>
                    <a:pt x="228071" y="342773"/>
                    <a:pt x="229878" y="345055"/>
                  </a:cubicBezTo>
                  <a:cubicBezTo>
                    <a:pt x="228071" y="342867"/>
                    <a:pt x="226169" y="340680"/>
                    <a:pt x="224362" y="338397"/>
                  </a:cubicBezTo>
                  <a:cubicBezTo>
                    <a:pt x="224933" y="334974"/>
                    <a:pt x="222079" y="330218"/>
                    <a:pt x="227881" y="327555"/>
                  </a:cubicBezTo>
                  <a:cubicBezTo>
                    <a:pt x="228642" y="333832"/>
                    <a:pt x="229308" y="339444"/>
                    <a:pt x="229973" y="345055"/>
                  </a:cubicBezTo>
                  <a:cubicBezTo>
                    <a:pt x="238438" y="341917"/>
                    <a:pt x="235299" y="334593"/>
                    <a:pt x="234443" y="328126"/>
                  </a:cubicBezTo>
                  <a:lnTo>
                    <a:pt x="225979" y="322229"/>
                  </a:lnTo>
                  <a:close/>
                  <a:moveTo>
                    <a:pt x="246903" y="293506"/>
                  </a:moveTo>
                  <a:cubicBezTo>
                    <a:pt x="247949" y="295028"/>
                    <a:pt x="248995" y="296549"/>
                    <a:pt x="250041" y="298071"/>
                  </a:cubicBezTo>
                  <a:cubicBezTo>
                    <a:pt x="248995" y="296549"/>
                    <a:pt x="247949" y="295028"/>
                    <a:pt x="246903" y="293506"/>
                  </a:cubicBezTo>
                  <a:lnTo>
                    <a:pt x="246903" y="293506"/>
                  </a:lnTo>
                  <a:close/>
                  <a:moveTo>
                    <a:pt x="240721" y="423235"/>
                  </a:moveTo>
                  <a:cubicBezTo>
                    <a:pt x="243003" y="422759"/>
                    <a:pt x="245381" y="421332"/>
                    <a:pt x="247854" y="418669"/>
                  </a:cubicBezTo>
                  <a:cubicBezTo>
                    <a:pt x="248615" y="421427"/>
                    <a:pt x="249471" y="424186"/>
                    <a:pt x="250231" y="426944"/>
                  </a:cubicBezTo>
                  <a:cubicBezTo>
                    <a:pt x="249471" y="424186"/>
                    <a:pt x="248615" y="421427"/>
                    <a:pt x="247854" y="418669"/>
                  </a:cubicBezTo>
                  <a:cubicBezTo>
                    <a:pt x="259362" y="410965"/>
                    <a:pt x="269063" y="411917"/>
                    <a:pt x="275721" y="427705"/>
                  </a:cubicBezTo>
                  <a:cubicBezTo>
                    <a:pt x="280666" y="420952"/>
                    <a:pt x="287134" y="422188"/>
                    <a:pt x="293221" y="422283"/>
                  </a:cubicBezTo>
                  <a:cubicBezTo>
                    <a:pt x="292460" y="414104"/>
                    <a:pt x="291414" y="405925"/>
                    <a:pt x="289702" y="398221"/>
                  </a:cubicBezTo>
                  <a:cubicBezTo>
                    <a:pt x="284661" y="402120"/>
                    <a:pt x="279145" y="405164"/>
                    <a:pt x="272107" y="404593"/>
                  </a:cubicBezTo>
                  <a:cubicBezTo>
                    <a:pt x="272011" y="397175"/>
                    <a:pt x="277147" y="388329"/>
                    <a:pt x="268302" y="384810"/>
                  </a:cubicBezTo>
                  <a:lnTo>
                    <a:pt x="268302" y="384810"/>
                  </a:lnTo>
                  <a:cubicBezTo>
                    <a:pt x="269348" y="395273"/>
                    <a:pt x="261645" y="392990"/>
                    <a:pt x="257650" y="396128"/>
                  </a:cubicBezTo>
                  <a:cubicBezTo>
                    <a:pt x="249566" y="402596"/>
                    <a:pt x="241481" y="398696"/>
                    <a:pt x="233397" y="396890"/>
                  </a:cubicBezTo>
                  <a:cubicBezTo>
                    <a:pt x="236250" y="404498"/>
                    <a:pt x="238723" y="413248"/>
                    <a:pt x="240721" y="423235"/>
                  </a:cubicBezTo>
                  <a:close/>
                  <a:moveTo>
                    <a:pt x="535463" y="303873"/>
                  </a:moveTo>
                  <a:cubicBezTo>
                    <a:pt x="545830" y="309104"/>
                    <a:pt x="550110" y="285993"/>
                    <a:pt x="561428" y="295123"/>
                  </a:cubicBezTo>
                  <a:cubicBezTo>
                    <a:pt x="565803" y="289511"/>
                    <a:pt x="568656" y="291604"/>
                    <a:pt x="573887" y="295598"/>
                  </a:cubicBezTo>
                  <a:cubicBezTo>
                    <a:pt x="583398" y="302827"/>
                    <a:pt x="571890" y="308438"/>
                    <a:pt x="574363" y="314715"/>
                  </a:cubicBezTo>
                  <a:cubicBezTo>
                    <a:pt x="575028" y="314620"/>
                    <a:pt x="575694" y="314430"/>
                    <a:pt x="576455" y="314145"/>
                  </a:cubicBezTo>
                  <a:lnTo>
                    <a:pt x="605939" y="276767"/>
                  </a:lnTo>
                  <a:lnTo>
                    <a:pt x="526903" y="276767"/>
                  </a:lnTo>
                  <a:cubicBezTo>
                    <a:pt x="537460" y="281047"/>
                    <a:pt x="529947" y="297120"/>
                    <a:pt x="535463" y="303873"/>
                  </a:cubicBezTo>
                  <a:close/>
                  <a:moveTo>
                    <a:pt x="626863" y="276672"/>
                  </a:moveTo>
                  <a:lnTo>
                    <a:pt x="728915" y="276672"/>
                  </a:lnTo>
                  <a:lnTo>
                    <a:pt x="665382" y="357229"/>
                  </a:lnTo>
                  <a:lnTo>
                    <a:pt x="614308" y="321658"/>
                  </a:lnTo>
                  <a:lnTo>
                    <a:pt x="614308" y="321658"/>
                  </a:lnTo>
                  <a:lnTo>
                    <a:pt x="602230" y="313194"/>
                  </a:lnTo>
                  <a:lnTo>
                    <a:pt x="614308" y="295313"/>
                  </a:lnTo>
                  <a:lnTo>
                    <a:pt x="614308" y="295313"/>
                  </a:lnTo>
                  <a:lnTo>
                    <a:pt x="626863" y="276672"/>
                  </a:lnTo>
                  <a:close/>
                  <a:moveTo>
                    <a:pt x="669947" y="326033"/>
                  </a:moveTo>
                  <a:cubicBezTo>
                    <a:pt x="670327" y="332025"/>
                    <a:pt x="670708" y="336590"/>
                    <a:pt x="670993" y="341821"/>
                  </a:cubicBezTo>
                  <a:cubicBezTo>
                    <a:pt x="679838" y="334688"/>
                    <a:pt x="679838" y="334688"/>
                    <a:pt x="669947" y="326033"/>
                  </a:cubicBezTo>
                  <a:close/>
                  <a:moveTo>
                    <a:pt x="646075" y="335544"/>
                  </a:moveTo>
                  <a:cubicBezTo>
                    <a:pt x="651020" y="338112"/>
                    <a:pt x="653588" y="336115"/>
                    <a:pt x="656061" y="331074"/>
                  </a:cubicBezTo>
                  <a:cubicBezTo>
                    <a:pt x="651306" y="328411"/>
                    <a:pt x="648928" y="331264"/>
                    <a:pt x="646075" y="335544"/>
                  </a:cubicBezTo>
                  <a:close/>
                  <a:moveTo>
                    <a:pt x="629336" y="302827"/>
                  </a:moveTo>
                  <a:cubicBezTo>
                    <a:pt x="632950" y="314335"/>
                    <a:pt x="637705" y="315096"/>
                    <a:pt x="645314" y="305870"/>
                  </a:cubicBezTo>
                  <a:cubicBezTo>
                    <a:pt x="639417" y="304729"/>
                    <a:pt x="634662" y="303778"/>
                    <a:pt x="629336" y="302827"/>
                  </a:cubicBezTo>
                  <a:close/>
                  <a:moveTo>
                    <a:pt x="982855" y="295218"/>
                  </a:moveTo>
                  <a:lnTo>
                    <a:pt x="982855" y="295218"/>
                  </a:lnTo>
                  <a:lnTo>
                    <a:pt x="970776" y="313194"/>
                  </a:lnTo>
                  <a:lnTo>
                    <a:pt x="982855" y="321658"/>
                  </a:lnTo>
                  <a:lnTo>
                    <a:pt x="982855" y="321658"/>
                  </a:lnTo>
                  <a:lnTo>
                    <a:pt x="1033929" y="357229"/>
                  </a:lnTo>
                  <a:lnTo>
                    <a:pt x="1097462" y="276672"/>
                  </a:lnTo>
                  <a:lnTo>
                    <a:pt x="995410" y="276672"/>
                  </a:lnTo>
                  <a:lnTo>
                    <a:pt x="982855" y="295218"/>
                  </a:lnTo>
                  <a:close/>
                  <a:moveTo>
                    <a:pt x="186223" y="329457"/>
                  </a:moveTo>
                  <a:cubicBezTo>
                    <a:pt x="185938" y="329362"/>
                    <a:pt x="185653" y="329267"/>
                    <a:pt x="185367" y="329172"/>
                  </a:cubicBezTo>
                  <a:cubicBezTo>
                    <a:pt x="185653" y="329267"/>
                    <a:pt x="185938" y="329362"/>
                    <a:pt x="186223" y="329457"/>
                  </a:cubicBezTo>
                  <a:cubicBezTo>
                    <a:pt x="186604" y="330979"/>
                    <a:pt x="186699" y="332310"/>
                    <a:pt x="186699" y="333737"/>
                  </a:cubicBezTo>
                  <a:cubicBezTo>
                    <a:pt x="186794" y="332310"/>
                    <a:pt x="186604" y="330979"/>
                    <a:pt x="186223" y="329457"/>
                  </a:cubicBezTo>
                  <a:close/>
                  <a:moveTo>
                    <a:pt x="327745" y="397460"/>
                  </a:moveTo>
                  <a:cubicBezTo>
                    <a:pt x="325558" y="392705"/>
                    <a:pt x="323085" y="388139"/>
                    <a:pt x="320993" y="383384"/>
                  </a:cubicBezTo>
                  <a:lnTo>
                    <a:pt x="312433" y="387474"/>
                  </a:lnTo>
                  <a:cubicBezTo>
                    <a:pt x="312433" y="387474"/>
                    <a:pt x="314430" y="402025"/>
                    <a:pt x="316332" y="420762"/>
                  </a:cubicBezTo>
                  <a:cubicBezTo>
                    <a:pt x="316903" y="422664"/>
                    <a:pt x="317093" y="424946"/>
                    <a:pt x="316998" y="427705"/>
                  </a:cubicBezTo>
                  <a:cubicBezTo>
                    <a:pt x="317664" y="434743"/>
                    <a:pt x="318234" y="442066"/>
                    <a:pt x="318805" y="449390"/>
                  </a:cubicBezTo>
                  <a:cubicBezTo>
                    <a:pt x="330694" y="445775"/>
                    <a:pt x="318044" y="427609"/>
                    <a:pt x="326889" y="422188"/>
                  </a:cubicBezTo>
                  <a:lnTo>
                    <a:pt x="326889" y="422188"/>
                  </a:lnTo>
                  <a:cubicBezTo>
                    <a:pt x="330028" y="414675"/>
                    <a:pt x="335259" y="414865"/>
                    <a:pt x="340585" y="414960"/>
                  </a:cubicBezTo>
                  <a:cubicBezTo>
                    <a:pt x="338493" y="407256"/>
                    <a:pt x="336210" y="401264"/>
                    <a:pt x="334022" y="396509"/>
                  </a:cubicBezTo>
                  <a:cubicBezTo>
                    <a:pt x="332596" y="402976"/>
                    <a:pt x="330123" y="402596"/>
                    <a:pt x="327745" y="397460"/>
                  </a:cubicBezTo>
                  <a:close/>
                  <a:moveTo>
                    <a:pt x="1241076" y="276672"/>
                  </a:moveTo>
                  <a:lnTo>
                    <a:pt x="1343128" y="276672"/>
                  </a:lnTo>
                  <a:lnTo>
                    <a:pt x="1279595" y="357229"/>
                  </a:lnTo>
                  <a:lnTo>
                    <a:pt x="1228522" y="321658"/>
                  </a:lnTo>
                  <a:lnTo>
                    <a:pt x="1228522" y="321658"/>
                  </a:lnTo>
                  <a:lnTo>
                    <a:pt x="1216443" y="313194"/>
                  </a:lnTo>
                  <a:lnTo>
                    <a:pt x="1228522" y="295313"/>
                  </a:lnTo>
                  <a:lnTo>
                    <a:pt x="1228522" y="295313"/>
                  </a:lnTo>
                  <a:lnTo>
                    <a:pt x="1241076" y="276672"/>
                  </a:lnTo>
                  <a:close/>
                  <a:moveTo>
                    <a:pt x="1266755" y="301781"/>
                  </a:moveTo>
                  <a:cubicBezTo>
                    <a:pt x="1277312" y="305204"/>
                    <a:pt x="1281402" y="306631"/>
                    <a:pt x="1287679" y="308628"/>
                  </a:cubicBezTo>
                  <a:cubicBezTo>
                    <a:pt x="1283495" y="297976"/>
                    <a:pt x="1279120" y="297501"/>
                    <a:pt x="1266755" y="301781"/>
                  </a:cubicBezTo>
                  <a:close/>
                  <a:moveTo>
                    <a:pt x="337541" y="361319"/>
                  </a:moveTo>
                  <a:cubicBezTo>
                    <a:pt x="339444" y="355802"/>
                    <a:pt x="341441" y="350381"/>
                    <a:pt x="343343" y="344865"/>
                  </a:cubicBezTo>
                  <a:cubicBezTo>
                    <a:pt x="341441" y="350381"/>
                    <a:pt x="339444" y="355897"/>
                    <a:pt x="337541" y="361319"/>
                  </a:cubicBezTo>
                  <a:lnTo>
                    <a:pt x="337541" y="361319"/>
                  </a:lnTo>
                  <a:close/>
                  <a:moveTo>
                    <a:pt x="341060" y="301020"/>
                  </a:moveTo>
                  <a:lnTo>
                    <a:pt x="360272" y="276577"/>
                  </a:lnTo>
                  <a:lnTo>
                    <a:pt x="347528" y="276577"/>
                  </a:lnTo>
                  <a:cubicBezTo>
                    <a:pt x="343819" y="284756"/>
                    <a:pt x="336781" y="293221"/>
                    <a:pt x="341060" y="301020"/>
                  </a:cubicBezTo>
                  <a:close/>
                  <a:moveTo>
                    <a:pt x="365884" y="299212"/>
                  </a:moveTo>
                  <a:lnTo>
                    <a:pt x="356468" y="313098"/>
                  </a:lnTo>
                  <a:lnTo>
                    <a:pt x="359321" y="315096"/>
                  </a:lnTo>
                  <a:cubicBezTo>
                    <a:pt x="359226" y="311101"/>
                    <a:pt x="360082" y="308248"/>
                    <a:pt x="366930" y="313003"/>
                  </a:cubicBezTo>
                  <a:cubicBezTo>
                    <a:pt x="369498" y="311862"/>
                    <a:pt x="372066" y="310816"/>
                    <a:pt x="374634" y="309675"/>
                  </a:cubicBezTo>
                  <a:cubicBezTo>
                    <a:pt x="375490" y="308723"/>
                    <a:pt x="376346" y="307677"/>
                    <a:pt x="377107" y="306726"/>
                  </a:cubicBezTo>
                  <a:cubicBezTo>
                    <a:pt x="377297" y="303873"/>
                    <a:pt x="377487" y="301020"/>
                    <a:pt x="377773" y="297120"/>
                  </a:cubicBezTo>
                  <a:cubicBezTo>
                    <a:pt x="373588" y="300068"/>
                    <a:pt x="370639" y="302161"/>
                    <a:pt x="366835" y="304919"/>
                  </a:cubicBezTo>
                  <a:cubicBezTo>
                    <a:pt x="366550" y="302827"/>
                    <a:pt x="366169" y="301020"/>
                    <a:pt x="365884" y="299212"/>
                  </a:cubicBezTo>
                  <a:close/>
                  <a:moveTo>
                    <a:pt x="262501" y="306916"/>
                  </a:moveTo>
                  <a:lnTo>
                    <a:pt x="262501" y="306916"/>
                  </a:lnTo>
                  <a:cubicBezTo>
                    <a:pt x="258316" y="303968"/>
                    <a:pt x="254226" y="301020"/>
                    <a:pt x="250041" y="298071"/>
                  </a:cubicBezTo>
                  <a:cubicBezTo>
                    <a:pt x="254131" y="301020"/>
                    <a:pt x="258316" y="303968"/>
                    <a:pt x="262501" y="306916"/>
                  </a:cubicBezTo>
                  <a:close/>
                  <a:moveTo>
                    <a:pt x="2990033" y="111753"/>
                  </a:moveTo>
                  <a:lnTo>
                    <a:pt x="2994694" y="108519"/>
                  </a:lnTo>
                  <a:lnTo>
                    <a:pt x="2990128" y="100530"/>
                  </a:lnTo>
                  <a:cubicBezTo>
                    <a:pt x="2988702" y="103479"/>
                    <a:pt x="2987085" y="106617"/>
                    <a:pt x="2986800" y="109661"/>
                  </a:cubicBezTo>
                  <a:cubicBezTo>
                    <a:pt x="2988036" y="110326"/>
                    <a:pt x="2989082" y="110992"/>
                    <a:pt x="2990033" y="111753"/>
                  </a:cubicBezTo>
                  <a:close/>
                  <a:moveTo>
                    <a:pt x="3685469" y="140190"/>
                  </a:moveTo>
                  <a:lnTo>
                    <a:pt x="3665782" y="153696"/>
                  </a:lnTo>
                  <a:lnTo>
                    <a:pt x="3642385" y="126970"/>
                  </a:lnTo>
                  <a:cubicBezTo>
                    <a:pt x="3642385" y="126970"/>
                    <a:pt x="3644763" y="125258"/>
                    <a:pt x="3648187" y="121739"/>
                  </a:cubicBezTo>
                  <a:cubicBezTo>
                    <a:pt x="3649518" y="121644"/>
                    <a:pt x="3650945" y="121454"/>
                    <a:pt x="3652562" y="121074"/>
                  </a:cubicBezTo>
                  <a:cubicBezTo>
                    <a:pt x="3651991" y="120217"/>
                    <a:pt x="3651421" y="119457"/>
                    <a:pt x="3650945" y="118696"/>
                  </a:cubicBezTo>
                  <a:cubicBezTo>
                    <a:pt x="3657127" y="111658"/>
                    <a:pt x="3665592" y="99484"/>
                    <a:pt x="3672535" y="80747"/>
                  </a:cubicBezTo>
                  <a:lnTo>
                    <a:pt x="3690986" y="80747"/>
                  </a:lnTo>
                  <a:cubicBezTo>
                    <a:pt x="3685375" y="74851"/>
                    <a:pt x="3681285" y="70571"/>
                    <a:pt x="3673010" y="79511"/>
                  </a:cubicBezTo>
                  <a:cubicBezTo>
                    <a:pt x="3679763" y="60965"/>
                    <a:pt x="3684994" y="36046"/>
                    <a:pt x="3685279" y="3234"/>
                  </a:cubicBezTo>
                  <a:cubicBezTo>
                    <a:pt x="3686040" y="3424"/>
                    <a:pt x="3686896" y="3709"/>
                    <a:pt x="3687657" y="3899"/>
                  </a:cubicBezTo>
                  <a:cubicBezTo>
                    <a:pt x="3700497" y="6848"/>
                    <a:pt x="3712290" y="18927"/>
                    <a:pt x="3726557" y="7894"/>
                  </a:cubicBezTo>
                  <a:cubicBezTo>
                    <a:pt x="3728649" y="9226"/>
                    <a:pt x="3730741" y="10557"/>
                    <a:pt x="3732834" y="11793"/>
                  </a:cubicBezTo>
                  <a:cubicBezTo>
                    <a:pt x="3732739" y="15027"/>
                    <a:pt x="3729885" y="19592"/>
                    <a:pt x="3734165" y="21114"/>
                  </a:cubicBezTo>
                  <a:cubicBezTo>
                    <a:pt x="3734165" y="21685"/>
                    <a:pt x="3734165" y="22255"/>
                    <a:pt x="3734165" y="22921"/>
                  </a:cubicBezTo>
                  <a:cubicBezTo>
                    <a:pt x="3734165" y="44035"/>
                    <a:pt x="3732548" y="75136"/>
                    <a:pt x="3723989" y="95204"/>
                  </a:cubicBezTo>
                  <a:lnTo>
                    <a:pt x="3731597" y="108614"/>
                  </a:lnTo>
                  <a:lnTo>
                    <a:pt x="3685469" y="140190"/>
                  </a:lnTo>
                  <a:close/>
                  <a:moveTo>
                    <a:pt x="3705918" y="125734"/>
                  </a:moveTo>
                  <a:cubicBezTo>
                    <a:pt x="3701638" y="117650"/>
                    <a:pt x="3699926" y="113180"/>
                    <a:pt x="3693174" y="114606"/>
                  </a:cubicBezTo>
                  <a:cubicBezTo>
                    <a:pt x="3689940" y="124878"/>
                    <a:pt x="3696693" y="123832"/>
                    <a:pt x="3705918" y="125734"/>
                  </a:cubicBezTo>
                  <a:close/>
                  <a:moveTo>
                    <a:pt x="197066" y="475640"/>
                  </a:moveTo>
                  <a:lnTo>
                    <a:pt x="198873" y="475640"/>
                  </a:lnTo>
                  <a:cubicBezTo>
                    <a:pt x="199348" y="473262"/>
                    <a:pt x="199729" y="470789"/>
                    <a:pt x="199253" y="468411"/>
                  </a:cubicBezTo>
                  <a:cubicBezTo>
                    <a:pt x="198397" y="468506"/>
                    <a:pt x="197636" y="468887"/>
                    <a:pt x="196971" y="469172"/>
                  </a:cubicBezTo>
                  <a:cubicBezTo>
                    <a:pt x="196971" y="471360"/>
                    <a:pt x="197066" y="473547"/>
                    <a:pt x="197066" y="475640"/>
                  </a:cubicBezTo>
                  <a:close/>
                  <a:moveTo>
                    <a:pt x="202677" y="348859"/>
                  </a:moveTo>
                  <a:cubicBezTo>
                    <a:pt x="202677" y="348859"/>
                    <a:pt x="203153" y="349240"/>
                    <a:pt x="203913" y="349810"/>
                  </a:cubicBezTo>
                  <a:cubicBezTo>
                    <a:pt x="204294" y="348194"/>
                    <a:pt x="205055" y="346672"/>
                    <a:pt x="206006" y="345150"/>
                  </a:cubicBezTo>
                  <a:lnTo>
                    <a:pt x="202677" y="348859"/>
                  </a:lnTo>
                  <a:close/>
                  <a:moveTo>
                    <a:pt x="209049" y="453764"/>
                  </a:moveTo>
                  <a:cubicBezTo>
                    <a:pt x="208193" y="454716"/>
                    <a:pt x="207432" y="455667"/>
                    <a:pt x="206577" y="456618"/>
                  </a:cubicBezTo>
                  <a:cubicBezTo>
                    <a:pt x="207337" y="455572"/>
                    <a:pt x="208193" y="454716"/>
                    <a:pt x="209049" y="453764"/>
                  </a:cubicBezTo>
                  <a:cubicBezTo>
                    <a:pt x="205816" y="450341"/>
                    <a:pt x="202582" y="446917"/>
                    <a:pt x="199348" y="443588"/>
                  </a:cubicBezTo>
                  <a:cubicBezTo>
                    <a:pt x="202582" y="446917"/>
                    <a:pt x="205816" y="450341"/>
                    <a:pt x="209049" y="453764"/>
                  </a:cubicBezTo>
                  <a:close/>
                  <a:moveTo>
                    <a:pt x="195829" y="446441"/>
                  </a:moveTo>
                  <a:lnTo>
                    <a:pt x="195829" y="446441"/>
                  </a:lnTo>
                  <a:cubicBezTo>
                    <a:pt x="196019" y="445585"/>
                    <a:pt x="196305" y="444729"/>
                    <a:pt x="196495" y="443968"/>
                  </a:cubicBezTo>
                  <a:cubicBezTo>
                    <a:pt x="197446" y="443873"/>
                    <a:pt x="198397" y="443683"/>
                    <a:pt x="199348" y="443588"/>
                  </a:cubicBezTo>
                  <a:cubicBezTo>
                    <a:pt x="198397" y="443683"/>
                    <a:pt x="197446" y="443873"/>
                    <a:pt x="196495" y="443968"/>
                  </a:cubicBezTo>
                  <a:cubicBezTo>
                    <a:pt x="196305" y="444729"/>
                    <a:pt x="196019" y="445585"/>
                    <a:pt x="195829" y="446441"/>
                  </a:cubicBezTo>
                  <a:close/>
                  <a:moveTo>
                    <a:pt x="198968" y="464322"/>
                  </a:moveTo>
                  <a:cubicBezTo>
                    <a:pt x="199063" y="465653"/>
                    <a:pt x="199158" y="467080"/>
                    <a:pt x="199253" y="468411"/>
                  </a:cubicBezTo>
                  <a:cubicBezTo>
                    <a:pt x="199158" y="467080"/>
                    <a:pt x="199063" y="465748"/>
                    <a:pt x="198968" y="464322"/>
                  </a:cubicBezTo>
                  <a:cubicBezTo>
                    <a:pt x="202487" y="465843"/>
                    <a:pt x="205911" y="467270"/>
                    <a:pt x="209430" y="468792"/>
                  </a:cubicBezTo>
                  <a:cubicBezTo>
                    <a:pt x="205911" y="467365"/>
                    <a:pt x="202487" y="465843"/>
                    <a:pt x="198968" y="464322"/>
                  </a:cubicBezTo>
                  <a:close/>
                  <a:moveTo>
                    <a:pt x="237487" y="200775"/>
                  </a:moveTo>
                  <a:lnTo>
                    <a:pt x="209240" y="200775"/>
                  </a:lnTo>
                  <a:cubicBezTo>
                    <a:pt x="209430" y="192405"/>
                    <a:pt x="209905" y="183845"/>
                    <a:pt x="199158" y="183085"/>
                  </a:cubicBezTo>
                  <a:cubicBezTo>
                    <a:pt x="198873" y="173669"/>
                    <a:pt x="201441" y="161305"/>
                    <a:pt x="184797" y="163016"/>
                  </a:cubicBezTo>
                  <a:cubicBezTo>
                    <a:pt x="195163" y="175000"/>
                    <a:pt x="195829" y="182799"/>
                    <a:pt x="183560" y="186794"/>
                  </a:cubicBezTo>
                  <a:cubicBezTo>
                    <a:pt x="182419" y="183655"/>
                    <a:pt x="181182" y="180612"/>
                    <a:pt x="179185" y="175381"/>
                  </a:cubicBezTo>
                  <a:cubicBezTo>
                    <a:pt x="174905" y="182704"/>
                    <a:pt x="171481" y="188601"/>
                    <a:pt x="168057" y="194403"/>
                  </a:cubicBezTo>
                  <a:cubicBezTo>
                    <a:pt x="164824" y="194878"/>
                    <a:pt x="161590" y="195449"/>
                    <a:pt x="158356" y="195924"/>
                  </a:cubicBezTo>
                  <a:cubicBezTo>
                    <a:pt x="149701" y="192786"/>
                    <a:pt x="141142" y="194403"/>
                    <a:pt x="132582" y="196210"/>
                  </a:cubicBezTo>
                  <a:cubicBezTo>
                    <a:pt x="132487" y="196210"/>
                    <a:pt x="132392" y="196210"/>
                    <a:pt x="132296" y="196114"/>
                  </a:cubicBezTo>
                  <a:lnTo>
                    <a:pt x="122786" y="182038"/>
                  </a:lnTo>
                  <a:lnTo>
                    <a:pt x="122786" y="182038"/>
                  </a:lnTo>
                  <a:lnTo>
                    <a:pt x="110707" y="164158"/>
                  </a:lnTo>
                  <a:lnTo>
                    <a:pt x="113275" y="162351"/>
                  </a:lnTo>
                  <a:cubicBezTo>
                    <a:pt x="121930" y="164633"/>
                    <a:pt x="128682" y="166250"/>
                    <a:pt x="131536" y="153315"/>
                  </a:cubicBezTo>
                  <a:cubicBezTo>
                    <a:pt x="129063" y="153315"/>
                    <a:pt x="126780" y="153791"/>
                    <a:pt x="124593" y="154457"/>
                  </a:cubicBezTo>
                  <a:lnTo>
                    <a:pt x="173859" y="120123"/>
                  </a:lnTo>
                  <a:lnTo>
                    <a:pt x="218655" y="176998"/>
                  </a:lnTo>
                  <a:cubicBezTo>
                    <a:pt x="216658" y="177663"/>
                    <a:pt x="214280" y="178805"/>
                    <a:pt x="211712" y="178424"/>
                  </a:cubicBezTo>
                  <a:cubicBezTo>
                    <a:pt x="215517" y="184321"/>
                    <a:pt x="217514" y="187365"/>
                    <a:pt x="220558" y="192025"/>
                  </a:cubicBezTo>
                  <a:cubicBezTo>
                    <a:pt x="221794" y="187745"/>
                    <a:pt x="223221" y="185177"/>
                    <a:pt x="223221" y="182704"/>
                  </a:cubicBezTo>
                  <a:lnTo>
                    <a:pt x="230164" y="191454"/>
                  </a:lnTo>
                  <a:cubicBezTo>
                    <a:pt x="230068" y="193451"/>
                    <a:pt x="229878" y="195544"/>
                    <a:pt x="229783" y="197541"/>
                  </a:cubicBezTo>
                  <a:cubicBezTo>
                    <a:pt x="232066" y="198873"/>
                    <a:pt x="233873" y="198778"/>
                    <a:pt x="235490" y="198112"/>
                  </a:cubicBezTo>
                  <a:lnTo>
                    <a:pt x="237487" y="200775"/>
                  </a:lnTo>
                  <a:close/>
                  <a:moveTo>
                    <a:pt x="168818" y="139334"/>
                  </a:moveTo>
                  <a:cubicBezTo>
                    <a:pt x="167297" y="149416"/>
                    <a:pt x="166155" y="156930"/>
                    <a:pt x="164919" y="165204"/>
                  </a:cubicBezTo>
                  <a:cubicBezTo>
                    <a:pt x="177378" y="157976"/>
                    <a:pt x="177759" y="155979"/>
                    <a:pt x="168818" y="139334"/>
                  </a:cubicBezTo>
                  <a:close/>
                  <a:moveTo>
                    <a:pt x="200585" y="223316"/>
                  </a:moveTo>
                  <a:cubicBezTo>
                    <a:pt x="203248" y="223316"/>
                    <a:pt x="206386" y="220082"/>
                    <a:pt x="208954" y="220843"/>
                  </a:cubicBezTo>
                  <a:cubicBezTo>
                    <a:pt x="209620" y="220653"/>
                    <a:pt x="210286" y="220558"/>
                    <a:pt x="210952" y="220367"/>
                  </a:cubicBezTo>
                  <a:lnTo>
                    <a:pt x="210952" y="220367"/>
                  </a:lnTo>
                  <a:cubicBezTo>
                    <a:pt x="210286" y="220558"/>
                    <a:pt x="209620" y="220653"/>
                    <a:pt x="209049" y="220843"/>
                  </a:cubicBezTo>
                  <a:cubicBezTo>
                    <a:pt x="206386" y="220082"/>
                    <a:pt x="203248" y="223316"/>
                    <a:pt x="200585" y="223316"/>
                  </a:cubicBezTo>
                  <a:close/>
                  <a:moveTo>
                    <a:pt x="2986704" y="114035"/>
                  </a:moveTo>
                  <a:cubicBezTo>
                    <a:pt x="2986514" y="112609"/>
                    <a:pt x="2986324" y="111278"/>
                    <a:pt x="2986039" y="109946"/>
                  </a:cubicBezTo>
                  <a:cubicBezTo>
                    <a:pt x="2979001" y="106332"/>
                    <a:pt x="2969204" y="105476"/>
                    <a:pt x="2972914" y="94063"/>
                  </a:cubicBezTo>
                  <a:cubicBezTo>
                    <a:pt x="2974816" y="88356"/>
                    <a:pt x="2980522" y="82459"/>
                    <a:pt x="2986514" y="85693"/>
                  </a:cubicBezTo>
                  <a:cubicBezTo>
                    <a:pt x="2987846" y="86454"/>
                    <a:pt x="2988892" y="87120"/>
                    <a:pt x="2989653" y="87881"/>
                  </a:cubicBezTo>
                  <a:cubicBezTo>
                    <a:pt x="2993077" y="77038"/>
                    <a:pt x="2994979" y="64294"/>
                    <a:pt x="2996025" y="51739"/>
                  </a:cubicBezTo>
                  <a:cubicBezTo>
                    <a:pt x="2981283" y="55924"/>
                    <a:pt x="2974150" y="67622"/>
                    <a:pt x="2962547" y="75802"/>
                  </a:cubicBezTo>
                  <a:cubicBezTo>
                    <a:pt x="2946093" y="87405"/>
                    <a:pt x="2946759" y="106236"/>
                    <a:pt x="2935631" y="120027"/>
                  </a:cubicBezTo>
                  <a:cubicBezTo>
                    <a:pt x="2930685" y="112133"/>
                    <a:pt x="2927452" y="107188"/>
                    <a:pt x="2924218" y="104239"/>
                  </a:cubicBezTo>
                  <a:cubicBezTo>
                    <a:pt x="2914327" y="120503"/>
                    <a:pt x="2905196" y="126970"/>
                    <a:pt x="2905196" y="126970"/>
                  </a:cubicBezTo>
                  <a:lnTo>
                    <a:pt x="2923742" y="148085"/>
                  </a:lnTo>
                  <a:cubicBezTo>
                    <a:pt x="2927166" y="146943"/>
                    <a:pt x="2930781" y="148085"/>
                    <a:pt x="2934300" y="149701"/>
                  </a:cubicBezTo>
                  <a:lnTo>
                    <a:pt x="2948281" y="140096"/>
                  </a:lnTo>
                  <a:lnTo>
                    <a:pt x="2986704" y="114035"/>
                  </a:lnTo>
                  <a:close/>
                  <a:moveTo>
                    <a:pt x="189932" y="387379"/>
                  </a:moveTo>
                  <a:cubicBezTo>
                    <a:pt x="193166" y="388900"/>
                    <a:pt x="196400" y="390422"/>
                    <a:pt x="199253" y="391754"/>
                  </a:cubicBezTo>
                  <a:cubicBezTo>
                    <a:pt x="200490" y="388805"/>
                    <a:pt x="201631" y="386047"/>
                    <a:pt x="202677" y="383384"/>
                  </a:cubicBezTo>
                  <a:cubicBezTo>
                    <a:pt x="201821" y="382433"/>
                    <a:pt x="201250" y="381957"/>
                    <a:pt x="201250" y="381957"/>
                  </a:cubicBezTo>
                  <a:lnTo>
                    <a:pt x="189932" y="387379"/>
                  </a:lnTo>
                  <a:close/>
                  <a:moveTo>
                    <a:pt x="12554" y="200775"/>
                  </a:moveTo>
                  <a:lnTo>
                    <a:pt x="21780" y="200775"/>
                  </a:lnTo>
                  <a:cubicBezTo>
                    <a:pt x="19688" y="200299"/>
                    <a:pt x="17595" y="199729"/>
                    <a:pt x="15598" y="199253"/>
                  </a:cubicBezTo>
                  <a:cubicBezTo>
                    <a:pt x="14266" y="199443"/>
                    <a:pt x="13220" y="199919"/>
                    <a:pt x="12364" y="200395"/>
                  </a:cubicBezTo>
                  <a:lnTo>
                    <a:pt x="12554" y="200775"/>
                  </a:lnTo>
                  <a:close/>
                  <a:moveTo>
                    <a:pt x="15503" y="195544"/>
                  </a:moveTo>
                  <a:cubicBezTo>
                    <a:pt x="15503" y="196780"/>
                    <a:pt x="15598" y="198017"/>
                    <a:pt x="15598" y="199253"/>
                  </a:cubicBezTo>
                  <a:cubicBezTo>
                    <a:pt x="15598" y="198017"/>
                    <a:pt x="15503" y="196780"/>
                    <a:pt x="15503" y="195544"/>
                  </a:cubicBezTo>
                  <a:cubicBezTo>
                    <a:pt x="15693" y="192500"/>
                    <a:pt x="15883" y="189362"/>
                    <a:pt x="16073" y="186318"/>
                  </a:cubicBezTo>
                  <a:cubicBezTo>
                    <a:pt x="13220" y="177378"/>
                    <a:pt x="22636" y="160734"/>
                    <a:pt x="5611" y="160734"/>
                  </a:cubicBezTo>
                  <a:cubicBezTo>
                    <a:pt x="3995" y="162636"/>
                    <a:pt x="2378" y="164538"/>
                    <a:pt x="190" y="167011"/>
                  </a:cubicBezTo>
                  <a:cubicBezTo>
                    <a:pt x="95" y="166726"/>
                    <a:pt x="95" y="166441"/>
                    <a:pt x="0" y="166155"/>
                  </a:cubicBezTo>
                  <a:lnTo>
                    <a:pt x="0" y="182133"/>
                  </a:lnTo>
                  <a:lnTo>
                    <a:pt x="7133" y="192691"/>
                  </a:lnTo>
                  <a:cubicBezTo>
                    <a:pt x="9511" y="191740"/>
                    <a:pt x="12174" y="192215"/>
                    <a:pt x="15503" y="195544"/>
                  </a:cubicBezTo>
                  <a:close/>
                  <a:moveTo>
                    <a:pt x="380" y="294742"/>
                  </a:moveTo>
                  <a:lnTo>
                    <a:pt x="0" y="295218"/>
                  </a:lnTo>
                  <a:lnTo>
                    <a:pt x="0" y="301685"/>
                  </a:lnTo>
                  <a:cubicBezTo>
                    <a:pt x="951" y="299688"/>
                    <a:pt x="1332" y="297025"/>
                    <a:pt x="1617" y="294362"/>
                  </a:cubicBezTo>
                  <a:cubicBezTo>
                    <a:pt x="1236" y="294457"/>
                    <a:pt x="761" y="294552"/>
                    <a:pt x="380" y="294742"/>
                  </a:cubicBezTo>
                  <a:close/>
                  <a:moveTo>
                    <a:pt x="3726747" y="1331"/>
                  </a:moveTo>
                  <a:cubicBezTo>
                    <a:pt x="3727222" y="856"/>
                    <a:pt x="3727793" y="571"/>
                    <a:pt x="3728268" y="190"/>
                  </a:cubicBezTo>
                  <a:lnTo>
                    <a:pt x="3726081" y="190"/>
                  </a:lnTo>
                  <a:cubicBezTo>
                    <a:pt x="3726271" y="571"/>
                    <a:pt x="3726557" y="856"/>
                    <a:pt x="3726747" y="1331"/>
                  </a:cubicBezTo>
                  <a:close/>
                  <a:moveTo>
                    <a:pt x="926741" y="387474"/>
                  </a:moveTo>
                  <a:cubicBezTo>
                    <a:pt x="926741" y="387474"/>
                    <a:pt x="928453" y="399838"/>
                    <a:pt x="930260" y="416577"/>
                  </a:cubicBezTo>
                  <a:cubicBezTo>
                    <a:pt x="932638" y="415055"/>
                    <a:pt x="935206" y="413438"/>
                    <a:pt x="937679" y="411821"/>
                  </a:cubicBezTo>
                  <a:cubicBezTo>
                    <a:pt x="946429" y="398316"/>
                    <a:pt x="945573" y="418955"/>
                    <a:pt x="950899" y="417623"/>
                  </a:cubicBezTo>
                  <a:cubicBezTo>
                    <a:pt x="952516" y="417528"/>
                    <a:pt x="954037" y="417623"/>
                    <a:pt x="955464" y="417813"/>
                  </a:cubicBezTo>
                  <a:cubicBezTo>
                    <a:pt x="952230" y="404593"/>
                    <a:pt x="948141" y="395843"/>
                    <a:pt x="944812" y="390422"/>
                  </a:cubicBezTo>
                  <a:cubicBezTo>
                    <a:pt x="944622" y="393180"/>
                    <a:pt x="943575" y="395653"/>
                    <a:pt x="941102" y="397936"/>
                  </a:cubicBezTo>
                  <a:cubicBezTo>
                    <a:pt x="938249" y="400599"/>
                    <a:pt x="935491" y="401645"/>
                    <a:pt x="931972" y="399553"/>
                  </a:cubicBezTo>
                  <a:cubicBezTo>
                    <a:pt x="927121" y="396699"/>
                    <a:pt x="927217" y="392039"/>
                    <a:pt x="927502" y="387283"/>
                  </a:cubicBezTo>
                  <a:lnTo>
                    <a:pt x="926741" y="387474"/>
                  </a:lnTo>
                  <a:close/>
                  <a:moveTo>
                    <a:pt x="1152054" y="367310"/>
                  </a:moveTo>
                  <a:lnTo>
                    <a:pt x="1144445" y="380721"/>
                  </a:lnTo>
                  <a:cubicBezTo>
                    <a:pt x="1148440" y="390137"/>
                    <a:pt x="1150913" y="401930"/>
                    <a:pt x="1152339" y="414009"/>
                  </a:cubicBezTo>
                  <a:cubicBezTo>
                    <a:pt x="1152244" y="414104"/>
                    <a:pt x="1152244" y="414104"/>
                    <a:pt x="1152149" y="414199"/>
                  </a:cubicBezTo>
                  <a:cubicBezTo>
                    <a:pt x="1148725" y="413534"/>
                    <a:pt x="1145206" y="412868"/>
                    <a:pt x="1141782" y="412202"/>
                  </a:cubicBezTo>
                  <a:lnTo>
                    <a:pt x="1141782" y="412202"/>
                  </a:lnTo>
                  <a:cubicBezTo>
                    <a:pt x="1130179" y="409634"/>
                    <a:pt x="1137027" y="421998"/>
                    <a:pt x="1133888" y="427705"/>
                  </a:cubicBezTo>
                  <a:cubicBezTo>
                    <a:pt x="1124663" y="423139"/>
                    <a:pt x="1114676" y="391563"/>
                    <a:pt x="1105736" y="427324"/>
                  </a:cubicBezTo>
                  <a:cubicBezTo>
                    <a:pt x="1103834" y="426563"/>
                    <a:pt x="1102597" y="427134"/>
                    <a:pt x="1101836" y="428275"/>
                  </a:cubicBezTo>
                  <a:cubicBezTo>
                    <a:pt x="1098413" y="408873"/>
                    <a:pt x="1093086" y="393751"/>
                    <a:pt x="1087380" y="382052"/>
                  </a:cubicBezTo>
                  <a:cubicBezTo>
                    <a:pt x="1095654" y="383003"/>
                    <a:pt x="1099269" y="390327"/>
                    <a:pt x="1098222" y="403927"/>
                  </a:cubicBezTo>
                  <a:cubicBezTo>
                    <a:pt x="1109731" y="394417"/>
                    <a:pt x="1116008" y="376917"/>
                    <a:pt x="1133888" y="382623"/>
                  </a:cubicBezTo>
                  <a:cubicBezTo>
                    <a:pt x="1121904" y="370639"/>
                    <a:pt x="1098888" y="369403"/>
                    <a:pt x="1085192" y="377773"/>
                  </a:cubicBezTo>
                  <a:cubicBezTo>
                    <a:pt x="1074065" y="356848"/>
                    <a:pt x="1062652" y="348859"/>
                    <a:pt x="1062652" y="348859"/>
                  </a:cubicBezTo>
                  <a:lnTo>
                    <a:pt x="1086049" y="322134"/>
                  </a:lnTo>
                  <a:lnTo>
                    <a:pt x="1105736" y="335639"/>
                  </a:lnTo>
                  <a:lnTo>
                    <a:pt x="1152054" y="367310"/>
                  </a:lnTo>
                  <a:close/>
                  <a:moveTo>
                    <a:pt x="1083100" y="332881"/>
                  </a:moveTo>
                  <a:cubicBezTo>
                    <a:pt x="1083005" y="334878"/>
                    <a:pt x="1083005" y="336876"/>
                    <a:pt x="1083005" y="338873"/>
                  </a:cubicBezTo>
                  <a:cubicBezTo>
                    <a:pt x="1080913" y="338968"/>
                    <a:pt x="1078725" y="338778"/>
                    <a:pt x="1076633" y="338968"/>
                  </a:cubicBezTo>
                  <a:cubicBezTo>
                    <a:pt x="1078725" y="338778"/>
                    <a:pt x="1080913" y="338968"/>
                    <a:pt x="1083005" y="338873"/>
                  </a:cubicBezTo>
                  <a:cubicBezTo>
                    <a:pt x="1082910" y="336876"/>
                    <a:pt x="1083005" y="334878"/>
                    <a:pt x="1083100" y="332881"/>
                  </a:cubicBezTo>
                  <a:close/>
                  <a:moveTo>
                    <a:pt x="941863" y="346482"/>
                  </a:moveTo>
                  <a:cubicBezTo>
                    <a:pt x="941578" y="347338"/>
                    <a:pt x="941198" y="348194"/>
                    <a:pt x="940912" y="349050"/>
                  </a:cubicBezTo>
                  <a:cubicBezTo>
                    <a:pt x="941198" y="348194"/>
                    <a:pt x="941578" y="347338"/>
                    <a:pt x="941863" y="346482"/>
                  </a:cubicBezTo>
                  <a:lnTo>
                    <a:pt x="956795" y="329362"/>
                  </a:lnTo>
                  <a:cubicBezTo>
                    <a:pt x="957747" y="329742"/>
                    <a:pt x="958793" y="329838"/>
                    <a:pt x="960410" y="329172"/>
                  </a:cubicBezTo>
                  <a:cubicBezTo>
                    <a:pt x="961456" y="326414"/>
                    <a:pt x="962597" y="324702"/>
                    <a:pt x="963929" y="323560"/>
                  </a:cubicBezTo>
                  <a:cubicBezTo>
                    <a:pt x="962597" y="324702"/>
                    <a:pt x="961456" y="326414"/>
                    <a:pt x="960410" y="329172"/>
                  </a:cubicBezTo>
                  <a:cubicBezTo>
                    <a:pt x="958888" y="329838"/>
                    <a:pt x="957747" y="329742"/>
                    <a:pt x="956795" y="329362"/>
                  </a:cubicBezTo>
                  <a:lnTo>
                    <a:pt x="963073" y="322134"/>
                  </a:lnTo>
                  <a:lnTo>
                    <a:pt x="982760" y="335639"/>
                  </a:lnTo>
                  <a:lnTo>
                    <a:pt x="1029078" y="367310"/>
                  </a:lnTo>
                  <a:lnTo>
                    <a:pt x="1021755" y="380245"/>
                  </a:lnTo>
                  <a:cubicBezTo>
                    <a:pt x="1020899" y="380626"/>
                    <a:pt x="1019948" y="381292"/>
                    <a:pt x="1019092" y="382718"/>
                  </a:cubicBezTo>
                  <a:cubicBezTo>
                    <a:pt x="1013956" y="391088"/>
                    <a:pt x="1021089" y="393085"/>
                    <a:pt x="1024133" y="396604"/>
                  </a:cubicBezTo>
                  <a:cubicBezTo>
                    <a:pt x="1030029" y="403547"/>
                    <a:pt x="1018806" y="409539"/>
                    <a:pt x="1023942" y="416101"/>
                  </a:cubicBezTo>
                  <a:cubicBezTo>
                    <a:pt x="1023277" y="417813"/>
                    <a:pt x="1022611" y="419525"/>
                    <a:pt x="1022040" y="421237"/>
                  </a:cubicBezTo>
                  <a:cubicBezTo>
                    <a:pt x="1008725" y="419240"/>
                    <a:pt x="1014241" y="438452"/>
                    <a:pt x="1003209" y="442637"/>
                  </a:cubicBezTo>
                  <a:cubicBezTo>
                    <a:pt x="1015478" y="443968"/>
                    <a:pt x="1017475" y="434077"/>
                    <a:pt x="1021660" y="427705"/>
                  </a:cubicBezTo>
                  <a:cubicBezTo>
                    <a:pt x="1024608" y="426944"/>
                    <a:pt x="1027652" y="425898"/>
                    <a:pt x="1030505" y="425612"/>
                  </a:cubicBezTo>
                  <a:cubicBezTo>
                    <a:pt x="1031266" y="435408"/>
                    <a:pt x="1031551" y="444919"/>
                    <a:pt x="1031551" y="453004"/>
                  </a:cubicBezTo>
                  <a:cubicBezTo>
                    <a:pt x="1031551" y="466319"/>
                    <a:pt x="1030885" y="475640"/>
                    <a:pt x="1030885" y="475640"/>
                  </a:cubicBezTo>
                  <a:lnTo>
                    <a:pt x="982665" y="475640"/>
                  </a:lnTo>
                  <a:cubicBezTo>
                    <a:pt x="982665" y="462895"/>
                    <a:pt x="981904" y="451387"/>
                    <a:pt x="980573" y="440925"/>
                  </a:cubicBezTo>
                  <a:cubicBezTo>
                    <a:pt x="981619" y="438072"/>
                    <a:pt x="982570" y="435408"/>
                    <a:pt x="983806" y="432270"/>
                  </a:cubicBezTo>
                  <a:cubicBezTo>
                    <a:pt x="981999" y="432745"/>
                    <a:pt x="980668" y="433411"/>
                    <a:pt x="979622" y="434172"/>
                  </a:cubicBezTo>
                  <a:cubicBezTo>
                    <a:pt x="977529" y="420476"/>
                    <a:pt x="974581" y="408683"/>
                    <a:pt x="971062" y="398696"/>
                  </a:cubicBezTo>
                  <a:cubicBezTo>
                    <a:pt x="974581" y="395368"/>
                    <a:pt x="978385" y="391944"/>
                    <a:pt x="981143" y="386142"/>
                  </a:cubicBezTo>
                  <a:cubicBezTo>
                    <a:pt x="975247" y="387379"/>
                    <a:pt x="970301" y="385572"/>
                    <a:pt x="965545" y="384716"/>
                  </a:cubicBezTo>
                  <a:cubicBezTo>
                    <a:pt x="953562" y="358561"/>
                    <a:pt x="939581" y="348859"/>
                    <a:pt x="939581" y="348859"/>
                  </a:cubicBezTo>
                  <a:lnTo>
                    <a:pt x="941863" y="346482"/>
                  </a:lnTo>
                  <a:close/>
                  <a:moveTo>
                    <a:pt x="993793" y="455762"/>
                  </a:moveTo>
                  <a:cubicBezTo>
                    <a:pt x="991415" y="456903"/>
                    <a:pt x="989228" y="458710"/>
                    <a:pt x="982760" y="463180"/>
                  </a:cubicBezTo>
                  <a:cubicBezTo>
                    <a:pt x="987040" y="465273"/>
                    <a:pt x="989323" y="467460"/>
                    <a:pt x="990654" y="466699"/>
                  </a:cubicBezTo>
                  <a:cubicBezTo>
                    <a:pt x="992937" y="465368"/>
                    <a:pt x="994649" y="462610"/>
                    <a:pt x="996266" y="459946"/>
                  </a:cubicBezTo>
                  <a:cubicBezTo>
                    <a:pt x="996456" y="459471"/>
                    <a:pt x="994173" y="455572"/>
                    <a:pt x="993793" y="455762"/>
                  </a:cubicBezTo>
                  <a:close/>
                  <a:moveTo>
                    <a:pt x="957081" y="342202"/>
                  </a:moveTo>
                  <a:cubicBezTo>
                    <a:pt x="957366" y="342011"/>
                    <a:pt x="957747" y="341821"/>
                    <a:pt x="958032" y="341441"/>
                  </a:cubicBezTo>
                  <a:lnTo>
                    <a:pt x="958032" y="341441"/>
                  </a:lnTo>
                  <a:cubicBezTo>
                    <a:pt x="957747" y="341726"/>
                    <a:pt x="957366" y="342011"/>
                    <a:pt x="957081" y="342202"/>
                  </a:cubicBezTo>
                  <a:close/>
                  <a:moveTo>
                    <a:pt x="1766267" y="367310"/>
                  </a:moveTo>
                  <a:lnTo>
                    <a:pt x="1758659" y="380721"/>
                  </a:lnTo>
                  <a:cubicBezTo>
                    <a:pt x="1762938" y="390707"/>
                    <a:pt x="1765411" y="403452"/>
                    <a:pt x="1766933" y="416292"/>
                  </a:cubicBezTo>
                  <a:cubicBezTo>
                    <a:pt x="1762178" y="419050"/>
                    <a:pt x="1762463" y="427990"/>
                    <a:pt x="1764270" y="440544"/>
                  </a:cubicBezTo>
                  <a:cubicBezTo>
                    <a:pt x="1765411" y="437406"/>
                    <a:pt x="1766743" y="435123"/>
                    <a:pt x="1768265" y="433316"/>
                  </a:cubicBezTo>
                  <a:cubicBezTo>
                    <a:pt x="1768550" y="438642"/>
                    <a:pt x="1768645" y="443683"/>
                    <a:pt x="1768740" y="448438"/>
                  </a:cubicBezTo>
                  <a:cubicBezTo>
                    <a:pt x="1763509" y="443778"/>
                    <a:pt x="1756471" y="442542"/>
                    <a:pt x="1750384" y="439403"/>
                  </a:cubicBezTo>
                  <a:cubicBezTo>
                    <a:pt x="1746675" y="436264"/>
                    <a:pt x="1743061" y="433126"/>
                    <a:pt x="1738876" y="429512"/>
                  </a:cubicBezTo>
                  <a:cubicBezTo>
                    <a:pt x="1729936" y="445015"/>
                    <a:pt x="1743346" y="444729"/>
                    <a:pt x="1747341" y="450531"/>
                  </a:cubicBezTo>
                  <a:cubicBezTo>
                    <a:pt x="1753713" y="457664"/>
                    <a:pt x="1760370" y="463371"/>
                    <a:pt x="1768550" y="463371"/>
                  </a:cubicBezTo>
                  <a:cubicBezTo>
                    <a:pt x="1768360" y="470789"/>
                    <a:pt x="1768074" y="475544"/>
                    <a:pt x="1768074" y="475544"/>
                  </a:cubicBezTo>
                  <a:lnTo>
                    <a:pt x="1719854" y="475544"/>
                  </a:lnTo>
                  <a:cubicBezTo>
                    <a:pt x="1719854" y="457093"/>
                    <a:pt x="1718237" y="441115"/>
                    <a:pt x="1715764" y="427229"/>
                  </a:cubicBezTo>
                  <a:cubicBezTo>
                    <a:pt x="1718903" y="428180"/>
                    <a:pt x="1722137" y="429892"/>
                    <a:pt x="1725656" y="431890"/>
                  </a:cubicBezTo>
                  <a:cubicBezTo>
                    <a:pt x="1723088" y="422759"/>
                    <a:pt x="1715289" y="415245"/>
                    <a:pt x="1711009" y="407351"/>
                  </a:cubicBezTo>
                  <a:cubicBezTo>
                    <a:pt x="1710058" y="404118"/>
                    <a:pt x="1709107" y="400979"/>
                    <a:pt x="1708061" y="398126"/>
                  </a:cubicBezTo>
                  <a:cubicBezTo>
                    <a:pt x="1707775" y="392705"/>
                    <a:pt x="1710438" y="386998"/>
                    <a:pt x="1718237" y="380340"/>
                  </a:cubicBezTo>
                  <a:cubicBezTo>
                    <a:pt x="1711675" y="375109"/>
                    <a:pt x="1704256" y="372446"/>
                    <a:pt x="1696267" y="372446"/>
                  </a:cubicBezTo>
                  <a:cubicBezTo>
                    <a:pt x="1686186" y="355422"/>
                    <a:pt x="1676675" y="348669"/>
                    <a:pt x="1676675" y="348669"/>
                  </a:cubicBezTo>
                  <a:lnTo>
                    <a:pt x="1700071" y="321944"/>
                  </a:lnTo>
                  <a:lnTo>
                    <a:pt x="1719759" y="335449"/>
                  </a:lnTo>
                  <a:lnTo>
                    <a:pt x="1766267" y="367310"/>
                  </a:lnTo>
                  <a:close/>
                  <a:moveTo>
                    <a:pt x="1744202" y="411726"/>
                  </a:moveTo>
                  <a:cubicBezTo>
                    <a:pt x="1740683" y="413914"/>
                    <a:pt x="1738210" y="415340"/>
                    <a:pt x="1735262" y="417147"/>
                  </a:cubicBezTo>
                  <a:cubicBezTo>
                    <a:pt x="1736403" y="418955"/>
                    <a:pt x="1736879" y="420572"/>
                    <a:pt x="1737830" y="421237"/>
                  </a:cubicBezTo>
                  <a:cubicBezTo>
                    <a:pt x="1744202" y="425517"/>
                    <a:pt x="1744773" y="420667"/>
                    <a:pt x="1744202" y="411726"/>
                  </a:cubicBezTo>
                  <a:close/>
                  <a:moveTo>
                    <a:pt x="1757517" y="379484"/>
                  </a:moveTo>
                  <a:cubicBezTo>
                    <a:pt x="1752952" y="371971"/>
                    <a:pt x="1746580" y="373017"/>
                    <a:pt x="1740302" y="373968"/>
                  </a:cubicBezTo>
                  <a:lnTo>
                    <a:pt x="1740302" y="373968"/>
                  </a:lnTo>
                  <a:cubicBezTo>
                    <a:pt x="1736498" y="371400"/>
                    <a:pt x="1732789" y="365979"/>
                    <a:pt x="1728224" y="371495"/>
                  </a:cubicBezTo>
                  <a:cubicBezTo>
                    <a:pt x="1727273" y="372637"/>
                    <a:pt x="1727463" y="376156"/>
                    <a:pt x="1728034" y="378248"/>
                  </a:cubicBezTo>
                  <a:cubicBezTo>
                    <a:pt x="1730031" y="385666"/>
                    <a:pt x="1734501" y="386903"/>
                    <a:pt x="1740017" y="384716"/>
                  </a:cubicBezTo>
                  <a:cubicBezTo>
                    <a:pt x="1744868" y="388615"/>
                    <a:pt x="1749718" y="392419"/>
                    <a:pt x="1755235" y="396794"/>
                  </a:cubicBezTo>
                  <a:cubicBezTo>
                    <a:pt x="1755996" y="390517"/>
                    <a:pt x="1756756" y="385001"/>
                    <a:pt x="1757517" y="379484"/>
                  </a:cubicBezTo>
                  <a:close/>
                  <a:moveTo>
                    <a:pt x="1419405" y="397080"/>
                  </a:moveTo>
                  <a:cubicBezTo>
                    <a:pt x="1421688" y="393846"/>
                    <a:pt x="1421497" y="389946"/>
                    <a:pt x="1421117" y="386047"/>
                  </a:cubicBezTo>
                  <a:lnTo>
                    <a:pt x="1429677" y="381957"/>
                  </a:lnTo>
                  <a:cubicBezTo>
                    <a:pt x="1429677" y="381957"/>
                    <a:pt x="1452979" y="399553"/>
                    <a:pt x="1452979" y="475735"/>
                  </a:cubicBezTo>
                  <a:lnTo>
                    <a:pt x="1431199" y="475735"/>
                  </a:lnTo>
                  <a:cubicBezTo>
                    <a:pt x="1429772" y="474118"/>
                    <a:pt x="1427965" y="473072"/>
                    <a:pt x="1425587" y="473072"/>
                  </a:cubicBezTo>
                  <a:cubicBezTo>
                    <a:pt x="1425397" y="456237"/>
                    <a:pt x="1423685" y="435694"/>
                    <a:pt x="1421973" y="419050"/>
                  </a:cubicBezTo>
                  <a:cubicBezTo>
                    <a:pt x="1422734" y="415531"/>
                    <a:pt x="1423400" y="412392"/>
                    <a:pt x="1424065" y="408873"/>
                  </a:cubicBezTo>
                  <a:cubicBezTo>
                    <a:pt x="1422924" y="409349"/>
                    <a:pt x="1421878" y="409824"/>
                    <a:pt x="1421022" y="410300"/>
                  </a:cubicBezTo>
                  <a:cubicBezTo>
                    <a:pt x="1420356" y="405164"/>
                    <a:pt x="1419786" y="400694"/>
                    <a:pt x="1419405" y="397080"/>
                  </a:cubicBezTo>
                  <a:close/>
                  <a:moveTo>
                    <a:pt x="1435574" y="425327"/>
                  </a:moveTo>
                  <a:cubicBezTo>
                    <a:pt x="1441661" y="423330"/>
                    <a:pt x="1443468" y="419525"/>
                    <a:pt x="1443848" y="411156"/>
                  </a:cubicBezTo>
                  <a:cubicBezTo>
                    <a:pt x="1438332" y="414484"/>
                    <a:pt x="1434147" y="416101"/>
                    <a:pt x="1435574" y="425327"/>
                  </a:cubicBezTo>
                  <a:close/>
                  <a:moveTo>
                    <a:pt x="1433576" y="454430"/>
                  </a:moveTo>
                  <a:cubicBezTo>
                    <a:pt x="1436430" y="462419"/>
                    <a:pt x="1437951" y="466509"/>
                    <a:pt x="1440614" y="474023"/>
                  </a:cubicBezTo>
                  <a:cubicBezTo>
                    <a:pt x="1443658" y="463466"/>
                    <a:pt x="1442231" y="459376"/>
                    <a:pt x="1433576" y="454430"/>
                  </a:cubicBezTo>
                  <a:close/>
                  <a:moveTo>
                    <a:pt x="1643387" y="367310"/>
                  </a:moveTo>
                  <a:lnTo>
                    <a:pt x="1635778" y="380721"/>
                  </a:lnTo>
                  <a:cubicBezTo>
                    <a:pt x="1639963" y="390707"/>
                    <a:pt x="1642531" y="403357"/>
                    <a:pt x="1644052" y="416292"/>
                  </a:cubicBezTo>
                  <a:cubicBezTo>
                    <a:pt x="1639868" y="415150"/>
                    <a:pt x="1634922" y="415055"/>
                    <a:pt x="1631213" y="413153"/>
                  </a:cubicBezTo>
                  <a:cubicBezTo>
                    <a:pt x="1628835" y="411917"/>
                    <a:pt x="1625696" y="412963"/>
                    <a:pt x="1626172" y="412963"/>
                  </a:cubicBezTo>
                  <a:cubicBezTo>
                    <a:pt x="1618563" y="409444"/>
                    <a:pt x="1616946" y="416006"/>
                    <a:pt x="1617327" y="416957"/>
                  </a:cubicBezTo>
                  <a:cubicBezTo>
                    <a:pt x="1622177" y="427419"/>
                    <a:pt x="1631213" y="431699"/>
                    <a:pt x="1639487" y="435123"/>
                  </a:cubicBezTo>
                  <a:cubicBezTo>
                    <a:pt x="1641009" y="435694"/>
                    <a:pt x="1643291" y="436264"/>
                    <a:pt x="1645574" y="436169"/>
                  </a:cubicBezTo>
                  <a:cubicBezTo>
                    <a:pt x="1645859" y="442161"/>
                    <a:pt x="1645954" y="447868"/>
                    <a:pt x="1645954" y="453004"/>
                  </a:cubicBezTo>
                  <a:cubicBezTo>
                    <a:pt x="1645954" y="466319"/>
                    <a:pt x="1645289" y="475640"/>
                    <a:pt x="1645289" y="475640"/>
                  </a:cubicBezTo>
                  <a:lnTo>
                    <a:pt x="1597069" y="475640"/>
                  </a:lnTo>
                  <a:cubicBezTo>
                    <a:pt x="1597069" y="439879"/>
                    <a:pt x="1591172" y="413343"/>
                    <a:pt x="1583848" y="393941"/>
                  </a:cubicBezTo>
                  <a:cubicBezTo>
                    <a:pt x="1585941" y="394131"/>
                    <a:pt x="1588128" y="393941"/>
                    <a:pt x="1590221" y="393751"/>
                  </a:cubicBezTo>
                  <a:cubicBezTo>
                    <a:pt x="1596783" y="393180"/>
                    <a:pt x="1602490" y="394226"/>
                    <a:pt x="1607721" y="399933"/>
                  </a:cubicBezTo>
                  <a:cubicBezTo>
                    <a:pt x="1607816" y="385286"/>
                    <a:pt x="1597164" y="379294"/>
                    <a:pt x="1579093" y="382718"/>
                  </a:cubicBezTo>
                  <a:cubicBezTo>
                    <a:pt x="1570343" y="364267"/>
                    <a:pt x="1560832" y="354566"/>
                    <a:pt x="1556457" y="350762"/>
                  </a:cubicBezTo>
                  <a:cubicBezTo>
                    <a:pt x="1557408" y="348289"/>
                    <a:pt x="1558549" y="346101"/>
                    <a:pt x="1558454" y="343723"/>
                  </a:cubicBezTo>
                  <a:lnTo>
                    <a:pt x="1577381" y="322039"/>
                  </a:lnTo>
                  <a:lnTo>
                    <a:pt x="1597069" y="335544"/>
                  </a:lnTo>
                  <a:lnTo>
                    <a:pt x="1643387" y="367310"/>
                  </a:lnTo>
                  <a:close/>
                  <a:moveTo>
                    <a:pt x="1627503" y="394702"/>
                  </a:moveTo>
                  <a:cubicBezTo>
                    <a:pt x="1626742" y="385191"/>
                    <a:pt x="1626362" y="380531"/>
                    <a:pt x="1625887" y="373493"/>
                  </a:cubicBezTo>
                  <a:cubicBezTo>
                    <a:pt x="1619419" y="380721"/>
                    <a:pt x="1620560" y="385476"/>
                    <a:pt x="1627503" y="394702"/>
                  </a:cubicBezTo>
                  <a:close/>
                  <a:moveTo>
                    <a:pt x="1397720" y="367310"/>
                  </a:moveTo>
                  <a:lnTo>
                    <a:pt x="1390112" y="380721"/>
                  </a:lnTo>
                  <a:cubicBezTo>
                    <a:pt x="1398576" y="400694"/>
                    <a:pt x="1400288" y="431890"/>
                    <a:pt x="1400288" y="453004"/>
                  </a:cubicBezTo>
                  <a:cubicBezTo>
                    <a:pt x="1400288" y="455191"/>
                    <a:pt x="1400288" y="457283"/>
                    <a:pt x="1400193" y="459186"/>
                  </a:cubicBezTo>
                  <a:cubicBezTo>
                    <a:pt x="1398101" y="459852"/>
                    <a:pt x="1396199" y="461088"/>
                    <a:pt x="1394487" y="463751"/>
                  </a:cubicBezTo>
                  <a:cubicBezTo>
                    <a:pt x="1393916" y="464702"/>
                    <a:pt x="1395723" y="469838"/>
                    <a:pt x="1396674" y="469933"/>
                  </a:cubicBezTo>
                  <a:cubicBezTo>
                    <a:pt x="1397815" y="470028"/>
                    <a:pt x="1398862" y="470028"/>
                    <a:pt x="1399908" y="469933"/>
                  </a:cubicBezTo>
                  <a:cubicBezTo>
                    <a:pt x="1399718" y="473547"/>
                    <a:pt x="1399623" y="475640"/>
                    <a:pt x="1399623" y="475640"/>
                  </a:cubicBezTo>
                  <a:lnTo>
                    <a:pt x="1351402" y="475640"/>
                  </a:lnTo>
                  <a:cubicBezTo>
                    <a:pt x="1351402" y="378533"/>
                    <a:pt x="1308318" y="348859"/>
                    <a:pt x="1308318" y="348859"/>
                  </a:cubicBezTo>
                  <a:lnTo>
                    <a:pt x="1331715" y="322134"/>
                  </a:lnTo>
                  <a:lnTo>
                    <a:pt x="1351402" y="335639"/>
                  </a:lnTo>
                  <a:lnTo>
                    <a:pt x="1397720" y="367310"/>
                  </a:lnTo>
                  <a:close/>
                  <a:moveTo>
                    <a:pt x="1368332" y="371971"/>
                  </a:moveTo>
                  <a:cubicBezTo>
                    <a:pt x="1362625" y="372827"/>
                    <a:pt x="1355111" y="367596"/>
                    <a:pt x="1350641" y="377868"/>
                  </a:cubicBezTo>
                  <a:cubicBezTo>
                    <a:pt x="1357204" y="385952"/>
                    <a:pt x="1365193" y="369498"/>
                    <a:pt x="1369568" y="383669"/>
                  </a:cubicBezTo>
                  <a:cubicBezTo>
                    <a:pt x="1372516" y="377582"/>
                    <a:pt x="1371185" y="371591"/>
                    <a:pt x="1368332" y="371971"/>
                  </a:cubicBezTo>
                  <a:close/>
                  <a:moveTo>
                    <a:pt x="1391348" y="375014"/>
                  </a:moveTo>
                  <a:cubicBezTo>
                    <a:pt x="1392109" y="374729"/>
                    <a:pt x="1393060" y="371115"/>
                    <a:pt x="1392489" y="369878"/>
                  </a:cubicBezTo>
                  <a:cubicBezTo>
                    <a:pt x="1390873" y="365979"/>
                    <a:pt x="1388019" y="365979"/>
                    <a:pt x="1384310" y="368357"/>
                  </a:cubicBezTo>
                  <a:cubicBezTo>
                    <a:pt x="1385071" y="374254"/>
                    <a:pt x="1387449" y="376441"/>
                    <a:pt x="1391348" y="375014"/>
                  </a:cubicBezTo>
                  <a:close/>
                  <a:moveTo>
                    <a:pt x="1274840" y="367310"/>
                  </a:moveTo>
                  <a:lnTo>
                    <a:pt x="1267231" y="380721"/>
                  </a:lnTo>
                  <a:cubicBezTo>
                    <a:pt x="1275696" y="400694"/>
                    <a:pt x="1277408" y="431890"/>
                    <a:pt x="1277408" y="453004"/>
                  </a:cubicBezTo>
                  <a:cubicBezTo>
                    <a:pt x="1277408" y="456427"/>
                    <a:pt x="1277408" y="459566"/>
                    <a:pt x="1277312" y="462419"/>
                  </a:cubicBezTo>
                  <a:cubicBezTo>
                    <a:pt x="1274554" y="462895"/>
                    <a:pt x="1271796" y="465653"/>
                    <a:pt x="1269228" y="469457"/>
                  </a:cubicBezTo>
                  <a:cubicBezTo>
                    <a:pt x="1271891" y="468792"/>
                    <a:pt x="1274459" y="468221"/>
                    <a:pt x="1277122" y="467555"/>
                  </a:cubicBezTo>
                  <a:cubicBezTo>
                    <a:pt x="1276932" y="472596"/>
                    <a:pt x="1276742" y="475640"/>
                    <a:pt x="1276742" y="475640"/>
                  </a:cubicBezTo>
                  <a:lnTo>
                    <a:pt x="1228522" y="475640"/>
                  </a:lnTo>
                  <a:cubicBezTo>
                    <a:pt x="1228522" y="459186"/>
                    <a:pt x="1227190" y="444919"/>
                    <a:pt x="1225193" y="432175"/>
                  </a:cubicBezTo>
                  <a:cubicBezTo>
                    <a:pt x="1226049" y="432365"/>
                    <a:pt x="1226810" y="432555"/>
                    <a:pt x="1227761" y="432745"/>
                  </a:cubicBezTo>
                  <a:cubicBezTo>
                    <a:pt x="1227856" y="425802"/>
                    <a:pt x="1226334" y="422854"/>
                    <a:pt x="1223386" y="422664"/>
                  </a:cubicBezTo>
                  <a:cubicBezTo>
                    <a:pt x="1212068" y="367501"/>
                    <a:pt x="1185437" y="348955"/>
                    <a:pt x="1185437" y="348955"/>
                  </a:cubicBezTo>
                  <a:lnTo>
                    <a:pt x="1208834" y="322229"/>
                  </a:lnTo>
                  <a:lnTo>
                    <a:pt x="1228522" y="335734"/>
                  </a:lnTo>
                  <a:lnTo>
                    <a:pt x="1274840" y="367310"/>
                  </a:lnTo>
                  <a:close/>
                  <a:moveTo>
                    <a:pt x="1247448" y="429321"/>
                  </a:moveTo>
                  <a:cubicBezTo>
                    <a:pt x="1243168" y="417147"/>
                    <a:pt x="1239364" y="415150"/>
                    <a:pt x="1232516" y="414484"/>
                  </a:cubicBezTo>
                  <a:cubicBezTo>
                    <a:pt x="1237177" y="419240"/>
                    <a:pt x="1240410" y="422379"/>
                    <a:pt x="1247448" y="429321"/>
                  </a:cubicBezTo>
                  <a:close/>
                  <a:moveTo>
                    <a:pt x="906293" y="367310"/>
                  </a:moveTo>
                  <a:lnTo>
                    <a:pt x="898684" y="380721"/>
                  </a:lnTo>
                  <a:cubicBezTo>
                    <a:pt x="898874" y="381101"/>
                    <a:pt x="898969" y="381577"/>
                    <a:pt x="899159" y="381957"/>
                  </a:cubicBezTo>
                  <a:cubicBezTo>
                    <a:pt x="897923" y="383099"/>
                    <a:pt x="897162" y="385096"/>
                    <a:pt x="897352" y="388425"/>
                  </a:cubicBezTo>
                  <a:cubicBezTo>
                    <a:pt x="897638" y="393370"/>
                    <a:pt x="899159" y="396319"/>
                    <a:pt x="903439" y="395843"/>
                  </a:cubicBezTo>
                  <a:cubicBezTo>
                    <a:pt x="905722" y="405544"/>
                    <a:pt x="907149" y="416197"/>
                    <a:pt x="907909" y="426658"/>
                  </a:cubicBezTo>
                  <a:cubicBezTo>
                    <a:pt x="901632" y="423235"/>
                    <a:pt x="896592" y="424186"/>
                    <a:pt x="896782" y="414199"/>
                  </a:cubicBezTo>
                  <a:cubicBezTo>
                    <a:pt x="894784" y="423044"/>
                    <a:pt x="890790" y="426658"/>
                    <a:pt x="884988" y="430368"/>
                  </a:cubicBezTo>
                  <a:cubicBezTo>
                    <a:pt x="891741" y="430938"/>
                    <a:pt x="898684" y="431414"/>
                    <a:pt x="908195" y="432175"/>
                  </a:cubicBezTo>
                  <a:cubicBezTo>
                    <a:pt x="908575" y="439689"/>
                    <a:pt x="908765" y="446822"/>
                    <a:pt x="908765" y="453099"/>
                  </a:cubicBezTo>
                  <a:cubicBezTo>
                    <a:pt x="908765" y="466414"/>
                    <a:pt x="908100" y="475735"/>
                    <a:pt x="908100" y="475735"/>
                  </a:cubicBezTo>
                  <a:lnTo>
                    <a:pt x="895355" y="475735"/>
                  </a:lnTo>
                  <a:cubicBezTo>
                    <a:pt x="895450" y="472120"/>
                    <a:pt x="895640" y="468506"/>
                    <a:pt x="895831" y="464607"/>
                  </a:cubicBezTo>
                  <a:cubicBezTo>
                    <a:pt x="890790" y="466604"/>
                    <a:pt x="888888" y="471170"/>
                    <a:pt x="888697" y="475735"/>
                  </a:cubicBezTo>
                  <a:lnTo>
                    <a:pt x="869771" y="475735"/>
                  </a:lnTo>
                  <a:cubicBezTo>
                    <a:pt x="871007" y="471360"/>
                    <a:pt x="871768" y="466890"/>
                    <a:pt x="871007" y="462419"/>
                  </a:cubicBezTo>
                  <a:cubicBezTo>
                    <a:pt x="880803" y="457854"/>
                    <a:pt x="875572" y="452148"/>
                    <a:pt x="871768" y="446441"/>
                  </a:cubicBezTo>
                  <a:cubicBezTo>
                    <a:pt x="871768" y="445585"/>
                    <a:pt x="871768" y="444729"/>
                    <a:pt x="871673" y="443968"/>
                  </a:cubicBezTo>
                  <a:cubicBezTo>
                    <a:pt x="871673" y="437501"/>
                    <a:pt x="871578" y="431128"/>
                    <a:pt x="871578" y="424661"/>
                  </a:cubicBezTo>
                  <a:cubicBezTo>
                    <a:pt x="870627" y="418860"/>
                    <a:pt x="869581" y="413058"/>
                    <a:pt x="868439" y="406115"/>
                  </a:cubicBezTo>
                  <a:cubicBezTo>
                    <a:pt x="860545" y="412487"/>
                    <a:pt x="865396" y="418764"/>
                    <a:pt x="866252" y="424566"/>
                  </a:cubicBezTo>
                  <a:cubicBezTo>
                    <a:pt x="865491" y="424566"/>
                    <a:pt x="864730" y="424566"/>
                    <a:pt x="863969" y="424756"/>
                  </a:cubicBezTo>
                  <a:cubicBezTo>
                    <a:pt x="862162" y="425898"/>
                    <a:pt x="860355" y="427039"/>
                    <a:pt x="858453" y="428180"/>
                  </a:cubicBezTo>
                  <a:cubicBezTo>
                    <a:pt x="857502" y="427229"/>
                    <a:pt x="856551" y="426563"/>
                    <a:pt x="855600" y="426183"/>
                  </a:cubicBezTo>
                  <a:cubicBezTo>
                    <a:pt x="844662" y="368262"/>
                    <a:pt x="816890" y="349050"/>
                    <a:pt x="816890" y="349050"/>
                  </a:cubicBezTo>
                  <a:lnTo>
                    <a:pt x="840287" y="322324"/>
                  </a:lnTo>
                  <a:lnTo>
                    <a:pt x="859975" y="335829"/>
                  </a:lnTo>
                  <a:lnTo>
                    <a:pt x="906293" y="367310"/>
                  </a:lnTo>
                  <a:close/>
                  <a:moveTo>
                    <a:pt x="870817" y="378628"/>
                  </a:moveTo>
                  <a:cubicBezTo>
                    <a:pt x="864445" y="380911"/>
                    <a:pt x="859309" y="374539"/>
                    <a:pt x="855409" y="381482"/>
                  </a:cubicBezTo>
                  <a:cubicBezTo>
                    <a:pt x="854839" y="382528"/>
                    <a:pt x="856170" y="387188"/>
                    <a:pt x="857216" y="387569"/>
                  </a:cubicBezTo>
                  <a:cubicBezTo>
                    <a:pt x="862447" y="389471"/>
                    <a:pt x="867108" y="388520"/>
                    <a:pt x="870817" y="378628"/>
                  </a:cubicBezTo>
                  <a:close/>
                  <a:moveTo>
                    <a:pt x="561428" y="414294"/>
                  </a:moveTo>
                  <a:cubicBezTo>
                    <a:pt x="562094" y="420381"/>
                    <a:pt x="562759" y="427039"/>
                    <a:pt x="563330" y="433982"/>
                  </a:cubicBezTo>
                  <a:cubicBezTo>
                    <a:pt x="563330" y="433982"/>
                    <a:pt x="563425" y="434077"/>
                    <a:pt x="563425" y="434077"/>
                  </a:cubicBezTo>
                  <a:cubicBezTo>
                    <a:pt x="563425" y="434077"/>
                    <a:pt x="563425" y="434077"/>
                    <a:pt x="563330" y="434077"/>
                  </a:cubicBezTo>
                  <a:cubicBezTo>
                    <a:pt x="563806" y="439118"/>
                    <a:pt x="564186" y="444254"/>
                    <a:pt x="564471" y="449294"/>
                  </a:cubicBezTo>
                  <a:cubicBezTo>
                    <a:pt x="567895" y="447963"/>
                    <a:pt x="572365" y="449485"/>
                    <a:pt x="578547" y="456142"/>
                  </a:cubicBezTo>
                  <a:cubicBezTo>
                    <a:pt x="585966" y="459661"/>
                    <a:pt x="585966" y="459661"/>
                    <a:pt x="579213" y="475449"/>
                  </a:cubicBezTo>
                  <a:cubicBezTo>
                    <a:pt x="579213" y="475449"/>
                    <a:pt x="579213" y="475449"/>
                    <a:pt x="579213" y="475449"/>
                  </a:cubicBezTo>
                  <a:lnTo>
                    <a:pt x="592814" y="475449"/>
                  </a:lnTo>
                  <a:cubicBezTo>
                    <a:pt x="592814" y="470789"/>
                    <a:pt x="592719" y="466414"/>
                    <a:pt x="592528" y="462134"/>
                  </a:cubicBezTo>
                  <a:cubicBezTo>
                    <a:pt x="591387" y="460993"/>
                    <a:pt x="590151" y="459661"/>
                    <a:pt x="589104" y="458044"/>
                  </a:cubicBezTo>
                  <a:cubicBezTo>
                    <a:pt x="589960" y="455381"/>
                    <a:pt x="590912" y="452718"/>
                    <a:pt x="591863" y="449865"/>
                  </a:cubicBezTo>
                  <a:cubicBezTo>
                    <a:pt x="591672" y="447107"/>
                    <a:pt x="591387" y="444634"/>
                    <a:pt x="591102" y="442066"/>
                  </a:cubicBezTo>
                  <a:cubicBezTo>
                    <a:pt x="582922" y="441781"/>
                    <a:pt x="575884" y="440259"/>
                    <a:pt x="570273" y="433316"/>
                  </a:cubicBezTo>
                  <a:cubicBezTo>
                    <a:pt x="572365" y="431509"/>
                    <a:pt x="574363" y="429702"/>
                    <a:pt x="576455" y="427895"/>
                  </a:cubicBezTo>
                  <a:lnTo>
                    <a:pt x="576455" y="427895"/>
                  </a:lnTo>
                  <a:cubicBezTo>
                    <a:pt x="571890" y="422759"/>
                    <a:pt x="578357" y="411156"/>
                    <a:pt x="569132" y="408873"/>
                  </a:cubicBezTo>
                  <a:cubicBezTo>
                    <a:pt x="567134" y="406495"/>
                    <a:pt x="565137" y="404118"/>
                    <a:pt x="563140" y="401835"/>
                  </a:cubicBezTo>
                  <a:cubicBezTo>
                    <a:pt x="565137" y="404213"/>
                    <a:pt x="567134" y="406591"/>
                    <a:pt x="569132" y="408873"/>
                  </a:cubicBezTo>
                  <a:cubicBezTo>
                    <a:pt x="567800" y="416482"/>
                    <a:pt x="564757" y="416101"/>
                    <a:pt x="561428" y="414294"/>
                  </a:cubicBezTo>
                  <a:close/>
                  <a:moveTo>
                    <a:pt x="504648" y="399077"/>
                  </a:moveTo>
                  <a:cubicBezTo>
                    <a:pt x="509023" y="397840"/>
                    <a:pt x="513398" y="396604"/>
                    <a:pt x="517773" y="395368"/>
                  </a:cubicBezTo>
                  <a:cubicBezTo>
                    <a:pt x="521862" y="399077"/>
                    <a:pt x="525952" y="400503"/>
                    <a:pt x="530422" y="396224"/>
                  </a:cubicBezTo>
                  <a:cubicBezTo>
                    <a:pt x="531373" y="397365"/>
                    <a:pt x="532229" y="398506"/>
                    <a:pt x="533180" y="399647"/>
                  </a:cubicBezTo>
                  <a:cubicBezTo>
                    <a:pt x="533085" y="405069"/>
                    <a:pt x="534892" y="407256"/>
                    <a:pt x="537365" y="408398"/>
                  </a:cubicBezTo>
                  <a:cubicBezTo>
                    <a:pt x="538031" y="412582"/>
                    <a:pt x="538507" y="416767"/>
                    <a:pt x="538887" y="420952"/>
                  </a:cubicBezTo>
                  <a:cubicBezTo>
                    <a:pt x="531564" y="419525"/>
                    <a:pt x="524240" y="418099"/>
                    <a:pt x="516156" y="416577"/>
                  </a:cubicBezTo>
                  <a:cubicBezTo>
                    <a:pt x="519675" y="428465"/>
                    <a:pt x="529566" y="436169"/>
                    <a:pt x="540123" y="438737"/>
                  </a:cubicBezTo>
                  <a:cubicBezTo>
                    <a:pt x="540314" y="443778"/>
                    <a:pt x="540409" y="448724"/>
                    <a:pt x="540409" y="453099"/>
                  </a:cubicBezTo>
                  <a:cubicBezTo>
                    <a:pt x="540409" y="466414"/>
                    <a:pt x="539743" y="475735"/>
                    <a:pt x="539743" y="475735"/>
                  </a:cubicBezTo>
                  <a:lnTo>
                    <a:pt x="491428" y="475735"/>
                  </a:lnTo>
                  <a:cubicBezTo>
                    <a:pt x="491428" y="462134"/>
                    <a:pt x="490477" y="449960"/>
                    <a:pt x="489050" y="438927"/>
                  </a:cubicBezTo>
                  <a:cubicBezTo>
                    <a:pt x="493520" y="437691"/>
                    <a:pt x="497990" y="436455"/>
                    <a:pt x="502175" y="437406"/>
                  </a:cubicBezTo>
                  <a:cubicBezTo>
                    <a:pt x="506170" y="441305"/>
                    <a:pt x="510545" y="443398"/>
                    <a:pt x="513968" y="437311"/>
                  </a:cubicBezTo>
                  <a:cubicBezTo>
                    <a:pt x="515871" y="433792"/>
                    <a:pt x="514539" y="430082"/>
                    <a:pt x="510164" y="430463"/>
                  </a:cubicBezTo>
                  <a:cubicBezTo>
                    <a:pt x="509784" y="425898"/>
                    <a:pt x="509308" y="421427"/>
                    <a:pt x="508833" y="415531"/>
                  </a:cubicBezTo>
                  <a:cubicBezTo>
                    <a:pt x="503506" y="428941"/>
                    <a:pt x="493805" y="418004"/>
                    <a:pt x="486482" y="423805"/>
                  </a:cubicBezTo>
                  <a:cubicBezTo>
                    <a:pt x="485055" y="416767"/>
                    <a:pt x="483439" y="410300"/>
                    <a:pt x="481631" y="404403"/>
                  </a:cubicBezTo>
                  <a:cubicBezTo>
                    <a:pt x="486958" y="402120"/>
                    <a:pt x="493710" y="403452"/>
                    <a:pt x="496944" y="396033"/>
                  </a:cubicBezTo>
                  <a:cubicBezTo>
                    <a:pt x="498561" y="395273"/>
                    <a:pt x="500178" y="394512"/>
                    <a:pt x="501699" y="393846"/>
                  </a:cubicBezTo>
                  <a:cubicBezTo>
                    <a:pt x="502841" y="395558"/>
                    <a:pt x="503697" y="397270"/>
                    <a:pt x="504648" y="399077"/>
                  </a:cubicBezTo>
                  <a:close/>
                  <a:moveTo>
                    <a:pt x="512257" y="459376"/>
                  </a:moveTo>
                  <a:cubicBezTo>
                    <a:pt x="502365" y="464797"/>
                    <a:pt x="510925" y="447773"/>
                    <a:pt x="502460" y="450245"/>
                  </a:cubicBezTo>
                  <a:cubicBezTo>
                    <a:pt x="500653" y="453004"/>
                    <a:pt x="497610" y="457474"/>
                    <a:pt x="494852" y="461659"/>
                  </a:cubicBezTo>
                  <a:cubicBezTo>
                    <a:pt x="498751" y="471740"/>
                    <a:pt x="508262" y="464702"/>
                    <a:pt x="512352" y="472406"/>
                  </a:cubicBezTo>
                  <a:cubicBezTo>
                    <a:pt x="516441" y="469838"/>
                    <a:pt x="520626" y="467365"/>
                    <a:pt x="525952" y="464036"/>
                  </a:cubicBezTo>
                  <a:cubicBezTo>
                    <a:pt x="522338" y="459756"/>
                    <a:pt x="526047" y="450721"/>
                    <a:pt x="518439" y="449770"/>
                  </a:cubicBezTo>
                  <a:cubicBezTo>
                    <a:pt x="512922" y="449009"/>
                    <a:pt x="513303" y="455191"/>
                    <a:pt x="512257" y="459376"/>
                  </a:cubicBezTo>
                  <a:close/>
                  <a:moveTo>
                    <a:pt x="558194" y="387474"/>
                  </a:moveTo>
                  <a:cubicBezTo>
                    <a:pt x="558194" y="387474"/>
                    <a:pt x="558955" y="392705"/>
                    <a:pt x="559906" y="400979"/>
                  </a:cubicBezTo>
                  <a:cubicBezTo>
                    <a:pt x="560952" y="401360"/>
                    <a:pt x="562094" y="401740"/>
                    <a:pt x="563140" y="402120"/>
                  </a:cubicBezTo>
                  <a:cubicBezTo>
                    <a:pt x="560286" y="396604"/>
                    <a:pt x="560667" y="391278"/>
                    <a:pt x="561618" y="385857"/>
                  </a:cubicBezTo>
                  <a:lnTo>
                    <a:pt x="558194" y="387474"/>
                  </a:lnTo>
                  <a:close/>
                  <a:moveTo>
                    <a:pt x="537746" y="367310"/>
                  </a:moveTo>
                  <a:lnTo>
                    <a:pt x="529661" y="361794"/>
                  </a:lnTo>
                  <a:cubicBezTo>
                    <a:pt x="528901" y="366835"/>
                    <a:pt x="528710" y="372256"/>
                    <a:pt x="527474" y="377012"/>
                  </a:cubicBezTo>
                  <a:cubicBezTo>
                    <a:pt x="527284" y="377392"/>
                    <a:pt x="527093" y="377677"/>
                    <a:pt x="526808" y="378058"/>
                  </a:cubicBezTo>
                  <a:cubicBezTo>
                    <a:pt x="526998" y="377677"/>
                    <a:pt x="527189" y="377392"/>
                    <a:pt x="527474" y="377012"/>
                  </a:cubicBezTo>
                  <a:cubicBezTo>
                    <a:pt x="528615" y="377582"/>
                    <a:pt x="529852" y="378248"/>
                    <a:pt x="531088" y="379104"/>
                  </a:cubicBezTo>
                  <a:lnTo>
                    <a:pt x="537746" y="367310"/>
                  </a:lnTo>
                  <a:close/>
                  <a:moveTo>
                    <a:pt x="809852" y="384620"/>
                  </a:moveTo>
                  <a:cubicBezTo>
                    <a:pt x="805287" y="390042"/>
                    <a:pt x="812896" y="399743"/>
                    <a:pt x="809852" y="406781"/>
                  </a:cubicBezTo>
                  <a:cubicBezTo>
                    <a:pt x="814893" y="402025"/>
                    <a:pt x="817841" y="394321"/>
                    <a:pt x="824499" y="394892"/>
                  </a:cubicBezTo>
                  <a:cubicBezTo>
                    <a:pt x="825450" y="396794"/>
                    <a:pt x="826401" y="398982"/>
                    <a:pt x="827447" y="401360"/>
                  </a:cubicBezTo>
                  <a:cubicBezTo>
                    <a:pt x="825355" y="412868"/>
                    <a:pt x="823928" y="420667"/>
                    <a:pt x="822407" y="429131"/>
                  </a:cubicBezTo>
                  <a:cubicBezTo>
                    <a:pt x="834961" y="427990"/>
                    <a:pt x="835532" y="426754"/>
                    <a:pt x="828208" y="403166"/>
                  </a:cubicBezTo>
                  <a:cubicBezTo>
                    <a:pt x="833629" y="417338"/>
                    <a:pt x="838765" y="440069"/>
                    <a:pt x="838765" y="475640"/>
                  </a:cubicBezTo>
                  <a:lnTo>
                    <a:pt x="811374" y="475640"/>
                  </a:lnTo>
                  <a:cubicBezTo>
                    <a:pt x="811374" y="473737"/>
                    <a:pt x="811374" y="471740"/>
                    <a:pt x="811279" y="469743"/>
                  </a:cubicBezTo>
                  <a:cubicBezTo>
                    <a:pt x="816034" y="469838"/>
                    <a:pt x="821551" y="467841"/>
                    <a:pt x="827447" y="468887"/>
                  </a:cubicBezTo>
                  <a:cubicBezTo>
                    <a:pt x="822026" y="457949"/>
                    <a:pt x="816605" y="455191"/>
                    <a:pt x="810708" y="455952"/>
                  </a:cubicBezTo>
                  <a:cubicBezTo>
                    <a:pt x="808996" y="423615"/>
                    <a:pt x="803955" y="387379"/>
                    <a:pt x="803955" y="387379"/>
                  </a:cubicBezTo>
                  <a:lnTo>
                    <a:pt x="809852" y="384620"/>
                  </a:lnTo>
                  <a:close/>
                  <a:moveTo>
                    <a:pt x="809282" y="419050"/>
                  </a:moveTo>
                  <a:cubicBezTo>
                    <a:pt x="810042" y="421427"/>
                    <a:pt x="812230" y="423235"/>
                    <a:pt x="814227" y="424566"/>
                  </a:cubicBezTo>
                  <a:cubicBezTo>
                    <a:pt x="814703" y="424946"/>
                    <a:pt x="817556" y="421998"/>
                    <a:pt x="817461" y="421523"/>
                  </a:cubicBezTo>
                  <a:cubicBezTo>
                    <a:pt x="816700" y="418955"/>
                    <a:pt x="815273" y="416767"/>
                    <a:pt x="812135" y="410585"/>
                  </a:cubicBezTo>
                  <a:cubicBezTo>
                    <a:pt x="810613" y="414770"/>
                    <a:pt x="808806" y="417528"/>
                    <a:pt x="809282" y="419050"/>
                  </a:cubicBezTo>
                  <a:close/>
                  <a:moveTo>
                    <a:pt x="783507" y="367310"/>
                  </a:moveTo>
                  <a:lnTo>
                    <a:pt x="775898" y="380721"/>
                  </a:lnTo>
                  <a:cubicBezTo>
                    <a:pt x="781129" y="393085"/>
                    <a:pt x="783792" y="409824"/>
                    <a:pt x="785029" y="425707"/>
                  </a:cubicBezTo>
                  <a:cubicBezTo>
                    <a:pt x="779608" y="423805"/>
                    <a:pt x="775328" y="421332"/>
                    <a:pt x="770953" y="427039"/>
                  </a:cubicBezTo>
                  <a:cubicBezTo>
                    <a:pt x="770192" y="428085"/>
                    <a:pt x="771048" y="433221"/>
                    <a:pt x="771904" y="433506"/>
                  </a:cubicBezTo>
                  <a:cubicBezTo>
                    <a:pt x="776184" y="435313"/>
                    <a:pt x="780559" y="435884"/>
                    <a:pt x="785504" y="431984"/>
                  </a:cubicBezTo>
                  <a:cubicBezTo>
                    <a:pt x="785885" y="438167"/>
                    <a:pt x="786075" y="444159"/>
                    <a:pt x="786075" y="449580"/>
                  </a:cubicBezTo>
                  <a:cubicBezTo>
                    <a:pt x="783887" y="447487"/>
                    <a:pt x="781415" y="447202"/>
                    <a:pt x="777896" y="453004"/>
                  </a:cubicBezTo>
                  <a:cubicBezTo>
                    <a:pt x="775042" y="457569"/>
                    <a:pt x="776564" y="464892"/>
                    <a:pt x="779988" y="467270"/>
                  </a:cubicBezTo>
                  <a:cubicBezTo>
                    <a:pt x="782176" y="468792"/>
                    <a:pt x="784078" y="469172"/>
                    <a:pt x="785790" y="468887"/>
                  </a:cubicBezTo>
                  <a:cubicBezTo>
                    <a:pt x="785599" y="473072"/>
                    <a:pt x="785409" y="475640"/>
                    <a:pt x="785409" y="475640"/>
                  </a:cubicBezTo>
                  <a:lnTo>
                    <a:pt x="737189" y="475640"/>
                  </a:lnTo>
                  <a:cubicBezTo>
                    <a:pt x="737189" y="473927"/>
                    <a:pt x="737094" y="472406"/>
                    <a:pt x="737094" y="470789"/>
                  </a:cubicBezTo>
                  <a:cubicBezTo>
                    <a:pt x="738711" y="469457"/>
                    <a:pt x="740328" y="467841"/>
                    <a:pt x="741849" y="466604"/>
                  </a:cubicBezTo>
                  <a:cubicBezTo>
                    <a:pt x="749173" y="462705"/>
                    <a:pt x="748127" y="455572"/>
                    <a:pt x="748222" y="445109"/>
                  </a:cubicBezTo>
                  <a:cubicBezTo>
                    <a:pt x="743561" y="449199"/>
                    <a:pt x="740423" y="451957"/>
                    <a:pt x="736523" y="455381"/>
                  </a:cubicBezTo>
                  <a:cubicBezTo>
                    <a:pt x="736238" y="451672"/>
                    <a:pt x="735953" y="448058"/>
                    <a:pt x="735572" y="444634"/>
                  </a:cubicBezTo>
                  <a:cubicBezTo>
                    <a:pt x="735762" y="443207"/>
                    <a:pt x="735953" y="441876"/>
                    <a:pt x="736143" y="440544"/>
                  </a:cubicBezTo>
                  <a:cubicBezTo>
                    <a:pt x="737189" y="438642"/>
                    <a:pt x="738330" y="436645"/>
                    <a:pt x="739377" y="434743"/>
                  </a:cubicBezTo>
                  <a:cubicBezTo>
                    <a:pt x="746415" y="437025"/>
                    <a:pt x="754689" y="444634"/>
                    <a:pt x="757162" y="428085"/>
                  </a:cubicBezTo>
                  <a:cubicBezTo>
                    <a:pt x="760966" y="427515"/>
                    <a:pt x="766102" y="429892"/>
                    <a:pt x="767053" y="422474"/>
                  </a:cubicBezTo>
                  <a:cubicBezTo>
                    <a:pt x="767339" y="419906"/>
                    <a:pt x="766387" y="416006"/>
                    <a:pt x="764771" y="414484"/>
                  </a:cubicBezTo>
                  <a:cubicBezTo>
                    <a:pt x="761156" y="410775"/>
                    <a:pt x="758874" y="414580"/>
                    <a:pt x="756972" y="418194"/>
                  </a:cubicBezTo>
                  <a:cubicBezTo>
                    <a:pt x="753453" y="410871"/>
                    <a:pt x="749934" y="403452"/>
                    <a:pt x="746510" y="396128"/>
                  </a:cubicBezTo>
                  <a:cubicBezTo>
                    <a:pt x="743276" y="400313"/>
                    <a:pt x="739947" y="404593"/>
                    <a:pt x="736713" y="408778"/>
                  </a:cubicBezTo>
                  <a:cubicBezTo>
                    <a:pt x="739947" y="404593"/>
                    <a:pt x="743276" y="400313"/>
                    <a:pt x="746510" y="396128"/>
                  </a:cubicBezTo>
                  <a:cubicBezTo>
                    <a:pt x="750124" y="378628"/>
                    <a:pt x="734621" y="388995"/>
                    <a:pt x="733004" y="379104"/>
                  </a:cubicBezTo>
                  <a:cubicBezTo>
                    <a:pt x="730246" y="403927"/>
                    <a:pt x="731007" y="408778"/>
                    <a:pt x="736713" y="408778"/>
                  </a:cubicBezTo>
                  <a:cubicBezTo>
                    <a:pt x="738330" y="409919"/>
                    <a:pt x="739947" y="410965"/>
                    <a:pt x="741659" y="412107"/>
                  </a:cubicBezTo>
                  <a:cubicBezTo>
                    <a:pt x="741944" y="413058"/>
                    <a:pt x="742135" y="414104"/>
                    <a:pt x="742325" y="415055"/>
                  </a:cubicBezTo>
                  <a:cubicBezTo>
                    <a:pt x="739757" y="418764"/>
                    <a:pt x="730627" y="417433"/>
                    <a:pt x="736238" y="427419"/>
                  </a:cubicBezTo>
                  <a:cubicBezTo>
                    <a:pt x="735382" y="428465"/>
                    <a:pt x="734526" y="429607"/>
                    <a:pt x="733670" y="430653"/>
                  </a:cubicBezTo>
                  <a:cubicBezTo>
                    <a:pt x="731007" y="414865"/>
                    <a:pt x="727203" y="401835"/>
                    <a:pt x="722828" y="391183"/>
                  </a:cubicBezTo>
                  <a:cubicBezTo>
                    <a:pt x="722923" y="390802"/>
                    <a:pt x="723018" y="390517"/>
                    <a:pt x="723113" y="390137"/>
                  </a:cubicBezTo>
                  <a:cubicBezTo>
                    <a:pt x="722732" y="389566"/>
                    <a:pt x="722257" y="389281"/>
                    <a:pt x="721877" y="388805"/>
                  </a:cubicBezTo>
                  <a:cubicBezTo>
                    <a:pt x="712936" y="367596"/>
                    <a:pt x="702474" y="356183"/>
                    <a:pt x="697338" y="351618"/>
                  </a:cubicBezTo>
                  <a:cubicBezTo>
                    <a:pt x="697434" y="349525"/>
                    <a:pt x="697529" y="347338"/>
                    <a:pt x="697434" y="345245"/>
                  </a:cubicBezTo>
                  <a:lnTo>
                    <a:pt x="717501" y="322324"/>
                  </a:lnTo>
                  <a:lnTo>
                    <a:pt x="737189" y="335829"/>
                  </a:lnTo>
                  <a:lnTo>
                    <a:pt x="783507" y="367310"/>
                  </a:lnTo>
                  <a:close/>
                  <a:moveTo>
                    <a:pt x="720925" y="333642"/>
                  </a:moveTo>
                  <a:cubicBezTo>
                    <a:pt x="721496" y="339824"/>
                    <a:pt x="723493" y="341441"/>
                    <a:pt x="727393" y="340490"/>
                  </a:cubicBezTo>
                  <a:cubicBezTo>
                    <a:pt x="728344" y="334688"/>
                    <a:pt x="725491" y="333927"/>
                    <a:pt x="720925" y="333642"/>
                  </a:cubicBezTo>
                  <a:close/>
                  <a:moveTo>
                    <a:pt x="595477" y="334213"/>
                  </a:moveTo>
                  <a:cubicBezTo>
                    <a:pt x="589580" y="342582"/>
                    <a:pt x="583683" y="343248"/>
                    <a:pt x="577691" y="341441"/>
                  </a:cubicBezTo>
                  <a:lnTo>
                    <a:pt x="594526" y="322229"/>
                  </a:lnTo>
                  <a:lnTo>
                    <a:pt x="614213" y="335734"/>
                  </a:lnTo>
                  <a:lnTo>
                    <a:pt x="622393" y="341346"/>
                  </a:lnTo>
                  <a:cubicBezTo>
                    <a:pt x="621632" y="342011"/>
                    <a:pt x="620871" y="342773"/>
                    <a:pt x="619920" y="343438"/>
                  </a:cubicBezTo>
                  <a:cubicBezTo>
                    <a:pt x="623439" y="345055"/>
                    <a:pt x="626102" y="345816"/>
                    <a:pt x="628099" y="345150"/>
                  </a:cubicBezTo>
                  <a:lnTo>
                    <a:pt x="635518" y="350286"/>
                  </a:lnTo>
                  <a:cubicBezTo>
                    <a:pt x="626292" y="358656"/>
                    <a:pt x="621917" y="362650"/>
                    <a:pt x="613547" y="370259"/>
                  </a:cubicBezTo>
                  <a:cubicBezTo>
                    <a:pt x="625436" y="369118"/>
                    <a:pt x="630952" y="367310"/>
                    <a:pt x="635613" y="350286"/>
                  </a:cubicBezTo>
                  <a:lnTo>
                    <a:pt x="660626" y="367310"/>
                  </a:lnTo>
                  <a:lnTo>
                    <a:pt x="653018" y="380721"/>
                  </a:lnTo>
                  <a:cubicBezTo>
                    <a:pt x="661482" y="400694"/>
                    <a:pt x="663194" y="431890"/>
                    <a:pt x="663194" y="453004"/>
                  </a:cubicBezTo>
                  <a:cubicBezTo>
                    <a:pt x="663194" y="466319"/>
                    <a:pt x="662529" y="475640"/>
                    <a:pt x="662529" y="475640"/>
                  </a:cubicBezTo>
                  <a:lnTo>
                    <a:pt x="614308" y="475640"/>
                  </a:lnTo>
                  <a:cubicBezTo>
                    <a:pt x="614308" y="472501"/>
                    <a:pt x="614118" y="469553"/>
                    <a:pt x="614023" y="466509"/>
                  </a:cubicBezTo>
                  <a:cubicBezTo>
                    <a:pt x="616686" y="466129"/>
                    <a:pt x="619349" y="465843"/>
                    <a:pt x="622012" y="465938"/>
                  </a:cubicBezTo>
                  <a:cubicBezTo>
                    <a:pt x="625436" y="476305"/>
                    <a:pt x="632759" y="473547"/>
                    <a:pt x="636564" y="469362"/>
                  </a:cubicBezTo>
                  <a:cubicBezTo>
                    <a:pt x="644648" y="460612"/>
                    <a:pt x="645789" y="448819"/>
                    <a:pt x="640083" y="436835"/>
                  </a:cubicBezTo>
                  <a:cubicBezTo>
                    <a:pt x="639893" y="431509"/>
                    <a:pt x="646740" y="427895"/>
                    <a:pt x="642746" y="421713"/>
                  </a:cubicBezTo>
                  <a:cubicBezTo>
                    <a:pt x="640178" y="417718"/>
                    <a:pt x="637134" y="418384"/>
                    <a:pt x="634091" y="421332"/>
                  </a:cubicBezTo>
                  <a:cubicBezTo>
                    <a:pt x="634281" y="428846"/>
                    <a:pt x="634471" y="436360"/>
                    <a:pt x="634662" y="443778"/>
                  </a:cubicBezTo>
                  <a:cubicBezTo>
                    <a:pt x="634471" y="436264"/>
                    <a:pt x="634281" y="428751"/>
                    <a:pt x="634091" y="421332"/>
                  </a:cubicBezTo>
                  <a:cubicBezTo>
                    <a:pt x="626387" y="427515"/>
                    <a:pt x="618303" y="433506"/>
                    <a:pt x="624390" y="447582"/>
                  </a:cubicBezTo>
                  <a:cubicBezTo>
                    <a:pt x="616591" y="443778"/>
                    <a:pt x="620300" y="458710"/>
                    <a:pt x="614308" y="457189"/>
                  </a:cubicBezTo>
                  <a:cubicBezTo>
                    <a:pt x="614118" y="457093"/>
                    <a:pt x="613833" y="456998"/>
                    <a:pt x="613643" y="456903"/>
                  </a:cubicBezTo>
                  <a:cubicBezTo>
                    <a:pt x="613262" y="451292"/>
                    <a:pt x="612787" y="445965"/>
                    <a:pt x="612216" y="440925"/>
                  </a:cubicBezTo>
                  <a:cubicBezTo>
                    <a:pt x="614499" y="440354"/>
                    <a:pt x="616401" y="438642"/>
                    <a:pt x="617162" y="434933"/>
                  </a:cubicBezTo>
                  <a:cubicBezTo>
                    <a:pt x="618113" y="430558"/>
                    <a:pt x="618398" y="425232"/>
                    <a:pt x="612501" y="423520"/>
                  </a:cubicBezTo>
                  <a:cubicBezTo>
                    <a:pt x="611265" y="424851"/>
                    <a:pt x="610884" y="427134"/>
                    <a:pt x="610504" y="429417"/>
                  </a:cubicBezTo>
                  <a:cubicBezTo>
                    <a:pt x="602705" y="384145"/>
                    <a:pt x="584634" y="361604"/>
                    <a:pt x="575979" y="353139"/>
                  </a:cubicBezTo>
                  <a:cubicBezTo>
                    <a:pt x="585395" y="355041"/>
                    <a:pt x="591863" y="349240"/>
                    <a:pt x="595477" y="334213"/>
                  </a:cubicBezTo>
                  <a:close/>
                  <a:moveTo>
                    <a:pt x="652542" y="423330"/>
                  </a:moveTo>
                  <a:cubicBezTo>
                    <a:pt x="653113" y="409254"/>
                    <a:pt x="647787" y="406686"/>
                    <a:pt x="639037" y="404498"/>
                  </a:cubicBezTo>
                  <a:cubicBezTo>
                    <a:pt x="641224" y="413724"/>
                    <a:pt x="645124" y="417908"/>
                    <a:pt x="652542" y="423330"/>
                  </a:cubicBezTo>
                  <a:close/>
                  <a:moveTo>
                    <a:pt x="619444" y="399267"/>
                  </a:moveTo>
                  <a:cubicBezTo>
                    <a:pt x="618683" y="403072"/>
                    <a:pt x="612977" y="405069"/>
                    <a:pt x="616306" y="409729"/>
                  </a:cubicBezTo>
                  <a:cubicBezTo>
                    <a:pt x="617447" y="411346"/>
                    <a:pt x="621537" y="409729"/>
                    <a:pt x="624295" y="409539"/>
                  </a:cubicBezTo>
                  <a:cubicBezTo>
                    <a:pt x="627528" y="411726"/>
                    <a:pt x="629050" y="410300"/>
                    <a:pt x="629240" y="405925"/>
                  </a:cubicBezTo>
                  <a:cubicBezTo>
                    <a:pt x="630191" y="403737"/>
                    <a:pt x="631238" y="401645"/>
                    <a:pt x="632189" y="399457"/>
                  </a:cubicBezTo>
                  <a:cubicBezTo>
                    <a:pt x="639893" y="397936"/>
                    <a:pt x="647596" y="396319"/>
                    <a:pt x="655871" y="394702"/>
                  </a:cubicBezTo>
                  <a:cubicBezTo>
                    <a:pt x="652257" y="377202"/>
                    <a:pt x="644077" y="386142"/>
                    <a:pt x="637705" y="387188"/>
                  </a:cubicBezTo>
                  <a:cubicBezTo>
                    <a:pt x="628575" y="363792"/>
                    <a:pt x="623819" y="391088"/>
                    <a:pt x="616591" y="390042"/>
                  </a:cubicBezTo>
                  <a:cubicBezTo>
                    <a:pt x="612977" y="395273"/>
                    <a:pt x="618113" y="396319"/>
                    <a:pt x="619444" y="399267"/>
                  </a:cubicBezTo>
                  <a:close/>
                  <a:moveTo>
                    <a:pt x="2334162" y="335639"/>
                  </a:moveTo>
                  <a:lnTo>
                    <a:pt x="2314475" y="322134"/>
                  </a:lnTo>
                  <a:lnTo>
                    <a:pt x="2301064" y="337541"/>
                  </a:lnTo>
                  <a:cubicBezTo>
                    <a:pt x="2301255" y="343058"/>
                    <a:pt x="2300684" y="348194"/>
                    <a:pt x="2298972" y="352283"/>
                  </a:cubicBezTo>
                  <a:cubicBezTo>
                    <a:pt x="2298592" y="348384"/>
                    <a:pt x="2298021" y="344960"/>
                    <a:pt x="2297355" y="341821"/>
                  </a:cubicBezTo>
                  <a:lnTo>
                    <a:pt x="2291173" y="348859"/>
                  </a:lnTo>
                  <a:cubicBezTo>
                    <a:pt x="2291173" y="348859"/>
                    <a:pt x="2297545" y="353329"/>
                    <a:pt x="2305440" y="364267"/>
                  </a:cubicBezTo>
                  <a:cubicBezTo>
                    <a:pt x="2306771" y="365123"/>
                    <a:pt x="2308008" y="366169"/>
                    <a:pt x="2309244" y="367596"/>
                  </a:cubicBezTo>
                  <a:cubicBezTo>
                    <a:pt x="2311431" y="370164"/>
                    <a:pt x="2312382" y="372732"/>
                    <a:pt x="2312382" y="375205"/>
                  </a:cubicBezTo>
                  <a:cubicBezTo>
                    <a:pt x="2323225" y="394702"/>
                    <a:pt x="2334258" y="426563"/>
                    <a:pt x="2334258" y="475544"/>
                  </a:cubicBezTo>
                  <a:lnTo>
                    <a:pt x="2382478" y="475544"/>
                  </a:lnTo>
                  <a:cubicBezTo>
                    <a:pt x="2382478" y="475544"/>
                    <a:pt x="2383143" y="466224"/>
                    <a:pt x="2383143" y="452908"/>
                  </a:cubicBezTo>
                  <a:cubicBezTo>
                    <a:pt x="2383143" y="431794"/>
                    <a:pt x="2381527" y="400694"/>
                    <a:pt x="2372967" y="380626"/>
                  </a:cubicBezTo>
                  <a:lnTo>
                    <a:pt x="2380576" y="367215"/>
                  </a:lnTo>
                  <a:lnTo>
                    <a:pt x="2334162" y="335639"/>
                  </a:lnTo>
                  <a:close/>
                  <a:moveTo>
                    <a:pt x="3316922" y="335639"/>
                  </a:moveTo>
                  <a:lnTo>
                    <a:pt x="3297235" y="322134"/>
                  </a:lnTo>
                  <a:lnTo>
                    <a:pt x="3273838" y="348859"/>
                  </a:lnTo>
                  <a:cubicBezTo>
                    <a:pt x="3273838" y="348859"/>
                    <a:pt x="3316922" y="378533"/>
                    <a:pt x="3316922" y="475640"/>
                  </a:cubicBezTo>
                  <a:lnTo>
                    <a:pt x="3365143" y="475640"/>
                  </a:lnTo>
                  <a:cubicBezTo>
                    <a:pt x="3365143" y="475640"/>
                    <a:pt x="3365809" y="466319"/>
                    <a:pt x="3365809" y="453004"/>
                  </a:cubicBezTo>
                  <a:cubicBezTo>
                    <a:pt x="3365809" y="431890"/>
                    <a:pt x="3364192" y="400789"/>
                    <a:pt x="3355632" y="380721"/>
                  </a:cubicBezTo>
                  <a:lnTo>
                    <a:pt x="3363241" y="367310"/>
                  </a:lnTo>
                  <a:lnTo>
                    <a:pt x="3316922" y="335639"/>
                  </a:lnTo>
                  <a:close/>
                  <a:moveTo>
                    <a:pt x="3071256" y="335639"/>
                  </a:moveTo>
                  <a:lnTo>
                    <a:pt x="3051569" y="322134"/>
                  </a:lnTo>
                  <a:lnTo>
                    <a:pt x="3028172" y="348859"/>
                  </a:lnTo>
                  <a:cubicBezTo>
                    <a:pt x="3028172" y="348859"/>
                    <a:pt x="3071256" y="378533"/>
                    <a:pt x="3071256" y="475640"/>
                  </a:cubicBezTo>
                  <a:lnTo>
                    <a:pt x="3119477" y="475640"/>
                  </a:lnTo>
                  <a:cubicBezTo>
                    <a:pt x="3119477" y="475640"/>
                    <a:pt x="3120142" y="466319"/>
                    <a:pt x="3120142" y="453004"/>
                  </a:cubicBezTo>
                  <a:cubicBezTo>
                    <a:pt x="3120142" y="431890"/>
                    <a:pt x="3118525" y="400789"/>
                    <a:pt x="3109966" y="380721"/>
                  </a:cubicBezTo>
                  <a:lnTo>
                    <a:pt x="3117574" y="367310"/>
                  </a:lnTo>
                  <a:lnTo>
                    <a:pt x="3071256" y="335639"/>
                  </a:lnTo>
                  <a:close/>
                  <a:moveTo>
                    <a:pt x="3194137" y="335639"/>
                  </a:moveTo>
                  <a:lnTo>
                    <a:pt x="3189667" y="332596"/>
                  </a:lnTo>
                  <a:cubicBezTo>
                    <a:pt x="3183865" y="330789"/>
                    <a:pt x="3177873" y="328982"/>
                    <a:pt x="3172928" y="323941"/>
                  </a:cubicBezTo>
                  <a:lnTo>
                    <a:pt x="3151053" y="348955"/>
                  </a:lnTo>
                  <a:cubicBezTo>
                    <a:pt x="3151053" y="348955"/>
                    <a:pt x="3194137" y="378628"/>
                    <a:pt x="3194137" y="475735"/>
                  </a:cubicBezTo>
                  <a:lnTo>
                    <a:pt x="3242357" y="475735"/>
                  </a:lnTo>
                  <a:cubicBezTo>
                    <a:pt x="3242357" y="475735"/>
                    <a:pt x="3243023" y="466414"/>
                    <a:pt x="3243023" y="453099"/>
                  </a:cubicBezTo>
                  <a:cubicBezTo>
                    <a:pt x="3243023" y="431984"/>
                    <a:pt x="3241406" y="400884"/>
                    <a:pt x="3232846" y="380816"/>
                  </a:cubicBezTo>
                  <a:lnTo>
                    <a:pt x="3240455" y="367406"/>
                  </a:lnTo>
                  <a:lnTo>
                    <a:pt x="3194137" y="335639"/>
                  </a:lnTo>
                  <a:close/>
                  <a:moveTo>
                    <a:pt x="1842735" y="335639"/>
                  </a:moveTo>
                  <a:lnTo>
                    <a:pt x="1823047" y="322134"/>
                  </a:lnTo>
                  <a:lnTo>
                    <a:pt x="1804025" y="343914"/>
                  </a:lnTo>
                  <a:lnTo>
                    <a:pt x="1804025" y="349430"/>
                  </a:lnTo>
                  <a:cubicBezTo>
                    <a:pt x="1803074" y="349715"/>
                    <a:pt x="1802218" y="349906"/>
                    <a:pt x="1801362" y="350191"/>
                  </a:cubicBezTo>
                  <a:cubicBezTo>
                    <a:pt x="1809161" y="356658"/>
                    <a:pt x="1842830" y="389756"/>
                    <a:pt x="1842830" y="475735"/>
                  </a:cubicBezTo>
                  <a:lnTo>
                    <a:pt x="1891050" y="475735"/>
                  </a:lnTo>
                  <a:cubicBezTo>
                    <a:pt x="1891050" y="475735"/>
                    <a:pt x="1891716" y="466414"/>
                    <a:pt x="1891716" y="453099"/>
                  </a:cubicBezTo>
                  <a:cubicBezTo>
                    <a:pt x="1891716" y="431984"/>
                    <a:pt x="1890099" y="400884"/>
                    <a:pt x="1881539" y="380816"/>
                  </a:cubicBezTo>
                  <a:lnTo>
                    <a:pt x="1889148" y="367406"/>
                  </a:lnTo>
                  <a:lnTo>
                    <a:pt x="1842735" y="335639"/>
                  </a:lnTo>
                  <a:close/>
                  <a:moveTo>
                    <a:pt x="3420116" y="322229"/>
                  </a:moveTo>
                  <a:lnTo>
                    <a:pt x="3396719" y="348955"/>
                  </a:lnTo>
                  <a:cubicBezTo>
                    <a:pt x="3396719" y="348955"/>
                    <a:pt x="3420591" y="365503"/>
                    <a:pt x="3432860" y="414104"/>
                  </a:cubicBezTo>
                  <a:cubicBezTo>
                    <a:pt x="3433336" y="414294"/>
                    <a:pt x="3433811" y="414390"/>
                    <a:pt x="3434287" y="414770"/>
                  </a:cubicBezTo>
                  <a:cubicBezTo>
                    <a:pt x="3435809" y="418764"/>
                    <a:pt x="3438282" y="423044"/>
                    <a:pt x="3435714" y="427515"/>
                  </a:cubicBezTo>
                  <a:cubicBezTo>
                    <a:pt x="3435999" y="429036"/>
                    <a:pt x="3436189" y="430653"/>
                    <a:pt x="3436474" y="432175"/>
                  </a:cubicBezTo>
                  <a:cubicBezTo>
                    <a:pt x="3437996" y="434362"/>
                    <a:pt x="3439423" y="436455"/>
                    <a:pt x="3440945" y="438642"/>
                  </a:cubicBezTo>
                  <a:cubicBezTo>
                    <a:pt x="3443132" y="433411"/>
                    <a:pt x="3445319" y="428275"/>
                    <a:pt x="3448458" y="420952"/>
                  </a:cubicBezTo>
                  <a:cubicBezTo>
                    <a:pt x="3453024" y="435599"/>
                    <a:pt x="3467861" y="425327"/>
                    <a:pt x="3473852" y="434838"/>
                  </a:cubicBezTo>
                  <a:lnTo>
                    <a:pt x="3488214" y="434838"/>
                  </a:lnTo>
                  <a:cubicBezTo>
                    <a:pt x="3488118" y="432745"/>
                    <a:pt x="3487928" y="430653"/>
                    <a:pt x="3487833" y="428561"/>
                  </a:cubicBezTo>
                  <a:cubicBezTo>
                    <a:pt x="3482127" y="425422"/>
                    <a:pt x="3477371" y="422379"/>
                    <a:pt x="3477086" y="414580"/>
                  </a:cubicBezTo>
                  <a:cubicBezTo>
                    <a:pt x="3480415" y="415911"/>
                    <a:pt x="3483744" y="417243"/>
                    <a:pt x="3486977" y="418574"/>
                  </a:cubicBezTo>
                  <a:cubicBezTo>
                    <a:pt x="3485551" y="404879"/>
                    <a:pt x="3482983" y="391278"/>
                    <a:pt x="3478513" y="380721"/>
                  </a:cubicBezTo>
                  <a:lnTo>
                    <a:pt x="3486121" y="367310"/>
                  </a:lnTo>
                  <a:lnTo>
                    <a:pt x="3439803" y="335639"/>
                  </a:lnTo>
                  <a:lnTo>
                    <a:pt x="3420116" y="322229"/>
                  </a:lnTo>
                  <a:close/>
                  <a:moveTo>
                    <a:pt x="3440754" y="322229"/>
                  </a:moveTo>
                  <a:lnTo>
                    <a:pt x="3454070" y="331549"/>
                  </a:lnTo>
                  <a:cubicBezTo>
                    <a:pt x="3453880" y="330979"/>
                    <a:pt x="3453594" y="330599"/>
                    <a:pt x="3453499" y="329933"/>
                  </a:cubicBezTo>
                  <a:cubicBezTo>
                    <a:pt x="3450265" y="327936"/>
                    <a:pt x="3446936" y="325938"/>
                    <a:pt x="3440754" y="322229"/>
                  </a:cubicBezTo>
                  <a:close/>
                  <a:moveTo>
                    <a:pt x="2825590" y="335639"/>
                  </a:moveTo>
                  <a:lnTo>
                    <a:pt x="2805903" y="322134"/>
                  </a:lnTo>
                  <a:lnTo>
                    <a:pt x="2782506" y="348859"/>
                  </a:lnTo>
                  <a:cubicBezTo>
                    <a:pt x="2782506" y="348859"/>
                    <a:pt x="2825590" y="378533"/>
                    <a:pt x="2825590" y="475640"/>
                  </a:cubicBezTo>
                  <a:lnTo>
                    <a:pt x="2873810" y="475640"/>
                  </a:lnTo>
                  <a:cubicBezTo>
                    <a:pt x="2873810" y="475640"/>
                    <a:pt x="2874476" y="466319"/>
                    <a:pt x="2874476" y="453004"/>
                  </a:cubicBezTo>
                  <a:cubicBezTo>
                    <a:pt x="2874476" y="431890"/>
                    <a:pt x="2872859" y="400789"/>
                    <a:pt x="2864299" y="380721"/>
                  </a:cubicBezTo>
                  <a:lnTo>
                    <a:pt x="2871908" y="367310"/>
                  </a:lnTo>
                  <a:lnTo>
                    <a:pt x="2825590" y="335639"/>
                  </a:lnTo>
                  <a:close/>
                  <a:moveTo>
                    <a:pt x="2948376" y="335639"/>
                  </a:moveTo>
                  <a:lnTo>
                    <a:pt x="2928688" y="322134"/>
                  </a:lnTo>
                  <a:lnTo>
                    <a:pt x="2905291" y="348859"/>
                  </a:lnTo>
                  <a:cubicBezTo>
                    <a:pt x="2905291" y="348859"/>
                    <a:pt x="2948376" y="378533"/>
                    <a:pt x="2948376" y="475640"/>
                  </a:cubicBezTo>
                  <a:lnTo>
                    <a:pt x="2996596" y="475640"/>
                  </a:lnTo>
                  <a:cubicBezTo>
                    <a:pt x="2996596" y="475640"/>
                    <a:pt x="2997262" y="466319"/>
                    <a:pt x="2997262" y="453004"/>
                  </a:cubicBezTo>
                  <a:cubicBezTo>
                    <a:pt x="2997262" y="431890"/>
                    <a:pt x="2995645" y="400789"/>
                    <a:pt x="2987085" y="380721"/>
                  </a:cubicBezTo>
                  <a:lnTo>
                    <a:pt x="2994694" y="367310"/>
                  </a:lnTo>
                  <a:lnTo>
                    <a:pt x="2948376" y="335639"/>
                  </a:lnTo>
                  <a:close/>
                  <a:moveTo>
                    <a:pt x="2088496" y="335639"/>
                  </a:moveTo>
                  <a:lnTo>
                    <a:pt x="2068809" y="322134"/>
                  </a:lnTo>
                  <a:lnTo>
                    <a:pt x="2045412" y="348859"/>
                  </a:lnTo>
                  <a:cubicBezTo>
                    <a:pt x="2045412" y="348859"/>
                    <a:pt x="2051309" y="352949"/>
                    <a:pt x="2058822" y="363126"/>
                  </a:cubicBezTo>
                  <a:cubicBezTo>
                    <a:pt x="2063768" y="361604"/>
                    <a:pt x="2068238" y="361128"/>
                    <a:pt x="2071186" y="362840"/>
                  </a:cubicBezTo>
                  <a:cubicBezTo>
                    <a:pt x="2079461" y="367691"/>
                    <a:pt x="2074325" y="377107"/>
                    <a:pt x="2071757" y="385572"/>
                  </a:cubicBezTo>
                  <a:cubicBezTo>
                    <a:pt x="2080697" y="405354"/>
                    <a:pt x="2088496" y="434362"/>
                    <a:pt x="2088496" y="475640"/>
                  </a:cubicBezTo>
                  <a:lnTo>
                    <a:pt x="2136716" y="475640"/>
                  </a:lnTo>
                  <a:cubicBezTo>
                    <a:pt x="2136716" y="475640"/>
                    <a:pt x="2137382" y="466319"/>
                    <a:pt x="2137382" y="453004"/>
                  </a:cubicBezTo>
                  <a:cubicBezTo>
                    <a:pt x="2137382" y="431890"/>
                    <a:pt x="2135765" y="400789"/>
                    <a:pt x="2127206" y="380721"/>
                  </a:cubicBezTo>
                  <a:lnTo>
                    <a:pt x="2134814" y="367310"/>
                  </a:lnTo>
                  <a:lnTo>
                    <a:pt x="2088496" y="335639"/>
                  </a:lnTo>
                  <a:close/>
                  <a:moveTo>
                    <a:pt x="2211282" y="335639"/>
                  </a:moveTo>
                  <a:lnTo>
                    <a:pt x="2191594" y="322134"/>
                  </a:lnTo>
                  <a:lnTo>
                    <a:pt x="2168197" y="348859"/>
                  </a:lnTo>
                  <a:cubicBezTo>
                    <a:pt x="2168197" y="348859"/>
                    <a:pt x="2211282" y="378533"/>
                    <a:pt x="2211282" y="475640"/>
                  </a:cubicBezTo>
                  <a:lnTo>
                    <a:pt x="2259502" y="475640"/>
                  </a:lnTo>
                  <a:cubicBezTo>
                    <a:pt x="2259502" y="475640"/>
                    <a:pt x="2260168" y="466319"/>
                    <a:pt x="2260168" y="453004"/>
                  </a:cubicBezTo>
                  <a:cubicBezTo>
                    <a:pt x="2260168" y="431890"/>
                    <a:pt x="2258551" y="400789"/>
                    <a:pt x="2249991" y="380721"/>
                  </a:cubicBezTo>
                  <a:lnTo>
                    <a:pt x="2257600" y="367310"/>
                  </a:lnTo>
                  <a:lnTo>
                    <a:pt x="2211282" y="335639"/>
                  </a:lnTo>
                  <a:close/>
                  <a:moveTo>
                    <a:pt x="1965615" y="335639"/>
                  </a:moveTo>
                  <a:lnTo>
                    <a:pt x="1945928" y="322134"/>
                  </a:lnTo>
                  <a:lnTo>
                    <a:pt x="1922531" y="348859"/>
                  </a:lnTo>
                  <a:cubicBezTo>
                    <a:pt x="1922531" y="348859"/>
                    <a:pt x="1938795" y="360177"/>
                    <a:pt x="1951349" y="391278"/>
                  </a:cubicBezTo>
                  <a:cubicBezTo>
                    <a:pt x="1957151" y="386903"/>
                    <a:pt x="1964569" y="384525"/>
                    <a:pt x="1970276" y="380340"/>
                  </a:cubicBezTo>
                  <a:cubicBezTo>
                    <a:pt x="1973510" y="378058"/>
                    <a:pt x="1980452" y="382908"/>
                    <a:pt x="1980548" y="390327"/>
                  </a:cubicBezTo>
                  <a:cubicBezTo>
                    <a:pt x="1970086" y="389091"/>
                    <a:pt x="1966662" y="407066"/>
                    <a:pt x="1957531" y="410014"/>
                  </a:cubicBezTo>
                  <a:cubicBezTo>
                    <a:pt x="1962287" y="427324"/>
                    <a:pt x="1965615" y="448819"/>
                    <a:pt x="1965615" y="475640"/>
                  </a:cubicBezTo>
                  <a:lnTo>
                    <a:pt x="2013836" y="475640"/>
                  </a:lnTo>
                  <a:cubicBezTo>
                    <a:pt x="2013836" y="475640"/>
                    <a:pt x="2014501" y="466319"/>
                    <a:pt x="2014501" y="453004"/>
                  </a:cubicBezTo>
                  <a:cubicBezTo>
                    <a:pt x="2014501" y="441591"/>
                    <a:pt x="2013931" y="427324"/>
                    <a:pt x="2012219" y="413438"/>
                  </a:cubicBezTo>
                  <a:cubicBezTo>
                    <a:pt x="1998238" y="415721"/>
                    <a:pt x="1983211" y="415055"/>
                    <a:pt x="1966091" y="408112"/>
                  </a:cubicBezTo>
                  <a:cubicBezTo>
                    <a:pt x="1983401" y="405354"/>
                    <a:pt x="1995955" y="397840"/>
                    <a:pt x="2007559" y="389946"/>
                  </a:cubicBezTo>
                  <a:cubicBezTo>
                    <a:pt x="2006607" y="386713"/>
                    <a:pt x="2005561" y="383574"/>
                    <a:pt x="2004325" y="380721"/>
                  </a:cubicBezTo>
                  <a:lnTo>
                    <a:pt x="2011933" y="367310"/>
                  </a:lnTo>
                  <a:lnTo>
                    <a:pt x="1965615" y="335639"/>
                  </a:lnTo>
                  <a:close/>
                  <a:moveTo>
                    <a:pt x="2749027" y="367310"/>
                  </a:moveTo>
                  <a:lnTo>
                    <a:pt x="2741419" y="380721"/>
                  </a:lnTo>
                  <a:cubicBezTo>
                    <a:pt x="2749883" y="400694"/>
                    <a:pt x="2751596" y="431890"/>
                    <a:pt x="2751596" y="453004"/>
                  </a:cubicBezTo>
                  <a:cubicBezTo>
                    <a:pt x="2751596" y="466319"/>
                    <a:pt x="2750930" y="475640"/>
                    <a:pt x="2750930" y="475640"/>
                  </a:cubicBezTo>
                  <a:lnTo>
                    <a:pt x="2703946" y="475640"/>
                  </a:lnTo>
                  <a:cubicBezTo>
                    <a:pt x="2703565" y="475069"/>
                    <a:pt x="2703185" y="474498"/>
                    <a:pt x="2702709" y="473927"/>
                  </a:cubicBezTo>
                  <a:cubicBezTo>
                    <a:pt x="2702709" y="468411"/>
                    <a:pt x="2702519" y="463085"/>
                    <a:pt x="2702234" y="458044"/>
                  </a:cubicBezTo>
                  <a:cubicBezTo>
                    <a:pt x="2706799" y="459566"/>
                    <a:pt x="2711364" y="462324"/>
                    <a:pt x="2717071" y="458520"/>
                  </a:cubicBezTo>
                  <a:cubicBezTo>
                    <a:pt x="2712696" y="452053"/>
                    <a:pt x="2707084" y="454335"/>
                    <a:pt x="2702044" y="455001"/>
                  </a:cubicBezTo>
                  <a:cubicBezTo>
                    <a:pt x="2701283" y="443302"/>
                    <a:pt x="2699761" y="432745"/>
                    <a:pt x="2697859" y="423330"/>
                  </a:cubicBezTo>
                  <a:cubicBezTo>
                    <a:pt x="2699761" y="423425"/>
                    <a:pt x="2701663" y="423615"/>
                    <a:pt x="2703375" y="424281"/>
                  </a:cubicBezTo>
                  <a:cubicBezTo>
                    <a:pt x="2700902" y="419430"/>
                    <a:pt x="2699190" y="416006"/>
                    <a:pt x="2697479" y="412582"/>
                  </a:cubicBezTo>
                  <a:cubicBezTo>
                    <a:pt x="2705087" y="412487"/>
                    <a:pt x="2712601" y="412392"/>
                    <a:pt x="2720209" y="412202"/>
                  </a:cubicBezTo>
                  <a:cubicBezTo>
                    <a:pt x="2707940" y="402596"/>
                    <a:pt x="2728864" y="383859"/>
                    <a:pt x="2710223" y="375965"/>
                  </a:cubicBezTo>
                  <a:cubicBezTo>
                    <a:pt x="2710128" y="382623"/>
                    <a:pt x="2701092" y="388235"/>
                    <a:pt x="2710318" y="395463"/>
                  </a:cubicBezTo>
                  <a:cubicBezTo>
                    <a:pt x="2703851" y="398031"/>
                    <a:pt x="2697288" y="398506"/>
                    <a:pt x="2692057" y="400979"/>
                  </a:cubicBezTo>
                  <a:cubicBezTo>
                    <a:pt x="2679313" y="362555"/>
                    <a:pt x="2659815" y="348955"/>
                    <a:pt x="2659815" y="348955"/>
                  </a:cubicBezTo>
                  <a:lnTo>
                    <a:pt x="2683212" y="322229"/>
                  </a:lnTo>
                  <a:lnTo>
                    <a:pt x="2702900" y="335734"/>
                  </a:lnTo>
                  <a:lnTo>
                    <a:pt x="2749027" y="367310"/>
                  </a:lnTo>
                  <a:close/>
                  <a:moveTo>
                    <a:pt x="2709938" y="365408"/>
                  </a:moveTo>
                  <a:cubicBezTo>
                    <a:pt x="2701188" y="366074"/>
                    <a:pt x="2690631" y="369403"/>
                    <a:pt x="2693579" y="353044"/>
                  </a:cubicBezTo>
                  <a:cubicBezTo>
                    <a:pt x="2681881" y="357419"/>
                    <a:pt x="2688728" y="367025"/>
                    <a:pt x="2684353" y="372541"/>
                  </a:cubicBezTo>
                  <a:lnTo>
                    <a:pt x="2700712" y="372541"/>
                  </a:lnTo>
                  <a:cubicBezTo>
                    <a:pt x="2705087" y="371971"/>
                    <a:pt x="2708606" y="370164"/>
                    <a:pt x="2709938" y="365408"/>
                  </a:cubicBezTo>
                  <a:close/>
                  <a:moveTo>
                    <a:pt x="2579829" y="335639"/>
                  </a:moveTo>
                  <a:lnTo>
                    <a:pt x="2560141" y="322134"/>
                  </a:lnTo>
                  <a:lnTo>
                    <a:pt x="2537030" y="348574"/>
                  </a:lnTo>
                  <a:cubicBezTo>
                    <a:pt x="2537125" y="348764"/>
                    <a:pt x="2537125" y="348955"/>
                    <a:pt x="2537220" y="349145"/>
                  </a:cubicBezTo>
                  <a:cubicBezTo>
                    <a:pt x="2540454" y="351522"/>
                    <a:pt x="2568225" y="374063"/>
                    <a:pt x="2577071" y="435789"/>
                  </a:cubicBezTo>
                  <a:cubicBezTo>
                    <a:pt x="2586962" y="439213"/>
                    <a:pt x="2581255" y="446251"/>
                    <a:pt x="2578878" y="452623"/>
                  </a:cubicBezTo>
                  <a:cubicBezTo>
                    <a:pt x="2579068" y="455096"/>
                    <a:pt x="2579258" y="457474"/>
                    <a:pt x="2579448" y="460042"/>
                  </a:cubicBezTo>
                  <a:cubicBezTo>
                    <a:pt x="2580019" y="460707"/>
                    <a:pt x="2580780" y="461278"/>
                    <a:pt x="2581826" y="461849"/>
                  </a:cubicBezTo>
                  <a:cubicBezTo>
                    <a:pt x="2581065" y="461754"/>
                    <a:pt x="2580304" y="461849"/>
                    <a:pt x="2579543" y="461849"/>
                  </a:cubicBezTo>
                  <a:cubicBezTo>
                    <a:pt x="2579734" y="466319"/>
                    <a:pt x="2579924" y="470884"/>
                    <a:pt x="2579924" y="475735"/>
                  </a:cubicBezTo>
                  <a:lnTo>
                    <a:pt x="2611785" y="475735"/>
                  </a:lnTo>
                  <a:cubicBezTo>
                    <a:pt x="2607601" y="466414"/>
                    <a:pt x="2606649" y="456427"/>
                    <a:pt x="2614544" y="445109"/>
                  </a:cubicBezTo>
                  <a:cubicBezTo>
                    <a:pt x="2619870" y="445395"/>
                    <a:pt x="2623293" y="451292"/>
                    <a:pt x="2628715" y="451577"/>
                  </a:cubicBezTo>
                  <a:cubicBezTo>
                    <a:pt x="2628620" y="430463"/>
                    <a:pt x="2626908" y="400313"/>
                    <a:pt x="2618538" y="380721"/>
                  </a:cubicBezTo>
                  <a:lnTo>
                    <a:pt x="2626147" y="367310"/>
                  </a:lnTo>
                  <a:lnTo>
                    <a:pt x="2579829" y="335639"/>
                  </a:lnTo>
                  <a:close/>
                  <a:moveTo>
                    <a:pt x="2457043" y="335639"/>
                  </a:moveTo>
                  <a:lnTo>
                    <a:pt x="2437356" y="322134"/>
                  </a:lnTo>
                  <a:lnTo>
                    <a:pt x="2413959" y="348859"/>
                  </a:lnTo>
                  <a:cubicBezTo>
                    <a:pt x="2413959" y="348859"/>
                    <a:pt x="2457043" y="378533"/>
                    <a:pt x="2457043" y="475640"/>
                  </a:cubicBezTo>
                  <a:lnTo>
                    <a:pt x="2505263" y="475640"/>
                  </a:lnTo>
                  <a:cubicBezTo>
                    <a:pt x="2505263" y="475640"/>
                    <a:pt x="2505929" y="466319"/>
                    <a:pt x="2505929" y="453004"/>
                  </a:cubicBezTo>
                  <a:cubicBezTo>
                    <a:pt x="2505929" y="431890"/>
                    <a:pt x="2504312" y="400789"/>
                    <a:pt x="2495752" y="380721"/>
                  </a:cubicBezTo>
                  <a:lnTo>
                    <a:pt x="2503361" y="367310"/>
                  </a:lnTo>
                  <a:lnTo>
                    <a:pt x="2457043" y="335639"/>
                  </a:lnTo>
                  <a:close/>
                  <a:moveTo>
                    <a:pt x="507311" y="361224"/>
                  </a:moveTo>
                  <a:cubicBezTo>
                    <a:pt x="509023" y="364362"/>
                    <a:pt x="510640" y="367501"/>
                    <a:pt x="512352" y="370735"/>
                  </a:cubicBezTo>
                  <a:cubicBezTo>
                    <a:pt x="510640" y="367596"/>
                    <a:pt x="508928" y="364362"/>
                    <a:pt x="507311" y="361224"/>
                  </a:cubicBezTo>
                  <a:cubicBezTo>
                    <a:pt x="507311" y="361224"/>
                    <a:pt x="507311" y="361224"/>
                    <a:pt x="507311" y="361224"/>
                  </a:cubicBezTo>
                  <a:close/>
                  <a:moveTo>
                    <a:pt x="219606" y="347718"/>
                  </a:moveTo>
                  <a:lnTo>
                    <a:pt x="219606" y="347718"/>
                  </a:lnTo>
                  <a:cubicBezTo>
                    <a:pt x="220938" y="349145"/>
                    <a:pt x="221794" y="350381"/>
                    <a:pt x="222365" y="351522"/>
                  </a:cubicBezTo>
                  <a:cubicBezTo>
                    <a:pt x="221794" y="350381"/>
                    <a:pt x="220938" y="349145"/>
                    <a:pt x="219606" y="347718"/>
                  </a:cubicBezTo>
                  <a:close/>
                  <a:moveTo>
                    <a:pt x="59633" y="244049"/>
                  </a:moveTo>
                  <a:cubicBezTo>
                    <a:pt x="58492" y="247188"/>
                    <a:pt x="60299" y="252324"/>
                    <a:pt x="59158" y="255462"/>
                  </a:cubicBezTo>
                  <a:lnTo>
                    <a:pt x="65340" y="255462"/>
                  </a:lnTo>
                  <a:cubicBezTo>
                    <a:pt x="62391" y="252609"/>
                    <a:pt x="70285" y="239769"/>
                    <a:pt x="59633" y="244049"/>
                  </a:cubicBezTo>
                  <a:close/>
                  <a:moveTo>
                    <a:pt x="58397" y="151984"/>
                  </a:moveTo>
                  <a:cubicBezTo>
                    <a:pt x="58587" y="149701"/>
                    <a:pt x="58682" y="147324"/>
                    <a:pt x="58872" y="145041"/>
                  </a:cubicBezTo>
                  <a:cubicBezTo>
                    <a:pt x="58397" y="143424"/>
                    <a:pt x="57160" y="142283"/>
                    <a:pt x="55829" y="141237"/>
                  </a:cubicBezTo>
                  <a:cubicBezTo>
                    <a:pt x="57160" y="142188"/>
                    <a:pt x="58397" y="143329"/>
                    <a:pt x="58872" y="145041"/>
                  </a:cubicBezTo>
                  <a:cubicBezTo>
                    <a:pt x="58682" y="147324"/>
                    <a:pt x="58587" y="149606"/>
                    <a:pt x="58397" y="151984"/>
                  </a:cubicBezTo>
                  <a:lnTo>
                    <a:pt x="58397" y="151984"/>
                  </a:lnTo>
                  <a:close/>
                  <a:moveTo>
                    <a:pt x="63913" y="220367"/>
                  </a:moveTo>
                  <a:lnTo>
                    <a:pt x="46603" y="220367"/>
                  </a:lnTo>
                  <a:cubicBezTo>
                    <a:pt x="46603" y="220558"/>
                    <a:pt x="46603" y="220843"/>
                    <a:pt x="46603" y="221033"/>
                  </a:cubicBezTo>
                  <a:cubicBezTo>
                    <a:pt x="53737" y="224362"/>
                    <a:pt x="59728" y="225028"/>
                    <a:pt x="63913" y="220367"/>
                  </a:cubicBezTo>
                  <a:close/>
                  <a:moveTo>
                    <a:pt x="217039" y="457283"/>
                  </a:moveTo>
                  <a:cubicBezTo>
                    <a:pt x="217324" y="459852"/>
                    <a:pt x="217514" y="462515"/>
                    <a:pt x="217799" y="465082"/>
                  </a:cubicBezTo>
                  <a:cubicBezTo>
                    <a:pt x="218560" y="464512"/>
                    <a:pt x="219321" y="463941"/>
                    <a:pt x="219987" y="463371"/>
                  </a:cubicBezTo>
                  <a:cubicBezTo>
                    <a:pt x="219226" y="463941"/>
                    <a:pt x="218465" y="464512"/>
                    <a:pt x="217799" y="465082"/>
                  </a:cubicBezTo>
                  <a:cubicBezTo>
                    <a:pt x="217514" y="462515"/>
                    <a:pt x="217229" y="459946"/>
                    <a:pt x="217039" y="457283"/>
                  </a:cubicBezTo>
                  <a:close/>
                  <a:moveTo>
                    <a:pt x="345626" y="475640"/>
                  </a:moveTo>
                  <a:lnTo>
                    <a:pt x="347243" y="475640"/>
                  </a:lnTo>
                  <a:cubicBezTo>
                    <a:pt x="347243" y="472501"/>
                    <a:pt x="347147" y="469553"/>
                    <a:pt x="347052" y="466604"/>
                  </a:cubicBezTo>
                  <a:cubicBezTo>
                    <a:pt x="346101" y="468316"/>
                    <a:pt x="345055" y="470218"/>
                    <a:pt x="344104" y="472025"/>
                  </a:cubicBezTo>
                  <a:cubicBezTo>
                    <a:pt x="345055" y="473262"/>
                    <a:pt x="345436" y="474498"/>
                    <a:pt x="345626" y="475640"/>
                  </a:cubicBezTo>
                  <a:close/>
                  <a:moveTo>
                    <a:pt x="361414" y="411821"/>
                  </a:moveTo>
                  <a:cubicBezTo>
                    <a:pt x="361414" y="412487"/>
                    <a:pt x="361509" y="413058"/>
                    <a:pt x="361509" y="413724"/>
                  </a:cubicBezTo>
                  <a:cubicBezTo>
                    <a:pt x="362840" y="419050"/>
                    <a:pt x="363982" y="424851"/>
                    <a:pt x="365028" y="430938"/>
                  </a:cubicBezTo>
                  <a:cubicBezTo>
                    <a:pt x="365599" y="432175"/>
                    <a:pt x="366169" y="433506"/>
                    <a:pt x="367025" y="434648"/>
                  </a:cubicBezTo>
                  <a:cubicBezTo>
                    <a:pt x="368642" y="429036"/>
                    <a:pt x="370259" y="423425"/>
                    <a:pt x="371876" y="417908"/>
                  </a:cubicBezTo>
                  <a:lnTo>
                    <a:pt x="371876" y="417908"/>
                  </a:lnTo>
                  <a:cubicBezTo>
                    <a:pt x="375870" y="405639"/>
                    <a:pt x="383859" y="414294"/>
                    <a:pt x="389851" y="412392"/>
                  </a:cubicBezTo>
                  <a:cubicBezTo>
                    <a:pt x="392610" y="411061"/>
                    <a:pt x="395273" y="409824"/>
                    <a:pt x="398031" y="408493"/>
                  </a:cubicBezTo>
                  <a:cubicBezTo>
                    <a:pt x="395368" y="404593"/>
                    <a:pt x="397840" y="394987"/>
                    <a:pt x="390707" y="396414"/>
                  </a:cubicBezTo>
                  <a:cubicBezTo>
                    <a:pt x="380055" y="398506"/>
                    <a:pt x="367501" y="395843"/>
                    <a:pt x="361414" y="411821"/>
                  </a:cubicBezTo>
                  <a:close/>
                  <a:moveTo>
                    <a:pt x="461659" y="302827"/>
                  </a:moveTo>
                  <a:cubicBezTo>
                    <a:pt x="461659" y="303207"/>
                    <a:pt x="461563" y="303587"/>
                    <a:pt x="461563" y="304063"/>
                  </a:cubicBezTo>
                  <a:lnTo>
                    <a:pt x="461563" y="304063"/>
                  </a:lnTo>
                  <a:cubicBezTo>
                    <a:pt x="461563" y="303683"/>
                    <a:pt x="461563" y="303302"/>
                    <a:pt x="461659" y="302827"/>
                  </a:cubicBezTo>
                  <a:lnTo>
                    <a:pt x="461659" y="302827"/>
                  </a:lnTo>
                  <a:close/>
                  <a:moveTo>
                    <a:pt x="448343" y="348859"/>
                  </a:moveTo>
                  <a:cubicBezTo>
                    <a:pt x="448343" y="348859"/>
                    <a:pt x="452528" y="351713"/>
                    <a:pt x="458235" y="358656"/>
                  </a:cubicBezTo>
                  <a:cubicBezTo>
                    <a:pt x="460993" y="355232"/>
                    <a:pt x="464607" y="352569"/>
                    <a:pt x="467936" y="349620"/>
                  </a:cubicBezTo>
                  <a:cubicBezTo>
                    <a:pt x="468316" y="343438"/>
                    <a:pt x="463751" y="344294"/>
                    <a:pt x="461373" y="342011"/>
                  </a:cubicBezTo>
                  <a:cubicBezTo>
                    <a:pt x="460422" y="341156"/>
                    <a:pt x="459566" y="340395"/>
                    <a:pt x="458615" y="339539"/>
                  </a:cubicBezTo>
                  <a:cubicBezTo>
                    <a:pt x="457949" y="339444"/>
                    <a:pt x="457379" y="339348"/>
                    <a:pt x="456713" y="339253"/>
                  </a:cubicBezTo>
                  <a:lnTo>
                    <a:pt x="448343" y="348859"/>
                  </a:lnTo>
                  <a:close/>
                  <a:moveTo>
                    <a:pt x="383289" y="348764"/>
                  </a:moveTo>
                  <a:cubicBezTo>
                    <a:pt x="383574" y="347813"/>
                    <a:pt x="383669" y="346957"/>
                    <a:pt x="383669" y="346006"/>
                  </a:cubicBezTo>
                  <a:lnTo>
                    <a:pt x="383669" y="346006"/>
                  </a:lnTo>
                  <a:cubicBezTo>
                    <a:pt x="383764" y="346862"/>
                    <a:pt x="383669" y="347813"/>
                    <a:pt x="383289" y="348764"/>
                  </a:cubicBezTo>
                  <a:cubicBezTo>
                    <a:pt x="384811" y="351142"/>
                    <a:pt x="382813" y="354851"/>
                    <a:pt x="381387" y="358275"/>
                  </a:cubicBezTo>
                  <a:cubicBezTo>
                    <a:pt x="382908" y="354756"/>
                    <a:pt x="384906" y="351142"/>
                    <a:pt x="383289" y="348764"/>
                  </a:cubicBezTo>
                  <a:close/>
                  <a:moveTo>
                    <a:pt x="442161" y="457474"/>
                  </a:moveTo>
                  <a:cubicBezTo>
                    <a:pt x="444634" y="463180"/>
                    <a:pt x="448629" y="464036"/>
                    <a:pt x="454430" y="461088"/>
                  </a:cubicBezTo>
                  <a:cubicBezTo>
                    <a:pt x="452338" y="467650"/>
                    <a:pt x="447773" y="470884"/>
                    <a:pt x="446346" y="475640"/>
                  </a:cubicBezTo>
                  <a:lnTo>
                    <a:pt x="470123" y="475640"/>
                  </a:lnTo>
                  <a:cubicBezTo>
                    <a:pt x="470123" y="459566"/>
                    <a:pt x="469077" y="446251"/>
                    <a:pt x="467460" y="435028"/>
                  </a:cubicBezTo>
                  <a:cubicBezTo>
                    <a:pt x="466509" y="433697"/>
                    <a:pt x="465653" y="432270"/>
                    <a:pt x="464797" y="430368"/>
                  </a:cubicBezTo>
                  <a:cubicBezTo>
                    <a:pt x="456618" y="438262"/>
                    <a:pt x="448438" y="433697"/>
                    <a:pt x="440354" y="431414"/>
                  </a:cubicBezTo>
                  <a:cubicBezTo>
                    <a:pt x="441115" y="440069"/>
                    <a:pt x="441781" y="448914"/>
                    <a:pt x="442161" y="457474"/>
                  </a:cubicBezTo>
                  <a:close/>
                  <a:moveTo>
                    <a:pt x="439118" y="419620"/>
                  </a:moveTo>
                  <a:cubicBezTo>
                    <a:pt x="439688" y="419525"/>
                    <a:pt x="440164" y="419430"/>
                    <a:pt x="440735" y="419240"/>
                  </a:cubicBezTo>
                  <a:cubicBezTo>
                    <a:pt x="440259" y="414009"/>
                    <a:pt x="439213" y="409349"/>
                    <a:pt x="437596" y="405354"/>
                  </a:cubicBezTo>
                  <a:cubicBezTo>
                    <a:pt x="438072" y="409634"/>
                    <a:pt x="438642" y="414484"/>
                    <a:pt x="439118" y="419620"/>
                  </a:cubicBezTo>
                  <a:close/>
                  <a:moveTo>
                    <a:pt x="321183" y="472691"/>
                  </a:moveTo>
                  <a:lnTo>
                    <a:pt x="321183" y="472691"/>
                  </a:lnTo>
                  <a:cubicBezTo>
                    <a:pt x="320707" y="473642"/>
                    <a:pt x="320232" y="474498"/>
                    <a:pt x="319851" y="475449"/>
                  </a:cubicBezTo>
                  <a:cubicBezTo>
                    <a:pt x="319851" y="475544"/>
                    <a:pt x="319851" y="475544"/>
                    <a:pt x="319851" y="475640"/>
                  </a:cubicBezTo>
                  <a:lnTo>
                    <a:pt x="321468" y="475640"/>
                  </a:lnTo>
                  <a:cubicBezTo>
                    <a:pt x="321468" y="474689"/>
                    <a:pt x="321373" y="473642"/>
                    <a:pt x="321183" y="472691"/>
                  </a:cubicBezTo>
                  <a:close/>
                  <a:moveTo>
                    <a:pt x="255082" y="443302"/>
                  </a:moveTo>
                  <a:lnTo>
                    <a:pt x="255082" y="443302"/>
                  </a:lnTo>
                  <a:cubicBezTo>
                    <a:pt x="253180" y="444159"/>
                    <a:pt x="250327" y="445109"/>
                    <a:pt x="252229" y="448248"/>
                  </a:cubicBezTo>
                  <a:cubicBezTo>
                    <a:pt x="256509" y="455286"/>
                    <a:pt x="262881" y="451482"/>
                    <a:pt x="268112" y="451101"/>
                  </a:cubicBezTo>
                  <a:cubicBezTo>
                    <a:pt x="273058" y="450626"/>
                    <a:pt x="277908" y="447297"/>
                    <a:pt x="282759" y="445205"/>
                  </a:cubicBezTo>
                  <a:cubicBezTo>
                    <a:pt x="284090" y="450245"/>
                    <a:pt x="287134" y="450816"/>
                    <a:pt x="290748" y="450245"/>
                  </a:cubicBezTo>
                  <a:lnTo>
                    <a:pt x="290748" y="450245"/>
                  </a:lnTo>
                  <a:cubicBezTo>
                    <a:pt x="291604" y="450055"/>
                    <a:pt x="292460" y="449865"/>
                    <a:pt x="293316" y="449675"/>
                  </a:cubicBezTo>
                  <a:cubicBezTo>
                    <a:pt x="293506" y="454906"/>
                    <a:pt x="293696" y="460232"/>
                    <a:pt x="293791" y="465463"/>
                  </a:cubicBezTo>
                  <a:cubicBezTo>
                    <a:pt x="293601" y="460232"/>
                    <a:pt x="293411" y="454906"/>
                    <a:pt x="293316" y="449675"/>
                  </a:cubicBezTo>
                  <a:cubicBezTo>
                    <a:pt x="293316" y="448724"/>
                    <a:pt x="293316" y="447678"/>
                    <a:pt x="293506" y="446726"/>
                  </a:cubicBezTo>
                  <a:cubicBezTo>
                    <a:pt x="290653" y="442732"/>
                    <a:pt x="288751" y="437120"/>
                    <a:pt x="283234" y="438072"/>
                  </a:cubicBezTo>
                  <a:cubicBezTo>
                    <a:pt x="278954" y="438642"/>
                    <a:pt x="274770" y="439213"/>
                    <a:pt x="269348" y="439879"/>
                  </a:cubicBezTo>
                  <a:cubicBezTo>
                    <a:pt x="269634" y="435504"/>
                    <a:pt x="269824" y="431699"/>
                    <a:pt x="270014" y="427895"/>
                  </a:cubicBezTo>
                  <a:cubicBezTo>
                    <a:pt x="261740" y="428180"/>
                    <a:pt x="264117" y="444349"/>
                    <a:pt x="255082" y="443302"/>
                  </a:cubicBezTo>
                  <a:close/>
                  <a:moveTo>
                    <a:pt x="339824" y="364457"/>
                  </a:moveTo>
                  <a:cubicBezTo>
                    <a:pt x="342107" y="367596"/>
                    <a:pt x="344389" y="371210"/>
                    <a:pt x="346767" y="375395"/>
                  </a:cubicBezTo>
                  <a:cubicBezTo>
                    <a:pt x="349335" y="376061"/>
                    <a:pt x="351998" y="376631"/>
                    <a:pt x="354566" y="377297"/>
                  </a:cubicBezTo>
                  <a:cubicBezTo>
                    <a:pt x="355612" y="376156"/>
                    <a:pt x="356563" y="375109"/>
                    <a:pt x="357609" y="373968"/>
                  </a:cubicBezTo>
                  <a:cubicBezTo>
                    <a:pt x="353234" y="368547"/>
                    <a:pt x="348859" y="363221"/>
                    <a:pt x="344389" y="357800"/>
                  </a:cubicBezTo>
                  <a:cubicBezTo>
                    <a:pt x="344770" y="356278"/>
                    <a:pt x="345340" y="354851"/>
                    <a:pt x="345911" y="353615"/>
                  </a:cubicBezTo>
                  <a:cubicBezTo>
                    <a:pt x="345340" y="354851"/>
                    <a:pt x="344865" y="356278"/>
                    <a:pt x="344389" y="357800"/>
                  </a:cubicBezTo>
                  <a:cubicBezTo>
                    <a:pt x="341631" y="359226"/>
                    <a:pt x="340490" y="361604"/>
                    <a:pt x="339824" y="364457"/>
                  </a:cubicBezTo>
                  <a:close/>
                  <a:moveTo>
                    <a:pt x="341916" y="330123"/>
                  </a:moveTo>
                  <a:cubicBezTo>
                    <a:pt x="343343" y="332215"/>
                    <a:pt x="344865" y="334308"/>
                    <a:pt x="346291" y="336400"/>
                  </a:cubicBezTo>
                  <a:cubicBezTo>
                    <a:pt x="349335" y="333166"/>
                    <a:pt x="352378" y="329933"/>
                    <a:pt x="355422" y="326699"/>
                  </a:cubicBezTo>
                  <a:lnTo>
                    <a:pt x="348955" y="322324"/>
                  </a:lnTo>
                  <a:cubicBezTo>
                    <a:pt x="349430" y="323180"/>
                    <a:pt x="349811" y="323941"/>
                    <a:pt x="350381" y="324892"/>
                  </a:cubicBezTo>
                  <a:cubicBezTo>
                    <a:pt x="348764" y="325082"/>
                    <a:pt x="347338" y="325273"/>
                    <a:pt x="346101" y="325463"/>
                  </a:cubicBezTo>
                  <a:lnTo>
                    <a:pt x="341916" y="330123"/>
                  </a:lnTo>
                  <a:close/>
                  <a:moveTo>
                    <a:pt x="507311" y="360938"/>
                  </a:moveTo>
                  <a:lnTo>
                    <a:pt x="507311" y="360938"/>
                  </a:lnTo>
                  <a:cubicBezTo>
                    <a:pt x="507025" y="360082"/>
                    <a:pt x="506740" y="359417"/>
                    <a:pt x="506455" y="358846"/>
                  </a:cubicBezTo>
                  <a:cubicBezTo>
                    <a:pt x="506740" y="359417"/>
                    <a:pt x="507025" y="360082"/>
                    <a:pt x="507311" y="360938"/>
                  </a:cubicBezTo>
                  <a:close/>
                  <a:moveTo>
                    <a:pt x="346862" y="459376"/>
                  </a:moveTo>
                  <a:cubicBezTo>
                    <a:pt x="346482" y="452053"/>
                    <a:pt x="345911" y="445395"/>
                    <a:pt x="345150" y="439308"/>
                  </a:cubicBezTo>
                  <a:cubicBezTo>
                    <a:pt x="341060" y="441495"/>
                    <a:pt x="336590" y="443873"/>
                    <a:pt x="330694" y="446917"/>
                  </a:cubicBezTo>
                  <a:cubicBezTo>
                    <a:pt x="337066" y="451862"/>
                    <a:pt x="342107" y="455762"/>
                    <a:pt x="346862" y="459376"/>
                  </a:cubicBezTo>
                  <a:close/>
                  <a:moveTo>
                    <a:pt x="3536053" y="470979"/>
                  </a:moveTo>
                  <a:cubicBezTo>
                    <a:pt x="3537765" y="467270"/>
                    <a:pt x="3539572" y="468887"/>
                    <a:pt x="3541285" y="470218"/>
                  </a:cubicBezTo>
                  <a:cubicBezTo>
                    <a:pt x="3541094" y="457093"/>
                    <a:pt x="3540238" y="445775"/>
                    <a:pt x="3538812" y="436169"/>
                  </a:cubicBezTo>
                  <a:cubicBezTo>
                    <a:pt x="3536434" y="444824"/>
                    <a:pt x="3528540" y="449580"/>
                    <a:pt x="3513608" y="449390"/>
                  </a:cubicBezTo>
                  <a:cubicBezTo>
                    <a:pt x="3513417" y="449390"/>
                    <a:pt x="3513132" y="449485"/>
                    <a:pt x="3512942" y="449485"/>
                  </a:cubicBezTo>
                  <a:cubicBezTo>
                    <a:pt x="3513513" y="458615"/>
                    <a:pt x="3513988" y="467555"/>
                    <a:pt x="3513988" y="475640"/>
                  </a:cubicBezTo>
                  <a:cubicBezTo>
                    <a:pt x="3521312" y="474023"/>
                    <a:pt x="3528635" y="472501"/>
                    <a:pt x="3536053" y="470979"/>
                  </a:cubicBezTo>
                  <a:cubicBezTo>
                    <a:pt x="3535293" y="472501"/>
                    <a:pt x="3534437" y="474118"/>
                    <a:pt x="3533676" y="475735"/>
                  </a:cubicBezTo>
                  <a:cubicBezTo>
                    <a:pt x="3534437" y="474118"/>
                    <a:pt x="3535198" y="472501"/>
                    <a:pt x="3536053" y="470979"/>
                  </a:cubicBezTo>
                  <a:close/>
                  <a:moveTo>
                    <a:pt x="2032858" y="84552"/>
                  </a:moveTo>
                  <a:cubicBezTo>
                    <a:pt x="2035711" y="87025"/>
                    <a:pt x="2038374" y="89688"/>
                    <a:pt x="2040751" y="92446"/>
                  </a:cubicBezTo>
                  <a:lnTo>
                    <a:pt x="2043890" y="93968"/>
                  </a:lnTo>
                  <a:cubicBezTo>
                    <a:pt x="2043890" y="93968"/>
                    <a:pt x="2067192" y="76372"/>
                    <a:pt x="2067192" y="190"/>
                  </a:cubicBezTo>
                  <a:lnTo>
                    <a:pt x="2039800" y="190"/>
                  </a:lnTo>
                  <a:cubicBezTo>
                    <a:pt x="2039800" y="29579"/>
                    <a:pt x="2034569" y="71807"/>
                    <a:pt x="2032858" y="84552"/>
                  </a:cubicBezTo>
                  <a:close/>
                  <a:moveTo>
                    <a:pt x="2312858" y="95"/>
                  </a:moveTo>
                  <a:lnTo>
                    <a:pt x="2285467" y="95"/>
                  </a:lnTo>
                  <a:cubicBezTo>
                    <a:pt x="2285467" y="35095"/>
                    <a:pt x="2278048" y="88356"/>
                    <a:pt x="2278048" y="88356"/>
                  </a:cubicBezTo>
                  <a:lnTo>
                    <a:pt x="2289556" y="93872"/>
                  </a:lnTo>
                  <a:cubicBezTo>
                    <a:pt x="2289556" y="93872"/>
                    <a:pt x="2312858" y="76277"/>
                    <a:pt x="2312858" y="95"/>
                  </a:cubicBezTo>
                  <a:close/>
                  <a:moveTo>
                    <a:pt x="2434788" y="24253"/>
                  </a:moveTo>
                  <a:cubicBezTo>
                    <a:pt x="2435358" y="16929"/>
                    <a:pt x="2435644" y="9035"/>
                    <a:pt x="2435644" y="190"/>
                  </a:cubicBezTo>
                  <a:lnTo>
                    <a:pt x="2414054" y="190"/>
                  </a:lnTo>
                  <a:cubicBezTo>
                    <a:pt x="2419190" y="9321"/>
                    <a:pt x="2426704" y="16929"/>
                    <a:pt x="2434788" y="24253"/>
                  </a:cubicBezTo>
                  <a:close/>
                  <a:moveTo>
                    <a:pt x="2626718" y="95"/>
                  </a:moveTo>
                  <a:cubicBezTo>
                    <a:pt x="2627193" y="190"/>
                    <a:pt x="2627573" y="475"/>
                    <a:pt x="2628049" y="571"/>
                  </a:cubicBezTo>
                  <a:cubicBezTo>
                    <a:pt x="2628049" y="285"/>
                    <a:pt x="2628049" y="95"/>
                    <a:pt x="2628049" y="95"/>
                  </a:cubicBezTo>
                  <a:lnTo>
                    <a:pt x="2626718" y="95"/>
                  </a:lnTo>
                  <a:close/>
                  <a:moveTo>
                    <a:pt x="2558524" y="95"/>
                  </a:moveTo>
                  <a:lnTo>
                    <a:pt x="2531133" y="95"/>
                  </a:lnTo>
                  <a:cubicBezTo>
                    <a:pt x="2531133" y="571"/>
                    <a:pt x="2531133" y="1046"/>
                    <a:pt x="2531133" y="1522"/>
                  </a:cubicBezTo>
                  <a:cubicBezTo>
                    <a:pt x="2531894" y="2568"/>
                    <a:pt x="2532465" y="3329"/>
                    <a:pt x="2532465" y="4185"/>
                  </a:cubicBezTo>
                  <a:cubicBezTo>
                    <a:pt x="2532465" y="5136"/>
                    <a:pt x="2531799" y="6087"/>
                    <a:pt x="2531038" y="6943"/>
                  </a:cubicBezTo>
                  <a:cubicBezTo>
                    <a:pt x="2530182" y="41658"/>
                    <a:pt x="2523714" y="88356"/>
                    <a:pt x="2523714" y="88356"/>
                  </a:cubicBezTo>
                  <a:lnTo>
                    <a:pt x="2535223" y="93872"/>
                  </a:lnTo>
                  <a:cubicBezTo>
                    <a:pt x="2535318" y="93872"/>
                    <a:pt x="2558524" y="76277"/>
                    <a:pt x="2558524" y="95"/>
                  </a:cubicBezTo>
                  <a:close/>
                  <a:moveTo>
                    <a:pt x="1698645" y="95"/>
                  </a:moveTo>
                  <a:lnTo>
                    <a:pt x="1673726" y="95"/>
                  </a:lnTo>
                  <a:cubicBezTo>
                    <a:pt x="1672870" y="475"/>
                    <a:pt x="1672014" y="761"/>
                    <a:pt x="1671158" y="1141"/>
                  </a:cubicBezTo>
                  <a:cubicBezTo>
                    <a:pt x="1671158" y="8655"/>
                    <a:pt x="1670778" y="17025"/>
                    <a:pt x="1670207" y="25394"/>
                  </a:cubicBezTo>
                  <a:cubicBezTo>
                    <a:pt x="1677055" y="24633"/>
                    <a:pt x="1683237" y="18927"/>
                    <a:pt x="1685330" y="33193"/>
                  </a:cubicBezTo>
                  <a:cubicBezTo>
                    <a:pt x="1678957" y="33573"/>
                    <a:pt x="1674772" y="31862"/>
                    <a:pt x="1670207" y="25394"/>
                  </a:cubicBezTo>
                  <a:cubicBezTo>
                    <a:pt x="1668210" y="56209"/>
                    <a:pt x="1663740" y="88356"/>
                    <a:pt x="1663740" y="88356"/>
                  </a:cubicBezTo>
                  <a:lnTo>
                    <a:pt x="1675248" y="93872"/>
                  </a:lnTo>
                  <a:cubicBezTo>
                    <a:pt x="1675343" y="93872"/>
                    <a:pt x="1698645" y="76277"/>
                    <a:pt x="1698645" y="95"/>
                  </a:cubicBezTo>
                  <a:close/>
                  <a:moveTo>
                    <a:pt x="1798224" y="93872"/>
                  </a:moveTo>
                  <a:lnTo>
                    <a:pt x="1786716" y="88356"/>
                  </a:lnTo>
                  <a:cubicBezTo>
                    <a:pt x="1786716" y="88356"/>
                    <a:pt x="1794134" y="35190"/>
                    <a:pt x="1794134" y="95"/>
                  </a:cubicBezTo>
                  <a:lnTo>
                    <a:pt x="1796797" y="95"/>
                  </a:lnTo>
                  <a:cubicBezTo>
                    <a:pt x="1799555" y="4851"/>
                    <a:pt x="1801267" y="7799"/>
                    <a:pt x="1803645" y="11889"/>
                  </a:cubicBezTo>
                  <a:cubicBezTo>
                    <a:pt x="1804691" y="6467"/>
                    <a:pt x="1804216" y="3044"/>
                    <a:pt x="1801553" y="95"/>
                  </a:cubicBezTo>
                  <a:lnTo>
                    <a:pt x="1821621" y="95"/>
                  </a:lnTo>
                  <a:cubicBezTo>
                    <a:pt x="1821621" y="8465"/>
                    <a:pt x="1821335" y="15978"/>
                    <a:pt x="1820765" y="22921"/>
                  </a:cubicBezTo>
                  <a:cubicBezTo>
                    <a:pt x="1816390" y="19307"/>
                    <a:pt x="1811064" y="18641"/>
                    <a:pt x="1804216" y="18261"/>
                  </a:cubicBezTo>
                  <a:cubicBezTo>
                    <a:pt x="1804596" y="19022"/>
                    <a:pt x="1804977" y="19688"/>
                    <a:pt x="1805357" y="20353"/>
                  </a:cubicBezTo>
                  <a:cubicBezTo>
                    <a:pt x="1804216" y="21209"/>
                    <a:pt x="1803455" y="22636"/>
                    <a:pt x="1803455" y="24823"/>
                  </a:cubicBezTo>
                  <a:cubicBezTo>
                    <a:pt x="1805357" y="26726"/>
                    <a:pt x="1807354" y="27106"/>
                    <a:pt x="1809066" y="26345"/>
                  </a:cubicBezTo>
                  <a:cubicBezTo>
                    <a:pt x="1812205" y="30625"/>
                    <a:pt x="1815629" y="32622"/>
                    <a:pt x="1820099" y="30720"/>
                  </a:cubicBezTo>
                  <a:cubicBezTo>
                    <a:pt x="1814868" y="81033"/>
                    <a:pt x="1798224" y="93872"/>
                    <a:pt x="1798224" y="93872"/>
                  </a:cubicBezTo>
                  <a:close/>
                  <a:moveTo>
                    <a:pt x="1800316" y="40707"/>
                  </a:moveTo>
                  <a:cubicBezTo>
                    <a:pt x="1802789" y="46413"/>
                    <a:pt x="1804596" y="50693"/>
                    <a:pt x="1806403" y="54783"/>
                  </a:cubicBezTo>
                  <a:cubicBezTo>
                    <a:pt x="1812300" y="54497"/>
                    <a:pt x="1817246" y="52405"/>
                    <a:pt x="1816199" y="46603"/>
                  </a:cubicBezTo>
                  <a:cubicBezTo>
                    <a:pt x="1814963" y="39565"/>
                    <a:pt x="1808971" y="38709"/>
                    <a:pt x="1800316" y="40707"/>
                  </a:cubicBezTo>
                  <a:close/>
                  <a:moveTo>
                    <a:pt x="1921009" y="93872"/>
                  </a:moveTo>
                  <a:lnTo>
                    <a:pt x="1909501" y="88356"/>
                  </a:lnTo>
                  <a:cubicBezTo>
                    <a:pt x="1909501" y="88356"/>
                    <a:pt x="1916920" y="35190"/>
                    <a:pt x="1916920" y="95"/>
                  </a:cubicBezTo>
                  <a:lnTo>
                    <a:pt x="1944311" y="95"/>
                  </a:lnTo>
                  <a:cubicBezTo>
                    <a:pt x="1944311" y="76277"/>
                    <a:pt x="1921009" y="93872"/>
                    <a:pt x="1921009" y="93872"/>
                  </a:cubicBezTo>
                  <a:close/>
                  <a:moveTo>
                    <a:pt x="1915874" y="34239"/>
                  </a:moveTo>
                  <a:cubicBezTo>
                    <a:pt x="1920724" y="39660"/>
                    <a:pt x="1926050" y="37663"/>
                    <a:pt x="1931376" y="36712"/>
                  </a:cubicBezTo>
                  <a:cubicBezTo>
                    <a:pt x="1937749" y="25299"/>
                    <a:pt x="1937749" y="25299"/>
                    <a:pt x="1931376" y="16739"/>
                  </a:cubicBezTo>
                  <a:cubicBezTo>
                    <a:pt x="1927287" y="22446"/>
                    <a:pt x="1931186" y="28152"/>
                    <a:pt x="1930996" y="33669"/>
                  </a:cubicBezTo>
                  <a:cubicBezTo>
                    <a:pt x="1926050" y="33098"/>
                    <a:pt x="1920914" y="23967"/>
                    <a:pt x="1915874" y="34239"/>
                  </a:cubicBezTo>
                  <a:close/>
                  <a:moveTo>
                    <a:pt x="1842735" y="95"/>
                  </a:moveTo>
                  <a:cubicBezTo>
                    <a:pt x="1842735" y="1522"/>
                    <a:pt x="1842640" y="2853"/>
                    <a:pt x="1842640" y="4280"/>
                  </a:cubicBezTo>
                  <a:cubicBezTo>
                    <a:pt x="1843876" y="2948"/>
                    <a:pt x="1845208" y="1617"/>
                    <a:pt x="1846539" y="95"/>
                  </a:cubicBezTo>
                  <a:lnTo>
                    <a:pt x="1842735" y="95"/>
                  </a:lnTo>
                  <a:close/>
                  <a:moveTo>
                    <a:pt x="2848036" y="95"/>
                  </a:moveTo>
                  <a:lnTo>
                    <a:pt x="2825495" y="95"/>
                  </a:lnTo>
                  <a:cubicBezTo>
                    <a:pt x="2825495" y="7323"/>
                    <a:pt x="2825210" y="14076"/>
                    <a:pt x="2824734" y="20638"/>
                  </a:cubicBezTo>
                  <a:cubicBezTo>
                    <a:pt x="2829870" y="14647"/>
                    <a:pt x="2837479" y="10842"/>
                    <a:pt x="2845087" y="7514"/>
                  </a:cubicBezTo>
                  <a:cubicBezTo>
                    <a:pt x="2845943" y="3709"/>
                    <a:pt x="2846895" y="1427"/>
                    <a:pt x="2848036" y="95"/>
                  </a:cubicBezTo>
                  <a:close/>
                  <a:moveTo>
                    <a:pt x="3172833" y="95"/>
                  </a:moveTo>
                  <a:lnTo>
                    <a:pt x="3145441" y="95"/>
                  </a:lnTo>
                  <a:cubicBezTo>
                    <a:pt x="3145441" y="35095"/>
                    <a:pt x="3138023" y="88356"/>
                    <a:pt x="3138023" y="88356"/>
                  </a:cubicBezTo>
                  <a:lnTo>
                    <a:pt x="3149531" y="93872"/>
                  </a:lnTo>
                  <a:cubicBezTo>
                    <a:pt x="3149531" y="93872"/>
                    <a:pt x="3172833" y="76277"/>
                    <a:pt x="3172833" y="95"/>
                  </a:cubicBezTo>
                  <a:close/>
                  <a:moveTo>
                    <a:pt x="3519505" y="86454"/>
                  </a:moveTo>
                  <a:cubicBezTo>
                    <a:pt x="3521692" y="79511"/>
                    <a:pt x="3521692" y="70951"/>
                    <a:pt x="3531774" y="69715"/>
                  </a:cubicBezTo>
                  <a:cubicBezTo>
                    <a:pt x="3532154" y="68764"/>
                    <a:pt x="3532439" y="67717"/>
                    <a:pt x="3532820" y="66766"/>
                  </a:cubicBezTo>
                  <a:cubicBezTo>
                    <a:pt x="3532725" y="66766"/>
                    <a:pt x="3532725" y="66766"/>
                    <a:pt x="3532630" y="66766"/>
                  </a:cubicBezTo>
                  <a:lnTo>
                    <a:pt x="3532630" y="66766"/>
                  </a:lnTo>
                  <a:cubicBezTo>
                    <a:pt x="3532630" y="66671"/>
                    <a:pt x="3532630" y="66481"/>
                    <a:pt x="3532630" y="66386"/>
                  </a:cubicBezTo>
                  <a:cubicBezTo>
                    <a:pt x="3527874" y="62867"/>
                    <a:pt x="3520075" y="63057"/>
                    <a:pt x="3518458" y="53641"/>
                  </a:cubicBezTo>
                  <a:cubicBezTo>
                    <a:pt x="3532534" y="48220"/>
                    <a:pt x="3532915" y="56970"/>
                    <a:pt x="3532630" y="66386"/>
                  </a:cubicBezTo>
                  <a:cubicBezTo>
                    <a:pt x="3532725" y="66481"/>
                    <a:pt x="3532820" y="66481"/>
                    <a:pt x="3532915" y="66576"/>
                  </a:cubicBezTo>
                  <a:cubicBezTo>
                    <a:pt x="3532915" y="66671"/>
                    <a:pt x="3532820" y="66766"/>
                    <a:pt x="3532820" y="66766"/>
                  </a:cubicBezTo>
                  <a:cubicBezTo>
                    <a:pt x="3532820" y="66766"/>
                    <a:pt x="3532915" y="66766"/>
                    <a:pt x="3532915" y="66766"/>
                  </a:cubicBezTo>
                  <a:cubicBezTo>
                    <a:pt x="3535388" y="58968"/>
                    <a:pt x="3537670" y="49266"/>
                    <a:pt x="3539287" y="36902"/>
                  </a:cubicBezTo>
                  <a:cubicBezTo>
                    <a:pt x="3531964" y="38709"/>
                    <a:pt x="3530442" y="46699"/>
                    <a:pt x="3521978" y="41848"/>
                  </a:cubicBezTo>
                  <a:cubicBezTo>
                    <a:pt x="3524926" y="35095"/>
                    <a:pt x="3529015" y="32337"/>
                    <a:pt x="3539287" y="36712"/>
                  </a:cubicBezTo>
                  <a:cubicBezTo>
                    <a:pt x="3540619" y="26345"/>
                    <a:pt x="3541380" y="14266"/>
                    <a:pt x="3541380" y="95"/>
                  </a:cubicBezTo>
                  <a:lnTo>
                    <a:pt x="3531774" y="95"/>
                  </a:lnTo>
                  <a:cubicBezTo>
                    <a:pt x="3529015" y="2853"/>
                    <a:pt x="3525401" y="3709"/>
                    <a:pt x="3519695" y="1046"/>
                  </a:cubicBezTo>
                  <a:cubicBezTo>
                    <a:pt x="3517698" y="666"/>
                    <a:pt x="3515795" y="571"/>
                    <a:pt x="3513988" y="666"/>
                  </a:cubicBezTo>
                  <a:cubicBezTo>
                    <a:pt x="3513893" y="35666"/>
                    <a:pt x="3506570" y="88356"/>
                    <a:pt x="3506570" y="88356"/>
                  </a:cubicBezTo>
                  <a:lnTo>
                    <a:pt x="3509899" y="89973"/>
                  </a:lnTo>
                  <a:cubicBezTo>
                    <a:pt x="3511706" y="85503"/>
                    <a:pt x="3515986" y="86644"/>
                    <a:pt x="3519505" y="86454"/>
                  </a:cubicBezTo>
                  <a:close/>
                  <a:moveTo>
                    <a:pt x="3415455" y="42799"/>
                  </a:moveTo>
                  <a:cubicBezTo>
                    <a:pt x="3415265" y="42799"/>
                    <a:pt x="3415170" y="42799"/>
                    <a:pt x="3415075" y="42799"/>
                  </a:cubicBezTo>
                  <a:cubicBezTo>
                    <a:pt x="3415265" y="42418"/>
                    <a:pt x="3415455" y="42133"/>
                    <a:pt x="3415646" y="41753"/>
                  </a:cubicBezTo>
                  <a:cubicBezTo>
                    <a:pt x="3417358" y="30340"/>
                    <a:pt x="3418499" y="16644"/>
                    <a:pt x="3418499" y="190"/>
                  </a:cubicBezTo>
                  <a:lnTo>
                    <a:pt x="3391108" y="190"/>
                  </a:lnTo>
                  <a:cubicBezTo>
                    <a:pt x="3391108" y="761"/>
                    <a:pt x="3391108" y="1331"/>
                    <a:pt x="3391108" y="1902"/>
                  </a:cubicBezTo>
                  <a:cubicBezTo>
                    <a:pt x="3393485" y="1236"/>
                    <a:pt x="3395958" y="1427"/>
                    <a:pt x="3398621" y="3804"/>
                  </a:cubicBezTo>
                  <a:cubicBezTo>
                    <a:pt x="3397385" y="9511"/>
                    <a:pt x="3395578" y="14456"/>
                    <a:pt x="3390727" y="16359"/>
                  </a:cubicBezTo>
                  <a:cubicBezTo>
                    <a:pt x="3390537" y="20638"/>
                    <a:pt x="3390252" y="25014"/>
                    <a:pt x="3389966" y="29484"/>
                  </a:cubicBezTo>
                  <a:cubicBezTo>
                    <a:pt x="3394436" y="30054"/>
                    <a:pt x="3396053" y="32813"/>
                    <a:pt x="3395387" y="37948"/>
                  </a:cubicBezTo>
                  <a:cubicBezTo>
                    <a:pt x="3392915" y="38424"/>
                    <a:pt x="3390917" y="38329"/>
                    <a:pt x="3389396" y="37568"/>
                  </a:cubicBezTo>
                  <a:cubicBezTo>
                    <a:pt x="3388159" y="52405"/>
                    <a:pt x="3386542" y="66576"/>
                    <a:pt x="3385401" y="76182"/>
                  </a:cubicBezTo>
                  <a:cubicBezTo>
                    <a:pt x="3386733" y="74280"/>
                    <a:pt x="3389110" y="72473"/>
                    <a:pt x="3393105" y="70761"/>
                  </a:cubicBezTo>
                  <a:cubicBezTo>
                    <a:pt x="3387779" y="77989"/>
                    <a:pt x="3401570" y="81128"/>
                    <a:pt x="3392534" y="87881"/>
                  </a:cubicBezTo>
                  <a:cubicBezTo>
                    <a:pt x="3391108" y="88927"/>
                    <a:pt x="3386447" y="88166"/>
                    <a:pt x="3385782" y="86929"/>
                  </a:cubicBezTo>
                  <a:cubicBezTo>
                    <a:pt x="3385211" y="85883"/>
                    <a:pt x="3384830" y="84742"/>
                    <a:pt x="3384450" y="83696"/>
                  </a:cubicBezTo>
                  <a:cubicBezTo>
                    <a:pt x="3384070" y="86739"/>
                    <a:pt x="3383784" y="88546"/>
                    <a:pt x="3383784" y="88546"/>
                  </a:cubicBezTo>
                  <a:lnTo>
                    <a:pt x="3395292" y="94063"/>
                  </a:lnTo>
                  <a:cubicBezTo>
                    <a:pt x="3395197" y="93872"/>
                    <a:pt x="3409178" y="83125"/>
                    <a:pt x="3415455" y="42799"/>
                  </a:cubicBezTo>
                  <a:close/>
                  <a:moveTo>
                    <a:pt x="2825590" y="140190"/>
                  </a:moveTo>
                  <a:lnTo>
                    <a:pt x="2832438" y="135530"/>
                  </a:lnTo>
                  <a:cubicBezTo>
                    <a:pt x="2828348" y="134579"/>
                    <a:pt x="2824068" y="133818"/>
                    <a:pt x="2819218" y="133628"/>
                  </a:cubicBezTo>
                  <a:cubicBezTo>
                    <a:pt x="2813797" y="133438"/>
                    <a:pt x="2810848" y="131441"/>
                    <a:pt x="2810943" y="125924"/>
                  </a:cubicBezTo>
                  <a:cubicBezTo>
                    <a:pt x="2811039" y="114511"/>
                    <a:pt x="2802859" y="116984"/>
                    <a:pt x="2795536" y="114511"/>
                  </a:cubicBezTo>
                  <a:cubicBezTo>
                    <a:pt x="2795250" y="114416"/>
                    <a:pt x="2794965" y="114321"/>
                    <a:pt x="2794680" y="114226"/>
                  </a:cubicBezTo>
                  <a:cubicBezTo>
                    <a:pt x="2787832" y="123071"/>
                    <a:pt x="2782506" y="126875"/>
                    <a:pt x="2782506" y="126875"/>
                  </a:cubicBezTo>
                  <a:lnTo>
                    <a:pt x="2805903" y="153601"/>
                  </a:lnTo>
                  <a:lnTo>
                    <a:pt x="2825590" y="140190"/>
                  </a:lnTo>
                  <a:close/>
                  <a:moveTo>
                    <a:pt x="3071256" y="140190"/>
                  </a:moveTo>
                  <a:lnTo>
                    <a:pt x="3072112" y="139620"/>
                  </a:lnTo>
                  <a:cubicBezTo>
                    <a:pt x="3068879" y="139430"/>
                    <a:pt x="3065169" y="138003"/>
                    <a:pt x="3062221" y="138098"/>
                  </a:cubicBezTo>
                  <a:cubicBezTo>
                    <a:pt x="3050332" y="138479"/>
                    <a:pt x="3042153" y="125068"/>
                    <a:pt x="3030074" y="125544"/>
                  </a:cubicBezTo>
                  <a:cubicBezTo>
                    <a:pt x="3028933" y="126495"/>
                    <a:pt x="3028267" y="126970"/>
                    <a:pt x="3028267" y="126970"/>
                  </a:cubicBezTo>
                  <a:lnTo>
                    <a:pt x="3051664" y="153696"/>
                  </a:lnTo>
                  <a:lnTo>
                    <a:pt x="3071256" y="140190"/>
                  </a:lnTo>
                  <a:close/>
                  <a:moveTo>
                    <a:pt x="2804286" y="95"/>
                  </a:moveTo>
                  <a:lnTo>
                    <a:pt x="2801813" y="95"/>
                  </a:lnTo>
                  <a:cubicBezTo>
                    <a:pt x="2804000" y="7418"/>
                    <a:pt x="2804666" y="12840"/>
                    <a:pt x="2798674" y="16169"/>
                  </a:cubicBezTo>
                  <a:cubicBezTo>
                    <a:pt x="2797152" y="17025"/>
                    <a:pt x="2792112" y="14742"/>
                    <a:pt x="2791256" y="12745"/>
                  </a:cubicBezTo>
                  <a:cubicBezTo>
                    <a:pt x="2788212" y="5326"/>
                    <a:pt x="2794965" y="4280"/>
                    <a:pt x="2799721" y="95"/>
                  </a:cubicBezTo>
                  <a:lnTo>
                    <a:pt x="2776894" y="95"/>
                  </a:lnTo>
                  <a:cubicBezTo>
                    <a:pt x="2776894" y="3709"/>
                    <a:pt x="2776799" y="7514"/>
                    <a:pt x="2776704" y="11413"/>
                  </a:cubicBezTo>
                  <a:cubicBezTo>
                    <a:pt x="2778036" y="12649"/>
                    <a:pt x="2779367" y="13791"/>
                    <a:pt x="2780794" y="15027"/>
                  </a:cubicBezTo>
                  <a:cubicBezTo>
                    <a:pt x="2779367" y="16169"/>
                    <a:pt x="2777845" y="16929"/>
                    <a:pt x="2776419" y="17595"/>
                  </a:cubicBezTo>
                  <a:cubicBezTo>
                    <a:pt x="2775563" y="35000"/>
                    <a:pt x="2773661" y="53832"/>
                    <a:pt x="2772044" y="67717"/>
                  </a:cubicBezTo>
                  <a:cubicBezTo>
                    <a:pt x="2781079" y="65054"/>
                    <a:pt x="2790210" y="62582"/>
                    <a:pt x="2798199" y="58397"/>
                  </a:cubicBezTo>
                  <a:cubicBezTo>
                    <a:pt x="2801623" y="44416"/>
                    <a:pt x="2804286" y="25680"/>
                    <a:pt x="2804286" y="95"/>
                  </a:cubicBezTo>
                  <a:close/>
                  <a:moveTo>
                    <a:pt x="2671038" y="72092"/>
                  </a:moveTo>
                  <a:cubicBezTo>
                    <a:pt x="2669041" y="72663"/>
                    <a:pt x="2666948" y="73329"/>
                    <a:pt x="2664666" y="74280"/>
                  </a:cubicBezTo>
                  <a:cubicBezTo>
                    <a:pt x="2659245" y="79416"/>
                    <a:pt x="2653253" y="82840"/>
                    <a:pt x="2647166" y="83791"/>
                  </a:cubicBezTo>
                  <a:cubicBezTo>
                    <a:pt x="2646785" y="86644"/>
                    <a:pt x="2646595" y="88356"/>
                    <a:pt x="2646595" y="88356"/>
                  </a:cubicBezTo>
                  <a:lnTo>
                    <a:pt x="2658103" y="93872"/>
                  </a:lnTo>
                  <a:cubicBezTo>
                    <a:pt x="2658103" y="93872"/>
                    <a:pt x="2664856" y="88642"/>
                    <a:pt x="2671038" y="72092"/>
                  </a:cubicBezTo>
                  <a:close/>
                  <a:moveTo>
                    <a:pt x="2653538" y="16739"/>
                  </a:moveTo>
                  <a:cubicBezTo>
                    <a:pt x="2652967" y="27772"/>
                    <a:pt x="2652111" y="39470"/>
                    <a:pt x="2651065" y="50122"/>
                  </a:cubicBezTo>
                  <a:cubicBezTo>
                    <a:pt x="2651826" y="50503"/>
                    <a:pt x="2652682" y="50788"/>
                    <a:pt x="2653633" y="50598"/>
                  </a:cubicBezTo>
                  <a:cubicBezTo>
                    <a:pt x="2660576" y="34525"/>
                    <a:pt x="2668280" y="32147"/>
                    <a:pt x="2678076" y="45272"/>
                  </a:cubicBezTo>
                  <a:cubicBezTo>
                    <a:pt x="2680073" y="33383"/>
                    <a:pt x="2681405" y="18927"/>
                    <a:pt x="2681405" y="1141"/>
                  </a:cubicBezTo>
                  <a:cubicBezTo>
                    <a:pt x="2679883" y="1046"/>
                    <a:pt x="2678266" y="666"/>
                    <a:pt x="2676554" y="190"/>
                  </a:cubicBezTo>
                  <a:lnTo>
                    <a:pt x="2653919" y="190"/>
                  </a:lnTo>
                  <a:cubicBezTo>
                    <a:pt x="2653919" y="2283"/>
                    <a:pt x="2653919" y="4470"/>
                    <a:pt x="2653823" y="6658"/>
                  </a:cubicBezTo>
                  <a:cubicBezTo>
                    <a:pt x="2656487" y="4280"/>
                    <a:pt x="2659720" y="2663"/>
                    <a:pt x="2664571" y="2568"/>
                  </a:cubicBezTo>
                  <a:cubicBezTo>
                    <a:pt x="2663810" y="7894"/>
                    <a:pt x="2663144" y="12935"/>
                    <a:pt x="2662288" y="18927"/>
                  </a:cubicBezTo>
                  <a:cubicBezTo>
                    <a:pt x="2659340" y="17595"/>
                    <a:pt x="2656106" y="17690"/>
                    <a:pt x="2653538" y="16739"/>
                  </a:cubicBezTo>
                  <a:close/>
                  <a:moveTo>
                    <a:pt x="1575764" y="95"/>
                  </a:moveTo>
                  <a:lnTo>
                    <a:pt x="1548373" y="95"/>
                  </a:lnTo>
                  <a:cubicBezTo>
                    <a:pt x="1548373" y="35095"/>
                    <a:pt x="1540954" y="88356"/>
                    <a:pt x="1540954" y="88356"/>
                  </a:cubicBezTo>
                  <a:lnTo>
                    <a:pt x="1552462" y="93872"/>
                  </a:lnTo>
                  <a:cubicBezTo>
                    <a:pt x="1552462" y="93872"/>
                    <a:pt x="1575764" y="76277"/>
                    <a:pt x="1575764" y="95"/>
                  </a:cubicBezTo>
                  <a:close/>
                  <a:moveTo>
                    <a:pt x="3044531" y="55829"/>
                  </a:moveTo>
                  <a:cubicBezTo>
                    <a:pt x="3044245" y="55829"/>
                    <a:pt x="3044055" y="55924"/>
                    <a:pt x="3043865" y="56019"/>
                  </a:cubicBezTo>
                  <a:cubicBezTo>
                    <a:pt x="3039871" y="56209"/>
                    <a:pt x="3035971" y="55068"/>
                    <a:pt x="3035495" y="50313"/>
                  </a:cubicBezTo>
                  <a:cubicBezTo>
                    <a:pt x="3035020" y="45367"/>
                    <a:pt x="3038349" y="42514"/>
                    <a:pt x="3044245" y="40231"/>
                  </a:cubicBezTo>
                  <a:cubicBezTo>
                    <a:pt x="3045006" y="41372"/>
                    <a:pt x="3045957" y="42514"/>
                    <a:pt x="3046813" y="43655"/>
                  </a:cubicBezTo>
                  <a:cubicBezTo>
                    <a:pt x="3048716" y="31862"/>
                    <a:pt x="3049952" y="17595"/>
                    <a:pt x="3049952" y="95"/>
                  </a:cubicBezTo>
                  <a:lnTo>
                    <a:pt x="3024273" y="95"/>
                  </a:lnTo>
                  <a:cubicBezTo>
                    <a:pt x="3024748" y="856"/>
                    <a:pt x="3025224" y="1522"/>
                    <a:pt x="3025604" y="2283"/>
                  </a:cubicBezTo>
                  <a:cubicBezTo>
                    <a:pt x="3027506" y="5992"/>
                    <a:pt x="3037683" y="3519"/>
                    <a:pt x="3035781" y="11984"/>
                  </a:cubicBezTo>
                  <a:cubicBezTo>
                    <a:pt x="3034354" y="18356"/>
                    <a:pt x="3029218" y="21970"/>
                    <a:pt x="3023226" y="23872"/>
                  </a:cubicBezTo>
                  <a:cubicBezTo>
                    <a:pt x="3022656" y="24063"/>
                    <a:pt x="3022085" y="24158"/>
                    <a:pt x="3021610" y="24348"/>
                  </a:cubicBezTo>
                  <a:cubicBezTo>
                    <a:pt x="3019612" y="55448"/>
                    <a:pt x="3015142" y="88261"/>
                    <a:pt x="3015142" y="88261"/>
                  </a:cubicBezTo>
                  <a:lnTo>
                    <a:pt x="3026650" y="93777"/>
                  </a:lnTo>
                  <a:cubicBezTo>
                    <a:pt x="3026650" y="93872"/>
                    <a:pt x="3037588" y="85598"/>
                    <a:pt x="3044531" y="55829"/>
                  </a:cubicBezTo>
                  <a:close/>
                  <a:moveTo>
                    <a:pt x="961551" y="95"/>
                  </a:moveTo>
                  <a:lnTo>
                    <a:pt x="934160" y="95"/>
                  </a:lnTo>
                  <a:cubicBezTo>
                    <a:pt x="934160" y="35095"/>
                    <a:pt x="926741" y="88356"/>
                    <a:pt x="926741" y="88356"/>
                  </a:cubicBezTo>
                  <a:lnTo>
                    <a:pt x="938249" y="93872"/>
                  </a:lnTo>
                  <a:cubicBezTo>
                    <a:pt x="938249" y="93872"/>
                    <a:pt x="961551" y="76277"/>
                    <a:pt x="961551" y="95"/>
                  </a:cubicBezTo>
                  <a:close/>
                  <a:moveTo>
                    <a:pt x="1207217" y="95"/>
                  </a:moveTo>
                  <a:lnTo>
                    <a:pt x="1179826" y="95"/>
                  </a:lnTo>
                  <a:cubicBezTo>
                    <a:pt x="1179826" y="6943"/>
                    <a:pt x="1179541" y="14456"/>
                    <a:pt x="1179065" y="22160"/>
                  </a:cubicBezTo>
                  <a:cubicBezTo>
                    <a:pt x="1180492" y="21019"/>
                    <a:pt x="1182299" y="20829"/>
                    <a:pt x="1185057" y="23111"/>
                  </a:cubicBezTo>
                  <a:cubicBezTo>
                    <a:pt x="1183155" y="26630"/>
                    <a:pt x="1181062" y="28533"/>
                    <a:pt x="1178589" y="29198"/>
                  </a:cubicBezTo>
                  <a:cubicBezTo>
                    <a:pt x="1176497" y="58777"/>
                    <a:pt x="1172407" y="88261"/>
                    <a:pt x="1172407" y="88261"/>
                  </a:cubicBezTo>
                  <a:lnTo>
                    <a:pt x="1183915" y="93777"/>
                  </a:lnTo>
                  <a:cubicBezTo>
                    <a:pt x="1183915" y="93872"/>
                    <a:pt x="1207217" y="76277"/>
                    <a:pt x="1207217" y="95"/>
                  </a:cubicBezTo>
                  <a:close/>
                  <a:moveTo>
                    <a:pt x="1063317" y="91685"/>
                  </a:moveTo>
                  <a:cubicBezTo>
                    <a:pt x="1060559" y="87120"/>
                    <a:pt x="1059037" y="81699"/>
                    <a:pt x="1060369" y="74375"/>
                  </a:cubicBezTo>
                  <a:cubicBezTo>
                    <a:pt x="1064364" y="71807"/>
                    <a:pt x="1065981" y="75516"/>
                    <a:pt x="1067788" y="78750"/>
                  </a:cubicBezTo>
                  <a:cubicBezTo>
                    <a:pt x="1068358" y="79796"/>
                    <a:pt x="1069024" y="80843"/>
                    <a:pt x="1069690" y="81889"/>
                  </a:cubicBezTo>
                  <a:cubicBezTo>
                    <a:pt x="1076347" y="69239"/>
                    <a:pt x="1084336" y="44796"/>
                    <a:pt x="1084336" y="190"/>
                  </a:cubicBezTo>
                  <a:lnTo>
                    <a:pt x="1056945" y="190"/>
                  </a:lnTo>
                  <a:cubicBezTo>
                    <a:pt x="1056945" y="35190"/>
                    <a:pt x="1049527" y="88451"/>
                    <a:pt x="1049527" y="88451"/>
                  </a:cubicBezTo>
                  <a:lnTo>
                    <a:pt x="1061035" y="93968"/>
                  </a:lnTo>
                  <a:cubicBezTo>
                    <a:pt x="1061130" y="93872"/>
                    <a:pt x="1061986" y="93207"/>
                    <a:pt x="1063317" y="91685"/>
                  </a:cubicBezTo>
                  <a:close/>
                  <a:moveTo>
                    <a:pt x="1452883" y="95"/>
                  </a:moveTo>
                  <a:lnTo>
                    <a:pt x="1425492" y="95"/>
                  </a:lnTo>
                  <a:cubicBezTo>
                    <a:pt x="1425492" y="35095"/>
                    <a:pt x="1418074" y="88356"/>
                    <a:pt x="1418074" y="88356"/>
                  </a:cubicBezTo>
                  <a:lnTo>
                    <a:pt x="1429582" y="93872"/>
                  </a:lnTo>
                  <a:cubicBezTo>
                    <a:pt x="1429677" y="93872"/>
                    <a:pt x="1452883" y="76277"/>
                    <a:pt x="1452883" y="95"/>
                  </a:cubicBezTo>
                  <a:close/>
                  <a:moveTo>
                    <a:pt x="1330098" y="95"/>
                  </a:moveTo>
                  <a:lnTo>
                    <a:pt x="1302707" y="95"/>
                  </a:lnTo>
                  <a:cubicBezTo>
                    <a:pt x="1302707" y="35095"/>
                    <a:pt x="1295288" y="88356"/>
                    <a:pt x="1295288" y="88356"/>
                  </a:cubicBezTo>
                  <a:lnTo>
                    <a:pt x="1306796" y="93872"/>
                  </a:lnTo>
                  <a:cubicBezTo>
                    <a:pt x="1306796" y="93872"/>
                    <a:pt x="1330098" y="76277"/>
                    <a:pt x="1330098" y="95"/>
                  </a:cubicBezTo>
                  <a:close/>
                  <a:moveTo>
                    <a:pt x="347243" y="95"/>
                  </a:moveTo>
                  <a:lnTo>
                    <a:pt x="319851" y="95"/>
                  </a:lnTo>
                  <a:cubicBezTo>
                    <a:pt x="319851" y="35095"/>
                    <a:pt x="312433" y="88356"/>
                    <a:pt x="312433" y="88356"/>
                  </a:cubicBezTo>
                  <a:lnTo>
                    <a:pt x="323941" y="93872"/>
                  </a:lnTo>
                  <a:cubicBezTo>
                    <a:pt x="324036" y="93872"/>
                    <a:pt x="347243" y="76277"/>
                    <a:pt x="347243" y="95"/>
                  </a:cubicBezTo>
                  <a:close/>
                  <a:moveTo>
                    <a:pt x="470123" y="95"/>
                  </a:moveTo>
                  <a:lnTo>
                    <a:pt x="449580" y="95"/>
                  </a:lnTo>
                  <a:lnTo>
                    <a:pt x="449580" y="4946"/>
                  </a:lnTo>
                  <a:cubicBezTo>
                    <a:pt x="447773" y="3234"/>
                    <a:pt x="446441" y="1617"/>
                    <a:pt x="445395" y="95"/>
                  </a:cubicBezTo>
                  <a:lnTo>
                    <a:pt x="442732" y="95"/>
                  </a:lnTo>
                  <a:cubicBezTo>
                    <a:pt x="442732" y="35095"/>
                    <a:pt x="435313" y="88356"/>
                    <a:pt x="435313" y="88356"/>
                  </a:cubicBezTo>
                  <a:lnTo>
                    <a:pt x="446822" y="93872"/>
                  </a:lnTo>
                  <a:cubicBezTo>
                    <a:pt x="446822" y="93872"/>
                    <a:pt x="470123" y="76277"/>
                    <a:pt x="470123" y="95"/>
                  </a:cubicBezTo>
                  <a:close/>
                </a:path>
              </a:pathLst>
            </a:custGeom>
            <a:solidFill>
              <a:srgbClr val="EBEBEB">
                <a:alpha val="6164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3" name="Google Shape;513;p48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l="26440" r="20646"/>
          <a:stretch/>
        </p:blipFill>
        <p:spPr>
          <a:xfrm flipH="1">
            <a:off x="5292545" y="0"/>
            <a:ext cx="4083300" cy="5143500"/>
          </a:xfrm>
          <a:prstGeom prst="rect">
            <a:avLst/>
          </a:prstGeom>
        </p:spPr>
      </p:pic>
      <p:sp>
        <p:nvSpPr>
          <p:cNvPr id="516" name="Google Shape;516;p48"/>
          <p:cNvSpPr/>
          <p:nvPr/>
        </p:nvSpPr>
        <p:spPr>
          <a:xfrm>
            <a:off x="4288939" y="-199072"/>
            <a:ext cx="5405441" cy="654134"/>
          </a:xfrm>
          <a:custGeom>
            <a:avLst/>
            <a:gdLst/>
            <a:ahLst/>
            <a:cxnLst/>
            <a:rect l="l" t="t" r="r" b="b"/>
            <a:pathLst>
              <a:path w="3931230" h="475734" extrusionOk="0">
                <a:moveTo>
                  <a:pt x="99674" y="243288"/>
                </a:moveTo>
                <a:cubicBezTo>
                  <a:pt x="99579" y="240150"/>
                  <a:pt x="99484" y="236916"/>
                  <a:pt x="99389" y="233778"/>
                </a:cubicBezTo>
                <a:lnTo>
                  <a:pt x="99674" y="243288"/>
                </a:lnTo>
                <a:cubicBezTo>
                  <a:pt x="102908" y="249185"/>
                  <a:pt x="123642" y="233873"/>
                  <a:pt x="114036" y="255462"/>
                </a:cubicBezTo>
                <a:lnTo>
                  <a:pt x="86739" y="255462"/>
                </a:lnTo>
                <a:cubicBezTo>
                  <a:pt x="87595" y="246047"/>
                  <a:pt x="94348" y="245761"/>
                  <a:pt x="99674" y="243288"/>
                </a:cubicBezTo>
                <a:close/>
                <a:moveTo>
                  <a:pt x="45938" y="342297"/>
                </a:moveTo>
                <a:cubicBezTo>
                  <a:pt x="48886" y="340109"/>
                  <a:pt x="51739" y="338017"/>
                  <a:pt x="54688" y="335829"/>
                </a:cubicBezTo>
                <a:cubicBezTo>
                  <a:pt x="58968" y="335925"/>
                  <a:pt x="63343" y="336115"/>
                  <a:pt x="67622" y="336210"/>
                </a:cubicBezTo>
                <a:lnTo>
                  <a:pt x="93968" y="302827"/>
                </a:lnTo>
                <a:cubicBezTo>
                  <a:pt x="93682" y="302066"/>
                  <a:pt x="93112" y="301305"/>
                  <a:pt x="92351" y="300544"/>
                </a:cubicBezTo>
                <a:cubicBezTo>
                  <a:pt x="93397" y="291604"/>
                  <a:pt x="96345" y="290177"/>
                  <a:pt x="100530" y="294457"/>
                </a:cubicBezTo>
                <a:lnTo>
                  <a:pt x="114606" y="276672"/>
                </a:lnTo>
                <a:lnTo>
                  <a:pt x="83220" y="276672"/>
                </a:lnTo>
                <a:cubicBezTo>
                  <a:pt x="83125" y="277242"/>
                  <a:pt x="83030" y="277813"/>
                  <a:pt x="83030" y="278479"/>
                </a:cubicBezTo>
                <a:cubicBezTo>
                  <a:pt x="82935" y="277718"/>
                  <a:pt x="82745" y="277242"/>
                  <a:pt x="82555" y="276672"/>
                </a:cubicBezTo>
                <a:lnTo>
                  <a:pt x="56304" y="276672"/>
                </a:lnTo>
                <a:cubicBezTo>
                  <a:pt x="61631" y="284851"/>
                  <a:pt x="61535" y="299974"/>
                  <a:pt x="66862" y="307963"/>
                </a:cubicBezTo>
                <a:cubicBezTo>
                  <a:pt x="60204" y="303778"/>
                  <a:pt x="52405" y="314145"/>
                  <a:pt x="46698" y="304063"/>
                </a:cubicBezTo>
                <a:cubicBezTo>
                  <a:pt x="43940" y="307677"/>
                  <a:pt x="42038" y="313003"/>
                  <a:pt x="36712" y="311482"/>
                </a:cubicBezTo>
                <a:cubicBezTo>
                  <a:pt x="35381" y="303873"/>
                  <a:pt x="39470" y="303873"/>
                  <a:pt x="43370" y="303778"/>
                </a:cubicBezTo>
                <a:cubicBezTo>
                  <a:pt x="43370" y="301495"/>
                  <a:pt x="43275" y="299308"/>
                  <a:pt x="43275" y="297025"/>
                </a:cubicBezTo>
                <a:cubicBezTo>
                  <a:pt x="43275" y="296454"/>
                  <a:pt x="43370" y="295884"/>
                  <a:pt x="43560" y="295218"/>
                </a:cubicBezTo>
                <a:cubicBezTo>
                  <a:pt x="34905" y="293030"/>
                  <a:pt x="31386" y="285612"/>
                  <a:pt x="30245" y="276672"/>
                </a:cubicBezTo>
                <a:lnTo>
                  <a:pt x="12554" y="276672"/>
                </a:lnTo>
                <a:lnTo>
                  <a:pt x="2378" y="291794"/>
                </a:lnTo>
                <a:cubicBezTo>
                  <a:pt x="2568" y="292650"/>
                  <a:pt x="2853" y="293506"/>
                  <a:pt x="2948" y="294457"/>
                </a:cubicBezTo>
                <a:cubicBezTo>
                  <a:pt x="3519" y="302351"/>
                  <a:pt x="10367" y="299688"/>
                  <a:pt x="13125" y="303968"/>
                </a:cubicBezTo>
                <a:cubicBezTo>
                  <a:pt x="19783" y="307582"/>
                  <a:pt x="16169" y="313955"/>
                  <a:pt x="15788" y="319376"/>
                </a:cubicBezTo>
                <a:cubicBezTo>
                  <a:pt x="19402" y="323941"/>
                  <a:pt x="24728" y="328601"/>
                  <a:pt x="16359" y="332976"/>
                </a:cubicBezTo>
                <a:lnTo>
                  <a:pt x="23016" y="337637"/>
                </a:lnTo>
                <a:cubicBezTo>
                  <a:pt x="25775" y="335639"/>
                  <a:pt x="28438" y="333166"/>
                  <a:pt x="31291" y="338683"/>
                </a:cubicBezTo>
                <a:cubicBezTo>
                  <a:pt x="36807" y="336495"/>
                  <a:pt x="33954" y="321183"/>
                  <a:pt x="43940" y="325843"/>
                </a:cubicBezTo>
                <a:cubicBezTo>
                  <a:pt x="43940" y="325748"/>
                  <a:pt x="43940" y="325748"/>
                  <a:pt x="43940" y="325653"/>
                </a:cubicBezTo>
                <a:lnTo>
                  <a:pt x="44131" y="325938"/>
                </a:lnTo>
                <a:cubicBezTo>
                  <a:pt x="43275" y="323751"/>
                  <a:pt x="41467" y="319946"/>
                  <a:pt x="41753" y="319661"/>
                </a:cubicBezTo>
                <a:cubicBezTo>
                  <a:pt x="46413" y="315381"/>
                  <a:pt x="49837" y="318995"/>
                  <a:pt x="53641" y="322895"/>
                </a:cubicBezTo>
                <a:cubicBezTo>
                  <a:pt x="50788" y="327650"/>
                  <a:pt x="48601" y="333071"/>
                  <a:pt x="44035" y="325938"/>
                </a:cubicBezTo>
                <a:cubicBezTo>
                  <a:pt x="43940" y="325938"/>
                  <a:pt x="43940" y="325938"/>
                  <a:pt x="43845" y="325843"/>
                </a:cubicBezTo>
                <a:cubicBezTo>
                  <a:pt x="45177" y="331169"/>
                  <a:pt x="38424" y="338112"/>
                  <a:pt x="45938" y="342297"/>
                </a:cubicBezTo>
                <a:close/>
                <a:moveTo>
                  <a:pt x="44035" y="325938"/>
                </a:moveTo>
                <a:lnTo>
                  <a:pt x="44035" y="325938"/>
                </a:lnTo>
                <a:lnTo>
                  <a:pt x="44035" y="325938"/>
                </a:lnTo>
                <a:lnTo>
                  <a:pt x="44035" y="325938"/>
                </a:lnTo>
                <a:close/>
                <a:moveTo>
                  <a:pt x="3856951" y="34715"/>
                </a:moveTo>
                <a:cubicBezTo>
                  <a:pt x="3852481" y="37568"/>
                  <a:pt x="3847250" y="37473"/>
                  <a:pt x="3842209" y="37948"/>
                </a:cubicBezTo>
                <a:cubicBezTo>
                  <a:pt x="3846964" y="39851"/>
                  <a:pt x="3851815" y="41753"/>
                  <a:pt x="3856571" y="43655"/>
                </a:cubicBezTo>
                <a:cubicBezTo>
                  <a:pt x="3856761" y="40611"/>
                  <a:pt x="3856856" y="37663"/>
                  <a:pt x="3856951" y="34715"/>
                </a:cubicBezTo>
                <a:close/>
                <a:moveTo>
                  <a:pt x="5611" y="412107"/>
                </a:moveTo>
                <a:cubicBezTo>
                  <a:pt x="5231" y="414199"/>
                  <a:pt x="5421" y="416292"/>
                  <a:pt x="5897" y="418384"/>
                </a:cubicBezTo>
                <a:cubicBezTo>
                  <a:pt x="5421" y="416292"/>
                  <a:pt x="5231" y="414199"/>
                  <a:pt x="5611" y="412107"/>
                </a:cubicBezTo>
                <a:lnTo>
                  <a:pt x="5611" y="412107"/>
                </a:lnTo>
                <a:close/>
                <a:moveTo>
                  <a:pt x="11223" y="346292"/>
                </a:moveTo>
                <a:cubicBezTo>
                  <a:pt x="9606" y="347147"/>
                  <a:pt x="8179" y="348289"/>
                  <a:pt x="7894" y="350952"/>
                </a:cubicBezTo>
                <a:cubicBezTo>
                  <a:pt x="6277" y="348003"/>
                  <a:pt x="4565" y="345055"/>
                  <a:pt x="2948" y="342011"/>
                </a:cubicBezTo>
                <a:cubicBezTo>
                  <a:pt x="4565" y="344960"/>
                  <a:pt x="6277" y="347908"/>
                  <a:pt x="7894" y="350952"/>
                </a:cubicBezTo>
                <a:cubicBezTo>
                  <a:pt x="8179" y="348384"/>
                  <a:pt x="9606" y="347147"/>
                  <a:pt x="11223" y="346292"/>
                </a:cubicBezTo>
                <a:close/>
                <a:moveTo>
                  <a:pt x="23111" y="418289"/>
                </a:moveTo>
                <a:cubicBezTo>
                  <a:pt x="23682" y="419050"/>
                  <a:pt x="24253" y="419716"/>
                  <a:pt x="24823" y="420286"/>
                </a:cubicBezTo>
                <a:cubicBezTo>
                  <a:pt x="24253" y="419716"/>
                  <a:pt x="23682" y="419050"/>
                  <a:pt x="23111" y="418289"/>
                </a:cubicBezTo>
                <a:cubicBezTo>
                  <a:pt x="22255" y="417623"/>
                  <a:pt x="21495" y="417053"/>
                  <a:pt x="20829" y="416387"/>
                </a:cubicBezTo>
                <a:cubicBezTo>
                  <a:pt x="21495" y="417053"/>
                  <a:pt x="22255" y="417623"/>
                  <a:pt x="23111" y="418289"/>
                </a:cubicBezTo>
                <a:close/>
                <a:moveTo>
                  <a:pt x="31957" y="401740"/>
                </a:moveTo>
                <a:cubicBezTo>
                  <a:pt x="26345" y="401930"/>
                  <a:pt x="24158" y="405164"/>
                  <a:pt x="25394" y="412202"/>
                </a:cubicBezTo>
                <a:cubicBezTo>
                  <a:pt x="26630" y="412297"/>
                  <a:pt x="27867" y="412392"/>
                  <a:pt x="29103" y="412487"/>
                </a:cubicBezTo>
                <a:cubicBezTo>
                  <a:pt x="30340" y="413819"/>
                  <a:pt x="31576" y="414770"/>
                  <a:pt x="32813" y="415436"/>
                </a:cubicBezTo>
                <a:cubicBezTo>
                  <a:pt x="31576" y="414770"/>
                  <a:pt x="30340" y="413819"/>
                  <a:pt x="29103" y="412487"/>
                </a:cubicBezTo>
                <a:cubicBezTo>
                  <a:pt x="33573" y="410585"/>
                  <a:pt x="34905" y="407351"/>
                  <a:pt x="31957" y="401740"/>
                </a:cubicBezTo>
                <a:close/>
                <a:moveTo>
                  <a:pt x="28533" y="193166"/>
                </a:moveTo>
                <a:cubicBezTo>
                  <a:pt x="31006" y="194117"/>
                  <a:pt x="33478" y="195163"/>
                  <a:pt x="36046" y="196114"/>
                </a:cubicBezTo>
                <a:lnTo>
                  <a:pt x="36046" y="196114"/>
                </a:lnTo>
                <a:cubicBezTo>
                  <a:pt x="36807" y="194973"/>
                  <a:pt x="37663" y="193832"/>
                  <a:pt x="38424" y="192691"/>
                </a:cubicBezTo>
                <a:cubicBezTo>
                  <a:pt x="41658" y="190598"/>
                  <a:pt x="44701" y="187460"/>
                  <a:pt x="48410" y="190408"/>
                </a:cubicBezTo>
                <a:cubicBezTo>
                  <a:pt x="48886" y="193927"/>
                  <a:pt x="49362" y="197351"/>
                  <a:pt x="49837" y="200775"/>
                </a:cubicBezTo>
                <a:lnTo>
                  <a:pt x="72949" y="200775"/>
                </a:lnTo>
                <a:cubicBezTo>
                  <a:pt x="78180" y="197826"/>
                  <a:pt x="86359" y="199253"/>
                  <a:pt x="87025" y="189552"/>
                </a:cubicBezTo>
                <a:cubicBezTo>
                  <a:pt x="87025" y="189552"/>
                  <a:pt x="87025" y="189552"/>
                  <a:pt x="86930" y="189552"/>
                </a:cubicBezTo>
                <a:cubicBezTo>
                  <a:pt x="86930" y="189552"/>
                  <a:pt x="86930" y="189457"/>
                  <a:pt x="86930" y="189457"/>
                </a:cubicBezTo>
                <a:cubicBezTo>
                  <a:pt x="84171" y="188601"/>
                  <a:pt x="80272" y="188411"/>
                  <a:pt x="81318" y="183275"/>
                </a:cubicBezTo>
                <a:cubicBezTo>
                  <a:pt x="82269" y="178805"/>
                  <a:pt x="85313" y="176903"/>
                  <a:pt x="89878" y="179661"/>
                </a:cubicBezTo>
                <a:cubicBezTo>
                  <a:pt x="88832" y="182989"/>
                  <a:pt x="87881" y="186223"/>
                  <a:pt x="86834" y="189362"/>
                </a:cubicBezTo>
                <a:cubicBezTo>
                  <a:pt x="86834" y="189362"/>
                  <a:pt x="86834" y="189362"/>
                  <a:pt x="86834" y="189362"/>
                </a:cubicBezTo>
                <a:cubicBezTo>
                  <a:pt x="86834" y="189362"/>
                  <a:pt x="86834" y="189362"/>
                  <a:pt x="86834" y="189457"/>
                </a:cubicBezTo>
                <a:cubicBezTo>
                  <a:pt x="91875" y="189647"/>
                  <a:pt x="95489" y="186889"/>
                  <a:pt x="99199" y="181468"/>
                </a:cubicBezTo>
                <a:lnTo>
                  <a:pt x="65054" y="138193"/>
                </a:lnTo>
                <a:cubicBezTo>
                  <a:pt x="64103" y="140571"/>
                  <a:pt x="62582" y="143044"/>
                  <a:pt x="61345" y="144946"/>
                </a:cubicBezTo>
                <a:cubicBezTo>
                  <a:pt x="70381" y="155979"/>
                  <a:pt x="69334" y="163778"/>
                  <a:pt x="56685" y="167867"/>
                </a:cubicBezTo>
                <a:cubicBezTo>
                  <a:pt x="55258" y="175476"/>
                  <a:pt x="67908" y="179566"/>
                  <a:pt x="59158" y="190218"/>
                </a:cubicBezTo>
                <a:cubicBezTo>
                  <a:pt x="55353" y="183370"/>
                  <a:pt x="51264" y="176237"/>
                  <a:pt x="43465" y="179756"/>
                </a:cubicBezTo>
                <a:cubicBezTo>
                  <a:pt x="43465" y="176522"/>
                  <a:pt x="43560" y="173288"/>
                  <a:pt x="43560" y="170055"/>
                </a:cubicBezTo>
                <a:cubicBezTo>
                  <a:pt x="41848" y="166916"/>
                  <a:pt x="40041" y="163873"/>
                  <a:pt x="38329" y="160734"/>
                </a:cubicBezTo>
                <a:cubicBezTo>
                  <a:pt x="34144" y="160734"/>
                  <a:pt x="29959" y="160829"/>
                  <a:pt x="25775" y="160829"/>
                </a:cubicBezTo>
                <a:cubicBezTo>
                  <a:pt x="19973" y="163587"/>
                  <a:pt x="22446" y="167106"/>
                  <a:pt x="25109" y="170721"/>
                </a:cubicBezTo>
                <a:cubicBezTo>
                  <a:pt x="25489" y="173479"/>
                  <a:pt x="25489" y="176142"/>
                  <a:pt x="25204" y="178710"/>
                </a:cubicBezTo>
                <a:cubicBezTo>
                  <a:pt x="25489" y="176142"/>
                  <a:pt x="25489" y="173479"/>
                  <a:pt x="25109" y="170721"/>
                </a:cubicBezTo>
                <a:cubicBezTo>
                  <a:pt x="32432" y="169960"/>
                  <a:pt x="37948" y="172242"/>
                  <a:pt x="38424" y="182989"/>
                </a:cubicBezTo>
                <a:cubicBezTo>
                  <a:pt x="33764" y="184036"/>
                  <a:pt x="27486" y="182704"/>
                  <a:pt x="28533" y="193166"/>
                </a:cubicBezTo>
                <a:close/>
                <a:moveTo>
                  <a:pt x="562950" y="90639"/>
                </a:moveTo>
                <a:lnTo>
                  <a:pt x="569702" y="93872"/>
                </a:lnTo>
                <a:cubicBezTo>
                  <a:pt x="569702" y="93872"/>
                  <a:pt x="593004" y="76277"/>
                  <a:pt x="593004" y="95"/>
                </a:cubicBezTo>
                <a:lnTo>
                  <a:pt x="565613" y="95"/>
                </a:lnTo>
                <a:cubicBezTo>
                  <a:pt x="565613" y="27677"/>
                  <a:pt x="561047" y="66386"/>
                  <a:pt x="559050" y="81699"/>
                </a:cubicBezTo>
                <a:cubicBezTo>
                  <a:pt x="560477" y="80462"/>
                  <a:pt x="562284" y="79891"/>
                  <a:pt x="564471" y="79987"/>
                </a:cubicBezTo>
                <a:cubicBezTo>
                  <a:pt x="566183" y="83981"/>
                  <a:pt x="567039" y="88071"/>
                  <a:pt x="563235" y="90544"/>
                </a:cubicBezTo>
                <a:cubicBezTo>
                  <a:pt x="563140" y="90639"/>
                  <a:pt x="563045" y="90639"/>
                  <a:pt x="562950" y="90639"/>
                </a:cubicBezTo>
                <a:close/>
                <a:moveTo>
                  <a:pt x="530708" y="80082"/>
                </a:moveTo>
                <a:cubicBezTo>
                  <a:pt x="530327" y="83506"/>
                  <a:pt x="531373" y="85598"/>
                  <a:pt x="533085" y="86834"/>
                </a:cubicBezTo>
                <a:cubicBezTo>
                  <a:pt x="532229" y="89783"/>
                  <a:pt x="531278" y="92541"/>
                  <a:pt x="530137" y="95109"/>
                </a:cubicBezTo>
                <a:lnTo>
                  <a:pt x="536795" y="106807"/>
                </a:lnTo>
                <a:cubicBezTo>
                  <a:pt x="535368" y="106712"/>
                  <a:pt x="533941" y="106617"/>
                  <a:pt x="532420" y="106522"/>
                </a:cubicBezTo>
                <a:cubicBezTo>
                  <a:pt x="532420" y="108424"/>
                  <a:pt x="532420" y="110326"/>
                  <a:pt x="532420" y="112228"/>
                </a:cubicBezTo>
                <a:cubicBezTo>
                  <a:pt x="532420" y="110326"/>
                  <a:pt x="532420" y="108424"/>
                  <a:pt x="532420" y="106522"/>
                </a:cubicBezTo>
                <a:cubicBezTo>
                  <a:pt x="523670" y="101671"/>
                  <a:pt x="516346" y="104239"/>
                  <a:pt x="508928" y="113750"/>
                </a:cubicBezTo>
                <a:cubicBezTo>
                  <a:pt x="516632" y="113750"/>
                  <a:pt x="523384" y="113750"/>
                  <a:pt x="530042" y="113750"/>
                </a:cubicBezTo>
                <a:lnTo>
                  <a:pt x="491428" y="140190"/>
                </a:lnTo>
                <a:lnTo>
                  <a:pt x="471740" y="153696"/>
                </a:lnTo>
                <a:lnTo>
                  <a:pt x="448343" y="126970"/>
                </a:lnTo>
                <a:cubicBezTo>
                  <a:pt x="448343" y="126970"/>
                  <a:pt x="491428" y="97297"/>
                  <a:pt x="491428" y="190"/>
                </a:cubicBezTo>
                <a:lnTo>
                  <a:pt x="496944" y="190"/>
                </a:lnTo>
                <a:cubicBezTo>
                  <a:pt x="499417" y="3234"/>
                  <a:pt x="501890" y="3329"/>
                  <a:pt x="505028" y="190"/>
                </a:cubicBezTo>
                <a:lnTo>
                  <a:pt x="539553" y="190"/>
                </a:lnTo>
                <a:cubicBezTo>
                  <a:pt x="539553" y="190"/>
                  <a:pt x="540218" y="9511"/>
                  <a:pt x="540218" y="22826"/>
                </a:cubicBezTo>
                <a:cubicBezTo>
                  <a:pt x="540218" y="37283"/>
                  <a:pt x="539363" y="56400"/>
                  <a:pt x="536129" y="73424"/>
                </a:cubicBezTo>
                <a:cubicBezTo>
                  <a:pt x="533276" y="74090"/>
                  <a:pt x="531088" y="76468"/>
                  <a:pt x="530708" y="80082"/>
                </a:cubicBezTo>
                <a:close/>
                <a:moveTo>
                  <a:pt x="492189" y="69905"/>
                </a:moveTo>
                <a:cubicBezTo>
                  <a:pt x="489906" y="77418"/>
                  <a:pt x="486767" y="81699"/>
                  <a:pt x="490667" y="90449"/>
                </a:cubicBezTo>
                <a:cubicBezTo>
                  <a:pt x="495708" y="83791"/>
                  <a:pt x="496659" y="78940"/>
                  <a:pt x="492189" y="69905"/>
                </a:cubicBezTo>
                <a:close/>
                <a:moveTo>
                  <a:pt x="663099" y="22826"/>
                </a:moveTo>
                <a:cubicBezTo>
                  <a:pt x="663099" y="43940"/>
                  <a:pt x="661482" y="75041"/>
                  <a:pt x="652923" y="95109"/>
                </a:cubicBezTo>
                <a:lnTo>
                  <a:pt x="660531" y="108519"/>
                </a:lnTo>
                <a:lnTo>
                  <a:pt x="614213" y="140190"/>
                </a:lnTo>
                <a:lnTo>
                  <a:pt x="594526" y="153696"/>
                </a:lnTo>
                <a:lnTo>
                  <a:pt x="571129" y="126970"/>
                </a:lnTo>
                <a:cubicBezTo>
                  <a:pt x="571129" y="126970"/>
                  <a:pt x="614213" y="97297"/>
                  <a:pt x="614213" y="190"/>
                </a:cubicBezTo>
                <a:lnTo>
                  <a:pt x="636469" y="190"/>
                </a:lnTo>
                <a:cubicBezTo>
                  <a:pt x="634186" y="4660"/>
                  <a:pt x="638086" y="6943"/>
                  <a:pt x="640273" y="11128"/>
                </a:cubicBezTo>
                <a:cubicBezTo>
                  <a:pt x="642365" y="6658"/>
                  <a:pt x="644553" y="3329"/>
                  <a:pt x="643031" y="190"/>
                </a:cubicBezTo>
                <a:lnTo>
                  <a:pt x="657488" y="190"/>
                </a:lnTo>
                <a:cubicBezTo>
                  <a:pt x="658914" y="1236"/>
                  <a:pt x="660626" y="1712"/>
                  <a:pt x="662433" y="1902"/>
                </a:cubicBezTo>
                <a:cubicBezTo>
                  <a:pt x="662719" y="5136"/>
                  <a:pt x="663099" y="12840"/>
                  <a:pt x="663099" y="22826"/>
                </a:cubicBezTo>
                <a:close/>
                <a:moveTo>
                  <a:pt x="608602" y="113750"/>
                </a:moveTo>
                <a:cubicBezTo>
                  <a:pt x="606890" y="107473"/>
                  <a:pt x="604227" y="104239"/>
                  <a:pt x="599376" y="106332"/>
                </a:cubicBezTo>
                <a:cubicBezTo>
                  <a:pt x="598520" y="106712"/>
                  <a:pt x="597664" y="110326"/>
                  <a:pt x="598235" y="111468"/>
                </a:cubicBezTo>
                <a:cubicBezTo>
                  <a:pt x="600803" y="116984"/>
                  <a:pt x="604417" y="116889"/>
                  <a:pt x="608602" y="113750"/>
                </a:cubicBezTo>
                <a:close/>
                <a:moveTo>
                  <a:pt x="611170" y="98818"/>
                </a:moveTo>
                <a:cubicBezTo>
                  <a:pt x="607270" y="88736"/>
                  <a:pt x="605463" y="84076"/>
                  <a:pt x="602800" y="77324"/>
                </a:cubicBezTo>
                <a:cubicBezTo>
                  <a:pt x="601469" y="86264"/>
                  <a:pt x="598996" y="93397"/>
                  <a:pt x="611170" y="98818"/>
                </a:cubicBezTo>
                <a:close/>
                <a:moveTo>
                  <a:pt x="623534" y="78655"/>
                </a:moveTo>
                <a:cubicBezTo>
                  <a:pt x="623439" y="76943"/>
                  <a:pt x="623724" y="75421"/>
                  <a:pt x="623344" y="74946"/>
                </a:cubicBezTo>
                <a:cubicBezTo>
                  <a:pt x="619634" y="70951"/>
                  <a:pt x="616781" y="72663"/>
                  <a:pt x="613547" y="77514"/>
                </a:cubicBezTo>
                <a:cubicBezTo>
                  <a:pt x="618018" y="82745"/>
                  <a:pt x="620776" y="80557"/>
                  <a:pt x="623534" y="78655"/>
                </a:cubicBezTo>
                <a:close/>
                <a:moveTo>
                  <a:pt x="631238" y="120027"/>
                </a:moveTo>
                <a:cubicBezTo>
                  <a:pt x="626102" y="113845"/>
                  <a:pt x="623153" y="111943"/>
                  <a:pt x="618303" y="116794"/>
                </a:cubicBezTo>
                <a:cubicBezTo>
                  <a:pt x="622583" y="117935"/>
                  <a:pt x="625626" y="118696"/>
                  <a:pt x="631238" y="120027"/>
                </a:cubicBezTo>
                <a:close/>
                <a:moveTo>
                  <a:pt x="648262" y="90924"/>
                </a:moveTo>
                <a:cubicBezTo>
                  <a:pt x="640558" y="103764"/>
                  <a:pt x="643792" y="109946"/>
                  <a:pt x="648262" y="116128"/>
                </a:cubicBezTo>
                <a:lnTo>
                  <a:pt x="648262" y="90924"/>
                </a:lnTo>
                <a:close/>
                <a:moveTo>
                  <a:pt x="656251" y="83315"/>
                </a:moveTo>
                <a:cubicBezTo>
                  <a:pt x="655110" y="76277"/>
                  <a:pt x="652162" y="72758"/>
                  <a:pt x="647311" y="73424"/>
                </a:cubicBezTo>
                <a:cubicBezTo>
                  <a:pt x="642651" y="73995"/>
                  <a:pt x="641509" y="78655"/>
                  <a:pt x="641985" y="85693"/>
                </a:cubicBezTo>
                <a:cubicBezTo>
                  <a:pt x="646740" y="84932"/>
                  <a:pt x="651401" y="84171"/>
                  <a:pt x="656251" y="83315"/>
                </a:cubicBezTo>
                <a:close/>
                <a:moveTo>
                  <a:pt x="785314" y="95"/>
                </a:moveTo>
                <a:lnTo>
                  <a:pt x="737094" y="95"/>
                </a:lnTo>
                <a:cubicBezTo>
                  <a:pt x="737094" y="5611"/>
                  <a:pt x="736904" y="10842"/>
                  <a:pt x="736618" y="15883"/>
                </a:cubicBezTo>
                <a:cubicBezTo>
                  <a:pt x="737379" y="16169"/>
                  <a:pt x="738140" y="16454"/>
                  <a:pt x="738996" y="17025"/>
                </a:cubicBezTo>
                <a:cubicBezTo>
                  <a:pt x="740803" y="17595"/>
                  <a:pt x="742610" y="18166"/>
                  <a:pt x="744417" y="18832"/>
                </a:cubicBezTo>
                <a:cubicBezTo>
                  <a:pt x="744322" y="20448"/>
                  <a:pt x="744227" y="22065"/>
                  <a:pt x="744132" y="23682"/>
                </a:cubicBezTo>
                <a:cubicBezTo>
                  <a:pt x="741849" y="28533"/>
                  <a:pt x="740328" y="36807"/>
                  <a:pt x="735382" y="30720"/>
                </a:cubicBezTo>
                <a:cubicBezTo>
                  <a:pt x="730817" y="73995"/>
                  <a:pt x="717121" y="99769"/>
                  <a:pt x="706659" y="113560"/>
                </a:cubicBezTo>
                <a:cubicBezTo>
                  <a:pt x="707991" y="113370"/>
                  <a:pt x="709417" y="113275"/>
                  <a:pt x="710844" y="113180"/>
                </a:cubicBezTo>
                <a:cubicBezTo>
                  <a:pt x="707610" y="117554"/>
                  <a:pt x="704281" y="121930"/>
                  <a:pt x="701048" y="126209"/>
                </a:cubicBezTo>
                <a:cubicBezTo>
                  <a:pt x="700477" y="124402"/>
                  <a:pt x="700097" y="122881"/>
                  <a:pt x="700001" y="121549"/>
                </a:cubicBezTo>
                <a:cubicBezTo>
                  <a:pt x="696387" y="125258"/>
                  <a:pt x="694010" y="126970"/>
                  <a:pt x="694010" y="126970"/>
                </a:cubicBezTo>
                <a:lnTo>
                  <a:pt x="717406" y="153696"/>
                </a:lnTo>
                <a:lnTo>
                  <a:pt x="737094" y="140190"/>
                </a:lnTo>
                <a:lnTo>
                  <a:pt x="783412" y="108519"/>
                </a:lnTo>
                <a:lnTo>
                  <a:pt x="775803" y="95109"/>
                </a:lnTo>
                <a:cubicBezTo>
                  <a:pt x="784268" y="75136"/>
                  <a:pt x="785980" y="43940"/>
                  <a:pt x="785980" y="22826"/>
                </a:cubicBezTo>
                <a:cubicBezTo>
                  <a:pt x="785980" y="9511"/>
                  <a:pt x="785314" y="95"/>
                  <a:pt x="785314" y="95"/>
                </a:cubicBezTo>
                <a:close/>
                <a:moveTo>
                  <a:pt x="692583" y="93872"/>
                </a:moveTo>
                <a:cubicBezTo>
                  <a:pt x="692583" y="93872"/>
                  <a:pt x="715885" y="76277"/>
                  <a:pt x="715885" y="95"/>
                </a:cubicBezTo>
                <a:lnTo>
                  <a:pt x="699050" y="95"/>
                </a:lnTo>
                <a:cubicBezTo>
                  <a:pt x="699811" y="761"/>
                  <a:pt x="700667" y="1427"/>
                  <a:pt x="701428" y="2188"/>
                </a:cubicBezTo>
                <a:cubicBezTo>
                  <a:pt x="697243" y="1427"/>
                  <a:pt x="693058" y="1236"/>
                  <a:pt x="688493" y="2283"/>
                </a:cubicBezTo>
                <a:cubicBezTo>
                  <a:pt x="688303" y="31006"/>
                  <a:pt x="683453" y="70381"/>
                  <a:pt x="681741" y="83696"/>
                </a:cubicBezTo>
                <a:cubicBezTo>
                  <a:pt x="683072" y="83506"/>
                  <a:pt x="684594" y="83410"/>
                  <a:pt x="686876" y="83696"/>
                </a:cubicBezTo>
                <a:cubicBezTo>
                  <a:pt x="686306" y="85979"/>
                  <a:pt x="685735" y="88166"/>
                  <a:pt x="685164" y="90258"/>
                </a:cubicBezTo>
                <a:lnTo>
                  <a:pt x="692583" y="93872"/>
                </a:lnTo>
                <a:close/>
                <a:moveTo>
                  <a:pt x="200109" y="93397"/>
                </a:moveTo>
                <a:lnTo>
                  <a:pt x="201155" y="93872"/>
                </a:lnTo>
                <a:cubicBezTo>
                  <a:pt x="201155" y="93872"/>
                  <a:pt x="224457" y="76277"/>
                  <a:pt x="224457" y="95"/>
                </a:cubicBezTo>
                <a:lnTo>
                  <a:pt x="221984" y="95"/>
                </a:lnTo>
                <a:cubicBezTo>
                  <a:pt x="222174" y="1236"/>
                  <a:pt x="222174" y="2378"/>
                  <a:pt x="221984" y="3804"/>
                </a:cubicBezTo>
                <a:cubicBezTo>
                  <a:pt x="219702" y="19307"/>
                  <a:pt x="210191" y="12269"/>
                  <a:pt x="203153" y="13886"/>
                </a:cubicBezTo>
                <a:cubicBezTo>
                  <a:pt x="202772" y="7323"/>
                  <a:pt x="209430" y="5326"/>
                  <a:pt x="209049" y="95"/>
                </a:cubicBezTo>
                <a:lnTo>
                  <a:pt x="196971" y="95"/>
                </a:lnTo>
                <a:cubicBezTo>
                  <a:pt x="196971" y="35095"/>
                  <a:pt x="189552" y="88356"/>
                  <a:pt x="189552" y="88356"/>
                </a:cubicBezTo>
                <a:lnTo>
                  <a:pt x="197636" y="92161"/>
                </a:lnTo>
                <a:cubicBezTo>
                  <a:pt x="196971" y="91209"/>
                  <a:pt x="196305" y="90258"/>
                  <a:pt x="195924" y="89117"/>
                </a:cubicBezTo>
                <a:cubicBezTo>
                  <a:pt x="195734" y="88356"/>
                  <a:pt x="197636" y="86549"/>
                  <a:pt x="200965" y="81984"/>
                </a:cubicBezTo>
                <a:cubicBezTo>
                  <a:pt x="201821" y="85217"/>
                  <a:pt x="203057" y="87405"/>
                  <a:pt x="202677" y="89117"/>
                </a:cubicBezTo>
                <a:cubicBezTo>
                  <a:pt x="202392" y="90734"/>
                  <a:pt x="201250" y="92065"/>
                  <a:pt x="200109" y="93397"/>
                </a:cubicBezTo>
                <a:close/>
                <a:moveTo>
                  <a:pt x="397745" y="78275"/>
                </a:moveTo>
                <a:cubicBezTo>
                  <a:pt x="402691" y="77894"/>
                  <a:pt x="407637" y="77514"/>
                  <a:pt x="412677" y="77133"/>
                </a:cubicBezTo>
                <a:cubicBezTo>
                  <a:pt x="416482" y="59158"/>
                  <a:pt x="417433" y="38329"/>
                  <a:pt x="417433" y="22826"/>
                </a:cubicBezTo>
                <a:cubicBezTo>
                  <a:pt x="417433" y="9511"/>
                  <a:pt x="416767" y="190"/>
                  <a:pt x="416767" y="190"/>
                </a:cubicBezTo>
                <a:lnTo>
                  <a:pt x="406971" y="190"/>
                </a:lnTo>
                <a:cubicBezTo>
                  <a:pt x="405164" y="1522"/>
                  <a:pt x="402881" y="2283"/>
                  <a:pt x="399743" y="2663"/>
                </a:cubicBezTo>
                <a:cubicBezTo>
                  <a:pt x="400218" y="1807"/>
                  <a:pt x="400694" y="951"/>
                  <a:pt x="401169" y="190"/>
                </a:cubicBezTo>
                <a:lnTo>
                  <a:pt x="381767" y="190"/>
                </a:lnTo>
                <a:cubicBezTo>
                  <a:pt x="377773" y="3804"/>
                  <a:pt x="374729" y="5707"/>
                  <a:pt x="371686" y="190"/>
                </a:cubicBezTo>
                <a:lnTo>
                  <a:pt x="368547" y="190"/>
                </a:lnTo>
                <a:cubicBezTo>
                  <a:pt x="368547" y="42514"/>
                  <a:pt x="360368" y="71998"/>
                  <a:pt x="351142" y="91875"/>
                </a:cubicBezTo>
                <a:cubicBezTo>
                  <a:pt x="350191" y="96345"/>
                  <a:pt x="348384" y="100720"/>
                  <a:pt x="344770" y="105190"/>
                </a:cubicBezTo>
                <a:cubicBezTo>
                  <a:pt x="344675" y="104810"/>
                  <a:pt x="344580" y="104525"/>
                  <a:pt x="344580" y="104144"/>
                </a:cubicBezTo>
                <a:cubicBezTo>
                  <a:pt x="334688" y="120503"/>
                  <a:pt x="325463" y="126970"/>
                  <a:pt x="325463" y="126970"/>
                </a:cubicBezTo>
                <a:lnTo>
                  <a:pt x="348859" y="153696"/>
                </a:lnTo>
                <a:lnTo>
                  <a:pt x="368547" y="140190"/>
                </a:lnTo>
                <a:lnTo>
                  <a:pt x="414865" y="108519"/>
                </a:lnTo>
                <a:lnTo>
                  <a:pt x="407256" y="95109"/>
                </a:lnTo>
                <a:cubicBezTo>
                  <a:pt x="408493" y="92256"/>
                  <a:pt x="409539" y="89022"/>
                  <a:pt x="410490" y="85788"/>
                </a:cubicBezTo>
                <a:cubicBezTo>
                  <a:pt x="406971" y="84647"/>
                  <a:pt x="402976" y="83220"/>
                  <a:pt x="398031" y="81223"/>
                </a:cubicBezTo>
                <a:cubicBezTo>
                  <a:pt x="392419" y="93777"/>
                  <a:pt x="384050" y="80747"/>
                  <a:pt x="377487" y="84742"/>
                </a:cubicBezTo>
                <a:cubicBezTo>
                  <a:pt x="377487" y="84742"/>
                  <a:pt x="377487" y="84837"/>
                  <a:pt x="377392" y="84837"/>
                </a:cubicBezTo>
                <a:cubicBezTo>
                  <a:pt x="377392" y="84837"/>
                  <a:pt x="377297" y="84837"/>
                  <a:pt x="377297" y="84837"/>
                </a:cubicBezTo>
                <a:cubicBezTo>
                  <a:pt x="371876" y="88736"/>
                  <a:pt x="366835" y="86929"/>
                  <a:pt x="360653" y="84647"/>
                </a:cubicBezTo>
                <a:cubicBezTo>
                  <a:pt x="367406" y="76087"/>
                  <a:pt x="372161" y="84076"/>
                  <a:pt x="377297" y="84837"/>
                </a:cubicBezTo>
                <a:cubicBezTo>
                  <a:pt x="377297" y="84837"/>
                  <a:pt x="377392" y="84837"/>
                  <a:pt x="377392" y="84837"/>
                </a:cubicBezTo>
                <a:cubicBezTo>
                  <a:pt x="377392" y="84837"/>
                  <a:pt x="377487" y="84837"/>
                  <a:pt x="377487" y="84742"/>
                </a:cubicBezTo>
                <a:cubicBezTo>
                  <a:pt x="382813" y="75326"/>
                  <a:pt x="388520" y="68383"/>
                  <a:pt x="397745" y="78275"/>
                </a:cubicBezTo>
                <a:close/>
                <a:moveTo>
                  <a:pt x="262501" y="88071"/>
                </a:moveTo>
                <a:cubicBezTo>
                  <a:pt x="262501" y="95299"/>
                  <a:pt x="262596" y="102527"/>
                  <a:pt x="262596" y="109851"/>
                </a:cubicBezTo>
                <a:cubicBezTo>
                  <a:pt x="256794" y="106046"/>
                  <a:pt x="251183" y="103003"/>
                  <a:pt x="248044" y="117079"/>
                </a:cubicBezTo>
                <a:lnTo>
                  <a:pt x="265639" y="117079"/>
                </a:lnTo>
                <a:cubicBezTo>
                  <a:pt x="274674" y="108900"/>
                  <a:pt x="269539" y="98343"/>
                  <a:pt x="268873" y="88451"/>
                </a:cubicBezTo>
                <a:cubicBezTo>
                  <a:pt x="270299" y="88546"/>
                  <a:pt x="271726" y="88642"/>
                  <a:pt x="273153" y="88642"/>
                </a:cubicBezTo>
                <a:cubicBezTo>
                  <a:pt x="277433" y="88261"/>
                  <a:pt x="281808" y="87881"/>
                  <a:pt x="287134" y="87405"/>
                </a:cubicBezTo>
                <a:cubicBezTo>
                  <a:pt x="286278" y="90068"/>
                  <a:pt x="285422" y="92636"/>
                  <a:pt x="284376" y="95014"/>
                </a:cubicBezTo>
                <a:lnTo>
                  <a:pt x="289131" y="103383"/>
                </a:lnTo>
                <a:cubicBezTo>
                  <a:pt x="288370" y="104049"/>
                  <a:pt x="287419" y="104430"/>
                  <a:pt x="286183" y="104525"/>
                </a:cubicBezTo>
                <a:cubicBezTo>
                  <a:pt x="287895" y="106236"/>
                  <a:pt x="289416" y="107663"/>
                  <a:pt x="290938" y="109185"/>
                </a:cubicBezTo>
                <a:lnTo>
                  <a:pt x="245666" y="140096"/>
                </a:lnTo>
                <a:lnTo>
                  <a:pt x="225979" y="153601"/>
                </a:lnTo>
                <a:lnTo>
                  <a:pt x="202582" y="126875"/>
                </a:lnTo>
                <a:cubicBezTo>
                  <a:pt x="202582" y="126875"/>
                  <a:pt x="207052" y="123737"/>
                  <a:pt x="213139" y="116318"/>
                </a:cubicBezTo>
                <a:cubicBezTo>
                  <a:pt x="215707" y="116604"/>
                  <a:pt x="218180" y="115557"/>
                  <a:pt x="220462" y="111468"/>
                </a:cubicBezTo>
                <a:cubicBezTo>
                  <a:pt x="219797" y="110421"/>
                  <a:pt x="219131" y="109756"/>
                  <a:pt x="218370" y="109280"/>
                </a:cubicBezTo>
                <a:cubicBezTo>
                  <a:pt x="224552" y="100245"/>
                  <a:pt x="231210" y="87310"/>
                  <a:pt x="236536" y="69525"/>
                </a:cubicBezTo>
                <a:cubicBezTo>
                  <a:pt x="237106" y="73234"/>
                  <a:pt x="239579" y="77324"/>
                  <a:pt x="244620" y="81794"/>
                </a:cubicBezTo>
                <a:cubicBezTo>
                  <a:pt x="245952" y="84552"/>
                  <a:pt x="248329" y="88356"/>
                  <a:pt x="250136" y="85408"/>
                </a:cubicBezTo>
                <a:cubicBezTo>
                  <a:pt x="252039" y="82269"/>
                  <a:pt x="251658" y="76848"/>
                  <a:pt x="252229" y="72473"/>
                </a:cubicBezTo>
                <a:cubicBezTo>
                  <a:pt x="252324" y="71142"/>
                  <a:pt x="252419" y="69810"/>
                  <a:pt x="252514" y="68479"/>
                </a:cubicBezTo>
                <a:cubicBezTo>
                  <a:pt x="255462" y="61155"/>
                  <a:pt x="261930" y="52025"/>
                  <a:pt x="247664" y="53166"/>
                </a:cubicBezTo>
                <a:cubicBezTo>
                  <a:pt x="243859" y="55639"/>
                  <a:pt x="240911" y="58207"/>
                  <a:pt x="238914" y="60965"/>
                </a:cubicBezTo>
                <a:cubicBezTo>
                  <a:pt x="242908" y="44511"/>
                  <a:pt x="245666" y="24443"/>
                  <a:pt x="245666" y="190"/>
                </a:cubicBezTo>
                <a:lnTo>
                  <a:pt x="285041" y="190"/>
                </a:lnTo>
                <a:cubicBezTo>
                  <a:pt x="287419" y="2568"/>
                  <a:pt x="290463" y="2283"/>
                  <a:pt x="293982" y="1427"/>
                </a:cubicBezTo>
                <a:cubicBezTo>
                  <a:pt x="294172" y="4375"/>
                  <a:pt x="294552" y="12269"/>
                  <a:pt x="294552" y="22826"/>
                </a:cubicBezTo>
                <a:cubicBezTo>
                  <a:pt x="294552" y="39755"/>
                  <a:pt x="293411" y="63057"/>
                  <a:pt x="288655" y="81984"/>
                </a:cubicBezTo>
                <a:cubicBezTo>
                  <a:pt x="284566" y="80747"/>
                  <a:pt x="281142" y="80652"/>
                  <a:pt x="277813" y="82079"/>
                </a:cubicBezTo>
                <a:cubicBezTo>
                  <a:pt x="272202" y="79035"/>
                  <a:pt x="273533" y="63343"/>
                  <a:pt x="264403" y="68954"/>
                </a:cubicBezTo>
                <a:cubicBezTo>
                  <a:pt x="261549" y="70666"/>
                  <a:pt x="254606" y="80367"/>
                  <a:pt x="262501" y="88071"/>
                </a:cubicBezTo>
                <a:close/>
                <a:moveTo>
                  <a:pt x="234824" y="122786"/>
                </a:moveTo>
                <a:cubicBezTo>
                  <a:pt x="230829" y="128302"/>
                  <a:pt x="231685" y="131726"/>
                  <a:pt x="237106" y="134199"/>
                </a:cubicBezTo>
                <a:cubicBezTo>
                  <a:pt x="241101" y="128778"/>
                  <a:pt x="240435" y="125258"/>
                  <a:pt x="234824" y="122786"/>
                </a:cubicBezTo>
                <a:close/>
                <a:moveTo>
                  <a:pt x="1154527" y="22826"/>
                </a:moveTo>
                <a:cubicBezTo>
                  <a:pt x="1154527" y="43940"/>
                  <a:pt x="1152910" y="75041"/>
                  <a:pt x="1144350" y="95109"/>
                </a:cubicBezTo>
                <a:lnTo>
                  <a:pt x="1151959" y="108519"/>
                </a:lnTo>
                <a:lnTo>
                  <a:pt x="1105641" y="140190"/>
                </a:lnTo>
                <a:lnTo>
                  <a:pt x="1085953" y="153696"/>
                </a:lnTo>
                <a:lnTo>
                  <a:pt x="1062557" y="126970"/>
                </a:lnTo>
                <a:cubicBezTo>
                  <a:pt x="1062557" y="126970"/>
                  <a:pt x="1069690" y="121930"/>
                  <a:pt x="1078154" y="109661"/>
                </a:cubicBezTo>
                <a:cubicBezTo>
                  <a:pt x="1079581" y="113180"/>
                  <a:pt x="1081103" y="116794"/>
                  <a:pt x="1082529" y="120313"/>
                </a:cubicBezTo>
                <a:cubicBezTo>
                  <a:pt x="1082815" y="123356"/>
                  <a:pt x="1083100" y="126400"/>
                  <a:pt x="1083481" y="130965"/>
                </a:cubicBezTo>
                <a:cubicBezTo>
                  <a:pt x="1090138" y="126209"/>
                  <a:pt x="1090423" y="121644"/>
                  <a:pt x="1086049" y="116033"/>
                </a:cubicBezTo>
                <a:cubicBezTo>
                  <a:pt x="1087095" y="112514"/>
                  <a:pt x="1088141" y="109090"/>
                  <a:pt x="1089187" y="105381"/>
                </a:cubicBezTo>
                <a:cubicBezTo>
                  <a:pt x="1087285" y="104239"/>
                  <a:pt x="1085192" y="103003"/>
                  <a:pt x="1083100" y="101767"/>
                </a:cubicBezTo>
                <a:cubicBezTo>
                  <a:pt x="1085668" y="97297"/>
                  <a:pt x="1088236" y="92065"/>
                  <a:pt x="1090709" y="86169"/>
                </a:cubicBezTo>
                <a:cubicBezTo>
                  <a:pt x="1092801" y="87595"/>
                  <a:pt x="1095274" y="88261"/>
                  <a:pt x="1098222" y="88071"/>
                </a:cubicBezTo>
                <a:cubicBezTo>
                  <a:pt x="1098222" y="88166"/>
                  <a:pt x="1098222" y="88166"/>
                  <a:pt x="1098222" y="88261"/>
                </a:cubicBezTo>
                <a:lnTo>
                  <a:pt x="1098222" y="88261"/>
                </a:lnTo>
                <a:lnTo>
                  <a:pt x="1098222" y="88261"/>
                </a:lnTo>
                <a:lnTo>
                  <a:pt x="1098222" y="88261"/>
                </a:lnTo>
                <a:lnTo>
                  <a:pt x="1098222" y="88261"/>
                </a:lnTo>
                <a:cubicBezTo>
                  <a:pt x="1098317" y="88356"/>
                  <a:pt x="1098317" y="88356"/>
                  <a:pt x="1098413" y="88451"/>
                </a:cubicBezTo>
                <a:cubicBezTo>
                  <a:pt x="1098793" y="107283"/>
                  <a:pt x="1106212" y="118886"/>
                  <a:pt x="1121334" y="122500"/>
                </a:cubicBezTo>
                <a:cubicBezTo>
                  <a:pt x="1126184" y="119552"/>
                  <a:pt x="1129133" y="114701"/>
                  <a:pt x="1129038" y="107949"/>
                </a:cubicBezTo>
                <a:cubicBezTo>
                  <a:pt x="1129038" y="106712"/>
                  <a:pt x="1125804" y="104334"/>
                  <a:pt x="1124377" y="104715"/>
                </a:cubicBezTo>
                <a:cubicBezTo>
                  <a:pt x="1120383" y="105571"/>
                  <a:pt x="1121239" y="110041"/>
                  <a:pt x="1121334" y="113560"/>
                </a:cubicBezTo>
                <a:cubicBezTo>
                  <a:pt x="1108589" y="112514"/>
                  <a:pt x="1106497" y="96155"/>
                  <a:pt x="1098413" y="88451"/>
                </a:cubicBezTo>
                <a:cubicBezTo>
                  <a:pt x="1098413" y="88261"/>
                  <a:pt x="1098413" y="88166"/>
                  <a:pt x="1098413" y="88071"/>
                </a:cubicBezTo>
                <a:cubicBezTo>
                  <a:pt x="1098317" y="88071"/>
                  <a:pt x="1098317" y="88071"/>
                  <a:pt x="1098317" y="88071"/>
                </a:cubicBezTo>
                <a:cubicBezTo>
                  <a:pt x="1099173" y="81603"/>
                  <a:pt x="1105736" y="75707"/>
                  <a:pt x="1099554" y="68669"/>
                </a:cubicBezTo>
                <a:cubicBezTo>
                  <a:pt x="1098888" y="67908"/>
                  <a:pt x="1098317" y="66766"/>
                  <a:pt x="1097652" y="65910"/>
                </a:cubicBezTo>
                <a:cubicBezTo>
                  <a:pt x="1102407" y="48601"/>
                  <a:pt x="1105736" y="27106"/>
                  <a:pt x="1105736" y="381"/>
                </a:cubicBezTo>
                <a:lnTo>
                  <a:pt x="1119337" y="381"/>
                </a:lnTo>
                <a:cubicBezTo>
                  <a:pt x="1119907" y="1141"/>
                  <a:pt x="1120383" y="1902"/>
                  <a:pt x="1120953" y="2758"/>
                </a:cubicBezTo>
                <a:cubicBezTo>
                  <a:pt x="1121239" y="1902"/>
                  <a:pt x="1121334" y="1236"/>
                  <a:pt x="1121524" y="381"/>
                </a:cubicBezTo>
                <a:lnTo>
                  <a:pt x="1153861" y="381"/>
                </a:lnTo>
                <a:cubicBezTo>
                  <a:pt x="1153861" y="95"/>
                  <a:pt x="1154527" y="9511"/>
                  <a:pt x="1154527" y="22826"/>
                </a:cubicBezTo>
                <a:close/>
                <a:moveTo>
                  <a:pt x="1133793" y="1617"/>
                </a:moveTo>
                <a:cubicBezTo>
                  <a:pt x="1134364" y="12174"/>
                  <a:pt x="1124758" y="19117"/>
                  <a:pt x="1135315" y="30245"/>
                </a:cubicBezTo>
                <a:cubicBezTo>
                  <a:pt x="1136171" y="19878"/>
                  <a:pt x="1142638" y="12269"/>
                  <a:pt x="1133793" y="1617"/>
                </a:cubicBezTo>
                <a:close/>
                <a:moveTo>
                  <a:pt x="1030980" y="95"/>
                </a:moveTo>
                <a:lnTo>
                  <a:pt x="982760" y="95"/>
                </a:lnTo>
                <a:cubicBezTo>
                  <a:pt x="982760" y="97201"/>
                  <a:pt x="939676" y="126875"/>
                  <a:pt x="939676" y="126875"/>
                </a:cubicBezTo>
                <a:lnTo>
                  <a:pt x="963073" y="153601"/>
                </a:lnTo>
                <a:lnTo>
                  <a:pt x="982760" y="140096"/>
                </a:lnTo>
                <a:lnTo>
                  <a:pt x="1029078" y="108424"/>
                </a:lnTo>
                <a:lnTo>
                  <a:pt x="1021470" y="95014"/>
                </a:lnTo>
                <a:cubicBezTo>
                  <a:pt x="1029934" y="75041"/>
                  <a:pt x="1031646" y="43845"/>
                  <a:pt x="1031646" y="22731"/>
                </a:cubicBezTo>
                <a:cubicBezTo>
                  <a:pt x="1031646" y="9511"/>
                  <a:pt x="1030980" y="95"/>
                  <a:pt x="1030980" y="95"/>
                </a:cubicBezTo>
                <a:close/>
                <a:moveTo>
                  <a:pt x="908195" y="95"/>
                </a:moveTo>
                <a:lnTo>
                  <a:pt x="859975" y="95"/>
                </a:lnTo>
                <a:cubicBezTo>
                  <a:pt x="859975" y="97201"/>
                  <a:pt x="816890" y="126875"/>
                  <a:pt x="816890" y="126875"/>
                </a:cubicBezTo>
                <a:lnTo>
                  <a:pt x="840287" y="153601"/>
                </a:lnTo>
                <a:lnTo>
                  <a:pt x="859975" y="140096"/>
                </a:lnTo>
                <a:lnTo>
                  <a:pt x="906293" y="108424"/>
                </a:lnTo>
                <a:lnTo>
                  <a:pt x="898684" y="95014"/>
                </a:lnTo>
                <a:cubicBezTo>
                  <a:pt x="907149" y="75041"/>
                  <a:pt x="908861" y="43845"/>
                  <a:pt x="908861" y="22731"/>
                </a:cubicBezTo>
                <a:cubicBezTo>
                  <a:pt x="908765" y="9511"/>
                  <a:pt x="908195" y="95"/>
                  <a:pt x="908195" y="95"/>
                </a:cubicBezTo>
                <a:close/>
                <a:moveTo>
                  <a:pt x="809186" y="39946"/>
                </a:moveTo>
                <a:cubicBezTo>
                  <a:pt x="806999" y="65530"/>
                  <a:pt x="803860" y="88356"/>
                  <a:pt x="803860" y="88356"/>
                </a:cubicBezTo>
                <a:lnTo>
                  <a:pt x="815369" y="93872"/>
                </a:lnTo>
                <a:cubicBezTo>
                  <a:pt x="815369" y="93872"/>
                  <a:pt x="838670" y="76277"/>
                  <a:pt x="838670" y="95"/>
                </a:cubicBezTo>
                <a:lnTo>
                  <a:pt x="811279" y="95"/>
                </a:lnTo>
                <a:cubicBezTo>
                  <a:pt x="811279" y="8560"/>
                  <a:pt x="810803" y="18071"/>
                  <a:pt x="810138" y="27677"/>
                </a:cubicBezTo>
                <a:cubicBezTo>
                  <a:pt x="814608" y="27011"/>
                  <a:pt x="819363" y="28628"/>
                  <a:pt x="824784" y="31386"/>
                </a:cubicBezTo>
                <a:cubicBezTo>
                  <a:pt x="819553" y="37853"/>
                  <a:pt x="814608" y="40421"/>
                  <a:pt x="809186" y="39946"/>
                </a:cubicBezTo>
                <a:close/>
                <a:moveTo>
                  <a:pt x="173479" y="316712"/>
                </a:moveTo>
                <a:lnTo>
                  <a:pt x="173479" y="316712"/>
                </a:lnTo>
                <a:cubicBezTo>
                  <a:pt x="185653" y="323846"/>
                  <a:pt x="186318" y="315762"/>
                  <a:pt x="184131" y="304063"/>
                </a:cubicBezTo>
                <a:cubicBezTo>
                  <a:pt x="180707" y="305204"/>
                  <a:pt x="177188" y="306346"/>
                  <a:pt x="173764" y="307487"/>
                </a:cubicBezTo>
                <a:cubicBezTo>
                  <a:pt x="173669" y="310530"/>
                  <a:pt x="173574" y="313669"/>
                  <a:pt x="173479" y="316712"/>
                </a:cubicBezTo>
                <a:close/>
                <a:moveTo>
                  <a:pt x="79321" y="383289"/>
                </a:moveTo>
                <a:cubicBezTo>
                  <a:pt x="78940" y="384906"/>
                  <a:pt x="78750" y="386522"/>
                  <a:pt x="78655" y="388329"/>
                </a:cubicBezTo>
                <a:cubicBezTo>
                  <a:pt x="78845" y="386618"/>
                  <a:pt x="79035" y="384906"/>
                  <a:pt x="79321" y="383289"/>
                </a:cubicBezTo>
                <a:lnTo>
                  <a:pt x="79321" y="383289"/>
                </a:lnTo>
                <a:close/>
                <a:moveTo>
                  <a:pt x="79226" y="468982"/>
                </a:moveTo>
                <a:cubicBezTo>
                  <a:pt x="78275" y="465273"/>
                  <a:pt x="76182" y="463656"/>
                  <a:pt x="73900" y="462515"/>
                </a:cubicBezTo>
                <a:cubicBezTo>
                  <a:pt x="74090" y="466985"/>
                  <a:pt x="74185" y="471360"/>
                  <a:pt x="74185" y="475449"/>
                </a:cubicBezTo>
                <a:cubicBezTo>
                  <a:pt x="75992" y="473833"/>
                  <a:pt x="77704" y="471740"/>
                  <a:pt x="79226" y="468982"/>
                </a:cubicBezTo>
                <a:close/>
                <a:moveTo>
                  <a:pt x="96536" y="422188"/>
                </a:moveTo>
                <a:cubicBezTo>
                  <a:pt x="94728" y="413914"/>
                  <a:pt x="92636" y="407161"/>
                  <a:pt x="90449" y="401740"/>
                </a:cubicBezTo>
                <a:cubicBezTo>
                  <a:pt x="88641" y="409919"/>
                  <a:pt x="91114" y="416577"/>
                  <a:pt x="96536" y="422188"/>
                </a:cubicBezTo>
                <a:close/>
                <a:moveTo>
                  <a:pt x="120693" y="298452"/>
                </a:moveTo>
                <a:lnTo>
                  <a:pt x="116318" y="304919"/>
                </a:lnTo>
                <a:cubicBezTo>
                  <a:pt x="119457" y="304919"/>
                  <a:pt x="123166" y="304253"/>
                  <a:pt x="127636" y="302351"/>
                </a:cubicBezTo>
                <a:cubicBezTo>
                  <a:pt x="124783" y="300639"/>
                  <a:pt x="122595" y="299498"/>
                  <a:pt x="120693" y="298452"/>
                </a:cubicBezTo>
                <a:close/>
                <a:moveTo>
                  <a:pt x="89688" y="468601"/>
                </a:moveTo>
                <a:cubicBezTo>
                  <a:pt x="91209" y="467460"/>
                  <a:pt x="92731" y="466319"/>
                  <a:pt x="94348" y="465178"/>
                </a:cubicBezTo>
                <a:cubicBezTo>
                  <a:pt x="97201" y="462039"/>
                  <a:pt x="96155" y="449580"/>
                  <a:pt x="100625" y="450436"/>
                </a:cubicBezTo>
                <a:cubicBezTo>
                  <a:pt x="100340" y="446441"/>
                  <a:pt x="99959" y="442732"/>
                  <a:pt x="99484" y="439213"/>
                </a:cubicBezTo>
                <a:cubicBezTo>
                  <a:pt x="94919" y="438167"/>
                  <a:pt x="91400" y="432745"/>
                  <a:pt x="87025" y="431414"/>
                </a:cubicBezTo>
                <a:cubicBezTo>
                  <a:pt x="84266" y="438927"/>
                  <a:pt x="81699" y="446156"/>
                  <a:pt x="79131" y="453289"/>
                </a:cubicBezTo>
                <a:lnTo>
                  <a:pt x="79131" y="453289"/>
                </a:lnTo>
                <a:cubicBezTo>
                  <a:pt x="81508" y="457854"/>
                  <a:pt x="88832" y="457189"/>
                  <a:pt x="87405" y="465653"/>
                </a:cubicBezTo>
                <a:cubicBezTo>
                  <a:pt x="88166" y="466604"/>
                  <a:pt x="88927" y="467555"/>
                  <a:pt x="89688" y="468601"/>
                </a:cubicBezTo>
                <a:close/>
                <a:moveTo>
                  <a:pt x="97106" y="329172"/>
                </a:moveTo>
                <a:cubicBezTo>
                  <a:pt x="97392" y="329362"/>
                  <a:pt x="97677" y="329552"/>
                  <a:pt x="97962" y="329838"/>
                </a:cubicBezTo>
                <a:cubicBezTo>
                  <a:pt x="97677" y="329552"/>
                  <a:pt x="97392" y="329362"/>
                  <a:pt x="97106" y="329172"/>
                </a:cubicBezTo>
                <a:lnTo>
                  <a:pt x="97106" y="329172"/>
                </a:lnTo>
                <a:close/>
                <a:moveTo>
                  <a:pt x="179185" y="281332"/>
                </a:moveTo>
                <a:cubicBezTo>
                  <a:pt x="177759" y="279810"/>
                  <a:pt x="176427" y="278194"/>
                  <a:pt x="175000" y="276672"/>
                </a:cubicBezTo>
                <a:lnTo>
                  <a:pt x="175000" y="276672"/>
                </a:lnTo>
                <a:cubicBezTo>
                  <a:pt x="176427" y="278194"/>
                  <a:pt x="177759" y="279810"/>
                  <a:pt x="179185" y="281332"/>
                </a:cubicBezTo>
                <a:cubicBezTo>
                  <a:pt x="180612" y="281237"/>
                  <a:pt x="182134" y="281142"/>
                  <a:pt x="183560" y="281047"/>
                </a:cubicBezTo>
                <a:cubicBezTo>
                  <a:pt x="182134" y="281142"/>
                  <a:pt x="180612" y="281237"/>
                  <a:pt x="179185" y="281332"/>
                </a:cubicBezTo>
                <a:close/>
                <a:moveTo>
                  <a:pt x="165870" y="246427"/>
                </a:moveTo>
                <a:cubicBezTo>
                  <a:pt x="167106" y="248044"/>
                  <a:pt x="168723" y="249280"/>
                  <a:pt x="170625" y="250136"/>
                </a:cubicBezTo>
                <a:cubicBezTo>
                  <a:pt x="171672" y="251087"/>
                  <a:pt x="172718" y="251943"/>
                  <a:pt x="173764" y="252609"/>
                </a:cubicBezTo>
                <a:cubicBezTo>
                  <a:pt x="172718" y="251943"/>
                  <a:pt x="171672" y="251183"/>
                  <a:pt x="170625" y="250136"/>
                </a:cubicBezTo>
                <a:cubicBezTo>
                  <a:pt x="168723" y="249280"/>
                  <a:pt x="167106" y="248044"/>
                  <a:pt x="165870" y="246427"/>
                </a:cubicBezTo>
                <a:close/>
                <a:moveTo>
                  <a:pt x="168533" y="55734"/>
                </a:moveTo>
                <a:cubicBezTo>
                  <a:pt x="165489" y="55258"/>
                  <a:pt x="162446" y="54783"/>
                  <a:pt x="158642" y="54117"/>
                </a:cubicBezTo>
                <a:cubicBezTo>
                  <a:pt x="160829" y="62962"/>
                  <a:pt x="164824" y="60584"/>
                  <a:pt x="168533" y="59253"/>
                </a:cubicBezTo>
                <a:cubicBezTo>
                  <a:pt x="169008" y="59253"/>
                  <a:pt x="169389" y="59158"/>
                  <a:pt x="169864" y="59158"/>
                </a:cubicBezTo>
                <a:cubicBezTo>
                  <a:pt x="168438" y="72092"/>
                  <a:pt x="165870" y="84932"/>
                  <a:pt x="161590" y="95014"/>
                </a:cubicBezTo>
                <a:lnTo>
                  <a:pt x="168913" y="107949"/>
                </a:lnTo>
                <a:cubicBezTo>
                  <a:pt x="168248" y="108234"/>
                  <a:pt x="167677" y="108519"/>
                  <a:pt x="167011" y="108805"/>
                </a:cubicBezTo>
                <a:cubicBezTo>
                  <a:pt x="167297" y="108995"/>
                  <a:pt x="167582" y="109185"/>
                  <a:pt x="167867" y="109375"/>
                </a:cubicBezTo>
                <a:lnTo>
                  <a:pt x="122881" y="140096"/>
                </a:lnTo>
                <a:lnTo>
                  <a:pt x="103193" y="153601"/>
                </a:lnTo>
                <a:lnTo>
                  <a:pt x="79796" y="126875"/>
                </a:lnTo>
                <a:cubicBezTo>
                  <a:pt x="79796" y="126875"/>
                  <a:pt x="122881" y="97201"/>
                  <a:pt x="122881" y="95"/>
                </a:cubicBezTo>
                <a:lnTo>
                  <a:pt x="171101" y="95"/>
                </a:lnTo>
                <a:cubicBezTo>
                  <a:pt x="171101" y="95"/>
                  <a:pt x="171767" y="9416"/>
                  <a:pt x="171767" y="22731"/>
                </a:cubicBezTo>
                <a:cubicBezTo>
                  <a:pt x="171767" y="32242"/>
                  <a:pt x="171386" y="43655"/>
                  <a:pt x="170245" y="55258"/>
                </a:cubicBezTo>
                <a:cubicBezTo>
                  <a:pt x="169674" y="55544"/>
                  <a:pt x="169104" y="55734"/>
                  <a:pt x="168533" y="55734"/>
                </a:cubicBezTo>
                <a:close/>
                <a:moveTo>
                  <a:pt x="103478" y="127636"/>
                </a:moveTo>
                <a:cubicBezTo>
                  <a:pt x="99579" y="122405"/>
                  <a:pt x="97392" y="125544"/>
                  <a:pt x="94728" y="130870"/>
                </a:cubicBezTo>
                <a:cubicBezTo>
                  <a:pt x="99484" y="134389"/>
                  <a:pt x="101957" y="132962"/>
                  <a:pt x="103478" y="127636"/>
                </a:cubicBezTo>
                <a:close/>
                <a:moveTo>
                  <a:pt x="113560" y="136862"/>
                </a:moveTo>
                <a:cubicBezTo>
                  <a:pt x="107093" y="139430"/>
                  <a:pt x="102623" y="140096"/>
                  <a:pt x="102432" y="149606"/>
                </a:cubicBezTo>
                <a:cubicBezTo>
                  <a:pt x="108709" y="149606"/>
                  <a:pt x="111563" y="146372"/>
                  <a:pt x="113560" y="136862"/>
                </a:cubicBezTo>
                <a:close/>
                <a:moveTo>
                  <a:pt x="130585" y="80272"/>
                </a:moveTo>
                <a:cubicBezTo>
                  <a:pt x="130394" y="71902"/>
                  <a:pt x="129348" y="64864"/>
                  <a:pt x="122405" y="63913"/>
                </a:cubicBezTo>
                <a:cubicBezTo>
                  <a:pt x="119362" y="63437"/>
                  <a:pt x="117364" y="67242"/>
                  <a:pt x="117935" y="71712"/>
                </a:cubicBezTo>
                <a:cubicBezTo>
                  <a:pt x="119076" y="80367"/>
                  <a:pt x="122881" y="83315"/>
                  <a:pt x="130585" y="80272"/>
                </a:cubicBezTo>
                <a:close/>
                <a:moveTo>
                  <a:pt x="157691" y="42799"/>
                </a:moveTo>
                <a:cubicBezTo>
                  <a:pt x="150938" y="38900"/>
                  <a:pt x="147133" y="39946"/>
                  <a:pt x="143329" y="46223"/>
                </a:cubicBezTo>
                <a:cubicBezTo>
                  <a:pt x="149036" y="49457"/>
                  <a:pt x="152650" y="47364"/>
                  <a:pt x="157691" y="42799"/>
                </a:cubicBezTo>
                <a:close/>
                <a:moveTo>
                  <a:pt x="171576" y="462134"/>
                </a:moveTo>
                <a:cubicBezTo>
                  <a:pt x="170625" y="462419"/>
                  <a:pt x="169674" y="462800"/>
                  <a:pt x="168818" y="463466"/>
                </a:cubicBezTo>
                <a:cubicBezTo>
                  <a:pt x="163873" y="466794"/>
                  <a:pt x="159973" y="465178"/>
                  <a:pt x="156264" y="462515"/>
                </a:cubicBezTo>
                <a:cubicBezTo>
                  <a:pt x="159973" y="465178"/>
                  <a:pt x="163873" y="466794"/>
                  <a:pt x="168818" y="463466"/>
                </a:cubicBezTo>
                <a:cubicBezTo>
                  <a:pt x="169674" y="462800"/>
                  <a:pt x="170625" y="462419"/>
                  <a:pt x="171576" y="462134"/>
                </a:cubicBezTo>
                <a:lnTo>
                  <a:pt x="171576" y="462134"/>
                </a:lnTo>
                <a:close/>
                <a:moveTo>
                  <a:pt x="171196" y="473167"/>
                </a:moveTo>
                <a:cubicBezTo>
                  <a:pt x="170720" y="473833"/>
                  <a:pt x="170435" y="474689"/>
                  <a:pt x="170150" y="475640"/>
                </a:cubicBezTo>
                <a:lnTo>
                  <a:pt x="171101" y="475640"/>
                </a:lnTo>
                <a:cubicBezTo>
                  <a:pt x="171101" y="475640"/>
                  <a:pt x="171101" y="474783"/>
                  <a:pt x="171196" y="473167"/>
                </a:cubicBezTo>
                <a:close/>
                <a:moveTo>
                  <a:pt x="3488594" y="22826"/>
                </a:moveTo>
                <a:cubicBezTo>
                  <a:pt x="3488594" y="43940"/>
                  <a:pt x="3486977" y="75041"/>
                  <a:pt x="3478417" y="95109"/>
                </a:cubicBezTo>
                <a:lnTo>
                  <a:pt x="3486026" y="108519"/>
                </a:lnTo>
                <a:lnTo>
                  <a:pt x="3443037" y="137908"/>
                </a:lnTo>
                <a:cubicBezTo>
                  <a:pt x="3450075" y="130394"/>
                  <a:pt x="3454165" y="127065"/>
                  <a:pt x="3446556" y="117460"/>
                </a:cubicBezTo>
                <a:cubicBezTo>
                  <a:pt x="3444749" y="124688"/>
                  <a:pt x="3443608" y="128968"/>
                  <a:pt x="3441040" y="139334"/>
                </a:cubicBezTo>
                <a:lnTo>
                  <a:pt x="3439708" y="140286"/>
                </a:lnTo>
                <a:lnTo>
                  <a:pt x="3420021" y="153791"/>
                </a:lnTo>
                <a:lnTo>
                  <a:pt x="3396624" y="127065"/>
                </a:lnTo>
                <a:cubicBezTo>
                  <a:pt x="3396624" y="127065"/>
                  <a:pt x="3422208" y="109280"/>
                  <a:pt x="3433907" y="56495"/>
                </a:cubicBezTo>
                <a:cubicBezTo>
                  <a:pt x="3434858" y="57255"/>
                  <a:pt x="3436189" y="58016"/>
                  <a:pt x="3437996" y="58777"/>
                </a:cubicBezTo>
                <a:cubicBezTo>
                  <a:pt x="3441896" y="53261"/>
                  <a:pt x="3438662" y="50313"/>
                  <a:pt x="3435904" y="46889"/>
                </a:cubicBezTo>
                <a:cubicBezTo>
                  <a:pt x="3436474" y="43655"/>
                  <a:pt x="3436950" y="40231"/>
                  <a:pt x="3437426" y="36712"/>
                </a:cubicBezTo>
                <a:cubicBezTo>
                  <a:pt x="3438377" y="37663"/>
                  <a:pt x="3439423" y="38900"/>
                  <a:pt x="3440469" y="40611"/>
                </a:cubicBezTo>
                <a:cubicBezTo>
                  <a:pt x="3444654" y="32432"/>
                  <a:pt x="3447602" y="26821"/>
                  <a:pt x="3450646" y="21114"/>
                </a:cubicBezTo>
                <a:cubicBezTo>
                  <a:pt x="3465292" y="25584"/>
                  <a:pt x="3463676" y="4470"/>
                  <a:pt x="3475850" y="5041"/>
                </a:cubicBezTo>
                <a:cubicBezTo>
                  <a:pt x="3474043" y="11698"/>
                  <a:pt x="3472235" y="18261"/>
                  <a:pt x="3468811" y="30720"/>
                </a:cubicBezTo>
                <a:cubicBezTo>
                  <a:pt x="3476515" y="26535"/>
                  <a:pt x="3482602" y="20448"/>
                  <a:pt x="3488499" y="14837"/>
                </a:cubicBezTo>
                <a:cubicBezTo>
                  <a:pt x="3488594" y="17119"/>
                  <a:pt x="3488594" y="19878"/>
                  <a:pt x="3488594" y="22826"/>
                </a:cubicBezTo>
                <a:close/>
                <a:moveTo>
                  <a:pt x="3441706" y="76563"/>
                </a:moveTo>
                <a:cubicBezTo>
                  <a:pt x="3435333" y="73044"/>
                  <a:pt x="3434763" y="77609"/>
                  <a:pt x="3432670" y="80462"/>
                </a:cubicBezTo>
                <a:cubicBezTo>
                  <a:pt x="3439328" y="84932"/>
                  <a:pt x="3440089" y="80557"/>
                  <a:pt x="3441706" y="76563"/>
                </a:cubicBezTo>
                <a:close/>
                <a:moveTo>
                  <a:pt x="3474043" y="84742"/>
                </a:moveTo>
                <a:cubicBezTo>
                  <a:pt x="3472806" y="77894"/>
                  <a:pt x="3468526" y="74375"/>
                  <a:pt x="3461203" y="76182"/>
                </a:cubicBezTo>
                <a:cubicBezTo>
                  <a:pt x="3445700" y="67337"/>
                  <a:pt x="3457779" y="89117"/>
                  <a:pt x="3448648" y="87595"/>
                </a:cubicBezTo>
                <a:cubicBezTo>
                  <a:pt x="3453594" y="89117"/>
                  <a:pt x="3458540" y="90734"/>
                  <a:pt x="3463581" y="92256"/>
                </a:cubicBezTo>
                <a:cubicBezTo>
                  <a:pt x="3465958" y="95394"/>
                  <a:pt x="3469002" y="99103"/>
                  <a:pt x="3472521" y="95109"/>
                </a:cubicBezTo>
                <a:cubicBezTo>
                  <a:pt x="3474518" y="92921"/>
                  <a:pt x="3474708" y="88166"/>
                  <a:pt x="3474043" y="84742"/>
                </a:cubicBezTo>
                <a:close/>
                <a:moveTo>
                  <a:pt x="2899680" y="95"/>
                </a:moveTo>
                <a:cubicBezTo>
                  <a:pt x="2899680" y="6943"/>
                  <a:pt x="2899395" y="14456"/>
                  <a:pt x="2898919" y="22160"/>
                </a:cubicBezTo>
                <a:cubicBezTo>
                  <a:pt x="2904911" y="19497"/>
                  <a:pt x="2910617" y="15883"/>
                  <a:pt x="2916324" y="13125"/>
                </a:cubicBezTo>
                <a:cubicBezTo>
                  <a:pt x="2923077" y="9796"/>
                  <a:pt x="2914802" y="5136"/>
                  <a:pt x="2914327" y="856"/>
                </a:cubicBezTo>
                <a:cubicBezTo>
                  <a:pt x="2914802" y="571"/>
                  <a:pt x="2915278" y="381"/>
                  <a:pt x="2915658" y="95"/>
                </a:cubicBezTo>
                <a:lnTo>
                  <a:pt x="2899680" y="95"/>
                </a:lnTo>
                <a:close/>
                <a:moveTo>
                  <a:pt x="3120047" y="22826"/>
                </a:moveTo>
                <a:cubicBezTo>
                  <a:pt x="3120047" y="43940"/>
                  <a:pt x="3118430" y="75041"/>
                  <a:pt x="3109871" y="95109"/>
                </a:cubicBezTo>
                <a:lnTo>
                  <a:pt x="3117479" y="108519"/>
                </a:lnTo>
                <a:lnTo>
                  <a:pt x="3078199" y="135340"/>
                </a:lnTo>
                <a:cubicBezTo>
                  <a:pt x="3078390" y="134864"/>
                  <a:pt x="3078580" y="134484"/>
                  <a:pt x="3078675" y="133913"/>
                </a:cubicBezTo>
                <a:cubicBezTo>
                  <a:pt x="3080482" y="125544"/>
                  <a:pt x="3071256" y="125639"/>
                  <a:pt x="3066120" y="124307"/>
                </a:cubicBezTo>
                <a:cubicBezTo>
                  <a:pt x="3056610" y="121834"/>
                  <a:pt x="3046909" y="120027"/>
                  <a:pt x="3037208" y="118030"/>
                </a:cubicBezTo>
                <a:cubicBezTo>
                  <a:pt x="3049572" y="103669"/>
                  <a:pt x="3070115" y="69905"/>
                  <a:pt x="3071066" y="4375"/>
                </a:cubicBezTo>
                <a:cubicBezTo>
                  <a:pt x="3073159" y="6943"/>
                  <a:pt x="3076297" y="8465"/>
                  <a:pt x="3079721" y="9321"/>
                </a:cubicBezTo>
                <a:cubicBezTo>
                  <a:pt x="3083620" y="9226"/>
                  <a:pt x="3086664" y="7989"/>
                  <a:pt x="3086379" y="3804"/>
                </a:cubicBezTo>
                <a:cubicBezTo>
                  <a:pt x="3086283" y="2378"/>
                  <a:pt x="3085998" y="1141"/>
                  <a:pt x="3085523" y="0"/>
                </a:cubicBezTo>
                <a:lnTo>
                  <a:pt x="3119381" y="0"/>
                </a:lnTo>
                <a:cubicBezTo>
                  <a:pt x="3119477" y="95"/>
                  <a:pt x="3120047" y="9511"/>
                  <a:pt x="3120047" y="22826"/>
                </a:cubicBezTo>
                <a:close/>
                <a:moveTo>
                  <a:pt x="3104354" y="35381"/>
                </a:moveTo>
                <a:cubicBezTo>
                  <a:pt x="3103118" y="33954"/>
                  <a:pt x="3101977" y="32622"/>
                  <a:pt x="3099979" y="30340"/>
                </a:cubicBezTo>
                <a:cubicBezTo>
                  <a:pt x="3098077" y="32622"/>
                  <a:pt x="3096841" y="33954"/>
                  <a:pt x="3095699" y="35381"/>
                </a:cubicBezTo>
                <a:cubicBezTo>
                  <a:pt x="3097126" y="36522"/>
                  <a:pt x="3098553" y="38709"/>
                  <a:pt x="3100074" y="38709"/>
                </a:cubicBezTo>
                <a:cubicBezTo>
                  <a:pt x="3101501" y="38709"/>
                  <a:pt x="3102927" y="36617"/>
                  <a:pt x="3104354" y="35381"/>
                </a:cubicBezTo>
                <a:close/>
                <a:moveTo>
                  <a:pt x="2707180" y="109470"/>
                </a:moveTo>
                <a:cubicBezTo>
                  <a:pt x="2701853" y="98152"/>
                  <a:pt x="2700427" y="82269"/>
                  <a:pt x="2691962" y="74851"/>
                </a:cubicBezTo>
                <a:cubicBezTo>
                  <a:pt x="2679218" y="113370"/>
                  <a:pt x="2659625" y="126970"/>
                  <a:pt x="2659625" y="126970"/>
                </a:cubicBezTo>
                <a:lnTo>
                  <a:pt x="2683022" y="153696"/>
                </a:lnTo>
                <a:lnTo>
                  <a:pt x="2697098" y="144090"/>
                </a:lnTo>
                <a:cubicBezTo>
                  <a:pt x="2686541" y="144280"/>
                  <a:pt x="2676459" y="143614"/>
                  <a:pt x="2671133" y="131535"/>
                </a:cubicBezTo>
                <a:cubicBezTo>
                  <a:pt x="2678076" y="113941"/>
                  <a:pt x="2690155" y="106998"/>
                  <a:pt x="2707180" y="109470"/>
                </a:cubicBezTo>
                <a:close/>
                <a:moveTo>
                  <a:pt x="3242928" y="22826"/>
                </a:moveTo>
                <a:cubicBezTo>
                  <a:pt x="3242928" y="43940"/>
                  <a:pt x="3241311" y="75041"/>
                  <a:pt x="3232751" y="95109"/>
                </a:cubicBezTo>
                <a:lnTo>
                  <a:pt x="3240360" y="108519"/>
                </a:lnTo>
                <a:lnTo>
                  <a:pt x="3194042" y="140190"/>
                </a:lnTo>
                <a:lnTo>
                  <a:pt x="3174354" y="153696"/>
                </a:lnTo>
                <a:lnTo>
                  <a:pt x="3150958" y="126970"/>
                </a:lnTo>
                <a:cubicBezTo>
                  <a:pt x="3150958" y="126970"/>
                  <a:pt x="3177778" y="108329"/>
                  <a:pt x="3189001" y="52785"/>
                </a:cubicBezTo>
                <a:cubicBezTo>
                  <a:pt x="3189382" y="52881"/>
                  <a:pt x="3189762" y="52881"/>
                  <a:pt x="3190047" y="52976"/>
                </a:cubicBezTo>
                <a:cubicBezTo>
                  <a:pt x="3194422" y="53927"/>
                  <a:pt x="3199083" y="53736"/>
                  <a:pt x="3199749" y="47840"/>
                </a:cubicBezTo>
                <a:cubicBezTo>
                  <a:pt x="3200224" y="43180"/>
                  <a:pt x="3196990" y="41182"/>
                  <a:pt x="3192806" y="40897"/>
                </a:cubicBezTo>
                <a:cubicBezTo>
                  <a:pt x="3192235" y="40897"/>
                  <a:pt x="3191664" y="40897"/>
                  <a:pt x="3191094" y="40802"/>
                </a:cubicBezTo>
                <a:cubicBezTo>
                  <a:pt x="3192901" y="28723"/>
                  <a:pt x="3194042" y="15408"/>
                  <a:pt x="3194042" y="190"/>
                </a:cubicBezTo>
                <a:lnTo>
                  <a:pt x="3242262" y="190"/>
                </a:lnTo>
                <a:cubicBezTo>
                  <a:pt x="3242262" y="95"/>
                  <a:pt x="3242928" y="9511"/>
                  <a:pt x="3242928" y="22826"/>
                </a:cubicBezTo>
                <a:close/>
                <a:moveTo>
                  <a:pt x="3220197" y="11603"/>
                </a:moveTo>
                <a:cubicBezTo>
                  <a:pt x="3215727" y="3614"/>
                  <a:pt x="3211067" y="10177"/>
                  <a:pt x="3199083" y="10367"/>
                </a:cubicBezTo>
                <a:cubicBezTo>
                  <a:pt x="3210876" y="14837"/>
                  <a:pt x="3215632" y="19022"/>
                  <a:pt x="3220197" y="11603"/>
                </a:cubicBezTo>
                <a:close/>
                <a:moveTo>
                  <a:pt x="2751500" y="22826"/>
                </a:moveTo>
                <a:cubicBezTo>
                  <a:pt x="2751500" y="43940"/>
                  <a:pt x="2749883" y="75041"/>
                  <a:pt x="2741324" y="95109"/>
                </a:cubicBezTo>
                <a:lnTo>
                  <a:pt x="2748932" y="108519"/>
                </a:lnTo>
                <a:lnTo>
                  <a:pt x="2726297" y="124022"/>
                </a:lnTo>
                <a:cubicBezTo>
                  <a:pt x="2725916" y="111087"/>
                  <a:pt x="2717546" y="99294"/>
                  <a:pt x="2713552" y="86834"/>
                </a:cubicBezTo>
                <a:cubicBezTo>
                  <a:pt x="2710033" y="83220"/>
                  <a:pt x="2702519" y="82079"/>
                  <a:pt x="2709843" y="73900"/>
                </a:cubicBezTo>
                <a:cubicBezTo>
                  <a:pt x="2720590" y="61821"/>
                  <a:pt x="2698049" y="63152"/>
                  <a:pt x="2700142" y="53736"/>
                </a:cubicBezTo>
                <a:cubicBezTo>
                  <a:pt x="2700236" y="53641"/>
                  <a:pt x="2700236" y="53641"/>
                  <a:pt x="2700332" y="53546"/>
                </a:cubicBezTo>
                <a:lnTo>
                  <a:pt x="2700332" y="53546"/>
                </a:lnTo>
                <a:lnTo>
                  <a:pt x="2700332" y="53546"/>
                </a:lnTo>
                <a:lnTo>
                  <a:pt x="2700332" y="53546"/>
                </a:lnTo>
                <a:lnTo>
                  <a:pt x="2700332" y="53546"/>
                </a:lnTo>
                <a:lnTo>
                  <a:pt x="2700332" y="53356"/>
                </a:lnTo>
                <a:cubicBezTo>
                  <a:pt x="2713837" y="59918"/>
                  <a:pt x="2717356" y="46318"/>
                  <a:pt x="2719353" y="40421"/>
                </a:cubicBezTo>
                <a:cubicBezTo>
                  <a:pt x="2723633" y="27867"/>
                  <a:pt x="2709177" y="31956"/>
                  <a:pt x="2703755" y="27391"/>
                </a:cubicBezTo>
                <a:cubicBezTo>
                  <a:pt x="2703755" y="27296"/>
                  <a:pt x="2703755" y="27201"/>
                  <a:pt x="2703755" y="27106"/>
                </a:cubicBezTo>
                <a:lnTo>
                  <a:pt x="2703565" y="27296"/>
                </a:lnTo>
                <a:cubicBezTo>
                  <a:pt x="2703565" y="27296"/>
                  <a:pt x="2703755" y="27106"/>
                  <a:pt x="2703755" y="27106"/>
                </a:cubicBezTo>
                <a:cubicBezTo>
                  <a:pt x="2703661" y="27106"/>
                  <a:pt x="2703565" y="27106"/>
                  <a:pt x="2703470" y="27106"/>
                </a:cubicBezTo>
                <a:cubicBezTo>
                  <a:pt x="2702900" y="25394"/>
                  <a:pt x="2702234" y="23682"/>
                  <a:pt x="2701663" y="21970"/>
                </a:cubicBezTo>
                <a:cubicBezTo>
                  <a:pt x="2702139" y="15122"/>
                  <a:pt x="2702519" y="7894"/>
                  <a:pt x="2702519" y="190"/>
                </a:cubicBezTo>
                <a:lnTo>
                  <a:pt x="2731813" y="190"/>
                </a:lnTo>
                <a:cubicBezTo>
                  <a:pt x="2728579" y="3044"/>
                  <a:pt x="2725821" y="5516"/>
                  <a:pt x="2722587" y="8370"/>
                </a:cubicBezTo>
                <a:cubicBezTo>
                  <a:pt x="2732479" y="11033"/>
                  <a:pt x="2735522" y="7514"/>
                  <a:pt x="2737519" y="190"/>
                </a:cubicBezTo>
                <a:lnTo>
                  <a:pt x="2750739" y="190"/>
                </a:lnTo>
                <a:cubicBezTo>
                  <a:pt x="2750930" y="95"/>
                  <a:pt x="2751500" y="9511"/>
                  <a:pt x="2751500" y="22826"/>
                </a:cubicBezTo>
                <a:close/>
                <a:moveTo>
                  <a:pt x="2744557" y="11508"/>
                </a:moveTo>
                <a:cubicBezTo>
                  <a:pt x="2743321" y="11318"/>
                  <a:pt x="2740563" y="13601"/>
                  <a:pt x="2740278" y="15122"/>
                </a:cubicBezTo>
                <a:cubicBezTo>
                  <a:pt x="2739231" y="20353"/>
                  <a:pt x="2741799" y="23111"/>
                  <a:pt x="2747981" y="22731"/>
                </a:cubicBezTo>
                <a:cubicBezTo>
                  <a:pt x="2749693" y="16929"/>
                  <a:pt x="2750739" y="12554"/>
                  <a:pt x="2744557" y="11508"/>
                </a:cubicBezTo>
                <a:close/>
                <a:moveTo>
                  <a:pt x="2871718" y="22541"/>
                </a:moveTo>
                <a:cubicBezTo>
                  <a:pt x="2872574" y="23016"/>
                  <a:pt x="2873430" y="23207"/>
                  <a:pt x="2874381" y="23587"/>
                </a:cubicBezTo>
                <a:cubicBezTo>
                  <a:pt x="2874381" y="23397"/>
                  <a:pt x="2874381" y="23111"/>
                  <a:pt x="2874381" y="22921"/>
                </a:cubicBezTo>
                <a:cubicBezTo>
                  <a:pt x="2874381" y="9606"/>
                  <a:pt x="2873715" y="285"/>
                  <a:pt x="2873715" y="285"/>
                </a:cubicBezTo>
                <a:lnTo>
                  <a:pt x="2855074" y="285"/>
                </a:lnTo>
                <a:cubicBezTo>
                  <a:pt x="2857737" y="1712"/>
                  <a:pt x="2860590" y="3804"/>
                  <a:pt x="2863634" y="4280"/>
                </a:cubicBezTo>
                <a:cubicBezTo>
                  <a:pt x="2860400" y="9606"/>
                  <a:pt x="2858117" y="13220"/>
                  <a:pt x="2855835" y="16834"/>
                </a:cubicBezTo>
                <a:cubicBezTo>
                  <a:pt x="2861161" y="18546"/>
                  <a:pt x="2866772" y="19973"/>
                  <a:pt x="2871718" y="22541"/>
                </a:cubicBezTo>
                <a:close/>
                <a:moveTo>
                  <a:pt x="2700236" y="53261"/>
                </a:moveTo>
                <a:lnTo>
                  <a:pt x="2700236" y="53261"/>
                </a:lnTo>
                <a:lnTo>
                  <a:pt x="2700236" y="53261"/>
                </a:lnTo>
                <a:lnTo>
                  <a:pt x="2700236" y="53261"/>
                </a:lnTo>
                <a:cubicBezTo>
                  <a:pt x="2700332" y="53261"/>
                  <a:pt x="2700332" y="53261"/>
                  <a:pt x="2700427" y="53356"/>
                </a:cubicBezTo>
                <a:cubicBezTo>
                  <a:pt x="2701568" y="44701"/>
                  <a:pt x="2702709" y="36046"/>
                  <a:pt x="2703851" y="27391"/>
                </a:cubicBezTo>
                <a:cubicBezTo>
                  <a:pt x="2703851" y="27391"/>
                  <a:pt x="2703755" y="27296"/>
                  <a:pt x="2703661" y="27296"/>
                </a:cubicBezTo>
                <a:cubicBezTo>
                  <a:pt x="2703661" y="27201"/>
                  <a:pt x="2703661" y="27201"/>
                  <a:pt x="2703565" y="27106"/>
                </a:cubicBezTo>
                <a:cubicBezTo>
                  <a:pt x="2702805" y="27201"/>
                  <a:pt x="2702044" y="27201"/>
                  <a:pt x="2701283" y="27296"/>
                </a:cubicBezTo>
                <a:cubicBezTo>
                  <a:pt x="2700332" y="38044"/>
                  <a:pt x="2698715" y="47840"/>
                  <a:pt x="2696813" y="56590"/>
                </a:cubicBezTo>
                <a:cubicBezTo>
                  <a:pt x="2697859" y="55924"/>
                  <a:pt x="2698905" y="55068"/>
                  <a:pt x="2700046" y="53832"/>
                </a:cubicBezTo>
                <a:cubicBezTo>
                  <a:pt x="2700236" y="53546"/>
                  <a:pt x="2700236" y="53451"/>
                  <a:pt x="2700236" y="53261"/>
                </a:cubicBezTo>
                <a:lnTo>
                  <a:pt x="2700236" y="53261"/>
                </a:lnTo>
                <a:close/>
                <a:moveTo>
                  <a:pt x="3765076" y="92731"/>
                </a:moveTo>
                <a:cubicBezTo>
                  <a:pt x="3764029" y="92731"/>
                  <a:pt x="3762888" y="92731"/>
                  <a:pt x="3761652" y="92921"/>
                </a:cubicBezTo>
                <a:lnTo>
                  <a:pt x="3763744" y="93968"/>
                </a:lnTo>
                <a:cubicBezTo>
                  <a:pt x="3763744" y="93872"/>
                  <a:pt x="3764220" y="93492"/>
                  <a:pt x="3765076" y="92731"/>
                </a:cubicBezTo>
                <a:close/>
                <a:moveTo>
                  <a:pt x="3365523" y="36712"/>
                </a:moveTo>
                <a:cubicBezTo>
                  <a:pt x="3364857" y="37188"/>
                  <a:pt x="3364192" y="37568"/>
                  <a:pt x="3363431" y="38234"/>
                </a:cubicBezTo>
                <a:cubicBezTo>
                  <a:pt x="3364097" y="39280"/>
                  <a:pt x="3364762" y="40136"/>
                  <a:pt x="3365428" y="40897"/>
                </a:cubicBezTo>
                <a:cubicBezTo>
                  <a:pt x="3364572" y="59348"/>
                  <a:pt x="3362004" y="80272"/>
                  <a:pt x="3355727" y="95109"/>
                </a:cubicBezTo>
                <a:lnTo>
                  <a:pt x="3363336" y="108519"/>
                </a:lnTo>
                <a:lnTo>
                  <a:pt x="3317018" y="140190"/>
                </a:lnTo>
                <a:lnTo>
                  <a:pt x="3297330" y="153696"/>
                </a:lnTo>
                <a:lnTo>
                  <a:pt x="3273933" y="126970"/>
                </a:lnTo>
                <a:cubicBezTo>
                  <a:pt x="3273933" y="126970"/>
                  <a:pt x="3313784" y="99294"/>
                  <a:pt x="3316732" y="10367"/>
                </a:cubicBezTo>
                <a:cubicBezTo>
                  <a:pt x="3323866" y="12649"/>
                  <a:pt x="3327290" y="13696"/>
                  <a:pt x="3331379" y="14932"/>
                </a:cubicBezTo>
                <a:cubicBezTo>
                  <a:pt x="3330143" y="5136"/>
                  <a:pt x="3326053" y="5802"/>
                  <a:pt x="3316828" y="7704"/>
                </a:cubicBezTo>
                <a:cubicBezTo>
                  <a:pt x="3316922" y="5136"/>
                  <a:pt x="3317018" y="2758"/>
                  <a:pt x="3317018" y="95"/>
                </a:cubicBezTo>
                <a:lnTo>
                  <a:pt x="3333852" y="95"/>
                </a:lnTo>
                <a:cubicBezTo>
                  <a:pt x="3336420" y="2283"/>
                  <a:pt x="3337942" y="3899"/>
                  <a:pt x="3339749" y="4565"/>
                </a:cubicBezTo>
                <a:cubicBezTo>
                  <a:pt x="3340510" y="4851"/>
                  <a:pt x="3343648" y="1997"/>
                  <a:pt x="3343458" y="1046"/>
                </a:cubicBezTo>
                <a:cubicBezTo>
                  <a:pt x="3343363" y="761"/>
                  <a:pt x="3343268" y="381"/>
                  <a:pt x="3343077" y="95"/>
                </a:cubicBezTo>
                <a:lnTo>
                  <a:pt x="3362385" y="95"/>
                </a:lnTo>
                <a:cubicBezTo>
                  <a:pt x="3363336" y="1046"/>
                  <a:pt x="3364382" y="1617"/>
                  <a:pt x="3365333" y="1997"/>
                </a:cubicBezTo>
                <a:cubicBezTo>
                  <a:pt x="3365523" y="5326"/>
                  <a:pt x="3365904" y="12935"/>
                  <a:pt x="3365904" y="22731"/>
                </a:cubicBezTo>
                <a:cubicBezTo>
                  <a:pt x="3365809" y="27106"/>
                  <a:pt x="3365713" y="31766"/>
                  <a:pt x="3365523" y="36712"/>
                </a:cubicBezTo>
                <a:close/>
                <a:moveTo>
                  <a:pt x="3317969" y="49837"/>
                </a:moveTo>
                <a:cubicBezTo>
                  <a:pt x="3323200" y="46984"/>
                  <a:pt x="3324246" y="43560"/>
                  <a:pt x="3321773" y="40136"/>
                </a:cubicBezTo>
                <a:cubicBezTo>
                  <a:pt x="3320917" y="38995"/>
                  <a:pt x="3316352" y="38900"/>
                  <a:pt x="3315306" y="39946"/>
                </a:cubicBezTo>
                <a:cubicBezTo>
                  <a:pt x="3312072" y="43560"/>
                  <a:pt x="3314450" y="46508"/>
                  <a:pt x="3317969" y="49837"/>
                </a:cubicBezTo>
                <a:close/>
                <a:moveTo>
                  <a:pt x="3312928" y="96345"/>
                </a:moveTo>
                <a:cubicBezTo>
                  <a:pt x="3323295" y="97106"/>
                  <a:pt x="3317874" y="88736"/>
                  <a:pt x="3320061" y="84362"/>
                </a:cubicBezTo>
                <a:cubicBezTo>
                  <a:pt x="3313118" y="82174"/>
                  <a:pt x="3308268" y="83410"/>
                  <a:pt x="3307412" y="90353"/>
                </a:cubicBezTo>
                <a:cubicBezTo>
                  <a:pt x="3307126" y="92256"/>
                  <a:pt x="3310836" y="96250"/>
                  <a:pt x="3312928" y="96345"/>
                </a:cubicBezTo>
                <a:close/>
                <a:moveTo>
                  <a:pt x="3333947" y="119647"/>
                </a:moveTo>
                <a:cubicBezTo>
                  <a:pt x="3325577" y="114226"/>
                  <a:pt x="3320442" y="112133"/>
                  <a:pt x="3314830" y="122976"/>
                </a:cubicBezTo>
                <a:cubicBezTo>
                  <a:pt x="3321678" y="121739"/>
                  <a:pt x="3326433" y="120883"/>
                  <a:pt x="3333947" y="119647"/>
                </a:cubicBezTo>
                <a:close/>
                <a:moveTo>
                  <a:pt x="3339273" y="19117"/>
                </a:moveTo>
                <a:cubicBezTo>
                  <a:pt x="3329002" y="28437"/>
                  <a:pt x="3327765" y="35285"/>
                  <a:pt x="3332996" y="44891"/>
                </a:cubicBezTo>
                <a:cubicBezTo>
                  <a:pt x="3339654" y="37853"/>
                  <a:pt x="3338512" y="30530"/>
                  <a:pt x="3339273" y="19117"/>
                </a:cubicBezTo>
                <a:close/>
                <a:moveTo>
                  <a:pt x="3840117" y="36902"/>
                </a:moveTo>
                <a:cubicBezTo>
                  <a:pt x="3840878" y="37092"/>
                  <a:pt x="3841638" y="37378"/>
                  <a:pt x="3842209" y="37948"/>
                </a:cubicBezTo>
                <a:cubicBezTo>
                  <a:pt x="3841638" y="37378"/>
                  <a:pt x="3840878" y="37092"/>
                  <a:pt x="3840117" y="36902"/>
                </a:cubicBezTo>
                <a:cubicBezTo>
                  <a:pt x="3838405" y="37188"/>
                  <a:pt x="3836693" y="37473"/>
                  <a:pt x="3834981" y="37663"/>
                </a:cubicBezTo>
                <a:cubicBezTo>
                  <a:pt x="3832223" y="32147"/>
                  <a:pt x="3838500" y="24348"/>
                  <a:pt x="3826706" y="18451"/>
                </a:cubicBezTo>
                <a:cubicBezTo>
                  <a:pt x="3823187" y="36427"/>
                  <a:pt x="3809492" y="52310"/>
                  <a:pt x="3826706" y="70666"/>
                </a:cubicBezTo>
                <a:cubicBezTo>
                  <a:pt x="3836598" y="68479"/>
                  <a:pt x="3833935" y="57731"/>
                  <a:pt x="3839261" y="52405"/>
                </a:cubicBezTo>
                <a:cubicBezTo>
                  <a:pt x="3832508" y="45937"/>
                  <a:pt x="3829560" y="56114"/>
                  <a:pt x="3823758" y="54307"/>
                </a:cubicBezTo>
                <a:cubicBezTo>
                  <a:pt x="3822521" y="47650"/>
                  <a:pt x="3826706" y="43845"/>
                  <a:pt x="3831842" y="40611"/>
                </a:cubicBezTo>
                <a:cubicBezTo>
                  <a:pt x="3840021" y="43370"/>
                  <a:pt x="3848106" y="46128"/>
                  <a:pt x="3856285" y="48886"/>
                </a:cubicBezTo>
                <a:cubicBezTo>
                  <a:pt x="3855429" y="60680"/>
                  <a:pt x="3853717" y="72853"/>
                  <a:pt x="3850864" y="83506"/>
                </a:cubicBezTo>
                <a:cubicBezTo>
                  <a:pt x="3849437" y="83125"/>
                  <a:pt x="3848011" y="82745"/>
                  <a:pt x="3846489" y="82269"/>
                </a:cubicBezTo>
                <a:cubicBezTo>
                  <a:pt x="3847440" y="84837"/>
                  <a:pt x="3848296" y="87215"/>
                  <a:pt x="3849152" y="89402"/>
                </a:cubicBezTo>
                <a:cubicBezTo>
                  <a:pt x="3848486" y="91305"/>
                  <a:pt x="3847916" y="93302"/>
                  <a:pt x="3847155" y="95014"/>
                </a:cubicBezTo>
                <a:lnTo>
                  <a:pt x="3854763" y="108424"/>
                </a:lnTo>
                <a:lnTo>
                  <a:pt x="3815103" y="135530"/>
                </a:lnTo>
                <a:cubicBezTo>
                  <a:pt x="3809111" y="134579"/>
                  <a:pt x="3805212" y="139810"/>
                  <a:pt x="3800266" y="145707"/>
                </a:cubicBezTo>
                <a:lnTo>
                  <a:pt x="3789709" y="152935"/>
                </a:lnTo>
                <a:cubicBezTo>
                  <a:pt x="3788282" y="149416"/>
                  <a:pt x="3787046" y="145897"/>
                  <a:pt x="3786000" y="142283"/>
                </a:cubicBezTo>
                <a:cubicBezTo>
                  <a:pt x="3786095" y="142188"/>
                  <a:pt x="3786095" y="142188"/>
                  <a:pt x="3786190" y="142093"/>
                </a:cubicBezTo>
                <a:cubicBezTo>
                  <a:pt x="3786095" y="141998"/>
                  <a:pt x="3786000" y="141902"/>
                  <a:pt x="3785905" y="141807"/>
                </a:cubicBezTo>
                <a:cubicBezTo>
                  <a:pt x="3801978" y="130775"/>
                  <a:pt x="3794274" y="108519"/>
                  <a:pt x="3811774" y="94633"/>
                </a:cubicBezTo>
                <a:cubicBezTo>
                  <a:pt x="3796842" y="95299"/>
                  <a:pt x="3797508" y="86929"/>
                  <a:pt x="3796462" y="79701"/>
                </a:cubicBezTo>
                <a:cubicBezTo>
                  <a:pt x="3799410" y="76563"/>
                  <a:pt x="3799981" y="73424"/>
                  <a:pt x="3798935" y="71142"/>
                </a:cubicBezTo>
                <a:cubicBezTo>
                  <a:pt x="3801978" y="61155"/>
                  <a:pt x="3804546" y="49647"/>
                  <a:pt x="3806258" y="36332"/>
                </a:cubicBezTo>
                <a:cubicBezTo>
                  <a:pt x="3806828" y="36141"/>
                  <a:pt x="3807399" y="35856"/>
                  <a:pt x="3808065" y="35476"/>
                </a:cubicBezTo>
                <a:cubicBezTo>
                  <a:pt x="3815769" y="30149"/>
                  <a:pt x="3813772" y="21400"/>
                  <a:pt x="3813201" y="13601"/>
                </a:cubicBezTo>
                <a:cubicBezTo>
                  <a:pt x="3813676" y="9416"/>
                  <a:pt x="3814247" y="5136"/>
                  <a:pt x="3814818" y="95"/>
                </a:cubicBezTo>
                <a:lnTo>
                  <a:pt x="3831176" y="95"/>
                </a:lnTo>
                <a:cubicBezTo>
                  <a:pt x="3831081" y="285"/>
                  <a:pt x="3830986" y="381"/>
                  <a:pt x="3830891" y="571"/>
                </a:cubicBezTo>
                <a:cubicBezTo>
                  <a:pt x="3833364" y="4375"/>
                  <a:pt x="3836027" y="7609"/>
                  <a:pt x="3842114" y="4946"/>
                </a:cubicBezTo>
                <a:cubicBezTo>
                  <a:pt x="3844872" y="3709"/>
                  <a:pt x="3846964" y="2092"/>
                  <a:pt x="3848581" y="190"/>
                </a:cubicBezTo>
                <a:lnTo>
                  <a:pt x="3856000" y="190"/>
                </a:lnTo>
                <a:cubicBezTo>
                  <a:pt x="3855049" y="3519"/>
                  <a:pt x="3854478" y="7418"/>
                  <a:pt x="3853717" y="11033"/>
                </a:cubicBezTo>
                <a:cubicBezTo>
                  <a:pt x="3854763" y="9416"/>
                  <a:pt x="3855905" y="8274"/>
                  <a:pt x="3857046" y="7038"/>
                </a:cubicBezTo>
                <a:cubicBezTo>
                  <a:pt x="3857236" y="11033"/>
                  <a:pt x="3857331" y="16454"/>
                  <a:pt x="3857331" y="22826"/>
                </a:cubicBezTo>
                <a:cubicBezTo>
                  <a:pt x="3857331" y="23777"/>
                  <a:pt x="3857331" y="24918"/>
                  <a:pt x="3857331" y="25870"/>
                </a:cubicBezTo>
                <a:cubicBezTo>
                  <a:pt x="3849437" y="24633"/>
                  <a:pt x="3845062" y="31671"/>
                  <a:pt x="3840117" y="36902"/>
                </a:cubicBezTo>
                <a:close/>
                <a:moveTo>
                  <a:pt x="3825850" y="112894"/>
                </a:moveTo>
                <a:cubicBezTo>
                  <a:pt x="3814723" y="119362"/>
                  <a:pt x="3803500" y="117460"/>
                  <a:pt x="3798269" y="133818"/>
                </a:cubicBezTo>
                <a:cubicBezTo>
                  <a:pt x="3809777" y="127826"/>
                  <a:pt x="3822521" y="132297"/>
                  <a:pt x="3825850" y="112894"/>
                </a:cubicBezTo>
                <a:close/>
                <a:moveTo>
                  <a:pt x="3815483" y="67813"/>
                </a:moveTo>
                <a:cubicBezTo>
                  <a:pt x="3813866" y="66957"/>
                  <a:pt x="3808636" y="69239"/>
                  <a:pt x="3807875" y="71236"/>
                </a:cubicBezTo>
                <a:cubicBezTo>
                  <a:pt x="3804926" y="78465"/>
                  <a:pt x="3811299" y="78560"/>
                  <a:pt x="3815674" y="79987"/>
                </a:cubicBezTo>
                <a:cubicBezTo>
                  <a:pt x="3815674" y="80082"/>
                  <a:pt x="3815579" y="80177"/>
                  <a:pt x="3815579" y="80272"/>
                </a:cubicBezTo>
                <a:cubicBezTo>
                  <a:pt x="3815674" y="80272"/>
                  <a:pt x="3815769" y="80177"/>
                  <a:pt x="3815864" y="80177"/>
                </a:cubicBezTo>
                <a:cubicBezTo>
                  <a:pt x="3816815" y="84457"/>
                  <a:pt x="3813391" y="89878"/>
                  <a:pt x="3819383" y="92731"/>
                </a:cubicBezTo>
                <a:lnTo>
                  <a:pt x="3819193" y="92826"/>
                </a:lnTo>
                <a:cubicBezTo>
                  <a:pt x="3819098" y="92826"/>
                  <a:pt x="3819098" y="92921"/>
                  <a:pt x="3819098" y="92921"/>
                </a:cubicBezTo>
                <a:cubicBezTo>
                  <a:pt x="3819098" y="92921"/>
                  <a:pt x="3819098" y="92921"/>
                  <a:pt x="3819193" y="92921"/>
                </a:cubicBezTo>
                <a:cubicBezTo>
                  <a:pt x="3814342" y="97677"/>
                  <a:pt x="3809396" y="102527"/>
                  <a:pt x="3812345" y="110897"/>
                </a:cubicBezTo>
                <a:cubicBezTo>
                  <a:pt x="3817671" y="110612"/>
                  <a:pt x="3823377" y="111468"/>
                  <a:pt x="3825184" y="104525"/>
                </a:cubicBezTo>
                <a:cubicBezTo>
                  <a:pt x="3826516" y="99103"/>
                  <a:pt x="3824424" y="95109"/>
                  <a:pt x="3819193" y="92921"/>
                </a:cubicBezTo>
                <a:cubicBezTo>
                  <a:pt x="3819193" y="92921"/>
                  <a:pt x="3819288" y="92826"/>
                  <a:pt x="3819288" y="92826"/>
                </a:cubicBezTo>
                <a:cubicBezTo>
                  <a:pt x="3824138" y="91400"/>
                  <a:pt x="3828989" y="89973"/>
                  <a:pt x="3834315" y="88451"/>
                </a:cubicBezTo>
                <a:cubicBezTo>
                  <a:pt x="3832508" y="75897"/>
                  <a:pt x="3824994" y="76277"/>
                  <a:pt x="3815864" y="80082"/>
                </a:cubicBezTo>
                <a:cubicBezTo>
                  <a:pt x="3815864" y="80082"/>
                  <a:pt x="3815864" y="79987"/>
                  <a:pt x="3815864" y="79987"/>
                </a:cubicBezTo>
                <a:lnTo>
                  <a:pt x="3815579" y="80272"/>
                </a:lnTo>
                <a:cubicBezTo>
                  <a:pt x="3815579" y="80272"/>
                  <a:pt x="3815864" y="79987"/>
                  <a:pt x="3815864" y="79987"/>
                </a:cubicBezTo>
                <a:cubicBezTo>
                  <a:pt x="3815769" y="79987"/>
                  <a:pt x="3815769" y="79987"/>
                  <a:pt x="3815674" y="79891"/>
                </a:cubicBezTo>
                <a:cubicBezTo>
                  <a:pt x="3816244" y="75802"/>
                  <a:pt x="3822141" y="71332"/>
                  <a:pt x="3815483" y="67813"/>
                </a:cubicBezTo>
                <a:close/>
                <a:moveTo>
                  <a:pt x="3774872" y="76658"/>
                </a:moveTo>
                <a:cubicBezTo>
                  <a:pt x="3780864" y="62867"/>
                  <a:pt x="3787046" y="39280"/>
                  <a:pt x="3787046" y="95"/>
                </a:cubicBezTo>
                <a:lnTo>
                  <a:pt x="3771733" y="95"/>
                </a:lnTo>
                <a:cubicBezTo>
                  <a:pt x="3771067" y="1331"/>
                  <a:pt x="3770497" y="2663"/>
                  <a:pt x="3769831" y="3899"/>
                </a:cubicBezTo>
                <a:cubicBezTo>
                  <a:pt x="3769546" y="2568"/>
                  <a:pt x="3769356" y="1331"/>
                  <a:pt x="3769261" y="95"/>
                </a:cubicBezTo>
                <a:lnTo>
                  <a:pt x="3759559" y="95"/>
                </a:lnTo>
                <a:cubicBezTo>
                  <a:pt x="3759559" y="8274"/>
                  <a:pt x="3759179" y="17500"/>
                  <a:pt x="3758513" y="26726"/>
                </a:cubicBezTo>
                <a:cubicBezTo>
                  <a:pt x="3764505" y="26345"/>
                  <a:pt x="3772970" y="31291"/>
                  <a:pt x="3778772" y="27011"/>
                </a:cubicBezTo>
                <a:cubicBezTo>
                  <a:pt x="3776774" y="35666"/>
                  <a:pt x="3775347" y="41753"/>
                  <a:pt x="3773350" y="50693"/>
                </a:cubicBezTo>
                <a:cubicBezTo>
                  <a:pt x="3768214" y="49742"/>
                  <a:pt x="3761557" y="49171"/>
                  <a:pt x="3756896" y="46603"/>
                </a:cubicBezTo>
                <a:cubicBezTo>
                  <a:pt x="3756326" y="52881"/>
                  <a:pt x="3755660" y="58872"/>
                  <a:pt x="3755089" y="64199"/>
                </a:cubicBezTo>
                <a:cubicBezTo>
                  <a:pt x="3760415" y="71617"/>
                  <a:pt x="3763649" y="76087"/>
                  <a:pt x="3766788" y="80367"/>
                </a:cubicBezTo>
                <a:cubicBezTo>
                  <a:pt x="3769926" y="76943"/>
                  <a:pt x="3772494" y="76087"/>
                  <a:pt x="3774872" y="76658"/>
                </a:cubicBezTo>
                <a:close/>
                <a:moveTo>
                  <a:pt x="3785809" y="142093"/>
                </a:moveTo>
                <a:lnTo>
                  <a:pt x="3785714" y="141998"/>
                </a:lnTo>
                <a:cubicBezTo>
                  <a:pt x="3785714" y="141998"/>
                  <a:pt x="3785714" y="141998"/>
                  <a:pt x="3785714" y="141998"/>
                </a:cubicBezTo>
                <a:cubicBezTo>
                  <a:pt x="3777915" y="135625"/>
                  <a:pt x="3778866" y="127731"/>
                  <a:pt x="3783337" y="120123"/>
                </a:cubicBezTo>
                <a:cubicBezTo>
                  <a:pt x="3780103" y="118030"/>
                  <a:pt x="3777440" y="117269"/>
                  <a:pt x="3775062" y="117364"/>
                </a:cubicBezTo>
                <a:cubicBezTo>
                  <a:pt x="3769356" y="124117"/>
                  <a:pt x="3765266" y="126970"/>
                  <a:pt x="3765266" y="126970"/>
                </a:cubicBezTo>
                <a:lnTo>
                  <a:pt x="3768214" y="130299"/>
                </a:lnTo>
                <a:cubicBezTo>
                  <a:pt x="3769261" y="130775"/>
                  <a:pt x="3769926" y="131441"/>
                  <a:pt x="3770021" y="132297"/>
                </a:cubicBezTo>
                <a:lnTo>
                  <a:pt x="3782100" y="146087"/>
                </a:lnTo>
                <a:cubicBezTo>
                  <a:pt x="3783337" y="144851"/>
                  <a:pt x="3784573" y="143519"/>
                  <a:pt x="3785905" y="142283"/>
                </a:cubicBezTo>
                <a:cubicBezTo>
                  <a:pt x="3785905" y="142188"/>
                  <a:pt x="3785809" y="141998"/>
                  <a:pt x="3785809" y="141902"/>
                </a:cubicBezTo>
                <a:cubicBezTo>
                  <a:pt x="3785714" y="141998"/>
                  <a:pt x="3785809" y="141998"/>
                  <a:pt x="3785809" y="142093"/>
                </a:cubicBezTo>
                <a:close/>
                <a:moveTo>
                  <a:pt x="3611475" y="22826"/>
                </a:moveTo>
                <a:cubicBezTo>
                  <a:pt x="3611475" y="43940"/>
                  <a:pt x="3609858" y="75041"/>
                  <a:pt x="3601298" y="95109"/>
                </a:cubicBezTo>
                <a:lnTo>
                  <a:pt x="3608907" y="108519"/>
                </a:lnTo>
                <a:lnTo>
                  <a:pt x="3562589" y="140190"/>
                </a:lnTo>
                <a:lnTo>
                  <a:pt x="3542901" y="153696"/>
                </a:lnTo>
                <a:lnTo>
                  <a:pt x="3519505" y="126970"/>
                </a:lnTo>
                <a:cubicBezTo>
                  <a:pt x="3519505" y="126970"/>
                  <a:pt x="3527684" y="121359"/>
                  <a:pt x="3536909" y="106902"/>
                </a:cubicBezTo>
                <a:cubicBezTo>
                  <a:pt x="3541760" y="117554"/>
                  <a:pt x="3546611" y="97106"/>
                  <a:pt x="3551461" y="103193"/>
                </a:cubicBezTo>
                <a:cubicBezTo>
                  <a:pt x="3552317" y="106902"/>
                  <a:pt x="3553173" y="111563"/>
                  <a:pt x="3558404" y="109470"/>
                </a:cubicBezTo>
                <a:cubicBezTo>
                  <a:pt x="3560782" y="108519"/>
                  <a:pt x="3563540" y="105000"/>
                  <a:pt x="3563540" y="102527"/>
                </a:cubicBezTo>
                <a:cubicBezTo>
                  <a:pt x="3563635" y="97297"/>
                  <a:pt x="3564777" y="93112"/>
                  <a:pt x="3568771" y="89783"/>
                </a:cubicBezTo>
                <a:cubicBezTo>
                  <a:pt x="3566108" y="76087"/>
                  <a:pt x="3557072" y="80747"/>
                  <a:pt x="3549274" y="81603"/>
                </a:cubicBezTo>
                <a:cubicBezTo>
                  <a:pt x="3556597" y="62296"/>
                  <a:pt x="3562399" y="35761"/>
                  <a:pt x="3562399" y="95"/>
                </a:cubicBezTo>
                <a:lnTo>
                  <a:pt x="3609953" y="95"/>
                </a:lnTo>
                <a:cubicBezTo>
                  <a:pt x="3609573" y="3234"/>
                  <a:pt x="3609763" y="6087"/>
                  <a:pt x="3610904" y="8274"/>
                </a:cubicBezTo>
                <a:cubicBezTo>
                  <a:pt x="3611380" y="12174"/>
                  <a:pt x="3611475" y="17025"/>
                  <a:pt x="3611475" y="22826"/>
                </a:cubicBezTo>
                <a:close/>
                <a:moveTo>
                  <a:pt x="3591217" y="73709"/>
                </a:moveTo>
                <a:cubicBezTo>
                  <a:pt x="3588459" y="81318"/>
                  <a:pt x="3586747" y="85788"/>
                  <a:pt x="3592833" y="91875"/>
                </a:cubicBezTo>
                <a:cubicBezTo>
                  <a:pt x="3596828" y="85123"/>
                  <a:pt x="3596162" y="80843"/>
                  <a:pt x="3591217" y="73709"/>
                </a:cubicBezTo>
                <a:close/>
                <a:moveTo>
                  <a:pt x="3603866" y="44226"/>
                </a:moveTo>
                <a:cubicBezTo>
                  <a:pt x="3600823" y="38139"/>
                  <a:pt x="3601393" y="29864"/>
                  <a:pt x="3587507" y="30625"/>
                </a:cubicBezTo>
                <a:cubicBezTo>
                  <a:pt x="3594450" y="35951"/>
                  <a:pt x="3584940" y="51929"/>
                  <a:pt x="3603866" y="44226"/>
                </a:cubicBezTo>
                <a:close/>
                <a:moveTo>
                  <a:pt x="3650469" y="80177"/>
                </a:moveTo>
                <a:cubicBezTo>
                  <a:pt x="3656557" y="67813"/>
                  <a:pt x="3663404" y="45177"/>
                  <a:pt x="3664070" y="6658"/>
                </a:cubicBezTo>
                <a:cubicBezTo>
                  <a:pt x="3660836" y="6563"/>
                  <a:pt x="3657317" y="5231"/>
                  <a:pt x="3653513" y="1427"/>
                </a:cubicBezTo>
                <a:cubicBezTo>
                  <a:pt x="3653798" y="951"/>
                  <a:pt x="3654179" y="571"/>
                  <a:pt x="3654464" y="95"/>
                </a:cubicBezTo>
                <a:lnTo>
                  <a:pt x="3640388" y="95"/>
                </a:lnTo>
                <a:cubicBezTo>
                  <a:pt x="3641529" y="5516"/>
                  <a:pt x="3640293" y="11223"/>
                  <a:pt x="3636298" y="17025"/>
                </a:cubicBezTo>
                <a:cubicBezTo>
                  <a:pt x="3636108" y="21685"/>
                  <a:pt x="3635728" y="26535"/>
                  <a:pt x="3635442" y="31291"/>
                </a:cubicBezTo>
                <a:cubicBezTo>
                  <a:pt x="3644287" y="33383"/>
                  <a:pt x="3650375" y="31576"/>
                  <a:pt x="3653228" y="39375"/>
                </a:cubicBezTo>
                <a:cubicBezTo>
                  <a:pt x="3646570" y="42514"/>
                  <a:pt x="3643051" y="38329"/>
                  <a:pt x="3635442" y="31766"/>
                </a:cubicBezTo>
                <a:cubicBezTo>
                  <a:pt x="3633350" y="60394"/>
                  <a:pt x="3629450" y="88261"/>
                  <a:pt x="3629450" y="88261"/>
                </a:cubicBezTo>
                <a:lnTo>
                  <a:pt x="3640959" y="93777"/>
                </a:lnTo>
                <a:cubicBezTo>
                  <a:pt x="3640959" y="93777"/>
                  <a:pt x="3642385" y="92636"/>
                  <a:pt x="3644573" y="89878"/>
                </a:cubicBezTo>
                <a:cubicBezTo>
                  <a:pt x="3643146" y="87976"/>
                  <a:pt x="3642670" y="85027"/>
                  <a:pt x="3643812" y="80082"/>
                </a:cubicBezTo>
                <a:lnTo>
                  <a:pt x="3650469" y="80082"/>
                </a:lnTo>
                <a:close/>
                <a:moveTo>
                  <a:pt x="2136621" y="95"/>
                </a:moveTo>
                <a:lnTo>
                  <a:pt x="2088401" y="95"/>
                </a:lnTo>
                <a:cubicBezTo>
                  <a:pt x="2088401" y="27677"/>
                  <a:pt x="2084882" y="49647"/>
                  <a:pt x="2079936" y="67242"/>
                </a:cubicBezTo>
                <a:cubicBezTo>
                  <a:pt x="2080887" y="68859"/>
                  <a:pt x="2081268" y="71046"/>
                  <a:pt x="2081078" y="74185"/>
                </a:cubicBezTo>
                <a:cubicBezTo>
                  <a:pt x="2079936" y="74280"/>
                  <a:pt x="2078890" y="74280"/>
                  <a:pt x="2077939" y="74185"/>
                </a:cubicBezTo>
                <a:cubicBezTo>
                  <a:pt x="2070806" y="95965"/>
                  <a:pt x="2061580" y="109851"/>
                  <a:pt x="2054732" y="117840"/>
                </a:cubicBezTo>
                <a:cubicBezTo>
                  <a:pt x="2056825" y="124973"/>
                  <a:pt x="2057681" y="132582"/>
                  <a:pt x="2057491" y="140666"/>
                </a:cubicBezTo>
                <a:lnTo>
                  <a:pt x="2068809" y="153601"/>
                </a:lnTo>
                <a:lnTo>
                  <a:pt x="2088496" y="140096"/>
                </a:lnTo>
                <a:lnTo>
                  <a:pt x="2134814" y="108424"/>
                </a:lnTo>
                <a:lnTo>
                  <a:pt x="2127206" y="95014"/>
                </a:lnTo>
                <a:cubicBezTo>
                  <a:pt x="2135670" y="75041"/>
                  <a:pt x="2137382" y="43845"/>
                  <a:pt x="2137382" y="22731"/>
                </a:cubicBezTo>
                <a:cubicBezTo>
                  <a:pt x="2137287" y="9511"/>
                  <a:pt x="2136621" y="95"/>
                  <a:pt x="2136621" y="95"/>
                </a:cubicBezTo>
                <a:close/>
                <a:moveTo>
                  <a:pt x="1276742" y="95"/>
                </a:moveTo>
                <a:lnTo>
                  <a:pt x="1228522" y="95"/>
                </a:lnTo>
                <a:cubicBezTo>
                  <a:pt x="1228522" y="26821"/>
                  <a:pt x="1225193" y="48220"/>
                  <a:pt x="1220437" y="65530"/>
                </a:cubicBezTo>
                <a:cubicBezTo>
                  <a:pt x="1223576" y="63343"/>
                  <a:pt x="1226714" y="61250"/>
                  <a:pt x="1230899" y="63818"/>
                </a:cubicBezTo>
                <a:cubicBezTo>
                  <a:pt x="1226239" y="67147"/>
                  <a:pt x="1222910" y="76848"/>
                  <a:pt x="1217394" y="75516"/>
                </a:cubicBezTo>
                <a:cubicBezTo>
                  <a:pt x="1204649" y="113370"/>
                  <a:pt x="1185437" y="126780"/>
                  <a:pt x="1185437" y="126780"/>
                </a:cubicBezTo>
                <a:lnTo>
                  <a:pt x="1208834" y="153506"/>
                </a:lnTo>
                <a:lnTo>
                  <a:pt x="1228522" y="140000"/>
                </a:lnTo>
                <a:lnTo>
                  <a:pt x="1274840" y="108329"/>
                </a:lnTo>
                <a:lnTo>
                  <a:pt x="1267231" y="94919"/>
                </a:lnTo>
                <a:cubicBezTo>
                  <a:pt x="1275696" y="74946"/>
                  <a:pt x="1277408" y="43750"/>
                  <a:pt x="1277408" y="22636"/>
                </a:cubicBezTo>
                <a:cubicBezTo>
                  <a:pt x="1277312" y="9511"/>
                  <a:pt x="1276742" y="95"/>
                  <a:pt x="1276742" y="95"/>
                </a:cubicBezTo>
                <a:close/>
                <a:moveTo>
                  <a:pt x="1768740" y="27201"/>
                </a:moveTo>
                <a:cubicBezTo>
                  <a:pt x="1768550" y="48030"/>
                  <a:pt x="1766553" y="76372"/>
                  <a:pt x="1758659" y="95109"/>
                </a:cubicBezTo>
                <a:lnTo>
                  <a:pt x="1766267" y="108519"/>
                </a:lnTo>
                <a:lnTo>
                  <a:pt x="1719949" y="140190"/>
                </a:lnTo>
                <a:lnTo>
                  <a:pt x="1700262" y="153696"/>
                </a:lnTo>
                <a:lnTo>
                  <a:pt x="1676865" y="126970"/>
                </a:lnTo>
                <a:cubicBezTo>
                  <a:pt x="1676865" y="126970"/>
                  <a:pt x="1719949" y="97297"/>
                  <a:pt x="1719949" y="190"/>
                </a:cubicBezTo>
                <a:lnTo>
                  <a:pt x="1768169" y="190"/>
                </a:lnTo>
                <a:cubicBezTo>
                  <a:pt x="1768169" y="190"/>
                  <a:pt x="1768550" y="5516"/>
                  <a:pt x="1768740" y="13791"/>
                </a:cubicBezTo>
                <a:cubicBezTo>
                  <a:pt x="1766077" y="12935"/>
                  <a:pt x="1763224" y="11889"/>
                  <a:pt x="1759895" y="10747"/>
                </a:cubicBezTo>
                <a:cubicBezTo>
                  <a:pt x="1758563" y="22731"/>
                  <a:pt x="1762653" y="26250"/>
                  <a:pt x="1768740" y="27201"/>
                </a:cubicBezTo>
                <a:close/>
                <a:moveTo>
                  <a:pt x="1733455" y="5611"/>
                </a:moveTo>
                <a:cubicBezTo>
                  <a:pt x="1739732" y="10557"/>
                  <a:pt x="1743821" y="10557"/>
                  <a:pt x="1750479" y="5611"/>
                </a:cubicBezTo>
                <a:lnTo>
                  <a:pt x="1733455" y="5611"/>
                </a:lnTo>
                <a:close/>
                <a:moveTo>
                  <a:pt x="1721661" y="81128"/>
                </a:moveTo>
                <a:cubicBezTo>
                  <a:pt x="1721471" y="79226"/>
                  <a:pt x="1719569" y="75802"/>
                  <a:pt x="1718808" y="75992"/>
                </a:cubicBezTo>
                <a:cubicBezTo>
                  <a:pt x="1717096" y="76372"/>
                  <a:pt x="1714908" y="78084"/>
                  <a:pt x="1714148" y="80082"/>
                </a:cubicBezTo>
                <a:cubicBezTo>
                  <a:pt x="1713672" y="81128"/>
                  <a:pt x="1715669" y="83696"/>
                  <a:pt x="1719379" y="91685"/>
                </a:cubicBezTo>
                <a:cubicBezTo>
                  <a:pt x="1720615" y="86073"/>
                  <a:pt x="1721756" y="83506"/>
                  <a:pt x="1721661" y="81128"/>
                </a:cubicBezTo>
                <a:close/>
                <a:moveTo>
                  <a:pt x="1757232" y="29198"/>
                </a:moveTo>
                <a:cubicBezTo>
                  <a:pt x="1746770" y="16359"/>
                  <a:pt x="1739351" y="20829"/>
                  <a:pt x="1731838" y="25394"/>
                </a:cubicBezTo>
                <a:cubicBezTo>
                  <a:pt x="1738686" y="26440"/>
                  <a:pt x="1745629" y="27486"/>
                  <a:pt x="1757232" y="29198"/>
                </a:cubicBezTo>
                <a:close/>
                <a:moveTo>
                  <a:pt x="2010792" y="71142"/>
                </a:moveTo>
                <a:cubicBezTo>
                  <a:pt x="1999855" y="66576"/>
                  <a:pt x="1987300" y="63723"/>
                  <a:pt x="1973319" y="63057"/>
                </a:cubicBezTo>
                <a:cubicBezTo>
                  <a:pt x="1974080" y="67622"/>
                  <a:pt x="1975602" y="72473"/>
                  <a:pt x="1981308" y="70856"/>
                </a:cubicBezTo>
                <a:cubicBezTo>
                  <a:pt x="1993958" y="67242"/>
                  <a:pt x="2003088" y="69049"/>
                  <a:pt x="2010317" y="73709"/>
                </a:cubicBezTo>
                <a:cubicBezTo>
                  <a:pt x="2008795" y="81413"/>
                  <a:pt x="2006893" y="88832"/>
                  <a:pt x="2004325" y="95014"/>
                </a:cubicBezTo>
                <a:lnTo>
                  <a:pt x="2011933" y="108424"/>
                </a:lnTo>
                <a:lnTo>
                  <a:pt x="1965615" y="140096"/>
                </a:lnTo>
                <a:lnTo>
                  <a:pt x="1945928" y="153601"/>
                </a:lnTo>
                <a:lnTo>
                  <a:pt x="1922531" y="126875"/>
                </a:lnTo>
                <a:cubicBezTo>
                  <a:pt x="1922531" y="126875"/>
                  <a:pt x="1965615" y="97201"/>
                  <a:pt x="1965615" y="95"/>
                </a:cubicBezTo>
                <a:lnTo>
                  <a:pt x="2013836" y="95"/>
                </a:lnTo>
                <a:cubicBezTo>
                  <a:pt x="2013836" y="95"/>
                  <a:pt x="2014501" y="9416"/>
                  <a:pt x="2014501" y="22731"/>
                </a:cubicBezTo>
                <a:cubicBezTo>
                  <a:pt x="2014406" y="36617"/>
                  <a:pt x="2013741" y="54688"/>
                  <a:pt x="2010792" y="71142"/>
                </a:cubicBezTo>
                <a:close/>
                <a:moveTo>
                  <a:pt x="1962192" y="108519"/>
                </a:moveTo>
                <a:cubicBezTo>
                  <a:pt x="1960765" y="103479"/>
                  <a:pt x="1958768" y="100720"/>
                  <a:pt x="1954583" y="101957"/>
                </a:cubicBezTo>
                <a:cubicBezTo>
                  <a:pt x="1954297" y="102908"/>
                  <a:pt x="1953537" y="104239"/>
                  <a:pt x="1953822" y="104715"/>
                </a:cubicBezTo>
                <a:cubicBezTo>
                  <a:pt x="1955819" y="108139"/>
                  <a:pt x="1958197" y="110707"/>
                  <a:pt x="1962192" y="108519"/>
                </a:cubicBezTo>
                <a:close/>
                <a:moveTo>
                  <a:pt x="1891621" y="22826"/>
                </a:moveTo>
                <a:cubicBezTo>
                  <a:pt x="1891621" y="43940"/>
                  <a:pt x="1890004" y="75041"/>
                  <a:pt x="1881444" y="95109"/>
                </a:cubicBezTo>
                <a:lnTo>
                  <a:pt x="1889053" y="108519"/>
                </a:lnTo>
                <a:lnTo>
                  <a:pt x="1842735" y="140190"/>
                </a:lnTo>
                <a:lnTo>
                  <a:pt x="1823047" y="153696"/>
                </a:lnTo>
                <a:lnTo>
                  <a:pt x="1799650" y="126970"/>
                </a:lnTo>
                <a:cubicBezTo>
                  <a:pt x="1799650" y="126970"/>
                  <a:pt x="1837884" y="100530"/>
                  <a:pt x="1842259" y="15978"/>
                </a:cubicBezTo>
                <a:cubicBezTo>
                  <a:pt x="1848917" y="14837"/>
                  <a:pt x="1848822" y="8560"/>
                  <a:pt x="1847966" y="95"/>
                </a:cubicBezTo>
                <a:lnTo>
                  <a:pt x="1890860" y="95"/>
                </a:lnTo>
                <a:cubicBezTo>
                  <a:pt x="1890955" y="95"/>
                  <a:pt x="1891621" y="9511"/>
                  <a:pt x="1891621" y="22826"/>
                </a:cubicBezTo>
                <a:close/>
                <a:moveTo>
                  <a:pt x="1816770" y="122025"/>
                </a:moveTo>
                <a:cubicBezTo>
                  <a:pt x="1818958" y="127826"/>
                  <a:pt x="1820955" y="132772"/>
                  <a:pt x="1823047" y="138383"/>
                </a:cubicBezTo>
                <a:cubicBezTo>
                  <a:pt x="1831227" y="126590"/>
                  <a:pt x="1831227" y="126590"/>
                  <a:pt x="1816770" y="122025"/>
                </a:cubicBezTo>
                <a:close/>
                <a:moveTo>
                  <a:pt x="1889433" y="6943"/>
                </a:moveTo>
                <a:cubicBezTo>
                  <a:pt x="1876879" y="2853"/>
                  <a:pt x="1871743" y="5421"/>
                  <a:pt x="1869936" y="13981"/>
                </a:cubicBezTo>
                <a:cubicBezTo>
                  <a:pt x="1875547" y="21209"/>
                  <a:pt x="1857762" y="31766"/>
                  <a:pt x="1874596" y="38995"/>
                </a:cubicBezTo>
                <a:cubicBezTo>
                  <a:pt x="1874596" y="31006"/>
                  <a:pt x="1874596" y="24348"/>
                  <a:pt x="1874596" y="17690"/>
                </a:cubicBezTo>
                <a:cubicBezTo>
                  <a:pt x="1885153" y="19688"/>
                  <a:pt x="1878496" y="7038"/>
                  <a:pt x="1889433" y="6943"/>
                </a:cubicBezTo>
                <a:close/>
                <a:moveTo>
                  <a:pt x="1400193" y="22826"/>
                </a:moveTo>
                <a:cubicBezTo>
                  <a:pt x="1400193" y="43940"/>
                  <a:pt x="1398576" y="75041"/>
                  <a:pt x="1390016" y="95109"/>
                </a:cubicBezTo>
                <a:lnTo>
                  <a:pt x="1397625" y="108519"/>
                </a:lnTo>
                <a:lnTo>
                  <a:pt x="1351307" y="140190"/>
                </a:lnTo>
                <a:lnTo>
                  <a:pt x="1331620" y="153696"/>
                </a:lnTo>
                <a:lnTo>
                  <a:pt x="1308223" y="126970"/>
                </a:lnTo>
                <a:cubicBezTo>
                  <a:pt x="1308223" y="126970"/>
                  <a:pt x="1346932" y="100150"/>
                  <a:pt x="1350927" y="14552"/>
                </a:cubicBezTo>
                <a:cubicBezTo>
                  <a:pt x="1354446" y="13220"/>
                  <a:pt x="1357775" y="10842"/>
                  <a:pt x="1361198" y="6467"/>
                </a:cubicBezTo>
                <a:cubicBezTo>
                  <a:pt x="1358060" y="4375"/>
                  <a:pt x="1355302" y="2473"/>
                  <a:pt x="1351878" y="190"/>
                </a:cubicBezTo>
                <a:lnTo>
                  <a:pt x="1399527" y="190"/>
                </a:lnTo>
                <a:cubicBezTo>
                  <a:pt x="1399527" y="95"/>
                  <a:pt x="1400193" y="9511"/>
                  <a:pt x="1400193" y="22826"/>
                </a:cubicBezTo>
                <a:close/>
                <a:moveTo>
                  <a:pt x="1393250" y="27677"/>
                </a:moveTo>
                <a:cubicBezTo>
                  <a:pt x="1391158" y="21685"/>
                  <a:pt x="1389636" y="17405"/>
                  <a:pt x="1387258" y="10557"/>
                </a:cubicBezTo>
                <a:cubicBezTo>
                  <a:pt x="1383454" y="21114"/>
                  <a:pt x="1382027" y="27582"/>
                  <a:pt x="1393250" y="27677"/>
                </a:cubicBezTo>
                <a:close/>
                <a:moveTo>
                  <a:pt x="1641675" y="15408"/>
                </a:moveTo>
                <a:cubicBezTo>
                  <a:pt x="1639582" y="21209"/>
                  <a:pt x="1636824" y="26726"/>
                  <a:pt x="1642911" y="30149"/>
                </a:cubicBezTo>
                <a:cubicBezTo>
                  <a:pt x="1643957" y="30720"/>
                  <a:pt x="1644908" y="30815"/>
                  <a:pt x="1645859" y="30625"/>
                </a:cubicBezTo>
                <a:cubicBezTo>
                  <a:pt x="1645479" y="51073"/>
                  <a:pt x="1643291" y="77418"/>
                  <a:pt x="1635778" y="95109"/>
                </a:cubicBezTo>
                <a:lnTo>
                  <a:pt x="1643387" y="108519"/>
                </a:lnTo>
                <a:lnTo>
                  <a:pt x="1599256" y="138669"/>
                </a:lnTo>
                <a:cubicBezTo>
                  <a:pt x="1598020" y="136101"/>
                  <a:pt x="1596117" y="134484"/>
                  <a:pt x="1591838" y="135530"/>
                </a:cubicBezTo>
                <a:cubicBezTo>
                  <a:pt x="1592028" y="138859"/>
                  <a:pt x="1592884" y="140951"/>
                  <a:pt x="1594120" y="142188"/>
                </a:cubicBezTo>
                <a:lnTo>
                  <a:pt x="1577381" y="153601"/>
                </a:lnTo>
                <a:lnTo>
                  <a:pt x="1553984" y="126875"/>
                </a:lnTo>
                <a:cubicBezTo>
                  <a:pt x="1553984" y="126875"/>
                  <a:pt x="1590887" y="101291"/>
                  <a:pt x="1596308" y="20448"/>
                </a:cubicBezTo>
                <a:cubicBezTo>
                  <a:pt x="1598210" y="25299"/>
                  <a:pt x="1602965" y="27011"/>
                  <a:pt x="1604392" y="31101"/>
                </a:cubicBezTo>
                <a:cubicBezTo>
                  <a:pt x="1621131" y="36141"/>
                  <a:pt x="1626933" y="32432"/>
                  <a:pt x="1627789" y="15408"/>
                </a:cubicBezTo>
                <a:cubicBezTo>
                  <a:pt x="1618088" y="11793"/>
                  <a:pt x="1616090" y="28343"/>
                  <a:pt x="1607626" y="27582"/>
                </a:cubicBezTo>
                <a:cubicBezTo>
                  <a:pt x="1604392" y="23016"/>
                  <a:pt x="1601158" y="18356"/>
                  <a:pt x="1596688" y="12079"/>
                </a:cubicBezTo>
                <a:cubicBezTo>
                  <a:pt x="1596878" y="8179"/>
                  <a:pt x="1596973" y="4280"/>
                  <a:pt x="1596973" y="95"/>
                </a:cubicBezTo>
                <a:lnTo>
                  <a:pt x="1645194" y="95"/>
                </a:lnTo>
                <a:cubicBezTo>
                  <a:pt x="1645194" y="95"/>
                  <a:pt x="1645669" y="6848"/>
                  <a:pt x="1645764" y="16929"/>
                </a:cubicBezTo>
                <a:cubicBezTo>
                  <a:pt x="1644433" y="16454"/>
                  <a:pt x="1642911" y="16073"/>
                  <a:pt x="1641675" y="15408"/>
                </a:cubicBezTo>
                <a:close/>
                <a:moveTo>
                  <a:pt x="1627789" y="77609"/>
                </a:moveTo>
                <a:cubicBezTo>
                  <a:pt x="1626933" y="71617"/>
                  <a:pt x="1626457" y="68003"/>
                  <a:pt x="1625887" y="64294"/>
                </a:cubicBezTo>
                <a:cubicBezTo>
                  <a:pt x="1624270" y="64769"/>
                  <a:pt x="1623128" y="64579"/>
                  <a:pt x="1622843" y="65245"/>
                </a:cubicBezTo>
                <a:cubicBezTo>
                  <a:pt x="1619800" y="70285"/>
                  <a:pt x="1620275" y="74185"/>
                  <a:pt x="1627789" y="77609"/>
                </a:cubicBezTo>
                <a:close/>
                <a:moveTo>
                  <a:pt x="1522789" y="6943"/>
                </a:moveTo>
                <a:cubicBezTo>
                  <a:pt x="1520791" y="6277"/>
                  <a:pt x="1518699" y="4565"/>
                  <a:pt x="1516226" y="1712"/>
                </a:cubicBezTo>
                <a:cubicBezTo>
                  <a:pt x="1518604" y="1236"/>
                  <a:pt x="1520506" y="761"/>
                  <a:pt x="1522503" y="381"/>
                </a:cubicBezTo>
                <a:cubicBezTo>
                  <a:pt x="1522503" y="285"/>
                  <a:pt x="1522503" y="190"/>
                  <a:pt x="1522503" y="190"/>
                </a:cubicBezTo>
                <a:lnTo>
                  <a:pt x="1474283" y="190"/>
                </a:lnTo>
                <a:cubicBezTo>
                  <a:pt x="1474283" y="97297"/>
                  <a:pt x="1431199" y="126970"/>
                  <a:pt x="1431199" y="126970"/>
                </a:cubicBezTo>
                <a:lnTo>
                  <a:pt x="1454595" y="153696"/>
                </a:lnTo>
                <a:lnTo>
                  <a:pt x="1474283" y="140190"/>
                </a:lnTo>
                <a:lnTo>
                  <a:pt x="1520601" y="108519"/>
                </a:lnTo>
                <a:lnTo>
                  <a:pt x="1512992" y="95109"/>
                </a:lnTo>
                <a:cubicBezTo>
                  <a:pt x="1521457" y="75136"/>
                  <a:pt x="1523169" y="43940"/>
                  <a:pt x="1523169" y="22826"/>
                </a:cubicBezTo>
                <a:cubicBezTo>
                  <a:pt x="1523074" y="16359"/>
                  <a:pt x="1522884" y="10937"/>
                  <a:pt x="1522789" y="6943"/>
                </a:cubicBezTo>
                <a:close/>
                <a:moveTo>
                  <a:pt x="2260168" y="22826"/>
                </a:moveTo>
                <a:cubicBezTo>
                  <a:pt x="2260168" y="43940"/>
                  <a:pt x="2258551" y="75041"/>
                  <a:pt x="2249991" y="95109"/>
                </a:cubicBezTo>
                <a:lnTo>
                  <a:pt x="2257600" y="108519"/>
                </a:lnTo>
                <a:lnTo>
                  <a:pt x="2211282" y="140190"/>
                </a:lnTo>
                <a:lnTo>
                  <a:pt x="2191594" y="153696"/>
                </a:lnTo>
                <a:lnTo>
                  <a:pt x="2168197" y="126970"/>
                </a:lnTo>
                <a:cubicBezTo>
                  <a:pt x="2168197" y="126970"/>
                  <a:pt x="2211282" y="97297"/>
                  <a:pt x="2211282" y="190"/>
                </a:cubicBezTo>
                <a:lnTo>
                  <a:pt x="2235725" y="190"/>
                </a:lnTo>
                <a:cubicBezTo>
                  <a:pt x="2231825" y="6753"/>
                  <a:pt x="2228306" y="12745"/>
                  <a:pt x="2229543" y="20544"/>
                </a:cubicBezTo>
                <a:cubicBezTo>
                  <a:pt x="2224597" y="19878"/>
                  <a:pt x="2219651" y="19117"/>
                  <a:pt x="2211282" y="17881"/>
                </a:cubicBezTo>
                <a:cubicBezTo>
                  <a:pt x="2220222" y="28152"/>
                  <a:pt x="2226309" y="30910"/>
                  <a:pt x="2233537" y="20544"/>
                </a:cubicBezTo>
                <a:cubicBezTo>
                  <a:pt x="2236200" y="14266"/>
                  <a:pt x="2245806" y="9226"/>
                  <a:pt x="2237246" y="95"/>
                </a:cubicBezTo>
                <a:lnTo>
                  <a:pt x="2259502" y="95"/>
                </a:lnTo>
                <a:cubicBezTo>
                  <a:pt x="2259502" y="95"/>
                  <a:pt x="2260168" y="9511"/>
                  <a:pt x="2260168" y="22826"/>
                </a:cubicBezTo>
                <a:close/>
                <a:moveTo>
                  <a:pt x="2225073" y="54307"/>
                </a:moveTo>
                <a:cubicBezTo>
                  <a:pt x="2218986" y="52976"/>
                  <a:pt x="2215276" y="52215"/>
                  <a:pt x="2207382" y="50503"/>
                </a:cubicBezTo>
                <a:cubicBezTo>
                  <a:pt x="2214230" y="57826"/>
                  <a:pt x="2218225" y="56780"/>
                  <a:pt x="2225073" y="54307"/>
                </a:cubicBezTo>
                <a:close/>
                <a:moveTo>
                  <a:pt x="2499367" y="83981"/>
                </a:moveTo>
                <a:cubicBezTo>
                  <a:pt x="2504598" y="64769"/>
                  <a:pt x="2505834" y="40326"/>
                  <a:pt x="2505834" y="22731"/>
                </a:cubicBezTo>
                <a:cubicBezTo>
                  <a:pt x="2505834" y="9416"/>
                  <a:pt x="2505168" y="95"/>
                  <a:pt x="2505168" y="95"/>
                </a:cubicBezTo>
                <a:lnTo>
                  <a:pt x="2459516" y="95"/>
                </a:lnTo>
                <a:cubicBezTo>
                  <a:pt x="2463130" y="5611"/>
                  <a:pt x="2462179" y="9701"/>
                  <a:pt x="2456663" y="13981"/>
                </a:cubicBezTo>
                <a:cubicBezTo>
                  <a:pt x="2456187" y="23872"/>
                  <a:pt x="2455331" y="32908"/>
                  <a:pt x="2454000" y="41277"/>
                </a:cubicBezTo>
                <a:cubicBezTo>
                  <a:pt x="2455997" y="43274"/>
                  <a:pt x="2457994" y="45177"/>
                  <a:pt x="2459801" y="47269"/>
                </a:cubicBezTo>
                <a:cubicBezTo>
                  <a:pt x="2471975" y="35666"/>
                  <a:pt x="2482913" y="38329"/>
                  <a:pt x="2493280" y="49932"/>
                </a:cubicBezTo>
                <a:cubicBezTo>
                  <a:pt x="2507261" y="49647"/>
                  <a:pt x="2496608" y="57161"/>
                  <a:pt x="2498796" y="61631"/>
                </a:cubicBezTo>
                <a:cubicBezTo>
                  <a:pt x="2489760" y="60489"/>
                  <a:pt x="2492899" y="53641"/>
                  <a:pt x="2490331" y="50217"/>
                </a:cubicBezTo>
                <a:cubicBezTo>
                  <a:pt x="2483578" y="50217"/>
                  <a:pt x="2476636" y="43465"/>
                  <a:pt x="2469978" y="50408"/>
                </a:cubicBezTo>
                <a:cubicBezTo>
                  <a:pt x="2470263" y="52120"/>
                  <a:pt x="2470453" y="53927"/>
                  <a:pt x="2470739" y="55639"/>
                </a:cubicBezTo>
                <a:cubicBezTo>
                  <a:pt x="2474163" y="55258"/>
                  <a:pt x="2477682" y="54878"/>
                  <a:pt x="2481011" y="54497"/>
                </a:cubicBezTo>
                <a:cubicBezTo>
                  <a:pt x="2479679" y="59633"/>
                  <a:pt x="2478443" y="64008"/>
                  <a:pt x="2477301" y="68479"/>
                </a:cubicBezTo>
                <a:cubicBezTo>
                  <a:pt x="2485100" y="63913"/>
                  <a:pt x="2491663" y="65625"/>
                  <a:pt x="2499937" y="72568"/>
                </a:cubicBezTo>
                <a:cubicBezTo>
                  <a:pt x="2493850" y="74375"/>
                  <a:pt x="2489951" y="75421"/>
                  <a:pt x="2486147" y="76563"/>
                </a:cubicBezTo>
                <a:cubicBezTo>
                  <a:pt x="2481201" y="81889"/>
                  <a:pt x="2475304" y="85503"/>
                  <a:pt x="2479204" y="95680"/>
                </a:cubicBezTo>
                <a:cubicBezTo>
                  <a:pt x="2482913" y="105190"/>
                  <a:pt x="2480155" y="106807"/>
                  <a:pt x="2466364" y="113845"/>
                </a:cubicBezTo>
                <a:cubicBezTo>
                  <a:pt x="2471690" y="98438"/>
                  <a:pt x="2471214" y="87215"/>
                  <a:pt x="2450766" y="89498"/>
                </a:cubicBezTo>
                <a:cubicBezTo>
                  <a:pt x="2438592" y="90829"/>
                  <a:pt x="2441826" y="103003"/>
                  <a:pt x="2436309" y="108900"/>
                </a:cubicBezTo>
                <a:cubicBezTo>
                  <a:pt x="2429461" y="113275"/>
                  <a:pt x="2446011" y="123546"/>
                  <a:pt x="2433741" y="123927"/>
                </a:cubicBezTo>
                <a:cubicBezTo>
                  <a:pt x="2428415" y="124117"/>
                  <a:pt x="2426323" y="119552"/>
                  <a:pt x="2426133" y="114131"/>
                </a:cubicBezTo>
                <a:cubicBezTo>
                  <a:pt x="2419285" y="123071"/>
                  <a:pt x="2413959" y="126780"/>
                  <a:pt x="2413959" y="126780"/>
                </a:cubicBezTo>
                <a:lnTo>
                  <a:pt x="2437356" y="153506"/>
                </a:lnTo>
                <a:lnTo>
                  <a:pt x="2457043" y="140000"/>
                </a:lnTo>
                <a:lnTo>
                  <a:pt x="2503361" y="108329"/>
                </a:lnTo>
                <a:lnTo>
                  <a:pt x="2495752" y="94919"/>
                </a:lnTo>
                <a:cubicBezTo>
                  <a:pt x="2496228" y="93872"/>
                  <a:pt x="2496608" y="92541"/>
                  <a:pt x="2496989" y="91400"/>
                </a:cubicBezTo>
                <a:cubicBezTo>
                  <a:pt x="2496513" y="90924"/>
                  <a:pt x="2496038" y="90353"/>
                  <a:pt x="2495848" y="89783"/>
                </a:cubicBezTo>
                <a:cubicBezTo>
                  <a:pt x="2495372" y="88356"/>
                  <a:pt x="2497274" y="86073"/>
                  <a:pt x="2498606" y="83030"/>
                </a:cubicBezTo>
                <a:cubicBezTo>
                  <a:pt x="2498891" y="83601"/>
                  <a:pt x="2499081" y="83791"/>
                  <a:pt x="2499367" y="83981"/>
                </a:cubicBezTo>
                <a:close/>
                <a:moveTo>
                  <a:pt x="2406826" y="91209"/>
                </a:moveTo>
                <a:cubicBezTo>
                  <a:pt x="2404543" y="89022"/>
                  <a:pt x="2402736" y="86644"/>
                  <a:pt x="2401499" y="83981"/>
                </a:cubicBezTo>
                <a:cubicBezTo>
                  <a:pt x="2401119" y="86739"/>
                  <a:pt x="2400929" y="88356"/>
                  <a:pt x="2400929" y="88356"/>
                </a:cubicBezTo>
                <a:lnTo>
                  <a:pt x="2406826" y="91209"/>
                </a:lnTo>
                <a:close/>
                <a:moveTo>
                  <a:pt x="2162586" y="95"/>
                </a:moveTo>
                <a:cubicBezTo>
                  <a:pt x="2162586" y="35095"/>
                  <a:pt x="2155167" y="88356"/>
                  <a:pt x="2155167" y="88356"/>
                </a:cubicBezTo>
                <a:lnTo>
                  <a:pt x="2166676" y="93872"/>
                </a:lnTo>
                <a:cubicBezTo>
                  <a:pt x="2166676" y="93872"/>
                  <a:pt x="2189977" y="76277"/>
                  <a:pt x="2189977" y="95"/>
                </a:cubicBezTo>
                <a:lnTo>
                  <a:pt x="2162586" y="95"/>
                </a:lnTo>
                <a:close/>
                <a:moveTo>
                  <a:pt x="2625862" y="66006"/>
                </a:moveTo>
                <a:cubicBezTo>
                  <a:pt x="2628049" y="50978"/>
                  <a:pt x="2628620" y="35190"/>
                  <a:pt x="2628620" y="22826"/>
                </a:cubicBezTo>
                <a:cubicBezTo>
                  <a:pt x="2628620" y="18546"/>
                  <a:pt x="2628525" y="14837"/>
                  <a:pt x="2628429" y="11508"/>
                </a:cubicBezTo>
                <a:cubicBezTo>
                  <a:pt x="2619870" y="13410"/>
                  <a:pt x="2610359" y="16739"/>
                  <a:pt x="2611500" y="95"/>
                </a:cubicBezTo>
                <a:lnTo>
                  <a:pt x="2579829" y="95"/>
                </a:lnTo>
                <a:cubicBezTo>
                  <a:pt x="2579829" y="97201"/>
                  <a:pt x="2536744" y="126875"/>
                  <a:pt x="2536744" y="126875"/>
                </a:cubicBezTo>
                <a:lnTo>
                  <a:pt x="2560141" y="153601"/>
                </a:lnTo>
                <a:lnTo>
                  <a:pt x="2579829" y="140096"/>
                </a:lnTo>
                <a:lnTo>
                  <a:pt x="2626147" y="108424"/>
                </a:lnTo>
                <a:lnTo>
                  <a:pt x="2618538" y="95014"/>
                </a:lnTo>
                <a:cubicBezTo>
                  <a:pt x="2621677" y="87690"/>
                  <a:pt x="2623769" y="78940"/>
                  <a:pt x="2625386" y="69620"/>
                </a:cubicBezTo>
                <a:cubicBezTo>
                  <a:pt x="2625291" y="68383"/>
                  <a:pt x="2625481" y="67147"/>
                  <a:pt x="2625862" y="66006"/>
                </a:cubicBezTo>
                <a:close/>
                <a:moveTo>
                  <a:pt x="2382763" y="8655"/>
                </a:moveTo>
                <a:cubicBezTo>
                  <a:pt x="2380671" y="7228"/>
                  <a:pt x="2378388" y="5802"/>
                  <a:pt x="2375725" y="4470"/>
                </a:cubicBezTo>
                <a:cubicBezTo>
                  <a:pt x="2378388" y="3899"/>
                  <a:pt x="2380576" y="3138"/>
                  <a:pt x="2382478" y="2188"/>
                </a:cubicBezTo>
                <a:cubicBezTo>
                  <a:pt x="2382383" y="856"/>
                  <a:pt x="2382383" y="95"/>
                  <a:pt x="2382383" y="95"/>
                </a:cubicBezTo>
                <a:lnTo>
                  <a:pt x="2334162" y="95"/>
                </a:lnTo>
                <a:cubicBezTo>
                  <a:pt x="2334162" y="97201"/>
                  <a:pt x="2291078" y="126875"/>
                  <a:pt x="2291078" y="126875"/>
                </a:cubicBezTo>
                <a:lnTo>
                  <a:pt x="2314475" y="153601"/>
                </a:lnTo>
                <a:lnTo>
                  <a:pt x="2334162" y="140096"/>
                </a:lnTo>
                <a:lnTo>
                  <a:pt x="2380480" y="108424"/>
                </a:lnTo>
                <a:lnTo>
                  <a:pt x="2372872" y="95014"/>
                </a:lnTo>
                <a:cubicBezTo>
                  <a:pt x="2381336" y="75041"/>
                  <a:pt x="2383049" y="43845"/>
                  <a:pt x="2383049" y="22731"/>
                </a:cubicBezTo>
                <a:cubicBezTo>
                  <a:pt x="2382953" y="17215"/>
                  <a:pt x="2382858" y="12459"/>
                  <a:pt x="2382763" y="8655"/>
                </a:cubicBezTo>
                <a:close/>
                <a:moveTo>
                  <a:pt x="265259" y="304063"/>
                </a:moveTo>
                <a:cubicBezTo>
                  <a:pt x="264593" y="305300"/>
                  <a:pt x="264022" y="306536"/>
                  <a:pt x="263357" y="307772"/>
                </a:cubicBezTo>
                <a:lnTo>
                  <a:pt x="263357" y="307772"/>
                </a:lnTo>
                <a:cubicBezTo>
                  <a:pt x="263166" y="316237"/>
                  <a:pt x="273343" y="320041"/>
                  <a:pt x="269919" y="330028"/>
                </a:cubicBezTo>
                <a:cubicBezTo>
                  <a:pt x="270395" y="334878"/>
                  <a:pt x="270014" y="340300"/>
                  <a:pt x="275435" y="341251"/>
                </a:cubicBezTo>
                <a:lnTo>
                  <a:pt x="275435" y="341251"/>
                </a:lnTo>
                <a:cubicBezTo>
                  <a:pt x="277147" y="341631"/>
                  <a:pt x="278764" y="342011"/>
                  <a:pt x="280476" y="342392"/>
                </a:cubicBezTo>
                <a:cubicBezTo>
                  <a:pt x="287324" y="340395"/>
                  <a:pt x="291604" y="326128"/>
                  <a:pt x="300925" y="335639"/>
                </a:cubicBezTo>
                <a:cubicBezTo>
                  <a:pt x="303302" y="338302"/>
                  <a:pt x="305680" y="341726"/>
                  <a:pt x="307963" y="342963"/>
                </a:cubicBezTo>
                <a:lnTo>
                  <a:pt x="313764" y="335544"/>
                </a:lnTo>
                <a:cubicBezTo>
                  <a:pt x="313859" y="334878"/>
                  <a:pt x="314050" y="334213"/>
                  <a:pt x="314145" y="333357"/>
                </a:cubicBezTo>
                <a:cubicBezTo>
                  <a:pt x="314525" y="329933"/>
                  <a:pt x="315381" y="327460"/>
                  <a:pt x="318615" y="329362"/>
                </a:cubicBezTo>
                <a:lnTo>
                  <a:pt x="330123" y="314810"/>
                </a:lnTo>
                <a:cubicBezTo>
                  <a:pt x="327650" y="311767"/>
                  <a:pt x="322039" y="315096"/>
                  <a:pt x="318805" y="313003"/>
                </a:cubicBezTo>
                <a:cubicBezTo>
                  <a:pt x="317093" y="312052"/>
                  <a:pt x="315381" y="311101"/>
                  <a:pt x="313764" y="310150"/>
                </a:cubicBezTo>
                <a:cubicBezTo>
                  <a:pt x="308914" y="306156"/>
                  <a:pt x="304253" y="302256"/>
                  <a:pt x="297786" y="306060"/>
                </a:cubicBezTo>
                <a:cubicBezTo>
                  <a:pt x="290463" y="310435"/>
                  <a:pt x="290653" y="303493"/>
                  <a:pt x="290463" y="297691"/>
                </a:cubicBezTo>
                <a:cubicBezTo>
                  <a:pt x="287895" y="296454"/>
                  <a:pt x="285327" y="295123"/>
                  <a:pt x="282664" y="293886"/>
                </a:cubicBezTo>
                <a:cubicBezTo>
                  <a:pt x="278954" y="289607"/>
                  <a:pt x="273533" y="284661"/>
                  <a:pt x="276672" y="278384"/>
                </a:cubicBezTo>
                <a:cubicBezTo>
                  <a:pt x="277052" y="277623"/>
                  <a:pt x="277528" y="277147"/>
                  <a:pt x="277908" y="276672"/>
                </a:cubicBezTo>
                <a:lnTo>
                  <a:pt x="270299" y="276672"/>
                </a:lnTo>
                <a:cubicBezTo>
                  <a:pt x="270204" y="278194"/>
                  <a:pt x="270014" y="279810"/>
                  <a:pt x="269919" y="281332"/>
                </a:cubicBezTo>
                <a:cubicBezTo>
                  <a:pt x="270109" y="284471"/>
                  <a:pt x="270299" y="287704"/>
                  <a:pt x="270490" y="290843"/>
                </a:cubicBezTo>
                <a:cubicBezTo>
                  <a:pt x="271726" y="294552"/>
                  <a:pt x="274579" y="298642"/>
                  <a:pt x="273914" y="301781"/>
                </a:cubicBezTo>
                <a:cubicBezTo>
                  <a:pt x="272963" y="307297"/>
                  <a:pt x="268397" y="303873"/>
                  <a:pt x="265259" y="304063"/>
                </a:cubicBezTo>
                <a:close/>
                <a:moveTo>
                  <a:pt x="313859" y="306631"/>
                </a:moveTo>
                <a:cubicBezTo>
                  <a:pt x="313859" y="307772"/>
                  <a:pt x="313859" y="309009"/>
                  <a:pt x="313764" y="310150"/>
                </a:cubicBezTo>
                <a:cubicBezTo>
                  <a:pt x="313764" y="309009"/>
                  <a:pt x="313764" y="307772"/>
                  <a:pt x="313859" y="306631"/>
                </a:cubicBezTo>
                <a:lnTo>
                  <a:pt x="313859" y="306631"/>
                </a:lnTo>
                <a:close/>
                <a:moveTo>
                  <a:pt x="297025" y="356944"/>
                </a:moveTo>
                <a:lnTo>
                  <a:pt x="301305" y="351522"/>
                </a:lnTo>
                <a:cubicBezTo>
                  <a:pt x="301115" y="349335"/>
                  <a:pt x="300925" y="347243"/>
                  <a:pt x="300734" y="345055"/>
                </a:cubicBezTo>
                <a:cubicBezTo>
                  <a:pt x="300829" y="341917"/>
                  <a:pt x="300925" y="338683"/>
                  <a:pt x="301020" y="335544"/>
                </a:cubicBezTo>
                <a:cubicBezTo>
                  <a:pt x="300925" y="338683"/>
                  <a:pt x="300829" y="341917"/>
                  <a:pt x="300734" y="345055"/>
                </a:cubicBezTo>
                <a:cubicBezTo>
                  <a:pt x="300639" y="349050"/>
                  <a:pt x="298547" y="352949"/>
                  <a:pt x="297025" y="356944"/>
                </a:cubicBezTo>
                <a:close/>
                <a:moveTo>
                  <a:pt x="410775" y="342107"/>
                </a:moveTo>
                <a:lnTo>
                  <a:pt x="410775" y="342107"/>
                </a:lnTo>
                <a:cubicBezTo>
                  <a:pt x="412012" y="342297"/>
                  <a:pt x="413058" y="342677"/>
                  <a:pt x="414009" y="343058"/>
                </a:cubicBezTo>
                <a:cubicBezTo>
                  <a:pt x="413058" y="342677"/>
                  <a:pt x="412012" y="342297"/>
                  <a:pt x="410775" y="342107"/>
                </a:cubicBezTo>
                <a:close/>
                <a:moveTo>
                  <a:pt x="774091" y="304919"/>
                </a:moveTo>
                <a:cubicBezTo>
                  <a:pt x="779798" y="311767"/>
                  <a:pt x="783412" y="320137"/>
                  <a:pt x="791686" y="309675"/>
                </a:cubicBezTo>
                <a:cubicBezTo>
                  <a:pt x="796157" y="304158"/>
                  <a:pt x="801578" y="302066"/>
                  <a:pt x="807760" y="303968"/>
                </a:cubicBezTo>
                <a:cubicBezTo>
                  <a:pt x="811945" y="318900"/>
                  <a:pt x="816034" y="306156"/>
                  <a:pt x="820219" y="303778"/>
                </a:cubicBezTo>
                <a:cubicBezTo>
                  <a:pt x="816129" y="296074"/>
                  <a:pt x="812040" y="301305"/>
                  <a:pt x="808045" y="303683"/>
                </a:cubicBezTo>
                <a:cubicBezTo>
                  <a:pt x="811089" y="291128"/>
                  <a:pt x="793208" y="292270"/>
                  <a:pt x="797393" y="278954"/>
                </a:cubicBezTo>
                <a:cubicBezTo>
                  <a:pt x="798154" y="278003"/>
                  <a:pt x="798915" y="277242"/>
                  <a:pt x="799771" y="276672"/>
                </a:cubicBezTo>
                <a:lnTo>
                  <a:pt x="817936" y="276672"/>
                </a:lnTo>
                <a:cubicBezTo>
                  <a:pt x="817746" y="280381"/>
                  <a:pt x="817556" y="284851"/>
                  <a:pt x="817080" y="296645"/>
                </a:cubicBezTo>
                <a:cubicBezTo>
                  <a:pt x="821646" y="280096"/>
                  <a:pt x="831537" y="288180"/>
                  <a:pt x="833534" y="277528"/>
                </a:cubicBezTo>
                <a:cubicBezTo>
                  <a:pt x="830015" y="279145"/>
                  <a:pt x="827828" y="278384"/>
                  <a:pt x="826211" y="276577"/>
                </a:cubicBezTo>
                <a:lnTo>
                  <a:pt x="851700" y="276577"/>
                </a:lnTo>
                <a:lnTo>
                  <a:pt x="788167" y="357134"/>
                </a:lnTo>
                <a:lnTo>
                  <a:pt x="774472" y="347623"/>
                </a:lnTo>
                <a:cubicBezTo>
                  <a:pt x="775233" y="347813"/>
                  <a:pt x="776089" y="347908"/>
                  <a:pt x="777040" y="347908"/>
                </a:cubicBezTo>
                <a:cubicBezTo>
                  <a:pt x="783602" y="349145"/>
                  <a:pt x="788548" y="346196"/>
                  <a:pt x="792162" y="339253"/>
                </a:cubicBezTo>
                <a:cubicBezTo>
                  <a:pt x="796917" y="344199"/>
                  <a:pt x="800436" y="341631"/>
                  <a:pt x="803765" y="336400"/>
                </a:cubicBezTo>
                <a:cubicBezTo>
                  <a:pt x="799961" y="328126"/>
                  <a:pt x="796347" y="332406"/>
                  <a:pt x="792733" y="336115"/>
                </a:cubicBezTo>
                <a:cubicBezTo>
                  <a:pt x="785885" y="335925"/>
                  <a:pt x="779037" y="335829"/>
                  <a:pt x="772189" y="335639"/>
                </a:cubicBezTo>
                <a:cubicBezTo>
                  <a:pt x="770953" y="339444"/>
                  <a:pt x="770097" y="343153"/>
                  <a:pt x="771333" y="345436"/>
                </a:cubicBezTo>
                <a:lnTo>
                  <a:pt x="736999" y="321468"/>
                </a:lnTo>
                <a:lnTo>
                  <a:pt x="736999" y="321468"/>
                </a:lnTo>
                <a:lnTo>
                  <a:pt x="724920" y="313003"/>
                </a:lnTo>
                <a:lnTo>
                  <a:pt x="725776" y="311767"/>
                </a:lnTo>
                <a:cubicBezTo>
                  <a:pt x="727393" y="311292"/>
                  <a:pt x="728439" y="309579"/>
                  <a:pt x="729105" y="306821"/>
                </a:cubicBezTo>
                <a:lnTo>
                  <a:pt x="736999" y="295123"/>
                </a:lnTo>
                <a:lnTo>
                  <a:pt x="736999" y="295123"/>
                </a:lnTo>
                <a:lnTo>
                  <a:pt x="749553" y="276577"/>
                </a:lnTo>
                <a:lnTo>
                  <a:pt x="775708" y="276577"/>
                </a:lnTo>
                <a:cubicBezTo>
                  <a:pt x="775708" y="276672"/>
                  <a:pt x="775708" y="276767"/>
                  <a:pt x="775708" y="276862"/>
                </a:cubicBezTo>
                <a:cubicBezTo>
                  <a:pt x="776754" y="284090"/>
                  <a:pt x="781795" y="284661"/>
                  <a:pt x="786551" y="285137"/>
                </a:cubicBezTo>
                <a:cubicBezTo>
                  <a:pt x="786836" y="290748"/>
                  <a:pt x="787121" y="296454"/>
                  <a:pt x="787502" y="302066"/>
                </a:cubicBezTo>
                <a:cubicBezTo>
                  <a:pt x="784173" y="307867"/>
                  <a:pt x="779703" y="301115"/>
                  <a:pt x="774091" y="304919"/>
                </a:cubicBezTo>
                <a:close/>
                <a:moveTo>
                  <a:pt x="759920" y="314049"/>
                </a:moveTo>
                <a:cubicBezTo>
                  <a:pt x="762108" y="322704"/>
                  <a:pt x="763629" y="328982"/>
                  <a:pt x="761822" y="335354"/>
                </a:cubicBezTo>
                <a:cubicBezTo>
                  <a:pt x="768860" y="328316"/>
                  <a:pt x="767434" y="322134"/>
                  <a:pt x="759920" y="314049"/>
                </a:cubicBezTo>
                <a:close/>
                <a:moveTo>
                  <a:pt x="486292" y="302731"/>
                </a:moveTo>
                <a:lnTo>
                  <a:pt x="485721" y="303587"/>
                </a:lnTo>
                <a:cubicBezTo>
                  <a:pt x="485150" y="308533"/>
                  <a:pt x="483343" y="311957"/>
                  <a:pt x="479634" y="312623"/>
                </a:cubicBezTo>
                <a:lnTo>
                  <a:pt x="479349" y="313098"/>
                </a:lnTo>
                <a:lnTo>
                  <a:pt x="491428" y="321563"/>
                </a:lnTo>
                <a:lnTo>
                  <a:pt x="491428" y="321563"/>
                </a:lnTo>
                <a:lnTo>
                  <a:pt x="517487" y="339729"/>
                </a:lnTo>
                <a:cubicBezTo>
                  <a:pt x="518248" y="339444"/>
                  <a:pt x="519104" y="339158"/>
                  <a:pt x="519865" y="338778"/>
                </a:cubicBezTo>
                <a:cubicBezTo>
                  <a:pt x="519865" y="337541"/>
                  <a:pt x="519865" y="336400"/>
                  <a:pt x="519960" y="335164"/>
                </a:cubicBezTo>
                <a:cubicBezTo>
                  <a:pt x="526238" y="340204"/>
                  <a:pt x="539458" y="323275"/>
                  <a:pt x="540409" y="345150"/>
                </a:cubicBezTo>
                <a:cubicBezTo>
                  <a:pt x="537175" y="346482"/>
                  <a:pt x="534892" y="348384"/>
                  <a:pt x="533371" y="350762"/>
                </a:cubicBezTo>
                <a:lnTo>
                  <a:pt x="542596" y="357134"/>
                </a:lnTo>
                <a:lnTo>
                  <a:pt x="569607" y="322895"/>
                </a:lnTo>
                <a:cubicBezTo>
                  <a:pt x="566373" y="319851"/>
                  <a:pt x="564091" y="315762"/>
                  <a:pt x="563140" y="310245"/>
                </a:cubicBezTo>
                <a:cubicBezTo>
                  <a:pt x="553534" y="313098"/>
                  <a:pt x="543928" y="315857"/>
                  <a:pt x="534512" y="309389"/>
                </a:cubicBezTo>
                <a:cubicBezTo>
                  <a:pt x="520531" y="316332"/>
                  <a:pt x="520816" y="307011"/>
                  <a:pt x="523765" y="294742"/>
                </a:cubicBezTo>
                <a:cubicBezTo>
                  <a:pt x="527569" y="289036"/>
                  <a:pt x="522338" y="283615"/>
                  <a:pt x="523384" y="276577"/>
                </a:cubicBezTo>
                <a:lnTo>
                  <a:pt x="504077" y="276577"/>
                </a:lnTo>
                <a:lnTo>
                  <a:pt x="497895" y="285707"/>
                </a:lnTo>
                <a:cubicBezTo>
                  <a:pt x="501034" y="286468"/>
                  <a:pt x="504077" y="287324"/>
                  <a:pt x="507216" y="288085"/>
                </a:cubicBezTo>
                <a:cubicBezTo>
                  <a:pt x="507311" y="290177"/>
                  <a:pt x="507406" y="292270"/>
                  <a:pt x="507501" y="294362"/>
                </a:cubicBezTo>
                <a:cubicBezTo>
                  <a:pt x="504933" y="294172"/>
                  <a:pt x="502270" y="293982"/>
                  <a:pt x="499702" y="293886"/>
                </a:cubicBezTo>
                <a:cubicBezTo>
                  <a:pt x="498846" y="297215"/>
                  <a:pt x="497990" y="300639"/>
                  <a:pt x="497229" y="303968"/>
                </a:cubicBezTo>
                <a:lnTo>
                  <a:pt x="497229" y="303968"/>
                </a:lnTo>
                <a:cubicBezTo>
                  <a:pt x="498846" y="306536"/>
                  <a:pt x="500463" y="309199"/>
                  <a:pt x="502650" y="312718"/>
                </a:cubicBezTo>
                <a:cubicBezTo>
                  <a:pt x="494186" y="314049"/>
                  <a:pt x="490952" y="306726"/>
                  <a:pt x="486292" y="302731"/>
                </a:cubicBezTo>
                <a:close/>
                <a:moveTo>
                  <a:pt x="391278" y="276672"/>
                </a:moveTo>
                <a:lnTo>
                  <a:pt x="381101" y="276672"/>
                </a:lnTo>
                <a:lnTo>
                  <a:pt x="376726" y="283234"/>
                </a:lnTo>
                <a:cubicBezTo>
                  <a:pt x="379009" y="286468"/>
                  <a:pt x="381196" y="289987"/>
                  <a:pt x="384620" y="290938"/>
                </a:cubicBezTo>
                <a:cubicBezTo>
                  <a:pt x="386427" y="289987"/>
                  <a:pt x="388330" y="289036"/>
                  <a:pt x="390137" y="288085"/>
                </a:cubicBezTo>
                <a:cubicBezTo>
                  <a:pt x="390137" y="282949"/>
                  <a:pt x="390612" y="279335"/>
                  <a:pt x="391278" y="276672"/>
                </a:cubicBezTo>
                <a:close/>
                <a:moveTo>
                  <a:pt x="387379" y="316237"/>
                </a:moveTo>
                <a:cubicBezTo>
                  <a:pt x="397365" y="320707"/>
                  <a:pt x="391849" y="330789"/>
                  <a:pt x="392705" y="338397"/>
                </a:cubicBezTo>
                <a:lnTo>
                  <a:pt x="414770" y="353805"/>
                </a:lnTo>
                <a:cubicBezTo>
                  <a:pt x="411917" y="350857"/>
                  <a:pt x="410205" y="347052"/>
                  <a:pt x="410680" y="342107"/>
                </a:cubicBezTo>
                <a:lnTo>
                  <a:pt x="409539" y="342107"/>
                </a:lnTo>
                <a:cubicBezTo>
                  <a:pt x="410966" y="338968"/>
                  <a:pt x="412392" y="335829"/>
                  <a:pt x="413914" y="332310"/>
                </a:cubicBezTo>
                <a:cubicBezTo>
                  <a:pt x="417338" y="334783"/>
                  <a:pt x="420286" y="336781"/>
                  <a:pt x="423139" y="338873"/>
                </a:cubicBezTo>
                <a:cubicBezTo>
                  <a:pt x="427134" y="331074"/>
                  <a:pt x="417623" y="319090"/>
                  <a:pt x="428180" y="313384"/>
                </a:cubicBezTo>
                <a:cubicBezTo>
                  <a:pt x="427229" y="311482"/>
                  <a:pt x="426278" y="309484"/>
                  <a:pt x="425327" y="307582"/>
                </a:cubicBezTo>
                <a:lnTo>
                  <a:pt x="425327" y="307582"/>
                </a:lnTo>
                <a:cubicBezTo>
                  <a:pt x="423044" y="307487"/>
                  <a:pt x="420762" y="307392"/>
                  <a:pt x="418479" y="307202"/>
                </a:cubicBezTo>
                <a:lnTo>
                  <a:pt x="418479" y="307202"/>
                </a:lnTo>
                <a:cubicBezTo>
                  <a:pt x="417908" y="313764"/>
                  <a:pt x="416387" y="319471"/>
                  <a:pt x="408873" y="322134"/>
                </a:cubicBezTo>
                <a:cubicBezTo>
                  <a:pt x="407542" y="315857"/>
                  <a:pt x="406115" y="309579"/>
                  <a:pt x="404783" y="303302"/>
                </a:cubicBezTo>
                <a:cubicBezTo>
                  <a:pt x="405925" y="302256"/>
                  <a:pt x="407066" y="301305"/>
                  <a:pt x="408207" y="300259"/>
                </a:cubicBezTo>
                <a:cubicBezTo>
                  <a:pt x="407066" y="301305"/>
                  <a:pt x="405925" y="302256"/>
                  <a:pt x="404783" y="303302"/>
                </a:cubicBezTo>
                <a:cubicBezTo>
                  <a:pt x="402120" y="297691"/>
                  <a:pt x="407542" y="288750"/>
                  <a:pt x="400123" y="285137"/>
                </a:cubicBezTo>
                <a:lnTo>
                  <a:pt x="400123" y="285137"/>
                </a:lnTo>
                <a:cubicBezTo>
                  <a:pt x="397840" y="287039"/>
                  <a:pt x="395463" y="288941"/>
                  <a:pt x="393180" y="290843"/>
                </a:cubicBezTo>
                <a:cubicBezTo>
                  <a:pt x="396509" y="295408"/>
                  <a:pt x="394607" y="299593"/>
                  <a:pt x="392610" y="303778"/>
                </a:cubicBezTo>
                <a:cubicBezTo>
                  <a:pt x="389946" y="299498"/>
                  <a:pt x="387283" y="295123"/>
                  <a:pt x="384620" y="290843"/>
                </a:cubicBezTo>
                <a:cubicBezTo>
                  <a:pt x="387283" y="295123"/>
                  <a:pt x="389946" y="299498"/>
                  <a:pt x="392610" y="303778"/>
                </a:cubicBezTo>
                <a:cubicBezTo>
                  <a:pt x="390232" y="307487"/>
                  <a:pt x="383384" y="308343"/>
                  <a:pt x="387379" y="316237"/>
                </a:cubicBezTo>
                <a:close/>
                <a:moveTo>
                  <a:pt x="424661" y="296074"/>
                </a:moveTo>
                <a:cubicBezTo>
                  <a:pt x="429036" y="294267"/>
                  <a:pt x="436455" y="297786"/>
                  <a:pt x="436930" y="289607"/>
                </a:cubicBezTo>
                <a:cubicBezTo>
                  <a:pt x="437216" y="285137"/>
                  <a:pt x="435884" y="281998"/>
                  <a:pt x="440259" y="280952"/>
                </a:cubicBezTo>
                <a:cubicBezTo>
                  <a:pt x="445300" y="279715"/>
                  <a:pt x="449390" y="281427"/>
                  <a:pt x="450911" y="288370"/>
                </a:cubicBezTo>
                <a:cubicBezTo>
                  <a:pt x="452528" y="290558"/>
                  <a:pt x="454145" y="292745"/>
                  <a:pt x="455762" y="295028"/>
                </a:cubicBezTo>
                <a:cubicBezTo>
                  <a:pt x="465368" y="293982"/>
                  <a:pt x="472691" y="278574"/>
                  <a:pt x="482392" y="277813"/>
                </a:cubicBezTo>
                <a:lnTo>
                  <a:pt x="483343" y="276672"/>
                </a:lnTo>
                <a:lnTo>
                  <a:pt x="409539" y="276672"/>
                </a:lnTo>
                <a:cubicBezTo>
                  <a:pt x="410775" y="277432"/>
                  <a:pt x="412107" y="278003"/>
                  <a:pt x="413248" y="278479"/>
                </a:cubicBezTo>
                <a:lnTo>
                  <a:pt x="413343" y="278384"/>
                </a:lnTo>
                <a:cubicBezTo>
                  <a:pt x="416672" y="278384"/>
                  <a:pt x="420476" y="274484"/>
                  <a:pt x="425802" y="284851"/>
                </a:cubicBezTo>
                <a:cubicBezTo>
                  <a:pt x="423044" y="286658"/>
                  <a:pt x="419525" y="289131"/>
                  <a:pt x="416006" y="291509"/>
                </a:cubicBezTo>
                <a:cubicBezTo>
                  <a:pt x="413533" y="294457"/>
                  <a:pt x="410966" y="297501"/>
                  <a:pt x="408493" y="300449"/>
                </a:cubicBezTo>
                <a:cubicBezTo>
                  <a:pt x="409919" y="301495"/>
                  <a:pt x="411346" y="302541"/>
                  <a:pt x="412773" y="303493"/>
                </a:cubicBezTo>
                <a:cubicBezTo>
                  <a:pt x="416577" y="300829"/>
                  <a:pt x="420381" y="297786"/>
                  <a:pt x="424661" y="296074"/>
                </a:cubicBezTo>
                <a:close/>
                <a:moveTo>
                  <a:pt x="360272" y="200775"/>
                </a:moveTo>
                <a:lnTo>
                  <a:pt x="258316" y="200775"/>
                </a:lnTo>
                <a:lnTo>
                  <a:pt x="252895" y="192786"/>
                </a:lnTo>
                <a:cubicBezTo>
                  <a:pt x="261359" y="195449"/>
                  <a:pt x="270299" y="195449"/>
                  <a:pt x="280476" y="193071"/>
                </a:cubicBezTo>
                <a:cubicBezTo>
                  <a:pt x="274484" y="171101"/>
                  <a:pt x="261645" y="178519"/>
                  <a:pt x="250612" y="179851"/>
                </a:cubicBezTo>
                <a:cubicBezTo>
                  <a:pt x="247759" y="175096"/>
                  <a:pt x="244240" y="174430"/>
                  <a:pt x="240435" y="174430"/>
                </a:cubicBezTo>
                <a:lnTo>
                  <a:pt x="233587" y="164253"/>
                </a:lnTo>
                <a:lnTo>
                  <a:pt x="245666" y="155788"/>
                </a:lnTo>
                <a:lnTo>
                  <a:pt x="245666" y="155788"/>
                </a:lnTo>
                <a:lnTo>
                  <a:pt x="296740" y="120217"/>
                </a:lnTo>
                <a:lnTo>
                  <a:pt x="360272" y="200775"/>
                </a:lnTo>
                <a:close/>
                <a:moveTo>
                  <a:pt x="315762" y="184797"/>
                </a:moveTo>
                <a:cubicBezTo>
                  <a:pt x="309199" y="183180"/>
                  <a:pt x="310055" y="189362"/>
                  <a:pt x="307867" y="195259"/>
                </a:cubicBezTo>
                <a:cubicBezTo>
                  <a:pt x="315476" y="194403"/>
                  <a:pt x="317759" y="191740"/>
                  <a:pt x="315762" y="184797"/>
                </a:cubicBezTo>
                <a:close/>
                <a:moveTo>
                  <a:pt x="267636" y="239769"/>
                </a:moveTo>
                <a:cubicBezTo>
                  <a:pt x="266685" y="239389"/>
                  <a:pt x="265734" y="239009"/>
                  <a:pt x="264783" y="238723"/>
                </a:cubicBezTo>
                <a:cubicBezTo>
                  <a:pt x="265734" y="239009"/>
                  <a:pt x="266685" y="239389"/>
                  <a:pt x="267636" y="239769"/>
                </a:cubicBezTo>
                <a:cubicBezTo>
                  <a:pt x="266780" y="239769"/>
                  <a:pt x="266115" y="239865"/>
                  <a:pt x="265544" y="240055"/>
                </a:cubicBezTo>
                <a:cubicBezTo>
                  <a:pt x="266115" y="239865"/>
                  <a:pt x="266780" y="239769"/>
                  <a:pt x="267636" y="239769"/>
                </a:cubicBezTo>
                <a:close/>
                <a:moveTo>
                  <a:pt x="259362" y="220367"/>
                </a:moveTo>
                <a:cubicBezTo>
                  <a:pt x="260503" y="221794"/>
                  <a:pt x="261645" y="223221"/>
                  <a:pt x="262786" y="224647"/>
                </a:cubicBezTo>
                <a:cubicBezTo>
                  <a:pt x="263547" y="226930"/>
                  <a:pt x="264403" y="228451"/>
                  <a:pt x="265164" y="229498"/>
                </a:cubicBezTo>
                <a:cubicBezTo>
                  <a:pt x="264403" y="228451"/>
                  <a:pt x="263642" y="226930"/>
                  <a:pt x="262786" y="224647"/>
                </a:cubicBezTo>
                <a:cubicBezTo>
                  <a:pt x="261645" y="223221"/>
                  <a:pt x="260503" y="221794"/>
                  <a:pt x="259362" y="220367"/>
                </a:cubicBezTo>
                <a:close/>
                <a:moveTo>
                  <a:pt x="193927" y="329362"/>
                </a:moveTo>
                <a:cubicBezTo>
                  <a:pt x="194117" y="329838"/>
                  <a:pt x="194403" y="330408"/>
                  <a:pt x="194688" y="330884"/>
                </a:cubicBezTo>
                <a:lnTo>
                  <a:pt x="210952" y="310340"/>
                </a:lnTo>
                <a:cubicBezTo>
                  <a:pt x="210476" y="310245"/>
                  <a:pt x="210000" y="310150"/>
                  <a:pt x="209525" y="310150"/>
                </a:cubicBezTo>
                <a:cubicBezTo>
                  <a:pt x="209430" y="306441"/>
                  <a:pt x="209240" y="302637"/>
                  <a:pt x="209144" y="298927"/>
                </a:cubicBezTo>
                <a:cubicBezTo>
                  <a:pt x="209240" y="302637"/>
                  <a:pt x="209430" y="306441"/>
                  <a:pt x="209525" y="310150"/>
                </a:cubicBezTo>
                <a:cubicBezTo>
                  <a:pt x="204579" y="313574"/>
                  <a:pt x="199634" y="316998"/>
                  <a:pt x="194688" y="320422"/>
                </a:cubicBezTo>
                <a:cubicBezTo>
                  <a:pt x="194307" y="323370"/>
                  <a:pt x="194117" y="326414"/>
                  <a:pt x="193927" y="329362"/>
                </a:cubicBezTo>
                <a:close/>
                <a:moveTo>
                  <a:pt x="252324" y="367025"/>
                </a:moveTo>
                <a:cubicBezTo>
                  <a:pt x="251468" y="354756"/>
                  <a:pt x="247188" y="359131"/>
                  <a:pt x="242147" y="362175"/>
                </a:cubicBezTo>
                <a:cubicBezTo>
                  <a:pt x="244715" y="371400"/>
                  <a:pt x="248995" y="366550"/>
                  <a:pt x="252324" y="367025"/>
                </a:cubicBezTo>
                <a:close/>
                <a:moveTo>
                  <a:pt x="188411" y="301781"/>
                </a:moveTo>
                <a:cubicBezTo>
                  <a:pt x="191740" y="301590"/>
                  <a:pt x="192310" y="307202"/>
                  <a:pt x="193737" y="311101"/>
                </a:cubicBezTo>
                <a:cubicBezTo>
                  <a:pt x="194022" y="314240"/>
                  <a:pt x="194307" y="317283"/>
                  <a:pt x="194498" y="320422"/>
                </a:cubicBezTo>
                <a:cubicBezTo>
                  <a:pt x="194212" y="317283"/>
                  <a:pt x="193927" y="314240"/>
                  <a:pt x="193737" y="311101"/>
                </a:cubicBezTo>
                <a:cubicBezTo>
                  <a:pt x="192310" y="307202"/>
                  <a:pt x="191644" y="301590"/>
                  <a:pt x="188411" y="301781"/>
                </a:cubicBezTo>
                <a:close/>
                <a:moveTo>
                  <a:pt x="243289" y="316427"/>
                </a:moveTo>
                <a:lnTo>
                  <a:pt x="243289" y="316427"/>
                </a:lnTo>
                <a:cubicBezTo>
                  <a:pt x="243669" y="318044"/>
                  <a:pt x="244145" y="319471"/>
                  <a:pt x="244620" y="320802"/>
                </a:cubicBezTo>
                <a:lnTo>
                  <a:pt x="244620" y="320802"/>
                </a:lnTo>
                <a:cubicBezTo>
                  <a:pt x="244145" y="319471"/>
                  <a:pt x="243669" y="318044"/>
                  <a:pt x="243289" y="316427"/>
                </a:cubicBezTo>
                <a:close/>
                <a:moveTo>
                  <a:pt x="239199" y="221128"/>
                </a:moveTo>
                <a:cubicBezTo>
                  <a:pt x="239674" y="220843"/>
                  <a:pt x="240055" y="220653"/>
                  <a:pt x="240530" y="220367"/>
                </a:cubicBezTo>
                <a:lnTo>
                  <a:pt x="238628" y="220367"/>
                </a:lnTo>
                <a:cubicBezTo>
                  <a:pt x="238818" y="220653"/>
                  <a:pt x="239009" y="220843"/>
                  <a:pt x="239199" y="221128"/>
                </a:cubicBezTo>
                <a:close/>
                <a:moveTo>
                  <a:pt x="3896231" y="310530"/>
                </a:moveTo>
                <a:lnTo>
                  <a:pt x="3921815" y="278098"/>
                </a:lnTo>
                <a:cubicBezTo>
                  <a:pt x="3921910" y="277623"/>
                  <a:pt x="3922005" y="277147"/>
                  <a:pt x="3922100" y="276577"/>
                </a:cubicBezTo>
                <a:lnTo>
                  <a:pt x="3820905" y="276577"/>
                </a:lnTo>
                <a:lnTo>
                  <a:pt x="3808350" y="295123"/>
                </a:lnTo>
                <a:lnTo>
                  <a:pt x="3808350" y="295123"/>
                </a:lnTo>
                <a:lnTo>
                  <a:pt x="3796272" y="313003"/>
                </a:lnTo>
                <a:lnTo>
                  <a:pt x="3808350" y="321468"/>
                </a:lnTo>
                <a:lnTo>
                  <a:pt x="3808350" y="321468"/>
                </a:lnTo>
                <a:lnTo>
                  <a:pt x="3810728" y="323085"/>
                </a:lnTo>
                <a:cubicBezTo>
                  <a:pt x="3815579" y="323656"/>
                  <a:pt x="3820239" y="324892"/>
                  <a:pt x="3824899" y="326319"/>
                </a:cubicBezTo>
                <a:cubicBezTo>
                  <a:pt x="3822712" y="326984"/>
                  <a:pt x="3820524" y="327650"/>
                  <a:pt x="3818242" y="328316"/>
                </a:cubicBezTo>
                <a:lnTo>
                  <a:pt x="3857522" y="355707"/>
                </a:lnTo>
                <a:cubicBezTo>
                  <a:pt x="3857617" y="355612"/>
                  <a:pt x="3857617" y="355612"/>
                  <a:pt x="3857617" y="355517"/>
                </a:cubicBezTo>
                <a:cubicBezTo>
                  <a:pt x="3858568" y="355517"/>
                  <a:pt x="3859519" y="355517"/>
                  <a:pt x="3860470" y="355517"/>
                </a:cubicBezTo>
                <a:lnTo>
                  <a:pt x="3889954" y="318139"/>
                </a:lnTo>
                <a:cubicBezTo>
                  <a:pt x="3889098" y="314810"/>
                  <a:pt x="3890715" y="311386"/>
                  <a:pt x="3895185" y="306821"/>
                </a:cubicBezTo>
                <a:cubicBezTo>
                  <a:pt x="3895565" y="308248"/>
                  <a:pt x="3895851" y="309389"/>
                  <a:pt x="3896231" y="310530"/>
                </a:cubicBezTo>
                <a:close/>
                <a:moveTo>
                  <a:pt x="1105641" y="295218"/>
                </a:moveTo>
                <a:lnTo>
                  <a:pt x="1105641" y="295218"/>
                </a:lnTo>
                <a:lnTo>
                  <a:pt x="1093562" y="313194"/>
                </a:lnTo>
                <a:lnTo>
                  <a:pt x="1105641" y="321658"/>
                </a:lnTo>
                <a:lnTo>
                  <a:pt x="1105641" y="321658"/>
                </a:lnTo>
                <a:lnTo>
                  <a:pt x="1156714" y="357229"/>
                </a:lnTo>
                <a:lnTo>
                  <a:pt x="1220247" y="276672"/>
                </a:lnTo>
                <a:lnTo>
                  <a:pt x="1118195" y="276672"/>
                </a:lnTo>
                <a:lnTo>
                  <a:pt x="1113154" y="284185"/>
                </a:lnTo>
                <a:cubicBezTo>
                  <a:pt x="1115437" y="283424"/>
                  <a:pt x="1117720" y="282854"/>
                  <a:pt x="1120002" y="282854"/>
                </a:cubicBezTo>
                <a:cubicBezTo>
                  <a:pt x="1123046" y="282759"/>
                  <a:pt x="1126089" y="283234"/>
                  <a:pt x="1129133" y="283710"/>
                </a:cubicBezTo>
                <a:cubicBezTo>
                  <a:pt x="1126089" y="283139"/>
                  <a:pt x="1123046" y="282759"/>
                  <a:pt x="1120002" y="282854"/>
                </a:cubicBezTo>
                <a:cubicBezTo>
                  <a:pt x="1117720" y="282949"/>
                  <a:pt x="1115437" y="283424"/>
                  <a:pt x="1113154" y="284185"/>
                </a:cubicBezTo>
                <a:lnTo>
                  <a:pt x="1105641" y="295218"/>
                </a:lnTo>
                <a:close/>
                <a:moveTo>
                  <a:pt x="1431104" y="348859"/>
                </a:moveTo>
                <a:lnTo>
                  <a:pt x="1454500" y="322134"/>
                </a:lnTo>
                <a:lnTo>
                  <a:pt x="1474188" y="335639"/>
                </a:lnTo>
                <a:lnTo>
                  <a:pt x="1520506" y="367310"/>
                </a:lnTo>
                <a:lnTo>
                  <a:pt x="1512897" y="380721"/>
                </a:lnTo>
                <a:cubicBezTo>
                  <a:pt x="1521362" y="400694"/>
                  <a:pt x="1523074" y="431890"/>
                  <a:pt x="1523074" y="453004"/>
                </a:cubicBezTo>
                <a:cubicBezTo>
                  <a:pt x="1523074" y="466319"/>
                  <a:pt x="1522408" y="475640"/>
                  <a:pt x="1522408" y="475640"/>
                </a:cubicBezTo>
                <a:lnTo>
                  <a:pt x="1474188" y="475640"/>
                </a:lnTo>
                <a:cubicBezTo>
                  <a:pt x="1474188" y="430368"/>
                  <a:pt x="1464867" y="399933"/>
                  <a:pt x="1454881" y="380150"/>
                </a:cubicBezTo>
                <a:cubicBezTo>
                  <a:pt x="1459826" y="384810"/>
                  <a:pt x="1463631" y="382147"/>
                  <a:pt x="1469813" y="380340"/>
                </a:cubicBezTo>
                <a:cubicBezTo>
                  <a:pt x="1463060" y="373968"/>
                  <a:pt x="1459351" y="376156"/>
                  <a:pt x="1454120" y="378438"/>
                </a:cubicBezTo>
                <a:cubicBezTo>
                  <a:pt x="1442897" y="357039"/>
                  <a:pt x="1431104" y="348859"/>
                  <a:pt x="1431104" y="348859"/>
                </a:cubicBezTo>
                <a:close/>
                <a:moveTo>
                  <a:pt x="1485791" y="386047"/>
                </a:moveTo>
                <a:cubicBezTo>
                  <a:pt x="1492068" y="381006"/>
                  <a:pt x="1500533" y="400694"/>
                  <a:pt x="1505764" y="383289"/>
                </a:cubicBezTo>
                <a:cubicBezTo>
                  <a:pt x="1510139" y="379294"/>
                  <a:pt x="1508332" y="375014"/>
                  <a:pt x="1505384" y="371971"/>
                </a:cubicBezTo>
                <a:cubicBezTo>
                  <a:pt x="1500913" y="367501"/>
                  <a:pt x="1497965" y="371495"/>
                  <a:pt x="1495492" y="376061"/>
                </a:cubicBezTo>
                <a:cubicBezTo>
                  <a:pt x="1493019" y="376251"/>
                  <a:pt x="1490451" y="376346"/>
                  <a:pt x="1487979" y="376536"/>
                </a:cubicBezTo>
                <a:cubicBezTo>
                  <a:pt x="1485506" y="371971"/>
                  <a:pt x="1483033" y="373493"/>
                  <a:pt x="1481701" y="377392"/>
                </a:cubicBezTo>
                <a:cubicBezTo>
                  <a:pt x="1480085" y="381957"/>
                  <a:pt x="1481892" y="385001"/>
                  <a:pt x="1485791" y="386047"/>
                </a:cubicBezTo>
                <a:close/>
                <a:moveTo>
                  <a:pt x="1445275" y="340870"/>
                </a:moveTo>
                <a:cubicBezTo>
                  <a:pt x="1449935" y="344770"/>
                  <a:pt x="1454595" y="348764"/>
                  <a:pt x="1459541" y="352949"/>
                </a:cubicBezTo>
                <a:cubicBezTo>
                  <a:pt x="1464677" y="349240"/>
                  <a:pt x="1470288" y="345245"/>
                  <a:pt x="1465818" y="336305"/>
                </a:cubicBezTo>
                <a:cubicBezTo>
                  <a:pt x="1458019" y="320422"/>
                  <a:pt x="1452408" y="340014"/>
                  <a:pt x="1445275" y="340870"/>
                </a:cubicBezTo>
                <a:close/>
                <a:moveTo>
                  <a:pt x="3674627" y="314049"/>
                </a:moveTo>
                <a:cubicBezTo>
                  <a:pt x="3677956" y="313574"/>
                  <a:pt x="3681190" y="313098"/>
                  <a:pt x="3684804" y="312623"/>
                </a:cubicBezTo>
                <a:cubicBezTo>
                  <a:pt x="3681570" y="308914"/>
                  <a:pt x="3680714" y="305395"/>
                  <a:pt x="3680999" y="301781"/>
                </a:cubicBezTo>
                <a:lnTo>
                  <a:pt x="3685469" y="295218"/>
                </a:lnTo>
                <a:lnTo>
                  <a:pt x="3685469" y="295218"/>
                </a:lnTo>
                <a:lnTo>
                  <a:pt x="3698024" y="276672"/>
                </a:lnTo>
                <a:lnTo>
                  <a:pt x="3800076" y="276672"/>
                </a:lnTo>
                <a:lnTo>
                  <a:pt x="3754994" y="333927"/>
                </a:lnTo>
                <a:cubicBezTo>
                  <a:pt x="3752521" y="330313"/>
                  <a:pt x="3767454" y="325558"/>
                  <a:pt x="3759369" y="321468"/>
                </a:cubicBezTo>
                <a:cubicBezTo>
                  <a:pt x="3756421" y="334593"/>
                  <a:pt x="3731883" y="309675"/>
                  <a:pt x="3734070" y="336876"/>
                </a:cubicBezTo>
                <a:cubicBezTo>
                  <a:pt x="3732453" y="341917"/>
                  <a:pt x="3730837" y="347052"/>
                  <a:pt x="3729220" y="352093"/>
                </a:cubicBezTo>
                <a:lnTo>
                  <a:pt x="3685565" y="321658"/>
                </a:lnTo>
                <a:lnTo>
                  <a:pt x="3685565" y="321658"/>
                </a:lnTo>
                <a:lnTo>
                  <a:pt x="3674627" y="314049"/>
                </a:lnTo>
                <a:close/>
                <a:moveTo>
                  <a:pt x="3736353" y="293982"/>
                </a:moveTo>
                <a:cubicBezTo>
                  <a:pt x="3735211" y="299688"/>
                  <a:pt x="3733975" y="305395"/>
                  <a:pt x="3732358" y="313289"/>
                </a:cubicBezTo>
                <a:cubicBezTo>
                  <a:pt x="3740157" y="309389"/>
                  <a:pt x="3743010" y="304063"/>
                  <a:pt x="3743486" y="297025"/>
                </a:cubicBezTo>
                <a:cubicBezTo>
                  <a:pt x="3742155" y="292175"/>
                  <a:pt x="3740918" y="287419"/>
                  <a:pt x="3739396" y="281903"/>
                </a:cubicBezTo>
                <a:cubicBezTo>
                  <a:pt x="3730931" y="285802"/>
                  <a:pt x="3734831" y="290082"/>
                  <a:pt x="3736353" y="293982"/>
                </a:cubicBezTo>
                <a:close/>
                <a:moveTo>
                  <a:pt x="1440234" y="309199"/>
                </a:moveTo>
                <a:lnTo>
                  <a:pt x="1445085" y="303112"/>
                </a:lnTo>
                <a:cubicBezTo>
                  <a:pt x="1445180" y="290177"/>
                  <a:pt x="1440139" y="291889"/>
                  <a:pt x="1433672" y="297405"/>
                </a:cubicBezTo>
                <a:cubicBezTo>
                  <a:pt x="1435574" y="300829"/>
                  <a:pt x="1434337" y="306821"/>
                  <a:pt x="1439188" y="307677"/>
                </a:cubicBezTo>
                <a:cubicBezTo>
                  <a:pt x="1439663" y="308153"/>
                  <a:pt x="1439949" y="308723"/>
                  <a:pt x="1440234" y="309199"/>
                </a:cubicBezTo>
                <a:close/>
                <a:moveTo>
                  <a:pt x="861401" y="297691"/>
                </a:moveTo>
                <a:lnTo>
                  <a:pt x="861401" y="297691"/>
                </a:lnTo>
                <a:cubicBezTo>
                  <a:pt x="860831" y="297025"/>
                  <a:pt x="860260" y="296359"/>
                  <a:pt x="859594" y="295694"/>
                </a:cubicBezTo>
                <a:lnTo>
                  <a:pt x="859879" y="295218"/>
                </a:lnTo>
                <a:lnTo>
                  <a:pt x="859879" y="295218"/>
                </a:lnTo>
                <a:lnTo>
                  <a:pt x="872434" y="276672"/>
                </a:lnTo>
                <a:lnTo>
                  <a:pt x="974486" y="276672"/>
                </a:lnTo>
                <a:lnTo>
                  <a:pt x="910953" y="357229"/>
                </a:lnTo>
                <a:lnTo>
                  <a:pt x="859879" y="321658"/>
                </a:lnTo>
                <a:lnTo>
                  <a:pt x="859879" y="321658"/>
                </a:lnTo>
                <a:lnTo>
                  <a:pt x="847801" y="313194"/>
                </a:lnTo>
                <a:lnTo>
                  <a:pt x="859594" y="295694"/>
                </a:lnTo>
                <a:cubicBezTo>
                  <a:pt x="860260" y="296359"/>
                  <a:pt x="860831" y="297025"/>
                  <a:pt x="861401" y="297691"/>
                </a:cubicBezTo>
                <a:close/>
                <a:moveTo>
                  <a:pt x="925124" y="327079"/>
                </a:moveTo>
                <a:cubicBezTo>
                  <a:pt x="925124" y="326509"/>
                  <a:pt x="925219" y="325843"/>
                  <a:pt x="925409" y="325177"/>
                </a:cubicBezTo>
                <a:lnTo>
                  <a:pt x="925409" y="325177"/>
                </a:lnTo>
                <a:cubicBezTo>
                  <a:pt x="925219" y="325843"/>
                  <a:pt x="925124" y="326509"/>
                  <a:pt x="925124" y="327079"/>
                </a:cubicBezTo>
                <a:close/>
                <a:moveTo>
                  <a:pt x="3579423" y="294457"/>
                </a:moveTo>
                <a:cubicBezTo>
                  <a:pt x="3587127" y="289321"/>
                  <a:pt x="3585605" y="283900"/>
                  <a:pt x="3583323" y="276577"/>
                </a:cubicBezTo>
                <a:lnTo>
                  <a:pt x="3672725" y="276577"/>
                </a:lnTo>
                <a:cubicBezTo>
                  <a:pt x="3671013" y="277813"/>
                  <a:pt x="3669301" y="279145"/>
                  <a:pt x="3667589" y="280381"/>
                </a:cubicBezTo>
                <a:cubicBezTo>
                  <a:pt x="3664355" y="280381"/>
                  <a:pt x="3661027" y="280476"/>
                  <a:pt x="3657793" y="280476"/>
                </a:cubicBezTo>
                <a:cubicBezTo>
                  <a:pt x="3643907" y="285137"/>
                  <a:pt x="3645239" y="295408"/>
                  <a:pt x="3648377" y="307677"/>
                </a:cubicBezTo>
                <a:cubicBezTo>
                  <a:pt x="3651421" y="305870"/>
                  <a:pt x="3654084" y="304158"/>
                  <a:pt x="3656747" y="302541"/>
                </a:cubicBezTo>
                <a:lnTo>
                  <a:pt x="3644097" y="318520"/>
                </a:lnTo>
                <a:cubicBezTo>
                  <a:pt x="3634777" y="316618"/>
                  <a:pt x="3623744" y="318425"/>
                  <a:pt x="3614804" y="315762"/>
                </a:cubicBezTo>
                <a:cubicBezTo>
                  <a:pt x="3609192" y="324892"/>
                  <a:pt x="3579899" y="318615"/>
                  <a:pt x="3597018" y="342773"/>
                </a:cubicBezTo>
                <a:cubicBezTo>
                  <a:pt x="3599777" y="346672"/>
                  <a:pt x="3601774" y="351903"/>
                  <a:pt x="3608241" y="348574"/>
                </a:cubicBezTo>
                <a:cubicBezTo>
                  <a:pt x="3614994" y="345055"/>
                  <a:pt x="3613852" y="340395"/>
                  <a:pt x="3610048" y="335164"/>
                </a:cubicBezTo>
                <a:cubicBezTo>
                  <a:pt x="3605768" y="329267"/>
                  <a:pt x="3610333" y="327745"/>
                  <a:pt x="3614709" y="326128"/>
                </a:cubicBezTo>
                <a:cubicBezTo>
                  <a:pt x="3622603" y="328316"/>
                  <a:pt x="3624980" y="334118"/>
                  <a:pt x="3626692" y="340395"/>
                </a:cubicBezTo>
                <a:lnTo>
                  <a:pt x="3613662" y="356944"/>
                </a:lnTo>
                <a:lnTo>
                  <a:pt x="3562589" y="321373"/>
                </a:lnTo>
                <a:lnTo>
                  <a:pt x="3562589" y="321373"/>
                </a:lnTo>
                <a:lnTo>
                  <a:pt x="3550510" y="312908"/>
                </a:lnTo>
                <a:lnTo>
                  <a:pt x="3562589" y="295028"/>
                </a:lnTo>
                <a:lnTo>
                  <a:pt x="3562589" y="295028"/>
                </a:lnTo>
                <a:lnTo>
                  <a:pt x="3575143" y="276482"/>
                </a:lnTo>
                <a:lnTo>
                  <a:pt x="3579233" y="276482"/>
                </a:lnTo>
                <a:cubicBezTo>
                  <a:pt x="3569437" y="282283"/>
                  <a:pt x="3572195" y="287704"/>
                  <a:pt x="3579423" y="294457"/>
                </a:cubicBezTo>
                <a:close/>
                <a:moveTo>
                  <a:pt x="3629546" y="296454"/>
                </a:moveTo>
                <a:cubicBezTo>
                  <a:pt x="3635062" y="305109"/>
                  <a:pt x="3639437" y="307487"/>
                  <a:pt x="3645143" y="299212"/>
                </a:cubicBezTo>
                <a:cubicBezTo>
                  <a:pt x="3641529" y="292079"/>
                  <a:pt x="3637154" y="291604"/>
                  <a:pt x="3629546" y="296454"/>
                </a:cubicBezTo>
                <a:close/>
                <a:moveTo>
                  <a:pt x="3594070" y="294838"/>
                </a:moveTo>
                <a:cubicBezTo>
                  <a:pt x="3593880" y="295503"/>
                  <a:pt x="3596067" y="296835"/>
                  <a:pt x="3598065" y="298642"/>
                </a:cubicBezTo>
                <a:cubicBezTo>
                  <a:pt x="3600728" y="293696"/>
                  <a:pt x="3600728" y="290843"/>
                  <a:pt x="3596923" y="289226"/>
                </a:cubicBezTo>
                <a:cubicBezTo>
                  <a:pt x="3596733" y="289036"/>
                  <a:pt x="3594545" y="292745"/>
                  <a:pt x="3594070" y="294838"/>
                </a:cubicBezTo>
                <a:close/>
                <a:moveTo>
                  <a:pt x="3575714" y="312908"/>
                </a:moveTo>
                <a:cubicBezTo>
                  <a:pt x="3581230" y="315096"/>
                  <a:pt x="3583513" y="312813"/>
                  <a:pt x="3583798" y="306346"/>
                </a:cubicBezTo>
                <a:cubicBezTo>
                  <a:pt x="3577901" y="306060"/>
                  <a:pt x="3575524" y="307963"/>
                  <a:pt x="3575714" y="312908"/>
                </a:cubicBezTo>
                <a:close/>
                <a:moveTo>
                  <a:pt x="3083811" y="276672"/>
                </a:moveTo>
                <a:lnTo>
                  <a:pt x="3071256" y="295218"/>
                </a:lnTo>
                <a:lnTo>
                  <a:pt x="3071256" y="295218"/>
                </a:lnTo>
                <a:lnTo>
                  <a:pt x="3059178" y="313098"/>
                </a:lnTo>
                <a:lnTo>
                  <a:pt x="3071256" y="321563"/>
                </a:lnTo>
                <a:lnTo>
                  <a:pt x="3071256" y="321563"/>
                </a:lnTo>
                <a:lnTo>
                  <a:pt x="3122330" y="357134"/>
                </a:lnTo>
                <a:lnTo>
                  <a:pt x="3185862" y="276577"/>
                </a:lnTo>
                <a:lnTo>
                  <a:pt x="3146297" y="276577"/>
                </a:lnTo>
                <a:cubicBezTo>
                  <a:pt x="3146392" y="276767"/>
                  <a:pt x="3146583" y="276957"/>
                  <a:pt x="3146678" y="277147"/>
                </a:cubicBezTo>
                <a:cubicBezTo>
                  <a:pt x="3148960" y="281712"/>
                  <a:pt x="3155808" y="287609"/>
                  <a:pt x="3147724" y="293506"/>
                </a:cubicBezTo>
                <a:cubicBezTo>
                  <a:pt x="3152670" y="292935"/>
                  <a:pt x="3157520" y="292365"/>
                  <a:pt x="3162466" y="291794"/>
                </a:cubicBezTo>
                <a:cubicBezTo>
                  <a:pt x="3162656" y="307963"/>
                  <a:pt x="3139735" y="315096"/>
                  <a:pt x="3117384" y="305870"/>
                </a:cubicBezTo>
                <a:cubicBezTo>
                  <a:pt x="3123186" y="297501"/>
                  <a:pt x="3128988" y="289036"/>
                  <a:pt x="3134884" y="280666"/>
                </a:cubicBezTo>
                <a:cubicBezTo>
                  <a:pt x="3134789" y="279525"/>
                  <a:pt x="3134694" y="278479"/>
                  <a:pt x="3134504" y="277338"/>
                </a:cubicBezTo>
                <a:cubicBezTo>
                  <a:pt x="3135074" y="277052"/>
                  <a:pt x="3135645" y="276767"/>
                  <a:pt x="3136311" y="276482"/>
                </a:cubicBezTo>
                <a:lnTo>
                  <a:pt x="3083811" y="276482"/>
                </a:lnTo>
                <a:close/>
                <a:moveTo>
                  <a:pt x="2259978" y="289226"/>
                </a:moveTo>
                <a:cubicBezTo>
                  <a:pt x="2253035" y="285517"/>
                  <a:pt x="2250752" y="281142"/>
                  <a:pt x="2250467" y="276577"/>
                </a:cubicBezTo>
                <a:lnTo>
                  <a:pt x="2223836" y="276577"/>
                </a:lnTo>
                <a:lnTo>
                  <a:pt x="2211282" y="295123"/>
                </a:lnTo>
                <a:lnTo>
                  <a:pt x="2211282" y="295123"/>
                </a:lnTo>
                <a:lnTo>
                  <a:pt x="2199203" y="313003"/>
                </a:lnTo>
                <a:lnTo>
                  <a:pt x="2211282" y="321468"/>
                </a:lnTo>
                <a:lnTo>
                  <a:pt x="2211282" y="321468"/>
                </a:lnTo>
                <a:lnTo>
                  <a:pt x="2262355" y="357039"/>
                </a:lnTo>
                <a:lnTo>
                  <a:pt x="2287749" y="324797"/>
                </a:lnTo>
                <a:cubicBezTo>
                  <a:pt x="2284706" y="322514"/>
                  <a:pt x="2281092" y="320897"/>
                  <a:pt x="2276622" y="320231"/>
                </a:cubicBezTo>
                <a:cubicBezTo>
                  <a:pt x="2281377" y="303587"/>
                  <a:pt x="2270915" y="295123"/>
                  <a:pt x="2259978" y="289226"/>
                </a:cubicBezTo>
                <a:close/>
                <a:moveTo>
                  <a:pt x="2948376" y="182229"/>
                </a:moveTo>
                <a:lnTo>
                  <a:pt x="2948376" y="182229"/>
                </a:lnTo>
                <a:lnTo>
                  <a:pt x="2940101" y="170055"/>
                </a:lnTo>
                <a:cubicBezTo>
                  <a:pt x="2940577" y="169674"/>
                  <a:pt x="2940957" y="169294"/>
                  <a:pt x="2941433" y="169008"/>
                </a:cubicBezTo>
                <a:cubicBezTo>
                  <a:pt x="2947425" y="186223"/>
                  <a:pt x="2954843" y="181087"/>
                  <a:pt x="2962357" y="171577"/>
                </a:cubicBezTo>
                <a:cubicBezTo>
                  <a:pt x="2966066" y="166916"/>
                  <a:pt x="2969490" y="161970"/>
                  <a:pt x="2973484" y="157500"/>
                </a:cubicBezTo>
                <a:cubicBezTo>
                  <a:pt x="2978240" y="152079"/>
                  <a:pt x="2991650" y="148180"/>
                  <a:pt x="2981283" y="139430"/>
                </a:cubicBezTo>
                <a:cubicBezTo>
                  <a:pt x="2979666" y="138003"/>
                  <a:pt x="2977669" y="137242"/>
                  <a:pt x="2975767" y="136862"/>
                </a:cubicBezTo>
                <a:lnTo>
                  <a:pt x="2999449" y="120313"/>
                </a:lnTo>
                <a:lnTo>
                  <a:pt x="3062982" y="200870"/>
                </a:lnTo>
                <a:lnTo>
                  <a:pt x="2960930" y="200870"/>
                </a:lnTo>
                <a:lnTo>
                  <a:pt x="2948376" y="182229"/>
                </a:lnTo>
                <a:close/>
                <a:moveTo>
                  <a:pt x="2994123" y="176047"/>
                </a:moveTo>
                <a:cubicBezTo>
                  <a:pt x="3006773" y="181658"/>
                  <a:pt x="3016188" y="180992"/>
                  <a:pt x="3023702" y="172147"/>
                </a:cubicBezTo>
                <a:cubicBezTo>
                  <a:pt x="3026650" y="168723"/>
                  <a:pt x="3026080" y="162446"/>
                  <a:pt x="3021039" y="161210"/>
                </a:cubicBezTo>
                <a:cubicBezTo>
                  <a:pt x="3009531" y="158451"/>
                  <a:pt x="3002398" y="165965"/>
                  <a:pt x="2994123" y="176047"/>
                </a:cubicBezTo>
                <a:close/>
                <a:moveTo>
                  <a:pt x="2825590" y="182229"/>
                </a:moveTo>
                <a:lnTo>
                  <a:pt x="2825590" y="182229"/>
                </a:lnTo>
                <a:lnTo>
                  <a:pt x="2813511" y="164348"/>
                </a:lnTo>
                <a:lnTo>
                  <a:pt x="2825590" y="155883"/>
                </a:lnTo>
                <a:lnTo>
                  <a:pt x="2825590" y="155883"/>
                </a:lnTo>
                <a:lnTo>
                  <a:pt x="2846609" y="141237"/>
                </a:lnTo>
                <a:cubicBezTo>
                  <a:pt x="2859734" y="149321"/>
                  <a:pt x="2867723" y="163112"/>
                  <a:pt x="2872859" y="180326"/>
                </a:cubicBezTo>
                <a:cubicBezTo>
                  <a:pt x="2874191" y="184797"/>
                  <a:pt x="2875903" y="189077"/>
                  <a:pt x="2881324" y="188696"/>
                </a:cubicBezTo>
                <a:cubicBezTo>
                  <a:pt x="2886935" y="188315"/>
                  <a:pt x="2889218" y="182514"/>
                  <a:pt x="2888172" y="179090"/>
                </a:cubicBezTo>
                <a:cubicBezTo>
                  <a:pt x="2883606" y="164348"/>
                  <a:pt x="2886650" y="151794"/>
                  <a:pt x="2892166" y="139810"/>
                </a:cubicBezTo>
                <a:lnTo>
                  <a:pt x="2915278" y="169104"/>
                </a:lnTo>
                <a:cubicBezTo>
                  <a:pt x="2916134" y="171386"/>
                  <a:pt x="2917750" y="173574"/>
                  <a:pt x="2920223" y="175761"/>
                </a:cubicBezTo>
                <a:cubicBezTo>
                  <a:pt x="2920414" y="175951"/>
                  <a:pt x="2920604" y="175951"/>
                  <a:pt x="2920794" y="176142"/>
                </a:cubicBezTo>
                <a:lnTo>
                  <a:pt x="2940292" y="200775"/>
                </a:lnTo>
                <a:lnTo>
                  <a:pt x="2838240" y="200775"/>
                </a:lnTo>
                <a:lnTo>
                  <a:pt x="2825590" y="182229"/>
                </a:lnTo>
                <a:close/>
                <a:moveTo>
                  <a:pt x="2842044" y="169389"/>
                </a:moveTo>
                <a:cubicBezTo>
                  <a:pt x="2844327" y="162351"/>
                  <a:pt x="2841759" y="159403"/>
                  <a:pt x="2836432" y="157405"/>
                </a:cubicBezTo>
                <a:cubicBezTo>
                  <a:pt x="2831582" y="164158"/>
                  <a:pt x="2834911" y="166916"/>
                  <a:pt x="2842044" y="169389"/>
                </a:cubicBezTo>
                <a:close/>
                <a:moveTo>
                  <a:pt x="3071256" y="182229"/>
                </a:moveTo>
                <a:lnTo>
                  <a:pt x="3071256" y="182229"/>
                </a:lnTo>
                <a:lnTo>
                  <a:pt x="3059178" y="164348"/>
                </a:lnTo>
                <a:lnTo>
                  <a:pt x="3071256" y="155883"/>
                </a:lnTo>
                <a:lnTo>
                  <a:pt x="3071256" y="155883"/>
                </a:lnTo>
                <a:lnTo>
                  <a:pt x="3122330" y="120313"/>
                </a:lnTo>
                <a:lnTo>
                  <a:pt x="3185862" y="200870"/>
                </a:lnTo>
                <a:lnTo>
                  <a:pt x="3083811" y="200870"/>
                </a:lnTo>
                <a:lnTo>
                  <a:pt x="3071256" y="182229"/>
                </a:lnTo>
                <a:close/>
                <a:moveTo>
                  <a:pt x="3134123" y="182133"/>
                </a:moveTo>
                <a:lnTo>
                  <a:pt x="3134218" y="182229"/>
                </a:lnTo>
                <a:cubicBezTo>
                  <a:pt x="3134218" y="182133"/>
                  <a:pt x="3134218" y="182133"/>
                  <a:pt x="3134314" y="182038"/>
                </a:cubicBezTo>
                <a:cubicBezTo>
                  <a:pt x="3142113" y="179280"/>
                  <a:pt x="3149721" y="176522"/>
                  <a:pt x="3142017" y="165585"/>
                </a:cubicBezTo>
                <a:cubicBezTo>
                  <a:pt x="3133267" y="170150"/>
                  <a:pt x="3136501" y="177093"/>
                  <a:pt x="3134314" y="182038"/>
                </a:cubicBezTo>
                <a:cubicBezTo>
                  <a:pt x="3134314" y="182133"/>
                  <a:pt x="3134218" y="182133"/>
                  <a:pt x="3134123" y="182133"/>
                </a:cubicBezTo>
                <a:close/>
                <a:moveTo>
                  <a:pt x="3114436" y="148845"/>
                </a:moveTo>
                <a:cubicBezTo>
                  <a:pt x="3120428" y="142188"/>
                  <a:pt x="3121284" y="135625"/>
                  <a:pt x="3114436" y="128968"/>
                </a:cubicBezTo>
                <a:cubicBezTo>
                  <a:pt x="3109966" y="135625"/>
                  <a:pt x="3110061" y="142283"/>
                  <a:pt x="3114436" y="148845"/>
                </a:cubicBezTo>
                <a:close/>
                <a:moveTo>
                  <a:pt x="3194137" y="182229"/>
                </a:moveTo>
                <a:lnTo>
                  <a:pt x="3194137" y="182229"/>
                </a:lnTo>
                <a:lnTo>
                  <a:pt x="3182058" y="164348"/>
                </a:lnTo>
                <a:lnTo>
                  <a:pt x="3194137" y="155883"/>
                </a:lnTo>
                <a:lnTo>
                  <a:pt x="3194137" y="155883"/>
                </a:lnTo>
                <a:lnTo>
                  <a:pt x="3245211" y="120313"/>
                </a:lnTo>
                <a:lnTo>
                  <a:pt x="3278689" y="162731"/>
                </a:lnTo>
                <a:cubicBezTo>
                  <a:pt x="3277452" y="163016"/>
                  <a:pt x="3276121" y="163302"/>
                  <a:pt x="3274789" y="163587"/>
                </a:cubicBezTo>
                <a:cubicBezTo>
                  <a:pt x="3278404" y="166060"/>
                  <a:pt x="3280591" y="167582"/>
                  <a:pt x="3282684" y="167867"/>
                </a:cubicBezTo>
                <a:lnTo>
                  <a:pt x="3308743" y="200965"/>
                </a:lnTo>
                <a:lnTo>
                  <a:pt x="3206691" y="200965"/>
                </a:lnTo>
                <a:lnTo>
                  <a:pt x="3194137" y="182229"/>
                </a:lnTo>
                <a:close/>
                <a:moveTo>
                  <a:pt x="3229232" y="181753"/>
                </a:moveTo>
                <a:cubicBezTo>
                  <a:pt x="3226569" y="170911"/>
                  <a:pt x="3224762" y="163778"/>
                  <a:pt x="3221909" y="151984"/>
                </a:cubicBezTo>
                <a:cubicBezTo>
                  <a:pt x="3217534" y="165489"/>
                  <a:pt x="3212588" y="174810"/>
                  <a:pt x="3229232" y="181753"/>
                </a:cubicBezTo>
                <a:close/>
                <a:moveTo>
                  <a:pt x="2457043" y="182229"/>
                </a:moveTo>
                <a:lnTo>
                  <a:pt x="2457043" y="182229"/>
                </a:lnTo>
                <a:lnTo>
                  <a:pt x="2444964" y="164348"/>
                </a:lnTo>
                <a:lnTo>
                  <a:pt x="2457043" y="155883"/>
                </a:lnTo>
                <a:lnTo>
                  <a:pt x="2457043" y="155883"/>
                </a:lnTo>
                <a:lnTo>
                  <a:pt x="2508117" y="120313"/>
                </a:lnTo>
                <a:lnTo>
                  <a:pt x="2571649" y="200870"/>
                </a:lnTo>
                <a:lnTo>
                  <a:pt x="2491948" y="200870"/>
                </a:lnTo>
                <a:cubicBezTo>
                  <a:pt x="2491092" y="200299"/>
                  <a:pt x="2490331" y="199729"/>
                  <a:pt x="2489475" y="199158"/>
                </a:cubicBezTo>
                <a:cubicBezTo>
                  <a:pt x="2483103" y="196780"/>
                  <a:pt x="2474924" y="190313"/>
                  <a:pt x="2470929" y="198682"/>
                </a:cubicBezTo>
                <a:cubicBezTo>
                  <a:pt x="2470644" y="199348"/>
                  <a:pt x="2470549" y="200204"/>
                  <a:pt x="2470358" y="200870"/>
                </a:cubicBezTo>
                <a:lnTo>
                  <a:pt x="2469693" y="200870"/>
                </a:lnTo>
                <a:lnTo>
                  <a:pt x="2457043" y="182229"/>
                </a:lnTo>
                <a:close/>
                <a:moveTo>
                  <a:pt x="2459516" y="165965"/>
                </a:moveTo>
                <a:cubicBezTo>
                  <a:pt x="2462655" y="171006"/>
                  <a:pt x="2465318" y="175286"/>
                  <a:pt x="2468266" y="179946"/>
                </a:cubicBezTo>
                <a:cubicBezTo>
                  <a:pt x="2474258" y="170150"/>
                  <a:pt x="2473782" y="164538"/>
                  <a:pt x="2459516" y="165965"/>
                </a:cubicBezTo>
                <a:close/>
                <a:moveTo>
                  <a:pt x="2715644" y="200775"/>
                </a:moveTo>
                <a:cubicBezTo>
                  <a:pt x="2718783" y="198302"/>
                  <a:pt x="2716881" y="194593"/>
                  <a:pt x="2716976" y="191454"/>
                </a:cubicBezTo>
                <a:cubicBezTo>
                  <a:pt x="2717071" y="191454"/>
                  <a:pt x="2717166" y="191454"/>
                  <a:pt x="2717166" y="191454"/>
                </a:cubicBezTo>
                <a:cubicBezTo>
                  <a:pt x="2717166" y="191359"/>
                  <a:pt x="2717071" y="191169"/>
                  <a:pt x="2717071" y="191074"/>
                </a:cubicBezTo>
                <a:cubicBezTo>
                  <a:pt x="2720114" y="188221"/>
                  <a:pt x="2723253" y="185272"/>
                  <a:pt x="2726297" y="182419"/>
                </a:cubicBezTo>
                <a:cubicBezTo>
                  <a:pt x="2732479" y="189647"/>
                  <a:pt x="2739326" y="195544"/>
                  <a:pt x="2749788" y="194403"/>
                </a:cubicBezTo>
                <a:cubicBezTo>
                  <a:pt x="2750074" y="174525"/>
                  <a:pt x="2733715" y="187174"/>
                  <a:pt x="2726201" y="182324"/>
                </a:cubicBezTo>
                <a:cubicBezTo>
                  <a:pt x="2724014" y="179946"/>
                  <a:pt x="2721826" y="177473"/>
                  <a:pt x="2719544" y="175096"/>
                </a:cubicBezTo>
                <a:cubicBezTo>
                  <a:pt x="2703470" y="178139"/>
                  <a:pt x="2716215" y="185558"/>
                  <a:pt x="2716976" y="191169"/>
                </a:cubicBezTo>
                <a:cubicBezTo>
                  <a:pt x="2716881" y="191264"/>
                  <a:pt x="2716881" y="191264"/>
                  <a:pt x="2716786" y="191359"/>
                </a:cubicBezTo>
                <a:lnTo>
                  <a:pt x="2716976" y="191644"/>
                </a:lnTo>
                <a:lnTo>
                  <a:pt x="2716976" y="191264"/>
                </a:lnTo>
                <a:cubicBezTo>
                  <a:pt x="2716976" y="191359"/>
                  <a:pt x="2716976" y="191454"/>
                  <a:pt x="2716976" y="191454"/>
                </a:cubicBezTo>
                <a:cubicBezTo>
                  <a:pt x="2714408" y="191074"/>
                  <a:pt x="2711650" y="190598"/>
                  <a:pt x="2708035" y="190028"/>
                </a:cubicBezTo>
                <a:lnTo>
                  <a:pt x="2702709" y="182229"/>
                </a:lnTo>
                <a:lnTo>
                  <a:pt x="2702709" y="182229"/>
                </a:lnTo>
                <a:lnTo>
                  <a:pt x="2690631" y="164348"/>
                </a:lnTo>
                <a:lnTo>
                  <a:pt x="2702709" y="155883"/>
                </a:lnTo>
                <a:lnTo>
                  <a:pt x="2702709" y="155883"/>
                </a:lnTo>
                <a:lnTo>
                  <a:pt x="2717546" y="145516"/>
                </a:lnTo>
                <a:cubicBezTo>
                  <a:pt x="2718022" y="145707"/>
                  <a:pt x="2718402" y="145802"/>
                  <a:pt x="2718878" y="145897"/>
                </a:cubicBezTo>
                <a:cubicBezTo>
                  <a:pt x="2719258" y="145136"/>
                  <a:pt x="2719639" y="144470"/>
                  <a:pt x="2720114" y="143709"/>
                </a:cubicBezTo>
                <a:lnTo>
                  <a:pt x="2753783" y="120217"/>
                </a:lnTo>
                <a:lnTo>
                  <a:pt x="2817316" y="200775"/>
                </a:lnTo>
                <a:lnTo>
                  <a:pt x="2715644" y="200775"/>
                </a:lnTo>
                <a:close/>
                <a:moveTo>
                  <a:pt x="2750739" y="153506"/>
                </a:moveTo>
                <a:cubicBezTo>
                  <a:pt x="2744748" y="150272"/>
                  <a:pt x="2739707" y="148465"/>
                  <a:pt x="2735902" y="154647"/>
                </a:cubicBezTo>
                <a:cubicBezTo>
                  <a:pt x="2735237" y="155693"/>
                  <a:pt x="2736663" y="159307"/>
                  <a:pt x="2737900" y="159878"/>
                </a:cubicBezTo>
                <a:cubicBezTo>
                  <a:pt x="2743226" y="162256"/>
                  <a:pt x="2747220" y="159878"/>
                  <a:pt x="2750739" y="153506"/>
                </a:cubicBezTo>
                <a:close/>
                <a:moveTo>
                  <a:pt x="2579829" y="182229"/>
                </a:moveTo>
                <a:lnTo>
                  <a:pt x="2579829" y="182229"/>
                </a:lnTo>
                <a:lnTo>
                  <a:pt x="2567750" y="164348"/>
                </a:lnTo>
                <a:lnTo>
                  <a:pt x="2579829" y="155883"/>
                </a:lnTo>
                <a:lnTo>
                  <a:pt x="2579829" y="155883"/>
                </a:lnTo>
                <a:lnTo>
                  <a:pt x="2630902" y="120313"/>
                </a:lnTo>
                <a:lnTo>
                  <a:pt x="2659340" y="156454"/>
                </a:lnTo>
                <a:cubicBezTo>
                  <a:pt x="2655060" y="154837"/>
                  <a:pt x="2651351" y="153506"/>
                  <a:pt x="2647546" y="152079"/>
                </a:cubicBezTo>
                <a:cubicBezTo>
                  <a:pt x="2644122" y="162446"/>
                  <a:pt x="2652302" y="167106"/>
                  <a:pt x="2656772" y="170815"/>
                </a:cubicBezTo>
                <a:cubicBezTo>
                  <a:pt x="2660766" y="174144"/>
                  <a:pt x="2663620" y="171291"/>
                  <a:pt x="2668280" y="167772"/>
                </a:cubicBezTo>
                <a:lnTo>
                  <a:pt x="2694435" y="200870"/>
                </a:lnTo>
                <a:lnTo>
                  <a:pt x="2592383" y="200870"/>
                </a:lnTo>
                <a:lnTo>
                  <a:pt x="2579829" y="182229"/>
                </a:lnTo>
                <a:close/>
                <a:moveTo>
                  <a:pt x="2655916" y="186128"/>
                </a:moveTo>
                <a:cubicBezTo>
                  <a:pt x="2664666" y="193737"/>
                  <a:pt x="2669517" y="197826"/>
                  <a:pt x="2676935" y="186128"/>
                </a:cubicBezTo>
                <a:lnTo>
                  <a:pt x="2655916" y="186128"/>
                </a:lnTo>
                <a:close/>
                <a:moveTo>
                  <a:pt x="3877875" y="175286"/>
                </a:moveTo>
                <a:cubicBezTo>
                  <a:pt x="3869791" y="177473"/>
                  <a:pt x="3862372" y="174810"/>
                  <a:pt x="3855049" y="171862"/>
                </a:cubicBezTo>
                <a:cubicBezTo>
                  <a:pt x="3839165" y="189647"/>
                  <a:pt x="3842399" y="158261"/>
                  <a:pt x="3831176" y="161019"/>
                </a:cubicBezTo>
                <a:cubicBezTo>
                  <a:pt x="3839451" y="159117"/>
                  <a:pt x="3847725" y="157215"/>
                  <a:pt x="3856000" y="155218"/>
                </a:cubicBezTo>
                <a:cubicBezTo>
                  <a:pt x="3860185" y="153030"/>
                  <a:pt x="3864274" y="150938"/>
                  <a:pt x="3868459" y="148750"/>
                </a:cubicBezTo>
                <a:cubicBezTo>
                  <a:pt x="3869315" y="148560"/>
                  <a:pt x="3870266" y="148370"/>
                  <a:pt x="3871122" y="148180"/>
                </a:cubicBezTo>
                <a:cubicBezTo>
                  <a:pt x="3870266" y="148370"/>
                  <a:pt x="3869315" y="148465"/>
                  <a:pt x="3868459" y="148750"/>
                </a:cubicBezTo>
                <a:cubicBezTo>
                  <a:pt x="3868459" y="144375"/>
                  <a:pt x="3868459" y="139905"/>
                  <a:pt x="3868459" y="135530"/>
                </a:cubicBezTo>
                <a:cubicBezTo>
                  <a:pt x="3868649" y="134294"/>
                  <a:pt x="3868459" y="132867"/>
                  <a:pt x="3868269" y="131345"/>
                </a:cubicBezTo>
                <a:lnTo>
                  <a:pt x="3859424" y="120123"/>
                </a:lnTo>
                <a:lnTo>
                  <a:pt x="3824804" y="144280"/>
                </a:lnTo>
                <a:cubicBezTo>
                  <a:pt x="3826040" y="150272"/>
                  <a:pt x="3822521" y="157881"/>
                  <a:pt x="3819763" y="165965"/>
                </a:cubicBezTo>
                <a:cubicBezTo>
                  <a:pt x="3817005" y="160829"/>
                  <a:pt x="3813962" y="157025"/>
                  <a:pt x="3809777" y="154742"/>
                </a:cubicBezTo>
                <a:lnTo>
                  <a:pt x="3808350" y="155693"/>
                </a:lnTo>
                <a:lnTo>
                  <a:pt x="3808350" y="155693"/>
                </a:lnTo>
                <a:lnTo>
                  <a:pt x="3796272" y="164158"/>
                </a:lnTo>
                <a:cubicBezTo>
                  <a:pt x="3799505" y="168057"/>
                  <a:pt x="3803880" y="171577"/>
                  <a:pt x="3809777" y="174525"/>
                </a:cubicBezTo>
                <a:cubicBezTo>
                  <a:pt x="3806543" y="173479"/>
                  <a:pt x="3804070" y="172908"/>
                  <a:pt x="3802073" y="172813"/>
                </a:cubicBezTo>
                <a:lnTo>
                  <a:pt x="3808350" y="182038"/>
                </a:lnTo>
                <a:lnTo>
                  <a:pt x="3808350" y="182038"/>
                </a:lnTo>
                <a:lnTo>
                  <a:pt x="3820905" y="200585"/>
                </a:lnTo>
                <a:lnTo>
                  <a:pt x="3922956" y="200585"/>
                </a:lnTo>
                <a:lnTo>
                  <a:pt x="3902984" y="175286"/>
                </a:lnTo>
                <a:cubicBezTo>
                  <a:pt x="3898038" y="177378"/>
                  <a:pt x="3892997" y="179470"/>
                  <a:pt x="3888052" y="181563"/>
                </a:cubicBezTo>
                <a:cubicBezTo>
                  <a:pt x="3887956" y="173954"/>
                  <a:pt x="3887956" y="166345"/>
                  <a:pt x="3887861" y="158737"/>
                </a:cubicBezTo>
                <a:cubicBezTo>
                  <a:pt x="3887956" y="166345"/>
                  <a:pt x="3887956" y="173954"/>
                  <a:pt x="3888052" y="181563"/>
                </a:cubicBezTo>
                <a:cubicBezTo>
                  <a:pt x="3884627" y="179661"/>
                  <a:pt x="3881299" y="177473"/>
                  <a:pt x="3877875" y="175286"/>
                </a:cubicBezTo>
                <a:close/>
                <a:moveTo>
                  <a:pt x="3877209" y="142853"/>
                </a:moveTo>
                <a:cubicBezTo>
                  <a:pt x="3875973" y="144851"/>
                  <a:pt x="3873119" y="146468"/>
                  <a:pt x="3871122" y="148370"/>
                </a:cubicBezTo>
                <a:cubicBezTo>
                  <a:pt x="3879587" y="150938"/>
                  <a:pt x="3875782" y="160829"/>
                  <a:pt x="3881108" y="165204"/>
                </a:cubicBezTo>
                <a:cubicBezTo>
                  <a:pt x="3883296" y="163112"/>
                  <a:pt x="3885483" y="161019"/>
                  <a:pt x="3887766" y="158927"/>
                </a:cubicBezTo>
                <a:lnTo>
                  <a:pt x="3889859" y="158927"/>
                </a:lnTo>
                <a:lnTo>
                  <a:pt x="3877209" y="142853"/>
                </a:lnTo>
                <a:close/>
                <a:moveTo>
                  <a:pt x="2346717" y="200775"/>
                </a:moveTo>
                <a:lnTo>
                  <a:pt x="2448769" y="200775"/>
                </a:lnTo>
                <a:lnTo>
                  <a:pt x="2385236" y="120217"/>
                </a:lnTo>
                <a:lnTo>
                  <a:pt x="2334162" y="155788"/>
                </a:lnTo>
                <a:lnTo>
                  <a:pt x="2334162" y="155788"/>
                </a:lnTo>
                <a:lnTo>
                  <a:pt x="2322084" y="164253"/>
                </a:lnTo>
                <a:lnTo>
                  <a:pt x="2334162" y="182133"/>
                </a:lnTo>
                <a:lnTo>
                  <a:pt x="2334162" y="182133"/>
                </a:lnTo>
                <a:lnTo>
                  <a:pt x="2346717" y="200775"/>
                </a:lnTo>
                <a:close/>
                <a:moveTo>
                  <a:pt x="3909926" y="95"/>
                </a:moveTo>
                <a:lnTo>
                  <a:pt x="3890144" y="95"/>
                </a:lnTo>
                <a:cubicBezTo>
                  <a:pt x="3887196" y="4946"/>
                  <a:pt x="3884723" y="7989"/>
                  <a:pt x="3882345" y="8560"/>
                </a:cubicBezTo>
                <a:cubicBezTo>
                  <a:pt x="3881394" y="43084"/>
                  <a:pt x="3875117" y="88356"/>
                  <a:pt x="3875117" y="88356"/>
                </a:cubicBezTo>
                <a:lnTo>
                  <a:pt x="3886625" y="93872"/>
                </a:lnTo>
                <a:cubicBezTo>
                  <a:pt x="3886625" y="93872"/>
                  <a:pt x="3899179" y="84266"/>
                  <a:pt x="3905837" y="49076"/>
                </a:cubicBezTo>
                <a:cubicBezTo>
                  <a:pt x="3904315" y="48315"/>
                  <a:pt x="3902413" y="47364"/>
                  <a:pt x="3900035" y="46318"/>
                </a:cubicBezTo>
                <a:cubicBezTo>
                  <a:pt x="3903079" y="45652"/>
                  <a:pt x="3905076" y="44987"/>
                  <a:pt x="3906693" y="44511"/>
                </a:cubicBezTo>
                <a:cubicBezTo>
                  <a:pt x="3908595" y="32527"/>
                  <a:pt x="3909926" y="17975"/>
                  <a:pt x="3909926" y="95"/>
                </a:cubicBezTo>
                <a:close/>
                <a:moveTo>
                  <a:pt x="3789709" y="200775"/>
                </a:moveTo>
                <a:cubicBezTo>
                  <a:pt x="3789804" y="198873"/>
                  <a:pt x="3789804" y="196780"/>
                  <a:pt x="3789804" y="194498"/>
                </a:cubicBezTo>
                <a:cubicBezTo>
                  <a:pt x="3786761" y="196876"/>
                  <a:pt x="3783907" y="198682"/>
                  <a:pt x="3782195" y="200775"/>
                </a:cubicBezTo>
                <a:lnTo>
                  <a:pt x="3698119" y="200775"/>
                </a:lnTo>
                <a:lnTo>
                  <a:pt x="3685565" y="182229"/>
                </a:lnTo>
                <a:lnTo>
                  <a:pt x="3685565" y="182229"/>
                </a:lnTo>
                <a:lnTo>
                  <a:pt x="3679383" y="173098"/>
                </a:lnTo>
                <a:cubicBezTo>
                  <a:pt x="3681760" y="171006"/>
                  <a:pt x="3684233" y="168913"/>
                  <a:pt x="3686896" y="166536"/>
                </a:cubicBezTo>
                <a:cubicBezTo>
                  <a:pt x="3684138" y="164158"/>
                  <a:pt x="3681190" y="162351"/>
                  <a:pt x="3678336" y="160829"/>
                </a:cubicBezTo>
                <a:lnTo>
                  <a:pt x="3685565" y="155788"/>
                </a:lnTo>
                <a:lnTo>
                  <a:pt x="3685565" y="155788"/>
                </a:lnTo>
                <a:lnTo>
                  <a:pt x="3736638" y="120217"/>
                </a:lnTo>
                <a:lnTo>
                  <a:pt x="3765551" y="156834"/>
                </a:lnTo>
                <a:cubicBezTo>
                  <a:pt x="3757372" y="155503"/>
                  <a:pt x="3752236" y="154647"/>
                  <a:pt x="3744247" y="153315"/>
                </a:cubicBezTo>
                <a:cubicBezTo>
                  <a:pt x="3750429" y="164158"/>
                  <a:pt x="3755755" y="164253"/>
                  <a:pt x="3766597" y="158071"/>
                </a:cubicBezTo>
                <a:lnTo>
                  <a:pt x="3769356" y="161590"/>
                </a:lnTo>
                <a:cubicBezTo>
                  <a:pt x="3765932" y="167011"/>
                  <a:pt x="3763364" y="173003"/>
                  <a:pt x="3762603" y="179756"/>
                </a:cubicBezTo>
                <a:cubicBezTo>
                  <a:pt x="3761176" y="192025"/>
                  <a:pt x="3774587" y="187935"/>
                  <a:pt x="3780674" y="192120"/>
                </a:cubicBezTo>
                <a:cubicBezTo>
                  <a:pt x="3783432" y="183275"/>
                  <a:pt x="3789709" y="191454"/>
                  <a:pt x="3791896" y="190503"/>
                </a:cubicBezTo>
                <a:cubicBezTo>
                  <a:pt x="3791992" y="190503"/>
                  <a:pt x="3791992" y="190408"/>
                  <a:pt x="3792087" y="190408"/>
                </a:cubicBezTo>
                <a:lnTo>
                  <a:pt x="3800266" y="200775"/>
                </a:lnTo>
                <a:lnTo>
                  <a:pt x="3789709" y="200775"/>
                </a:lnTo>
                <a:close/>
                <a:moveTo>
                  <a:pt x="3732263" y="183180"/>
                </a:moveTo>
                <a:cubicBezTo>
                  <a:pt x="3725035" y="190979"/>
                  <a:pt x="3721326" y="194973"/>
                  <a:pt x="3716380" y="200299"/>
                </a:cubicBezTo>
                <a:cubicBezTo>
                  <a:pt x="3729029" y="202677"/>
                  <a:pt x="3730456" y="195924"/>
                  <a:pt x="3732263" y="183180"/>
                </a:cubicBezTo>
                <a:close/>
                <a:moveTo>
                  <a:pt x="3751570" y="165204"/>
                </a:moveTo>
                <a:cubicBezTo>
                  <a:pt x="3740062" y="167487"/>
                  <a:pt x="3739586" y="171671"/>
                  <a:pt x="3744247" y="180136"/>
                </a:cubicBezTo>
                <a:cubicBezTo>
                  <a:pt x="3746815" y="174810"/>
                  <a:pt x="3748622" y="171101"/>
                  <a:pt x="3751570" y="165204"/>
                </a:cubicBezTo>
                <a:close/>
                <a:moveTo>
                  <a:pt x="3535578" y="200775"/>
                </a:moveTo>
                <a:cubicBezTo>
                  <a:pt x="3536719" y="197826"/>
                  <a:pt x="3537290" y="195163"/>
                  <a:pt x="3534246" y="191644"/>
                </a:cubicBezTo>
                <a:cubicBezTo>
                  <a:pt x="3533486" y="190788"/>
                  <a:pt x="3528540" y="191930"/>
                  <a:pt x="3528445" y="192405"/>
                </a:cubicBezTo>
                <a:cubicBezTo>
                  <a:pt x="3528160" y="195068"/>
                  <a:pt x="3527113" y="197731"/>
                  <a:pt x="3526828" y="200775"/>
                </a:cubicBezTo>
                <a:lnTo>
                  <a:pt x="3452263" y="200775"/>
                </a:lnTo>
                <a:lnTo>
                  <a:pt x="3439708" y="182229"/>
                </a:lnTo>
                <a:lnTo>
                  <a:pt x="3439708" y="182229"/>
                </a:lnTo>
                <a:lnTo>
                  <a:pt x="3427629" y="164348"/>
                </a:lnTo>
                <a:lnTo>
                  <a:pt x="3439708" y="155883"/>
                </a:lnTo>
                <a:lnTo>
                  <a:pt x="3439708" y="155883"/>
                </a:lnTo>
                <a:lnTo>
                  <a:pt x="3490782" y="120313"/>
                </a:lnTo>
                <a:lnTo>
                  <a:pt x="3554314" y="200870"/>
                </a:lnTo>
                <a:lnTo>
                  <a:pt x="3535578" y="200870"/>
                </a:lnTo>
                <a:close/>
                <a:moveTo>
                  <a:pt x="3494586" y="169294"/>
                </a:moveTo>
                <a:cubicBezTo>
                  <a:pt x="3488309" y="164443"/>
                  <a:pt x="3483839" y="165585"/>
                  <a:pt x="3480129" y="172623"/>
                </a:cubicBezTo>
                <a:cubicBezTo>
                  <a:pt x="3486312" y="176712"/>
                  <a:pt x="3491067" y="176617"/>
                  <a:pt x="3494586" y="169294"/>
                </a:cubicBezTo>
                <a:close/>
                <a:moveTo>
                  <a:pt x="3584940" y="192691"/>
                </a:moveTo>
                <a:cubicBezTo>
                  <a:pt x="3583893" y="196305"/>
                  <a:pt x="3583798" y="198778"/>
                  <a:pt x="3584274" y="200775"/>
                </a:cubicBezTo>
                <a:lnTo>
                  <a:pt x="3575238" y="200775"/>
                </a:lnTo>
                <a:lnTo>
                  <a:pt x="3562684" y="182229"/>
                </a:lnTo>
                <a:lnTo>
                  <a:pt x="3562684" y="182229"/>
                </a:lnTo>
                <a:lnTo>
                  <a:pt x="3553553" y="168818"/>
                </a:lnTo>
                <a:cubicBezTo>
                  <a:pt x="3559545" y="170340"/>
                  <a:pt x="3565632" y="171767"/>
                  <a:pt x="3572100" y="173384"/>
                </a:cubicBezTo>
                <a:cubicBezTo>
                  <a:pt x="3569246" y="167582"/>
                  <a:pt x="3563350" y="163016"/>
                  <a:pt x="3556502" y="160163"/>
                </a:cubicBezTo>
                <a:lnTo>
                  <a:pt x="3562589" y="155883"/>
                </a:lnTo>
                <a:lnTo>
                  <a:pt x="3562589" y="155883"/>
                </a:lnTo>
                <a:lnTo>
                  <a:pt x="3613662" y="120313"/>
                </a:lnTo>
                <a:lnTo>
                  <a:pt x="3641434" y="155503"/>
                </a:lnTo>
                <a:lnTo>
                  <a:pt x="3632113" y="155503"/>
                </a:lnTo>
                <a:cubicBezTo>
                  <a:pt x="3633160" y="163682"/>
                  <a:pt x="3634111" y="171101"/>
                  <a:pt x="3635062" y="178519"/>
                </a:cubicBezTo>
                <a:cubicBezTo>
                  <a:pt x="3631353" y="183465"/>
                  <a:pt x="3627643" y="188411"/>
                  <a:pt x="3622603" y="195068"/>
                </a:cubicBezTo>
                <a:cubicBezTo>
                  <a:pt x="3632113" y="193451"/>
                  <a:pt x="3639912" y="192881"/>
                  <a:pt x="3641814" y="182514"/>
                </a:cubicBezTo>
                <a:cubicBezTo>
                  <a:pt x="3643527" y="176142"/>
                  <a:pt x="3643051" y="168533"/>
                  <a:pt x="3648377" y="164253"/>
                </a:cubicBezTo>
                <a:lnTo>
                  <a:pt x="3677195" y="200775"/>
                </a:lnTo>
                <a:lnTo>
                  <a:pt x="3591787" y="200775"/>
                </a:lnTo>
                <a:cubicBezTo>
                  <a:pt x="3589219" y="197731"/>
                  <a:pt x="3587317" y="195449"/>
                  <a:pt x="3584940" y="192691"/>
                </a:cubicBezTo>
                <a:close/>
                <a:moveTo>
                  <a:pt x="3592643" y="172147"/>
                </a:moveTo>
                <a:cubicBezTo>
                  <a:pt x="3594070" y="172623"/>
                  <a:pt x="3598160" y="169674"/>
                  <a:pt x="3598255" y="168057"/>
                </a:cubicBezTo>
                <a:cubicBezTo>
                  <a:pt x="3598921" y="161495"/>
                  <a:pt x="3593880" y="160829"/>
                  <a:pt x="3588934" y="159878"/>
                </a:cubicBezTo>
                <a:cubicBezTo>
                  <a:pt x="3586271" y="165870"/>
                  <a:pt x="3586937" y="170245"/>
                  <a:pt x="3592643" y="172147"/>
                </a:cubicBezTo>
                <a:close/>
                <a:moveTo>
                  <a:pt x="3329477" y="200775"/>
                </a:moveTo>
                <a:lnTo>
                  <a:pt x="3431529" y="200775"/>
                </a:lnTo>
                <a:lnTo>
                  <a:pt x="3367996" y="120217"/>
                </a:lnTo>
                <a:lnTo>
                  <a:pt x="3316922" y="155788"/>
                </a:lnTo>
                <a:lnTo>
                  <a:pt x="3316922" y="155788"/>
                </a:lnTo>
                <a:lnTo>
                  <a:pt x="3304844" y="164253"/>
                </a:lnTo>
                <a:lnTo>
                  <a:pt x="3316922" y="182133"/>
                </a:lnTo>
                <a:lnTo>
                  <a:pt x="3316922" y="182133"/>
                </a:lnTo>
                <a:lnTo>
                  <a:pt x="3329477" y="200775"/>
                </a:lnTo>
                <a:close/>
                <a:moveTo>
                  <a:pt x="626863" y="200775"/>
                </a:moveTo>
                <a:lnTo>
                  <a:pt x="728915" y="200775"/>
                </a:lnTo>
                <a:lnTo>
                  <a:pt x="665382" y="120217"/>
                </a:lnTo>
                <a:lnTo>
                  <a:pt x="614308" y="155788"/>
                </a:lnTo>
                <a:lnTo>
                  <a:pt x="614308" y="155788"/>
                </a:lnTo>
                <a:lnTo>
                  <a:pt x="602230" y="164253"/>
                </a:lnTo>
                <a:lnTo>
                  <a:pt x="614308" y="182133"/>
                </a:lnTo>
                <a:lnTo>
                  <a:pt x="614308" y="182133"/>
                </a:lnTo>
                <a:lnTo>
                  <a:pt x="626863" y="200775"/>
                </a:lnTo>
                <a:close/>
                <a:moveTo>
                  <a:pt x="982855" y="182229"/>
                </a:moveTo>
                <a:lnTo>
                  <a:pt x="982855" y="182229"/>
                </a:lnTo>
                <a:lnTo>
                  <a:pt x="970776" y="164348"/>
                </a:lnTo>
                <a:lnTo>
                  <a:pt x="982855" y="155883"/>
                </a:lnTo>
                <a:lnTo>
                  <a:pt x="982855" y="155883"/>
                </a:lnTo>
                <a:lnTo>
                  <a:pt x="1033929" y="120313"/>
                </a:lnTo>
                <a:lnTo>
                  <a:pt x="1097462" y="200870"/>
                </a:lnTo>
                <a:lnTo>
                  <a:pt x="995410" y="200870"/>
                </a:lnTo>
                <a:lnTo>
                  <a:pt x="982855" y="182229"/>
                </a:lnTo>
                <a:close/>
                <a:moveTo>
                  <a:pt x="1053902" y="180231"/>
                </a:moveTo>
                <a:cubicBezTo>
                  <a:pt x="1058182" y="188506"/>
                  <a:pt x="1063698" y="185367"/>
                  <a:pt x="1067883" y="180041"/>
                </a:cubicBezTo>
                <a:cubicBezTo>
                  <a:pt x="1065220" y="174525"/>
                  <a:pt x="1063222" y="170245"/>
                  <a:pt x="1061130" y="165775"/>
                </a:cubicBezTo>
                <a:cubicBezTo>
                  <a:pt x="1060084" y="171577"/>
                  <a:pt x="1048671" y="170055"/>
                  <a:pt x="1053902" y="180231"/>
                </a:cubicBezTo>
                <a:close/>
                <a:moveTo>
                  <a:pt x="1105641" y="182229"/>
                </a:moveTo>
                <a:lnTo>
                  <a:pt x="1105641" y="182229"/>
                </a:lnTo>
                <a:lnTo>
                  <a:pt x="1093562" y="164348"/>
                </a:lnTo>
                <a:lnTo>
                  <a:pt x="1105641" y="155883"/>
                </a:lnTo>
                <a:lnTo>
                  <a:pt x="1105641" y="155883"/>
                </a:lnTo>
                <a:lnTo>
                  <a:pt x="1108114" y="154171"/>
                </a:lnTo>
                <a:cubicBezTo>
                  <a:pt x="1110777" y="156644"/>
                  <a:pt x="1113345" y="159022"/>
                  <a:pt x="1115913" y="161305"/>
                </a:cubicBezTo>
                <a:cubicBezTo>
                  <a:pt x="1118005" y="165014"/>
                  <a:pt x="1121144" y="168818"/>
                  <a:pt x="1123807" y="163873"/>
                </a:cubicBezTo>
                <a:cubicBezTo>
                  <a:pt x="1127516" y="156930"/>
                  <a:pt x="1120858" y="157500"/>
                  <a:pt x="1118385" y="155027"/>
                </a:cubicBezTo>
                <a:cubicBezTo>
                  <a:pt x="1117149" y="153315"/>
                  <a:pt x="1116008" y="151413"/>
                  <a:pt x="1114866" y="149511"/>
                </a:cubicBezTo>
                <a:lnTo>
                  <a:pt x="1156714" y="120313"/>
                </a:lnTo>
                <a:lnTo>
                  <a:pt x="1220247" y="200870"/>
                </a:lnTo>
                <a:lnTo>
                  <a:pt x="1118195" y="200870"/>
                </a:lnTo>
                <a:lnTo>
                  <a:pt x="1105641" y="182229"/>
                </a:lnTo>
                <a:close/>
                <a:moveTo>
                  <a:pt x="1138073" y="153601"/>
                </a:moveTo>
                <a:cubicBezTo>
                  <a:pt x="1139500" y="152650"/>
                  <a:pt x="1140736" y="152364"/>
                  <a:pt x="1141402" y="151413"/>
                </a:cubicBezTo>
                <a:cubicBezTo>
                  <a:pt x="1143209" y="148845"/>
                  <a:pt x="1144731" y="145897"/>
                  <a:pt x="1146348" y="143234"/>
                </a:cubicBezTo>
                <a:cubicBezTo>
                  <a:pt x="1143019" y="138574"/>
                  <a:pt x="1139595" y="136291"/>
                  <a:pt x="1136456" y="140951"/>
                </a:cubicBezTo>
                <a:cubicBezTo>
                  <a:pt x="1133888" y="144946"/>
                  <a:pt x="1135030" y="149511"/>
                  <a:pt x="1138073" y="153601"/>
                </a:cubicBezTo>
                <a:close/>
                <a:moveTo>
                  <a:pt x="1127516" y="185558"/>
                </a:moveTo>
                <a:cubicBezTo>
                  <a:pt x="1125804" y="179090"/>
                  <a:pt x="1124853" y="175571"/>
                  <a:pt x="1123616" y="170625"/>
                </a:cubicBezTo>
                <a:cubicBezTo>
                  <a:pt x="1120098" y="176712"/>
                  <a:pt x="1118671" y="180802"/>
                  <a:pt x="1127516" y="185558"/>
                </a:cubicBezTo>
                <a:close/>
                <a:moveTo>
                  <a:pt x="859975" y="182229"/>
                </a:moveTo>
                <a:lnTo>
                  <a:pt x="859975" y="182229"/>
                </a:lnTo>
                <a:lnTo>
                  <a:pt x="847896" y="164348"/>
                </a:lnTo>
                <a:lnTo>
                  <a:pt x="859975" y="155883"/>
                </a:lnTo>
                <a:lnTo>
                  <a:pt x="859975" y="155883"/>
                </a:lnTo>
                <a:lnTo>
                  <a:pt x="911048" y="120313"/>
                </a:lnTo>
                <a:lnTo>
                  <a:pt x="972774" y="198587"/>
                </a:lnTo>
                <a:cubicBezTo>
                  <a:pt x="971632" y="198397"/>
                  <a:pt x="970586" y="198873"/>
                  <a:pt x="969445" y="200870"/>
                </a:cubicBezTo>
                <a:lnTo>
                  <a:pt x="872529" y="200870"/>
                </a:lnTo>
                <a:lnTo>
                  <a:pt x="859975" y="182229"/>
                </a:lnTo>
                <a:close/>
                <a:moveTo>
                  <a:pt x="872149" y="149131"/>
                </a:moveTo>
                <a:cubicBezTo>
                  <a:pt x="878901" y="155883"/>
                  <a:pt x="881564" y="149606"/>
                  <a:pt x="887651" y="147514"/>
                </a:cubicBezTo>
                <a:cubicBezTo>
                  <a:pt x="879852" y="141807"/>
                  <a:pt x="876428" y="144280"/>
                  <a:pt x="872149" y="149131"/>
                </a:cubicBezTo>
                <a:close/>
                <a:moveTo>
                  <a:pt x="368547" y="182229"/>
                </a:moveTo>
                <a:lnTo>
                  <a:pt x="368547" y="182229"/>
                </a:lnTo>
                <a:lnTo>
                  <a:pt x="356468" y="164348"/>
                </a:lnTo>
                <a:lnTo>
                  <a:pt x="368547" y="155883"/>
                </a:lnTo>
                <a:lnTo>
                  <a:pt x="368547" y="155883"/>
                </a:lnTo>
                <a:lnTo>
                  <a:pt x="419620" y="120313"/>
                </a:lnTo>
                <a:lnTo>
                  <a:pt x="483153" y="200870"/>
                </a:lnTo>
                <a:lnTo>
                  <a:pt x="381101" y="200870"/>
                </a:lnTo>
                <a:lnTo>
                  <a:pt x="368547" y="182229"/>
                </a:lnTo>
                <a:close/>
                <a:moveTo>
                  <a:pt x="387379" y="176237"/>
                </a:moveTo>
                <a:cubicBezTo>
                  <a:pt x="394226" y="167011"/>
                  <a:pt x="391183" y="159307"/>
                  <a:pt x="387188" y="150748"/>
                </a:cubicBezTo>
                <a:cubicBezTo>
                  <a:pt x="381292" y="159593"/>
                  <a:pt x="382433" y="167297"/>
                  <a:pt x="387379" y="176237"/>
                </a:cubicBezTo>
                <a:close/>
                <a:moveTo>
                  <a:pt x="491428" y="182229"/>
                </a:moveTo>
                <a:lnTo>
                  <a:pt x="491428" y="182229"/>
                </a:lnTo>
                <a:lnTo>
                  <a:pt x="479349" y="164348"/>
                </a:lnTo>
                <a:lnTo>
                  <a:pt x="491428" y="155883"/>
                </a:lnTo>
                <a:lnTo>
                  <a:pt x="491428" y="155883"/>
                </a:lnTo>
                <a:lnTo>
                  <a:pt x="542501" y="120313"/>
                </a:lnTo>
                <a:lnTo>
                  <a:pt x="606034" y="200870"/>
                </a:lnTo>
                <a:lnTo>
                  <a:pt x="503982" y="200870"/>
                </a:lnTo>
                <a:lnTo>
                  <a:pt x="491428" y="182229"/>
                </a:lnTo>
                <a:close/>
                <a:moveTo>
                  <a:pt x="527284" y="152460"/>
                </a:moveTo>
                <a:cubicBezTo>
                  <a:pt x="530613" y="154171"/>
                  <a:pt x="532325" y="155883"/>
                  <a:pt x="533561" y="155503"/>
                </a:cubicBezTo>
                <a:cubicBezTo>
                  <a:pt x="534988" y="155027"/>
                  <a:pt x="536129" y="152745"/>
                  <a:pt x="537365" y="151318"/>
                </a:cubicBezTo>
                <a:cubicBezTo>
                  <a:pt x="536224" y="150082"/>
                  <a:pt x="535273" y="148180"/>
                  <a:pt x="534036" y="147989"/>
                </a:cubicBezTo>
                <a:cubicBezTo>
                  <a:pt x="532895" y="147704"/>
                  <a:pt x="531564" y="149416"/>
                  <a:pt x="527284" y="152460"/>
                </a:cubicBezTo>
                <a:close/>
                <a:moveTo>
                  <a:pt x="2223836" y="200775"/>
                </a:moveTo>
                <a:lnTo>
                  <a:pt x="2325888" y="200775"/>
                </a:lnTo>
                <a:lnTo>
                  <a:pt x="2262355" y="120217"/>
                </a:lnTo>
                <a:lnTo>
                  <a:pt x="2211282" y="155788"/>
                </a:lnTo>
                <a:lnTo>
                  <a:pt x="2211282" y="155788"/>
                </a:lnTo>
                <a:lnTo>
                  <a:pt x="2199203" y="164253"/>
                </a:lnTo>
                <a:lnTo>
                  <a:pt x="2211282" y="182133"/>
                </a:lnTo>
                <a:lnTo>
                  <a:pt x="2211282" y="182133"/>
                </a:lnTo>
                <a:lnTo>
                  <a:pt x="2223836" y="200775"/>
                </a:lnTo>
                <a:close/>
                <a:moveTo>
                  <a:pt x="1241076" y="200775"/>
                </a:moveTo>
                <a:lnTo>
                  <a:pt x="1343128" y="200775"/>
                </a:lnTo>
                <a:lnTo>
                  <a:pt x="1279595" y="120217"/>
                </a:lnTo>
                <a:lnTo>
                  <a:pt x="1228522" y="155788"/>
                </a:lnTo>
                <a:lnTo>
                  <a:pt x="1228522" y="155788"/>
                </a:lnTo>
                <a:lnTo>
                  <a:pt x="1216443" y="164253"/>
                </a:lnTo>
                <a:lnTo>
                  <a:pt x="1228522" y="182133"/>
                </a:lnTo>
                <a:lnTo>
                  <a:pt x="1228522" y="182133"/>
                </a:lnTo>
                <a:lnTo>
                  <a:pt x="1241076" y="200775"/>
                </a:lnTo>
                <a:close/>
                <a:moveTo>
                  <a:pt x="1363957" y="200775"/>
                </a:moveTo>
                <a:lnTo>
                  <a:pt x="1466008" y="200775"/>
                </a:lnTo>
                <a:lnTo>
                  <a:pt x="1440805" y="168818"/>
                </a:lnTo>
                <a:cubicBezTo>
                  <a:pt x="1444799" y="178995"/>
                  <a:pt x="1457544" y="190884"/>
                  <a:pt x="1437666" y="196019"/>
                </a:cubicBezTo>
                <a:cubicBezTo>
                  <a:pt x="1423970" y="199539"/>
                  <a:pt x="1428441" y="179090"/>
                  <a:pt x="1423780" y="170245"/>
                </a:cubicBezTo>
                <a:cubicBezTo>
                  <a:pt x="1426158" y="163302"/>
                  <a:pt x="1418169" y="152840"/>
                  <a:pt x="1424636" y="148465"/>
                </a:cubicBezTo>
                <a:lnTo>
                  <a:pt x="1402381" y="120313"/>
                </a:lnTo>
                <a:lnTo>
                  <a:pt x="1351307" y="155883"/>
                </a:lnTo>
                <a:lnTo>
                  <a:pt x="1351307" y="155883"/>
                </a:lnTo>
                <a:lnTo>
                  <a:pt x="1339228" y="164348"/>
                </a:lnTo>
                <a:lnTo>
                  <a:pt x="1351307" y="182229"/>
                </a:lnTo>
                <a:lnTo>
                  <a:pt x="1351307" y="182229"/>
                </a:lnTo>
                <a:lnTo>
                  <a:pt x="1363957" y="200775"/>
                </a:lnTo>
                <a:close/>
                <a:moveTo>
                  <a:pt x="1842735" y="182229"/>
                </a:moveTo>
                <a:lnTo>
                  <a:pt x="1842735" y="182229"/>
                </a:lnTo>
                <a:lnTo>
                  <a:pt x="1830656" y="164348"/>
                </a:lnTo>
                <a:lnTo>
                  <a:pt x="1842735" y="155883"/>
                </a:lnTo>
                <a:lnTo>
                  <a:pt x="1842735" y="155883"/>
                </a:lnTo>
                <a:lnTo>
                  <a:pt x="1893808" y="120313"/>
                </a:lnTo>
                <a:lnTo>
                  <a:pt x="1957341" y="200870"/>
                </a:lnTo>
                <a:lnTo>
                  <a:pt x="1855289" y="200870"/>
                </a:lnTo>
                <a:lnTo>
                  <a:pt x="1842735" y="182229"/>
                </a:lnTo>
                <a:close/>
                <a:moveTo>
                  <a:pt x="1906933" y="178995"/>
                </a:moveTo>
                <a:lnTo>
                  <a:pt x="1920724" y="178995"/>
                </a:lnTo>
                <a:cubicBezTo>
                  <a:pt x="1915493" y="169769"/>
                  <a:pt x="1911974" y="174620"/>
                  <a:pt x="1906933" y="178995"/>
                </a:cubicBezTo>
                <a:close/>
                <a:moveTo>
                  <a:pt x="2148985" y="200775"/>
                </a:moveTo>
                <a:cubicBezTo>
                  <a:pt x="2152695" y="198968"/>
                  <a:pt x="2156404" y="197066"/>
                  <a:pt x="2160303" y="200775"/>
                </a:cubicBezTo>
                <a:lnTo>
                  <a:pt x="2203007" y="200775"/>
                </a:lnTo>
                <a:lnTo>
                  <a:pt x="2139475" y="120217"/>
                </a:lnTo>
                <a:lnTo>
                  <a:pt x="2088401" y="155788"/>
                </a:lnTo>
                <a:lnTo>
                  <a:pt x="2088401" y="155788"/>
                </a:lnTo>
                <a:lnTo>
                  <a:pt x="2076322" y="164253"/>
                </a:lnTo>
                <a:lnTo>
                  <a:pt x="2088401" y="182133"/>
                </a:lnTo>
                <a:lnTo>
                  <a:pt x="2088401" y="182133"/>
                </a:lnTo>
                <a:lnTo>
                  <a:pt x="2100955" y="200680"/>
                </a:lnTo>
                <a:lnTo>
                  <a:pt x="2128822" y="200680"/>
                </a:lnTo>
                <a:cubicBezTo>
                  <a:pt x="2128727" y="199063"/>
                  <a:pt x="2128632" y="197256"/>
                  <a:pt x="2128537" y="195354"/>
                </a:cubicBezTo>
                <a:cubicBezTo>
                  <a:pt x="2132436" y="197541"/>
                  <a:pt x="2135480" y="199158"/>
                  <a:pt x="2138238" y="200680"/>
                </a:cubicBezTo>
                <a:lnTo>
                  <a:pt x="2148985" y="200680"/>
                </a:lnTo>
                <a:close/>
                <a:moveTo>
                  <a:pt x="1965615" y="182229"/>
                </a:moveTo>
                <a:lnTo>
                  <a:pt x="1965615" y="182229"/>
                </a:lnTo>
                <a:lnTo>
                  <a:pt x="1953537" y="164348"/>
                </a:lnTo>
                <a:lnTo>
                  <a:pt x="1965615" y="155883"/>
                </a:lnTo>
                <a:lnTo>
                  <a:pt x="1965615" y="155883"/>
                </a:lnTo>
                <a:lnTo>
                  <a:pt x="2016689" y="120313"/>
                </a:lnTo>
                <a:lnTo>
                  <a:pt x="2080222" y="200870"/>
                </a:lnTo>
                <a:lnTo>
                  <a:pt x="1978170" y="200870"/>
                </a:lnTo>
                <a:lnTo>
                  <a:pt x="1965615" y="182229"/>
                </a:lnTo>
                <a:close/>
                <a:moveTo>
                  <a:pt x="1994529" y="169294"/>
                </a:moveTo>
                <a:cubicBezTo>
                  <a:pt x="2004135" y="182514"/>
                  <a:pt x="2017925" y="178805"/>
                  <a:pt x="2027912" y="186413"/>
                </a:cubicBezTo>
                <a:lnTo>
                  <a:pt x="2027912" y="151508"/>
                </a:lnTo>
                <a:cubicBezTo>
                  <a:pt x="2014977" y="151223"/>
                  <a:pt x="2005086" y="159117"/>
                  <a:pt x="1994529" y="169294"/>
                </a:cubicBezTo>
                <a:close/>
                <a:moveTo>
                  <a:pt x="1486742" y="200775"/>
                </a:moveTo>
                <a:lnTo>
                  <a:pt x="1588794" y="200775"/>
                </a:lnTo>
                <a:lnTo>
                  <a:pt x="1525261" y="120217"/>
                </a:lnTo>
                <a:lnTo>
                  <a:pt x="1474188" y="155788"/>
                </a:lnTo>
                <a:lnTo>
                  <a:pt x="1474188" y="155788"/>
                </a:lnTo>
                <a:lnTo>
                  <a:pt x="1462109" y="164253"/>
                </a:lnTo>
                <a:lnTo>
                  <a:pt x="1474188" y="182133"/>
                </a:lnTo>
                <a:lnTo>
                  <a:pt x="1474188" y="182133"/>
                </a:lnTo>
                <a:lnTo>
                  <a:pt x="1486742" y="200775"/>
                </a:lnTo>
                <a:close/>
                <a:moveTo>
                  <a:pt x="1609623" y="200775"/>
                </a:moveTo>
                <a:lnTo>
                  <a:pt x="1711675" y="200775"/>
                </a:lnTo>
                <a:lnTo>
                  <a:pt x="1648142" y="120217"/>
                </a:lnTo>
                <a:lnTo>
                  <a:pt x="1597069" y="155788"/>
                </a:lnTo>
                <a:lnTo>
                  <a:pt x="1597069" y="155788"/>
                </a:lnTo>
                <a:lnTo>
                  <a:pt x="1584990" y="164253"/>
                </a:lnTo>
                <a:lnTo>
                  <a:pt x="1597069" y="182133"/>
                </a:lnTo>
                <a:lnTo>
                  <a:pt x="1597069" y="182133"/>
                </a:lnTo>
                <a:lnTo>
                  <a:pt x="1609623" y="200775"/>
                </a:lnTo>
                <a:close/>
                <a:moveTo>
                  <a:pt x="1732504" y="200775"/>
                </a:moveTo>
                <a:lnTo>
                  <a:pt x="1834555" y="200775"/>
                </a:lnTo>
                <a:lnTo>
                  <a:pt x="1771023" y="120217"/>
                </a:lnTo>
                <a:lnTo>
                  <a:pt x="1719949" y="155788"/>
                </a:lnTo>
                <a:lnTo>
                  <a:pt x="1719949" y="155788"/>
                </a:lnTo>
                <a:lnTo>
                  <a:pt x="1707870" y="164253"/>
                </a:lnTo>
                <a:lnTo>
                  <a:pt x="1719949" y="182133"/>
                </a:lnTo>
                <a:lnTo>
                  <a:pt x="1719949" y="182133"/>
                </a:lnTo>
                <a:lnTo>
                  <a:pt x="1732504" y="200775"/>
                </a:lnTo>
                <a:close/>
                <a:moveTo>
                  <a:pt x="749648" y="200775"/>
                </a:moveTo>
                <a:lnTo>
                  <a:pt x="851700" y="200775"/>
                </a:lnTo>
                <a:lnTo>
                  <a:pt x="788167" y="120217"/>
                </a:lnTo>
                <a:lnTo>
                  <a:pt x="737094" y="155788"/>
                </a:lnTo>
                <a:lnTo>
                  <a:pt x="737094" y="155788"/>
                </a:lnTo>
                <a:lnTo>
                  <a:pt x="725015" y="164253"/>
                </a:lnTo>
                <a:lnTo>
                  <a:pt x="737094" y="182133"/>
                </a:lnTo>
                <a:lnTo>
                  <a:pt x="737094" y="182133"/>
                </a:lnTo>
                <a:lnTo>
                  <a:pt x="749648" y="200775"/>
                </a:lnTo>
                <a:close/>
                <a:moveTo>
                  <a:pt x="3807399" y="22826"/>
                </a:moveTo>
                <a:cubicBezTo>
                  <a:pt x="3808350" y="21685"/>
                  <a:pt x="3808826" y="20163"/>
                  <a:pt x="3808540" y="17975"/>
                </a:cubicBezTo>
                <a:cubicBezTo>
                  <a:pt x="3808350" y="17690"/>
                  <a:pt x="3808160" y="17310"/>
                  <a:pt x="3807875" y="17025"/>
                </a:cubicBezTo>
                <a:cubicBezTo>
                  <a:pt x="3807780" y="19022"/>
                  <a:pt x="3807590" y="20829"/>
                  <a:pt x="3807399" y="22826"/>
                </a:cubicBezTo>
                <a:close/>
                <a:moveTo>
                  <a:pt x="3467575" y="381"/>
                </a:moveTo>
                <a:cubicBezTo>
                  <a:pt x="3467670" y="285"/>
                  <a:pt x="3467670" y="190"/>
                  <a:pt x="3467765" y="95"/>
                </a:cubicBezTo>
                <a:lnTo>
                  <a:pt x="3456543" y="95"/>
                </a:lnTo>
                <a:cubicBezTo>
                  <a:pt x="3458730" y="856"/>
                  <a:pt x="3460917" y="2092"/>
                  <a:pt x="3463200" y="4090"/>
                </a:cubicBezTo>
                <a:cubicBezTo>
                  <a:pt x="3464627" y="2948"/>
                  <a:pt x="3466148" y="1617"/>
                  <a:pt x="3467575" y="381"/>
                </a:cubicBezTo>
                <a:close/>
                <a:moveTo>
                  <a:pt x="3445605" y="95"/>
                </a:moveTo>
                <a:lnTo>
                  <a:pt x="3439803" y="95"/>
                </a:lnTo>
                <a:cubicBezTo>
                  <a:pt x="3439803" y="1046"/>
                  <a:pt x="3439708" y="1902"/>
                  <a:pt x="3439708" y="2853"/>
                </a:cubicBezTo>
                <a:cubicBezTo>
                  <a:pt x="3441706" y="1712"/>
                  <a:pt x="3443608" y="856"/>
                  <a:pt x="3445605" y="95"/>
                </a:cubicBezTo>
                <a:close/>
                <a:moveTo>
                  <a:pt x="140095" y="249280"/>
                </a:moveTo>
                <a:cubicBezTo>
                  <a:pt x="140095" y="251373"/>
                  <a:pt x="140095" y="253465"/>
                  <a:pt x="139905" y="255462"/>
                </a:cubicBezTo>
                <a:lnTo>
                  <a:pt x="146753" y="255462"/>
                </a:lnTo>
                <a:cubicBezTo>
                  <a:pt x="146753" y="252419"/>
                  <a:pt x="146373" y="249280"/>
                  <a:pt x="145231" y="246237"/>
                </a:cubicBezTo>
                <a:cubicBezTo>
                  <a:pt x="143614" y="247283"/>
                  <a:pt x="141807" y="248234"/>
                  <a:pt x="140095" y="249280"/>
                </a:cubicBezTo>
                <a:close/>
                <a:moveTo>
                  <a:pt x="159688" y="360843"/>
                </a:moveTo>
                <a:cubicBezTo>
                  <a:pt x="158927" y="362745"/>
                  <a:pt x="158356" y="364838"/>
                  <a:pt x="158166" y="367310"/>
                </a:cubicBezTo>
                <a:cubicBezTo>
                  <a:pt x="155693" y="366359"/>
                  <a:pt x="153220" y="365408"/>
                  <a:pt x="150748" y="364457"/>
                </a:cubicBezTo>
                <a:cubicBezTo>
                  <a:pt x="153220" y="365408"/>
                  <a:pt x="155693" y="366359"/>
                  <a:pt x="158166" y="367310"/>
                </a:cubicBezTo>
                <a:cubicBezTo>
                  <a:pt x="158356" y="364838"/>
                  <a:pt x="158927" y="362745"/>
                  <a:pt x="159688" y="360843"/>
                </a:cubicBezTo>
                <a:close/>
                <a:moveTo>
                  <a:pt x="128492" y="288846"/>
                </a:moveTo>
                <a:cubicBezTo>
                  <a:pt x="125449" y="294933"/>
                  <a:pt x="128017" y="298071"/>
                  <a:pt x="130965" y="301876"/>
                </a:cubicBezTo>
                <a:cubicBezTo>
                  <a:pt x="136767" y="295123"/>
                  <a:pt x="133723" y="292079"/>
                  <a:pt x="128492" y="288846"/>
                </a:cubicBezTo>
                <a:close/>
                <a:moveTo>
                  <a:pt x="160924" y="313384"/>
                </a:moveTo>
                <a:lnTo>
                  <a:pt x="160829" y="313574"/>
                </a:lnTo>
                <a:cubicBezTo>
                  <a:pt x="160734" y="313479"/>
                  <a:pt x="160734" y="313479"/>
                  <a:pt x="160639" y="313384"/>
                </a:cubicBezTo>
                <a:cubicBezTo>
                  <a:pt x="154742" y="313384"/>
                  <a:pt x="148941" y="313289"/>
                  <a:pt x="143044" y="313289"/>
                </a:cubicBezTo>
                <a:cubicBezTo>
                  <a:pt x="141332" y="316522"/>
                  <a:pt x="139715" y="319661"/>
                  <a:pt x="138003" y="322895"/>
                </a:cubicBezTo>
                <a:cubicBezTo>
                  <a:pt x="153791" y="315286"/>
                  <a:pt x="141617" y="334974"/>
                  <a:pt x="144185" y="335925"/>
                </a:cubicBezTo>
                <a:cubicBezTo>
                  <a:pt x="151508" y="339824"/>
                  <a:pt x="152745" y="334022"/>
                  <a:pt x="155598" y="332406"/>
                </a:cubicBezTo>
                <a:cubicBezTo>
                  <a:pt x="153125" y="324226"/>
                  <a:pt x="161305" y="320707"/>
                  <a:pt x="160924" y="313384"/>
                </a:cubicBezTo>
                <a:cubicBezTo>
                  <a:pt x="160924" y="313479"/>
                  <a:pt x="160829" y="313479"/>
                  <a:pt x="160829" y="313574"/>
                </a:cubicBezTo>
                <a:lnTo>
                  <a:pt x="160924" y="313384"/>
                </a:lnTo>
                <a:close/>
                <a:moveTo>
                  <a:pt x="119837" y="418384"/>
                </a:moveTo>
                <a:cubicBezTo>
                  <a:pt x="120693" y="417623"/>
                  <a:pt x="121549" y="417053"/>
                  <a:pt x="122500" y="416577"/>
                </a:cubicBezTo>
                <a:cubicBezTo>
                  <a:pt x="121644" y="417053"/>
                  <a:pt x="120693" y="417623"/>
                  <a:pt x="119837" y="418384"/>
                </a:cubicBezTo>
                <a:lnTo>
                  <a:pt x="119837" y="418384"/>
                </a:lnTo>
                <a:close/>
                <a:moveTo>
                  <a:pt x="137527" y="390137"/>
                </a:moveTo>
                <a:lnTo>
                  <a:pt x="137527" y="390137"/>
                </a:lnTo>
                <a:cubicBezTo>
                  <a:pt x="136957" y="389946"/>
                  <a:pt x="136291" y="389661"/>
                  <a:pt x="135720" y="389471"/>
                </a:cubicBezTo>
                <a:cubicBezTo>
                  <a:pt x="136291" y="389756"/>
                  <a:pt x="136862" y="389946"/>
                  <a:pt x="137527" y="390137"/>
                </a:cubicBezTo>
                <a:close/>
                <a:moveTo>
                  <a:pt x="155788" y="287800"/>
                </a:moveTo>
                <a:cubicBezTo>
                  <a:pt x="154267" y="297501"/>
                  <a:pt x="150938" y="287704"/>
                  <a:pt x="148655" y="288846"/>
                </a:cubicBezTo>
                <a:cubicBezTo>
                  <a:pt x="146658" y="292935"/>
                  <a:pt x="144566" y="297025"/>
                  <a:pt x="142568" y="301115"/>
                </a:cubicBezTo>
                <a:cubicBezTo>
                  <a:pt x="141807" y="301020"/>
                  <a:pt x="141142" y="301020"/>
                  <a:pt x="140381" y="301020"/>
                </a:cubicBezTo>
                <a:cubicBezTo>
                  <a:pt x="141142" y="301020"/>
                  <a:pt x="141807" y="301115"/>
                  <a:pt x="142568" y="301115"/>
                </a:cubicBezTo>
                <a:cubicBezTo>
                  <a:pt x="146277" y="310530"/>
                  <a:pt x="155979" y="306060"/>
                  <a:pt x="160639" y="313384"/>
                </a:cubicBezTo>
                <a:cubicBezTo>
                  <a:pt x="160734" y="313384"/>
                  <a:pt x="160829" y="313384"/>
                  <a:pt x="160924" y="313384"/>
                </a:cubicBezTo>
                <a:lnTo>
                  <a:pt x="160924" y="313384"/>
                </a:lnTo>
                <a:cubicBezTo>
                  <a:pt x="160924" y="313479"/>
                  <a:pt x="160924" y="313479"/>
                  <a:pt x="160924" y="313479"/>
                </a:cubicBezTo>
                <a:cubicBezTo>
                  <a:pt x="165014" y="310721"/>
                  <a:pt x="173003" y="310435"/>
                  <a:pt x="165965" y="300829"/>
                </a:cubicBezTo>
                <a:cubicBezTo>
                  <a:pt x="158737" y="301305"/>
                  <a:pt x="159022" y="292365"/>
                  <a:pt x="155788" y="287800"/>
                </a:cubicBezTo>
                <a:close/>
                <a:moveTo>
                  <a:pt x="93968" y="220367"/>
                </a:moveTo>
                <a:cubicBezTo>
                  <a:pt x="94063" y="221604"/>
                  <a:pt x="94063" y="222840"/>
                  <a:pt x="94158" y="223981"/>
                </a:cubicBezTo>
                <a:cubicBezTo>
                  <a:pt x="92636" y="226549"/>
                  <a:pt x="91970" y="228261"/>
                  <a:pt x="91970" y="229593"/>
                </a:cubicBezTo>
                <a:cubicBezTo>
                  <a:pt x="91970" y="228357"/>
                  <a:pt x="92636" y="226549"/>
                  <a:pt x="94158" y="223981"/>
                </a:cubicBezTo>
                <a:cubicBezTo>
                  <a:pt x="96060" y="224172"/>
                  <a:pt x="97962" y="224362"/>
                  <a:pt x="99864" y="224552"/>
                </a:cubicBezTo>
                <a:cubicBezTo>
                  <a:pt x="113180" y="223696"/>
                  <a:pt x="127921" y="214280"/>
                  <a:pt x="138003" y="233968"/>
                </a:cubicBezTo>
                <a:cubicBezTo>
                  <a:pt x="138003" y="233968"/>
                  <a:pt x="138098" y="233968"/>
                  <a:pt x="138098" y="233968"/>
                </a:cubicBezTo>
                <a:cubicBezTo>
                  <a:pt x="138098" y="233968"/>
                  <a:pt x="138098" y="233968"/>
                  <a:pt x="138098" y="233968"/>
                </a:cubicBezTo>
                <a:cubicBezTo>
                  <a:pt x="142283" y="233968"/>
                  <a:pt x="146468" y="234063"/>
                  <a:pt x="150652" y="234063"/>
                </a:cubicBezTo>
                <a:cubicBezTo>
                  <a:pt x="155693" y="235680"/>
                  <a:pt x="158166" y="233778"/>
                  <a:pt x="159117" y="226930"/>
                </a:cubicBezTo>
                <a:cubicBezTo>
                  <a:pt x="159498" y="224077"/>
                  <a:pt x="159307" y="221984"/>
                  <a:pt x="158737" y="220272"/>
                </a:cubicBezTo>
                <a:lnTo>
                  <a:pt x="93968" y="220272"/>
                </a:lnTo>
                <a:close/>
                <a:moveTo>
                  <a:pt x="153791" y="250136"/>
                </a:moveTo>
                <a:cubicBezTo>
                  <a:pt x="155313" y="244810"/>
                  <a:pt x="157976" y="240150"/>
                  <a:pt x="163682" y="237202"/>
                </a:cubicBezTo>
                <a:lnTo>
                  <a:pt x="163682" y="237202"/>
                </a:lnTo>
                <a:cubicBezTo>
                  <a:pt x="157976" y="240055"/>
                  <a:pt x="155313" y="244715"/>
                  <a:pt x="153791" y="250136"/>
                </a:cubicBezTo>
                <a:close/>
                <a:moveTo>
                  <a:pt x="132487" y="280952"/>
                </a:moveTo>
                <a:cubicBezTo>
                  <a:pt x="136291" y="282093"/>
                  <a:pt x="140095" y="281142"/>
                  <a:pt x="143710" y="276672"/>
                </a:cubicBezTo>
                <a:lnTo>
                  <a:pt x="135340" y="276672"/>
                </a:lnTo>
                <a:lnTo>
                  <a:pt x="132487" y="280952"/>
                </a:lnTo>
                <a:close/>
                <a:moveTo>
                  <a:pt x="150938" y="281903"/>
                </a:moveTo>
                <a:cubicBezTo>
                  <a:pt x="150652" y="284090"/>
                  <a:pt x="149892" y="286183"/>
                  <a:pt x="147989" y="287800"/>
                </a:cubicBezTo>
                <a:cubicBezTo>
                  <a:pt x="147133" y="287514"/>
                  <a:pt x="146468" y="287419"/>
                  <a:pt x="145802" y="287324"/>
                </a:cubicBezTo>
                <a:cubicBezTo>
                  <a:pt x="146468" y="287419"/>
                  <a:pt x="147133" y="287514"/>
                  <a:pt x="147989" y="287800"/>
                </a:cubicBezTo>
                <a:cubicBezTo>
                  <a:pt x="149892" y="286183"/>
                  <a:pt x="150652" y="284090"/>
                  <a:pt x="150938" y="281903"/>
                </a:cubicBezTo>
                <a:close/>
                <a:moveTo>
                  <a:pt x="145231" y="287229"/>
                </a:moveTo>
                <a:cubicBezTo>
                  <a:pt x="143710" y="287134"/>
                  <a:pt x="142663" y="287419"/>
                  <a:pt x="141998" y="288085"/>
                </a:cubicBezTo>
                <a:cubicBezTo>
                  <a:pt x="142663" y="287419"/>
                  <a:pt x="143710" y="287134"/>
                  <a:pt x="145231" y="287229"/>
                </a:cubicBezTo>
                <a:close/>
                <a:moveTo>
                  <a:pt x="135055" y="475640"/>
                </a:moveTo>
                <a:lnTo>
                  <a:pt x="163492" y="475640"/>
                </a:lnTo>
                <a:cubicBezTo>
                  <a:pt x="163587" y="475544"/>
                  <a:pt x="163587" y="475544"/>
                  <a:pt x="163682" y="475449"/>
                </a:cubicBezTo>
                <a:cubicBezTo>
                  <a:pt x="160163" y="472311"/>
                  <a:pt x="156739" y="469172"/>
                  <a:pt x="153220" y="466129"/>
                </a:cubicBezTo>
                <a:cubicBezTo>
                  <a:pt x="148180" y="466319"/>
                  <a:pt x="143139" y="466414"/>
                  <a:pt x="138098" y="466604"/>
                </a:cubicBezTo>
                <a:cubicBezTo>
                  <a:pt x="137432" y="470314"/>
                  <a:pt x="136386" y="473262"/>
                  <a:pt x="135055" y="475640"/>
                </a:cubicBezTo>
                <a:close/>
                <a:moveTo>
                  <a:pt x="135530" y="455381"/>
                </a:moveTo>
                <a:cubicBezTo>
                  <a:pt x="135720" y="457854"/>
                  <a:pt x="136576" y="460517"/>
                  <a:pt x="135720" y="462515"/>
                </a:cubicBezTo>
                <a:cubicBezTo>
                  <a:pt x="136481" y="463846"/>
                  <a:pt x="137337" y="465178"/>
                  <a:pt x="138098" y="466509"/>
                </a:cubicBezTo>
                <a:cubicBezTo>
                  <a:pt x="137337" y="465178"/>
                  <a:pt x="136481" y="463846"/>
                  <a:pt x="135720" y="462515"/>
                </a:cubicBezTo>
                <a:cubicBezTo>
                  <a:pt x="136576" y="460517"/>
                  <a:pt x="135720" y="457854"/>
                  <a:pt x="135530" y="455381"/>
                </a:cubicBezTo>
                <a:close/>
                <a:moveTo>
                  <a:pt x="101576" y="200775"/>
                </a:moveTo>
                <a:lnTo>
                  <a:pt x="102147" y="199348"/>
                </a:lnTo>
                <a:cubicBezTo>
                  <a:pt x="101957" y="199919"/>
                  <a:pt x="101767" y="200299"/>
                  <a:pt x="101576" y="200775"/>
                </a:cubicBezTo>
                <a:lnTo>
                  <a:pt x="101576" y="200775"/>
                </a:lnTo>
                <a:close/>
                <a:moveTo>
                  <a:pt x="102147" y="199443"/>
                </a:moveTo>
                <a:cubicBezTo>
                  <a:pt x="105190" y="200299"/>
                  <a:pt x="108044" y="197066"/>
                  <a:pt x="111087" y="196400"/>
                </a:cubicBezTo>
                <a:lnTo>
                  <a:pt x="103764" y="187079"/>
                </a:lnTo>
                <a:cubicBezTo>
                  <a:pt x="103098" y="191740"/>
                  <a:pt x="102623" y="195639"/>
                  <a:pt x="102147" y="199443"/>
                </a:cubicBezTo>
                <a:close/>
                <a:moveTo>
                  <a:pt x="122500" y="460707"/>
                </a:moveTo>
                <a:cubicBezTo>
                  <a:pt x="126875" y="461278"/>
                  <a:pt x="131345" y="461944"/>
                  <a:pt x="135720" y="462515"/>
                </a:cubicBezTo>
                <a:cubicBezTo>
                  <a:pt x="131345" y="461944"/>
                  <a:pt x="126875" y="461278"/>
                  <a:pt x="122500" y="460707"/>
                </a:cubicBezTo>
                <a:cubicBezTo>
                  <a:pt x="122500" y="460707"/>
                  <a:pt x="122500" y="460707"/>
                  <a:pt x="122500" y="460707"/>
                </a:cubicBezTo>
                <a:close/>
                <a:moveTo>
                  <a:pt x="252514" y="233968"/>
                </a:moveTo>
                <a:lnTo>
                  <a:pt x="252514" y="233968"/>
                </a:lnTo>
                <a:cubicBezTo>
                  <a:pt x="250041" y="232922"/>
                  <a:pt x="247568" y="231780"/>
                  <a:pt x="245096" y="230734"/>
                </a:cubicBezTo>
                <a:cubicBezTo>
                  <a:pt x="247568" y="231780"/>
                  <a:pt x="250041" y="232827"/>
                  <a:pt x="252514" y="233968"/>
                </a:cubicBezTo>
                <a:close/>
                <a:moveTo>
                  <a:pt x="1187149" y="463275"/>
                </a:moveTo>
                <a:cubicBezTo>
                  <a:pt x="1184486" y="469648"/>
                  <a:pt x="1182108" y="469933"/>
                  <a:pt x="1179731" y="468411"/>
                </a:cubicBezTo>
                <a:cubicBezTo>
                  <a:pt x="1179826" y="470884"/>
                  <a:pt x="1179826" y="473357"/>
                  <a:pt x="1179826" y="475735"/>
                </a:cubicBezTo>
                <a:lnTo>
                  <a:pt x="1207217" y="475735"/>
                </a:lnTo>
                <a:cubicBezTo>
                  <a:pt x="1207217" y="473927"/>
                  <a:pt x="1207122" y="472216"/>
                  <a:pt x="1207122" y="470504"/>
                </a:cubicBezTo>
                <a:cubicBezTo>
                  <a:pt x="1206171" y="471645"/>
                  <a:pt x="1205030" y="472596"/>
                  <a:pt x="1203888" y="473452"/>
                </a:cubicBezTo>
                <a:cubicBezTo>
                  <a:pt x="1204554" y="453194"/>
                  <a:pt x="1189812" y="474308"/>
                  <a:pt x="1187149" y="463275"/>
                </a:cubicBezTo>
                <a:close/>
                <a:moveTo>
                  <a:pt x="1056565" y="459376"/>
                </a:moveTo>
                <a:cubicBezTo>
                  <a:pt x="1056850" y="465082"/>
                  <a:pt x="1057040" y="470504"/>
                  <a:pt x="1057040" y="475640"/>
                </a:cubicBezTo>
                <a:lnTo>
                  <a:pt x="1076633" y="475640"/>
                </a:lnTo>
                <a:cubicBezTo>
                  <a:pt x="1080247" y="468982"/>
                  <a:pt x="1082339" y="465082"/>
                  <a:pt x="1084146" y="461659"/>
                </a:cubicBezTo>
                <a:cubicBezTo>
                  <a:pt x="1084051" y="459756"/>
                  <a:pt x="1083956" y="458044"/>
                  <a:pt x="1083861" y="456142"/>
                </a:cubicBezTo>
                <a:cubicBezTo>
                  <a:pt x="1081864" y="451862"/>
                  <a:pt x="1079962" y="447582"/>
                  <a:pt x="1077964" y="443302"/>
                </a:cubicBezTo>
                <a:cubicBezTo>
                  <a:pt x="1076157" y="441495"/>
                  <a:pt x="1074255" y="439689"/>
                  <a:pt x="1072353" y="437976"/>
                </a:cubicBezTo>
                <a:cubicBezTo>
                  <a:pt x="1069785" y="435979"/>
                  <a:pt x="1067122" y="433982"/>
                  <a:pt x="1064554" y="432080"/>
                </a:cubicBezTo>
                <a:lnTo>
                  <a:pt x="1064554" y="432080"/>
                </a:lnTo>
                <a:cubicBezTo>
                  <a:pt x="1061225" y="431890"/>
                  <a:pt x="1057896" y="431699"/>
                  <a:pt x="1054663" y="431509"/>
                </a:cubicBezTo>
                <a:cubicBezTo>
                  <a:pt x="1055043" y="435408"/>
                  <a:pt x="1055328" y="439498"/>
                  <a:pt x="1055614" y="443493"/>
                </a:cubicBezTo>
                <a:cubicBezTo>
                  <a:pt x="1063222" y="447012"/>
                  <a:pt x="1061035" y="453955"/>
                  <a:pt x="1060464" y="464322"/>
                </a:cubicBezTo>
                <a:cubicBezTo>
                  <a:pt x="1058847" y="462515"/>
                  <a:pt x="1057611" y="460993"/>
                  <a:pt x="1056565" y="459376"/>
                </a:cubicBezTo>
                <a:close/>
                <a:moveTo>
                  <a:pt x="1105451" y="469077"/>
                </a:moveTo>
                <a:cubicBezTo>
                  <a:pt x="1105451" y="470408"/>
                  <a:pt x="1105546" y="471740"/>
                  <a:pt x="1105546" y="473167"/>
                </a:cubicBezTo>
                <a:cubicBezTo>
                  <a:pt x="1105831" y="471835"/>
                  <a:pt x="1106021" y="470504"/>
                  <a:pt x="1105641" y="469267"/>
                </a:cubicBezTo>
                <a:cubicBezTo>
                  <a:pt x="1105641" y="469172"/>
                  <a:pt x="1105546" y="469077"/>
                  <a:pt x="1105451" y="469077"/>
                </a:cubicBezTo>
                <a:close/>
                <a:moveTo>
                  <a:pt x="1154432" y="449770"/>
                </a:moveTo>
                <a:cubicBezTo>
                  <a:pt x="1148535" y="449294"/>
                  <a:pt x="1141782" y="448628"/>
                  <a:pt x="1132652" y="447868"/>
                </a:cubicBezTo>
                <a:cubicBezTo>
                  <a:pt x="1142638" y="452528"/>
                  <a:pt x="1148915" y="455572"/>
                  <a:pt x="1154432" y="458139"/>
                </a:cubicBezTo>
                <a:cubicBezTo>
                  <a:pt x="1154337" y="468697"/>
                  <a:pt x="1153766" y="475640"/>
                  <a:pt x="1153766" y="475640"/>
                </a:cubicBezTo>
                <a:lnTo>
                  <a:pt x="1115913" y="475640"/>
                </a:lnTo>
                <a:cubicBezTo>
                  <a:pt x="1116293" y="471170"/>
                  <a:pt x="1110301" y="467270"/>
                  <a:pt x="1112108" y="462515"/>
                </a:cubicBezTo>
                <a:cubicBezTo>
                  <a:pt x="1115817" y="453099"/>
                  <a:pt x="1106307" y="446822"/>
                  <a:pt x="1108399" y="437786"/>
                </a:cubicBezTo>
                <a:cubicBezTo>
                  <a:pt x="1120383" y="430653"/>
                  <a:pt x="1131130" y="444729"/>
                  <a:pt x="1143780" y="440830"/>
                </a:cubicBezTo>
                <a:cubicBezTo>
                  <a:pt x="1144731" y="434457"/>
                  <a:pt x="1145682" y="427895"/>
                  <a:pt x="1146633" y="421332"/>
                </a:cubicBezTo>
                <a:cubicBezTo>
                  <a:pt x="1147489" y="420286"/>
                  <a:pt x="1148345" y="419240"/>
                  <a:pt x="1149201" y="418194"/>
                </a:cubicBezTo>
                <a:cubicBezTo>
                  <a:pt x="1150437" y="421618"/>
                  <a:pt x="1151864" y="423044"/>
                  <a:pt x="1153290" y="423520"/>
                </a:cubicBezTo>
                <a:cubicBezTo>
                  <a:pt x="1154051" y="432841"/>
                  <a:pt x="1154432" y="441876"/>
                  <a:pt x="1154432" y="449770"/>
                </a:cubicBezTo>
                <a:close/>
                <a:moveTo>
                  <a:pt x="1124377" y="445585"/>
                </a:moveTo>
                <a:cubicBezTo>
                  <a:pt x="1123521" y="451767"/>
                  <a:pt x="1122951" y="455667"/>
                  <a:pt x="1122285" y="460707"/>
                </a:cubicBezTo>
                <a:cubicBezTo>
                  <a:pt x="1123902" y="460517"/>
                  <a:pt x="1125804" y="460898"/>
                  <a:pt x="1126850" y="459946"/>
                </a:cubicBezTo>
                <a:cubicBezTo>
                  <a:pt x="1131986" y="454906"/>
                  <a:pt x="1129799" y="450911"/>
                  <a:pt x="1124377" y="445585"/>
                </a:cubicBezTo>
                <a:close/>
                <a:moveTo>
                  <a:pt x="1183915" y="381957"/>
                </a:moveTo>
                <a:lnTo>
                  <a:pt x="1172407" y="387474"/>
                </a:lnTo>
                <a:cubicBezTo>
                  <a:pt x="1172407" y="387474"/>
                  <a:pt x="1177163" y="421618"/>
                  <a:pt x="1179065" y="453194"/>
                </a:cubicBezTo>
                <a:cubicBezTo>
                  <a:pt x="1181823" y="453955"/>
                  <a:pt x="1184486" y="456808"/>
                  <a:pt x="1187054" y="459186"/>
                </a:cubicBezTo>
                <a:cubicBezTo>
                  <a:pt x="1193997" y="453289"/>
                  <a:pt x="1201225" y="456142"/>
                  <a:pt x="1206837" y="460517"/>
                </a:cubicBezTo>
                <a:cubicBezTo>
                  <a:pt x="1205410" y="427609"/>
                  <a:pt x="1199228" y="407732"/>
                  <a:pt x="1193712" y="396128"/>
                </a:cubicBezTo>
                <a:cubicBezTo>
                  <a:pt x="1193331" y="396699"/>
                  <a:pt x="1193046" y="397175"/>
                  <a:pt x="1192665" y="397365"/>
                </a:cubicBezTo>
                <a:cubicBezTo>
                  <a:pt x="1188195" y="399743"/>
                  <a:pt x="1187244" y="395463"/>
                  <a:pt x="1185913" y="390422"/>
                </a:cubicBezTo>
                <a:cubicBezTo>
                  <a:pt x="1187244" y="389756"/>
                  <a:pt x="1188576" y="389185"/>
                  <a:pt x="1189717" y="388995"/>
                </a:cubicBezTo>
                <a:cubicBezTo>
                  <a:pt x="1186388" y="383859"/>
                  <a:pt x="1183915" y="381957"/>
                  <a:pt x="1183915" y="381957"/>
                </a:cubicBezTo>
                <a:close/>
                <a:moveTo>
                  <a:pt x="1084336" y="472596"/>
                </a:moveTo>
                <a:cubicBezTo>
                  <a:pt x="1082054" y="473547"/>
                  <a:pt x="1079676" y="474593"/>
                  <a:pt x="1077013" y="475640"/>
                </a:cubicBezTo>
                <a:lnTo>
                  <a:pt x="1084432" y="475640"/>
                </a:lnTo>
                <a:cubicBezTo>
                  <a:pt x="1084336" y="474593"/>
                  <a:pt x="1084336" y="473642"/>
                  <a:pt x="1084336" y="472596"/>
                </a:cubicBezTo>
                <a:close/>
                <a:moveTo>
                  <a:pt x="584254" y="432365"/>
                </a:moveTo>
                <a:cubicBezTo>
                  <a:pt x="586156" y="431794"/>
                  <a:pt x="587963" y="431604"/>
                  <a:pt x="589770" y="431699"/>
                </a:cubicBezTo>
                <a:cubicBezTo>
                  <a:pt x="589009" y="427134"/>
                  <a:pt x="588249" y="422949"/>
                  <a:pt x="587297" y="419145"/>
                </a:cubicBezTo>
                <a:cubicBezTo>
                  <a:pt x="586822" y="420001"/>
                  <a:pt x="586346" y="420857"/>
                  <a:pt x="585966" y="421808"/>
                </a:cubicBezTo>
                <a:cubicBezTo>
                  <a:pt x="585395" y="425042"/>
                  <a:pt x="584920" y="428465"/>
                  <a:pt x="584254" y="432365"/>
                </a:cubicBezTo>
                <a:close/>
                <a:moveTo>
                  <a:pt x="565613" y="475640"/>
                </a:moveTo>
                <a:lnTo>
                  <a:pt x="571985" y="475640"/>
                </a:lnTo>
                <a:cubicBezTo>
                  <a:pt x="572080" y="473737"/>
                  <a:pt x="572460" y="471645"/>
                  <a:pt x="573221" y="468982"/>
                </a:cubicBezTo>
                <a:cubicBezTo>
                  <a:pt x="571509" y="468887"/>
                  <a:pt x="569797" y="468792"/>
                  <a:pt x="568085" y="468601"/>
                </a:cubicBezTo>
                <a:cubicBezTo>
                  <a:pt x="567229" y="467745"/>
                  <a:pt x="566373" y="467270"/>
                  <a:pt x="565517" y="467080"/>
                </a:cubicBezTo>
                <a:cubicBezTo>
                  <a:pt x="565517" y="470028"/>
                  <a:pt x="565613" y="472977"/>
                  <a:pt x="565613" y="475640"/>
                </a:cubicBezTo>
                <a:close/>
                <a:moveTo>
                  <a:pt x="583778" y="406686"/>
                </a:moveTo>
                <a:cubicBezTo>
                  <a:pt x="582352" y="402501"/>
                  <a:pt x="580925" y="399077"/>
                  <a:pt x="579499" y="396128"/>
                </a:cubicBezTo>
                <a:cubicBezTo>
                  <a:pt x="577787" y="399933"/>
                  <a:pt x="578928" y="403927"/>
                  <a:pt x="583778" y="406686"/>
                </a:cubicBezTo>
                <a:close/>
                <a:moveTo>
                  <a:pt x="958317" y="431509"/>
                </a:moveTo>
                <a:cubicBezTo>
                  <a:pt x="950804" y="427134"/>
                  <a:pt x="943290" y="428846"/>
                  <a:pt x="935491" y="434362"/>
                </a:cubicBezTo>
                <a:cubicBezTo>
                  <a:pt x="933969" y="430178"/>
                  <a:pt x="932448" y="425802"/>
                  <a:pt x="930736" y="421047"/>
                </a:cubicBezTo>
                <a:cubicBezTo>
                  <a:pt x="932448" y="438262"/>
                  <a:pt x="934160" y="458996"/>
                  <a:pt x="934160" y="475640"/>
                </a:cubicBezTo>
                <a:lnTo>
                  <a:pt x="961551" y="475640"/>
                </a:lnTo>
                <a:cubicBezTo>
                  <a:pt x="961551" y="469648"/>
                  <a:pt x="961361" y="464131"/>
                  <a:pt x="961075" y="458900"/>
                </a:cubicBezTo>
                <a:cubicBezTo>
                  <a:pt x="960124" y="459091"/>
                  <a:pt x="959078" y="459186"/>
                  <a:pt x="958222" y="459471"/>
                </a:cubicBezTo>
                <a:cubicBezTo>
                  <a:pt x="958222" y="459566"/>
                  <a:pt x="958222" y="459566"/>
                  <a:pt x="958222" y="459661"/>
                </a:cubicBezTo>
                <a:lnTo>
                  <a:pt x="958222" y="459661"/>
                </a:lnTo>
                <a:cubicBezTo>
                  <a:pt x="958222" y="459661"/>
                  <a:pt x="958127" y="459661"/>
                  <a:pt x="958127" y="459661"/>
                </a:cubicBezTo>
                <a:cubicBezTo>
                  <a:pt x="956891" y="464226"/>
                  <a:pt x="955654" y="468887"/>
                  <a:pt x="954323" y="473833"/>
                </a:cubicBezTo>
                <a:cubicBezTo>
                  <a:pt x="949567" y="474308"/>
                  <a:pt x="946619" y="470694"/>
                  <a:pt x="947094" y="465558"/>
                </a:cubicBezTo>
                <a:cubicBezTo>
                  <a:pt x="947855" y="456618"/>
                  <a:pt x="954037" y="460707"/>
                  <a:pt x="958127" y="459661"/>
                </a:cubicBezTo>
                <a:cubicBezTo>
                  <a:pt x="958127" y="459661"/>
                  <a:pt x="958127" y="459566"/>
                  <a:pt x="958127" y="459566"/>
                </a:cubicBezTo>
                <a:cubicBezTo>
                  <a:pt x="958127" y="459566"/>
                  <a:pt x="958222" y="459566"/>
                  <a:pt x="958222" y="459566"/>
                </a:cubicBezTo>
                <a:cubicBezTo>
                  <a:pt x="958888" y="457093"/>
                  <a:pt x="959458" y="454335"/>
                  <a:pt x="960695" y="452813"/>
                </a:cubicBezTo>
                <a:cubicBezTo>
                  <a:pt x="960124" y="444824"/>
                  <a:pt x="959268" y="437786"/>
                  <a:pt x="958317" y="431509"/>
                </a:cubicBezTo>
                <a:close/>
                <a:moveTo>
                  <a:pt x="690300" y="383003"/>
                </a:moveTo>
                <a:lnTo>
                  <a:pt x="681075" y="387474"/>
                </a:lnTo>
                <a:cubicBezTo>
                  <a:pt x="681075" y="387474"/>
                  <a:pt x="682026" y="394226"/>
                  <a:pt x="683167" y="404308"/>
                </a:cubicBezTo>
                <a:cubicBezTo>
                  <a:pt x="684308" y="404023"/>
                  <a:pt x="685640" y="403737"/>
                  <a:pt x="686972" y="403547"/>
                </a:cubicBezTo>
                <a:cubicBezTo>
                  <a:pt x="685640" y="404403"/>
                  <a:pt x="684404" y="405164"/>
                  <a:pt x="683357" y="405925"/>
                </a:cubicBezTo>
                <a:cubicBezTo>
                  <a:pt x="685545" y="424566"/>
                  <a:pt x="688398" y="453670"/>
                  <a:pt x="688398" y="475735"/>
                </a:cubicBezTo>
                <a:lnTo>
                  <a:pt x="715789" y="475735"/>
                </a:lnTo>
                <a:cubicBezTo>
                  <a:pt x="715789" y="470599"/>
                  <a:pt x="715694" y="465843"/>
                  <a:pt x="715504" y="461183"/>
                </a:cubicBezTo>
                <a:cubicBezTo>
                  <a:pt x="714363" y="462134"/>
                  <a:pt x="713412" y="463846"/>
                  <a:pt x="712746" y="467080"/>
                </a:cubicBezTo>
                <a:cubicBezTo>
                  <a:pt x="699050" y="456808"/>
                  <a:pt x="716265" y="447012"/>
                  <a:pt x="711605" y="435694"/>
                </a:cubicBezTo>
                <a:cubicBezTo>
                  <a:pt x="709227" y="433031"/>
                  <a:pt x="700097" y="437881"/>
                  <a:pt x="701904" y="424376"/>
                </a:cubicBezTo>
                <a:cubicBezTo>
                  <a:pt x="705042" y="427895"/>
                  <a:pt x="708276" y="426849"/>
                  <a:pt x="711319" y="424851"/>
                </a:cubicBezTo>
                <a:cubicBezTo>
                  <a:pt x="708561" y="411346"/>
                  <a:pt x="705042" y="401740"/>
                  <a:pt x="701713" y="395177"/>
                </a:cubicBezTo>
                <a:cubicBezTo>
                  <a:pt x="698385" y="396224"/>
                  <a:pt x="695056" y="397270"/>
                  <a:pt x="691156" y="398411"/>
                </a:cubicBezTo>
                <a:cubicBezTo>
                  <a:pt x="691251" y="393180"/>
                  <a:pt x="690776" y="388139"/>
                  <a:pt x="690300" y="383003"/>
                </a:cubicBezTo>
                <a:close/>
                <a:moveTo>
                  <a:pt x="1061130" y="381957"/>
                </a:moveTo>
                <a:lnTo>
                  <a:pt x="1049622" y="387474"/>
                </a:lnTo>
                <a:cubicBezTo>
                  <a:pt x="1049622" y="387474"/>
                  <a:pt x="1050383" y="392609"/>
                  <a:pt x="1051334" y="400789"/>
                </a:cubicBezTo>
                <a:cubicBezTo>
                  <a:pt x="1055328" y="396794"/>
                  <a:pt x="1058847" y="395558"/>
                  <a:pt x="1060179" y="408588"/>
                </a:cubicBezTo>
                <a:cubicBezTo>
                  <a:pt x="1065220" y="414484"/>
                  <a:pt x="1071402" y="414960"/>
                  <a:pt x="1077584" y="414580"/>
                </a:cubicBezTo>
                <a:cubicBezTo>
                  <a:pt x="1070641" y="389281"/>
                  <a:pt x="1061130" y="381957"/>
                  <a:pt x="1061130" y="381957"/>
                </a:cubicBezTo>
                <a:close/>
                <a:moveTo>
                  <a:pt x="859024" y="453289"/>
                </a:moveTo>
                <a:cubicBezTo>
                  <a:pt x="859024" y="453384"/>
                  <a:pt x="859024" y="453479"/>
                  <a:pt x="859024" y="453574"/>
                </a:cubicBezTo>
                <a:cubicBezTo>
                  <a:pt x="859024" y="453574"/>
                  <a:pt x="859119" y="453574"/>
                  <a:pt x="859119" y="453479"/>
                </a:cubicBezTo>
                <a:cubicBezTo>
                  <a:pt x="859119" y="453479"/>
                  <a:pt x="859119" y="453384"/>
                  <a:pt x="859024" y="453289"/>
                </a:cubicBezTo>
                <a:close/>
                <a:moveTo>
                  <a:pt x="859689" y="466604"/>
                </a:moveTo>
                <a:cubicBezTo>
                  <a:pt x="859784" y="468697"/>
                  <a:pt x="859879" y="470694"/>
                  <a:pt x="859879" y="472786"/>
                </a:cubicBezTo>
                <a:cubicBezTo>
                  <a:pt x="860070" y="472501"/>
                  <a:pt x="860355" y="472311"/>
                  <a:pt x="860545" y="472025"/>
                </a:cubicBezTo>
                <a:cubicBezTo>
                  <a:pt x="861116" y="469267"/>
                  <a:pt x="860640" y="467650"/>
                  <a:pt x="859689" y="466604"/>
                </a:cubicBezTo>
                <a:close/>
                <a:moveTo>
                  <a:pt x="2312858" y="475640"/>
                </a:moveTo>
                <a:lnTo>
                  <a:pt x="2285467" y="475640"/>
                </a:lnTo>
                <a:cubicBezTo>
                  <a:pt x="2285467" y="440639"/>
                  <a:pt x="2278048" y="387379"/>
                  <a:pt x="2278048" y="387379"/>
                </a:cubicBezTo>
                <a:lnTo>
                  <a:pt x="2289556" y="381862"/>
                </a:lnTo>
                <a:cubicBezTo>
                  <a:pt x="2289556" y="381957"/>
                  <a:pt x="2312858" y="399553"/>
                  <a:pt x="2312858" y="475640"/>
                </a:cubicBezTo>
                <a:close/>
                <a:moveTo>
                  <a:pt x="2301635" y="406400"/>
                </a:moveTo>
                <a:cubicBezTo>
                  <a:pt x="2293456" y="412963"/>
                  <a:pt x="2290412" y="415436"/>
                  <a:pt x="2286608" y="418479"/>
                </a:cubicBezTo>
                <a:cubicBezTo>
                  <a:pt x="2298877" y="425327"/>
                  <a:pt x="2296785" y="416957"/>
                  <a:pt x="2301635" y="406400"/>
                </a:cubicBezTo>
                <a:close/>
                <a:moveTo>
                  <a:pt x="2412437" y="381957"/>
                </a:moveTo>
                <a:lnTo>
                  <a:pt x="2400929" y="387474"/>
                </a:lnTo>
                <a:cubicBezTo>
                  <a:pt x="2400929" y="387474"/>
                  <a:pt x="2408347" y="440639"/>
                  <a:pt x="2408347" y="475735"/>
                </a:cubicBezTo>
                <a:lnTo>
                  <a:pt x="2435739" y="475735"/>
                </a:lnTo>
                <a:cubicBezTo>
                  <a:pt x="2435739" y="399553"/>
                  <a:pt x="2412437" y="381957"/>
                  <a:pt x="2412437" y="381957"/>
                </a:cubicBezTo>
                <a:close/>
                <a:moveTo>
                  <a:pt x="1921009" y="381957"/>
                </a:moveTo>
                <a:lnTo>
                  <a:pt x="1909501" y="387474"/>
                </a:lnTo>
                <a:cubicBezTo>
                  <a:pt x="1909501" y="387474"/>
                  <a:pt x="1916920" y="440639"/>
                  <a:pt x="1916920" y="475735"/>
                </a:cubicBezTo>
                <a:lnTo>
                  <a:pt x="1944311" y="475735"/>
                </a:lnTo>
                <a:cubicBezTo>
                  <a:pt x="1944311" y="399553"/>
                  <a:pt x="1921009" y="381957"/>
                  <a:pt x="1921009" y="381957"/>
                </a:cubicBezTo>
                <a:close/>
                <a:moveTo>
                  <a:pt x="2039800" y="475640"/>
                </a:moveTo>
                <a:lnTo>
                  <a:pt x="2067192" y="475640"/>
                </a:lnTo>
                <a:cubicBezTo>
                  <a:pt x="2067192" y="436930"/>
                  <a:pt x="2061200" y="413438"/>
                  <a:pt x="2055303" y="399553"/>
                </a:cubicBezTo>
                <a:cubicBezTo>
                  <a:pt x="2048550" y="402120"/>
                  <a:pt x="2041798" y="404879"/>
                  <a:pt x="2034950" y="407351"/>
                </a:cubicBezTo>
                <a:cubicBezTo>
                  <a:pt x="2036947" y="426088"/>
                  <a:pt x="2039800" y="454240"/>
                  <a:pt x="2039800" y="475640"/>
                </a:cubicBezTo>
                <a:close/>
                <a:moveTo>
                  <a:pt x="2780984" y="381957"/>
                </a:moveTo>
                <a:lnTo>
                  <a:pt x="2769476" y="387474"/>
                </a:lnTo>
                <a:cubicBezTo>
                  <a:pt x="2769476" y="387474"/>
                  <a:pt x="2776894" y="440639"/>
                  <a:pt x="2776894" y="475735"/>
                </a:cubicBezTo>
                <a:lnTo>
                  <a:pt x="2804286" y="475735"/>
                </a:lnTo>
                <a:cubicBezTo>
                  <a:pt x="2804286" y="399553"/>
                  <a:pt x="2780984" y="381957"/>
                  <a:pt x="2780984" y="381957"/>
                </a:cubicBezTo>
                <a:close/>
                <a:moveTo>
                  <a:pt x="2903865" y="381957"/>
                </a:moveTo>
                <a:lnTo>
                  <a:pt x="2892357" y="387474"/>
                </a:lnTo>
                <a:cubicBezTo>
                  <a:pt x="2892357" y="387474"/>
                  <a:pt x="2899775" y="440639"/>
                  <a:pt x="2899775" y="475735"/>
                </a:cubicBezTo>
                <a:lnTo>
                  <a:pt x="2927166" y="475735"/>
                </a:lnTo>
                <a:cubicBezTo>
                  <a:pt x="2927071" y="399553"/>
                  <a:pt x="2903865" y="381957"/>
                  <a:pt x="2903865" y="381957"/>
                </a:cubicBezTo>
                <a:close/>
                <a:moveTo>
                  <a:pt x="2658103" y="381957"/>
                </a:moveTo>
                <a:lnTo>
                  <a:pt x="2646595" y="387474"/>
                </a:lnTo>
                <a:cubicBezTo>
                  <a:pt x="2646595" y="387474"/>
                  <a:pt x="2651065" y="420001"/>
                  <a:pt x="2653063" y="450911"/>
                </a:cubicBezTo>
                <a:cubicBezTo>
                  <a:pt x="2656106" y="455096"/>
                  <a:pt x="2657343" y="462990"/>
                  <a:pt x="2656582" y="475640"/>
                </a:cubicBezTo>
                <a:lnTo>
                  <a:pt x="2657723" y="475640"/>
                </a:lnTo>
                <a:cubicBezTo>
                  <a:pt x="2666188" y="457283"/>
                  <a:pt x="2673987" y="466224"/>
                  <a:pt x="2681310" y="467175"/>
                </a:cubicBezTo>
                <a:cubicBezTo>
                  <a:pt x="2681025" y="457189"/>
                  <a:pt x="2680454" y="448248"/>
                  <a:pt x="2679503" y="440449"/>
                </a:cubicBezTo>
                <a:cubicBezTo>
                  <a:pt x="2673321" y="437596"/>
                  <a:pt x="2667614" y="435028"/>
                  <a:pt x="2660481" y="431794"/>
                </a:cubicBezTo>
                <a:cubicBezTo>
                  <a:pt x="2668375" y="428275"/>
                  <a:pt x="2673701" y="428275"/>
                  <a:pt x="2677981" y="430273"/>
                </a:cubicBezTo>
                <a:cubicBezTo>
                  <a:pt x="2671514" y="392134"/>
                  <a:pt x="2658103" y="381957"/>
                  <a:pt x="2658103" y="381957"/>
                </a:cubicBezTo>
                <a:close/>
                <a:moveTo>
                  <a:pt x="2528470" y="428371"/>
                </a:moveTo>
                <a:cubicBezTo>
                  <a:pt x="2529896" y="443968"/>
                  <a:pt x="2531228" y="461373"/>
                  <a:pt x="2531228" y="475735"/>
                </a:cubicBezTo>
                <a:lnTo>
                  <a:pt x="2558620" y="475735"/>
                </a:lnTo>
                <a:cubicBezTo>
                  <a:pt x="2558620" y="472025"/>
                  <a:pt x="2558524" y="468601"/>
                  <a:pt x="2558429" y="465178"/>
                </a:cubicBezTo>
                <a:cubicBezTo>
                  <a:pt x="2555766" y="464512"/>
                  <a:pt x="2553198" y="462895"/>
                  <a:pt x="2550725" y="459566"/>
                </a:cubicBezTo>
                <a:cubicBezTo>
                  <a:pt x="2544353" y="451006"/>
                  <a:pt x="2553959" y="446631"/>
                  <a:pt x="2556622" y="440069"/>
                </a:cubicBezTo>
                <a:cubicBezTo>
                  <a:pt x="2556147" y="435979"/>
                  <a:pt x="2555576" y="432080"/>
                  <a:pt x="2554910" y="428561"/>
                </a:cubicBezTo>
                <a:cubicBezTo>
                  <a:pt x="2547872" y="430938"/>
                  <a:pt x="2538837" y="429607"/>
                  <a:pt x="2531418" y="428941"/>
                </a:cubicBezTo>
                <a:cubicBezTo>
                  <a:pt x="2530182" y="428751"/>
                  <a:pt x="2529326" y="428561"/>
                  <a:pt x="2528470" y="428371"/>
                </a:cubicBezTo>
                <a:close/>
                <a:moveTo>
                  <a:pt x="1330098" y="475640"/>
                </a:moveTo>
                <a:cubicBezTo>
                  <a:pt x="1330098" y="446726"/>
                  <a:pt x="1326769" y="426373"/>
                  <a:pt x="1322584" y="412107"/>
                </a:cubicBezTo>
                <a:cubicBezTo>
                  <a:pt x="1316307" y="410775"/>
                  <a:pt x="1311932" y="411631"/>
                  <a:pt x="1309840" y="421142"/>
                </a:cubicBezTo>
                <a:cubicBezTo>
                  <a:pt x="1307177" y="426373"/>
                  <a:pt x="1304418" y="431699"/>
                  <a:pt x="1301755" y="436930"/>
                </a:cubicBezTo>
                <a:cubicBezTo>
                  <a:pt x="1301375" y="436930"/>
                  <a:pt x="1301090" y="436835"/>
                  <a:pt x="1300709" y="436835"/>
                </a:cubicBezTo>
                <a:cubicBezTo>
                  <a:pt x="1301851" y="450055"/>
                  <a:pt x="1302707" y="463941"/>
                  <a:pt x="1302707" y="475735"/>
                </a:cubicBezTo>
                <a:lnTo>
                  <a:pt x="1304704" y="475735"/>
                </a:lnTo>
                <a:cubicBezTo>
                  <a:pt x="1305084" y="472311"/>
                  <a:pt x="1306891" y="468792"/>
                  <a:pt x="1310791" y="464797"/>
                </a:cubicBezTo>
                <a:cubicBezTo>
                  <a:pt x="1310791" y="469267"/>
                  <a:pt x="1310791" y="472786"/>
                  <a:pt x="1310410" y="475735"/>
                </a:cubicBezTo>
                <a:lnTo>
                  <a:pt x="1330098" y="475735"/>
                </a:lnTo>
                <a:close/>
                <a:moveTo>
                  <a:pt x="1306796" y="381957"/>
                </a:moveTo>
                <a:lnTo>
                  <a:pt x="1304418" y="383099"/>
                </a:lnTo>
                <a:cubicBezTo>
                  <a:pt x="1304418" y="383859"/>
                  <a:pt x="1304323" y="384620"/>
                  <a:pt x="1304133" y="385001"/>
                </a:cubicBezTo>
                <a:cubicBezTo>
                  <a:pt x="1302421" y="387664"/>
                  <a:pt x="1300519" y="387569"/>
                  <a:pt x="1298522" y="385952"/>
                </a:cubicBezTo>
                <a:lnTo>
                  <a:pt x="1295288" y="387474"/>
                </a:lnTo>
                <a:cubicBezTo>
                  <a:pt x="1295288" y="387474"/>
                  <a:pt x="1296620" y="396984"/>
                  <a:pt x="1298141" y="410585"/>
                </a:cubicBezTo>
                <a:cubicBezTo>
                  <a:pt x="1299187" y="407351"/>
                  <a:pt x="1300234" y="404023"/>
                  <a:pt x="1301470" y="400028"/>
                </a:cubicBezTo>
                <a:cubicBezTo>
                  <a:pt x="1309554" y="411061"/>
                  <a:pt x="1313359" y="404023"/>
                  <a:pt x="1317353" y="397745"/>
                </a:cubicBezTo>
                <a:cubicBezTo>
                  <a:pt x="1311837" y="385857"/>
                  <a:pt x="1306796" y="381957"/>
                  <a:pt x="1306796" y="381957"/>
                </a:cubicBezTo>
                <a:close/>
                <a:moveTo>
                  <a:pt x="1663835" y="387474"/>
                </a:moveTo>
                <a:cubicBezTo>
                  <a:pt x="1663835" y="387474"/>
                  <a:pt x="1667734" y="415436"/>
                  <a:pt x="1669827" y="444159"/>
                </a:cubicBezTo>
                <a:cubicBezTo>
                  <a:pt x="1673156" y="444824"/>
                  <a:pt x="1676294" y="445680"/>
                  <a:pt x="1678767" y="447678"/>
                </a:cubicBezTo>
                <a:cubicBezTo>
                  <a:pt x="1682952" y="451006"/>
                  <a:pt x="1693129" y="449675"/>
                  <a:pt x="1689039" y="462419"/>
                </a:cubicBezTo>
                <a:cubicBezTo>
                  <a:pt x="1691036" y="478303"/>
                  <a:pt x="1678577" y="465368"/>
                  <a:pt x="1675914" y="472120"/>
                </a:cubicBezTo>
                <a:cubicBezTo>
                  <a:pt x="1676675" y="473833"/>
                  <a:pt x="1677816" y="474879"/>
                  <a:pt x="1679148" y="475640"/>
                </a:cubicBezTo>
                <a:lnTo>
                  <a:pt x="1698550" y="475640"/>
                </a:lnTo>
                <a:cubicBezTo>
                  <a:pt x="1698550" y="414009"/>
                  <a:pt x="1683237" y="390707"/>
                  <a:pt x="1677436" y="384145"/>
                </a:cubicBezTo>
                <a:cubicBezTo>
                  <a:pt x="1673726" y="385666"/>
                  <a:pt x="1670207" y="386142"/>
                  <a:pt x="1666593" y="386047"/>
                </a:cubicBezTo>
                <a:lnTo>
                  <a:pt x="1663835" y="387474"/>
                </a:lnTo>
                <a:close/>
                <a:moveTo>
                  <a:pt x="1671444" y="471930"/>
                </a:moveTo>
                <a:cubicBezTo>
                  <a:pt x="1671349" y="471835"/>
                  <a:pt x="1671253" y="471740"/>
                  <a:pt x="1671158" y="471740"/>
                </a:cubicBezTo>
                <a:cubicBezTo>
                  <a:pt x="1671158" y="471930"/>
                  <a:pt x="1671158" y="472216"/>
                  <a:pt x="1671158" y="472406"/>
                </a:cubicBezTo>
                <a:cubicBezTo>
                  <a:pt x="1671253" y="472216"/>
                  <a:pt x="1671349" y="472120"/>
                  <a:pt x="1671444" y="471930"/>
                </a:cubicBezTo>
                <a:close/>
                <a:moveTo>
                  <a:pt x="1793659" y="392800"/>
                </a:moveTo>
                <a:cubicBezTo>
                  <a:pt x="1792042" y="394987"/>
                  <a:pt x="1790330" y="397175"/>
                  <a:pt x="1788713" y="399362"/>
                </a:cubicBezTo>
                <a:cubicBezTo>
                  <a:pt x="1789474" y="400503"/>
                  <a:pt x="1790140" y="401645"/>
                  <a:pt x="1790900" y="402786"/>
                </a:cubicBezTo>
                <a:cubicBezTo>
                  <a:pt x="1793659" y="408683"/>
                  <a:pt x="1795561" y="415531"/>
                  <a:pt x="1802789" y="417053"/>
                </a:cubicBezTo>
                <a:cubicBezTo>
                  <a:pt x="1799746" y="423044"/>
                  <a:pt x="1795656" y="425422"/>
                  <a:pt x="1791186" y="426373"/>
                </a:cubicBezTo>
                <a:cubicBezTo>
                  <a:pt x="1792708" y="442352"/>
                  <a:pt x="1794039" y="460612"/>
                  <a:pt x="1794039" y="475640"/>
                </a:cubicBezTo>
                <a:lnTo>
                  <a:pt x="1821430" y="475640"/>
                </a:lnTo>
                <a:cubicBezTo>
                  <a:pt x="1821430" y="413438"/>
                  <a:pt x="1805928" y="390327"/>
                  <a:pt x="1800221" y="383955"/>
                </a:cubicBezTo>
                <a:cubicBezTo>
                  <a:pt x="1799841" y="387379"/>
                  <a:pt x="1798224" y="390422"/>
                  <a:pt x="1793659" y="392800"/>
                </a:cubicBezTo>
                <a:close/>
                <a:moveTo>
                  <a:pt x="1552462" y="381957"/>
                </a:moveTo>
                <a:lnTo>
                  <a:pt x="1540954" y="387474"/>
                </a:lnTo>
                <a:cubicBezTo>
                  <a:pt x="1540954" y="387474"/>
                  <a:pt x="1544949" y="416577"/>
                  <a:pt x="1547136" y="445871"/>
                </a:cubicBezTo>
                <a:lnTo>
                  <a:pt x="1547136" y="423615"/>
                </a:lnTo>
                <a:cubicBezTo>
                  <a:pt x="1558359" y="431224"/>
                  <a:pt x="1557598" y="437691"/>
                  <a:pt x="1547327" y="448153"/>
                </a:cubicBezTo>
                <a:cubicBezTo>
                  <a:pt x="1547992" y="457759"/>
                  <a:pt x="1548373" y="467270"/>
                  <a:pt x="1548373" y="475735"/>
                </a:cubicBezTo>
                <a:lnTo>
                  <a:pt x="1575764" y="475735"/>
                </a:lnTo>
                <a:cubicBezTo>
                  <a:pt x="1575764" y="399553"/>
                  <a:pt x="1552462" y="381957"/>
                  <a:pt x="1552462" y="381957"/>
                </a:cubicBezTo>
                <a:close/>
                <a:moveTo>
                  <a:pt x="1978170" y="276672"/>
                </a:moveTo>
                <a:lnTo>
                  <a:pt x="2080222" y="276672"/>
                </a:lnTo>
                <a:lnTo>
                  <a:pt x="2016689" y="357229"/>
                </a:lnTo>
                <a:lnTo>
                  <a:pt x="1965615" y="321563"/>
                </a:lnTo>
                <a:lnTo>
                  <a:pt x="1965615" y="321563"/>
                </a:lnTo>
                <a:lnTo>
                  <a:pt x="1953537" y="313098"/>
                </a:lnTo>
                <a:lnTo>
                  <a:pt x="1965615" y="295218"/>
                </a:lnTo>
                <a:lnTo>
                  <a:pt x="1965615" y="295218"/>
                </a:lnTo>
                <a:lnTo>
                  <a:pt x="1978170" y="276672"/>
                </a:lnTo>
                <a:close/>
                <a:moveTo>
                  <a:pt x="2028197" y="326699"/>
                </a:moveTo>
                <a:cubicBezTo>
                  <a:pt x="2029719" y="328982"/>
                  <a:pt x="2032192" y="331264"/>
                  <a:pt x="2034760" y="331835"/>
                </a:cubicBezTo>
                <a:cubicBezTo>
                  <a:pt x="2036091" y="332120"/>
                  <a:pt x="2039800" y="328696"/>
                  <a:pt x="2039610" y="327365"/>
                </a:cubicBezTo>
                <a:cubicBezTo>
                  <a:pt x="2039230" y="324607"/>
                  <a:pt x="2036947" y="322134"/>
                  <a:pt x="2034569" y="318139"/>
                </a:cubicBezTo>
                <a:cubicBezTo>
                  <a:pt x="2030765" y="323085"/>
                  <a:pt x="2027722" y="326033"/>
                  <a:pt x="2028197" y="326699"/>
                </a:cubicBezTo>
                <a:close/>
                <a:moveTo>
                  <a:pt x="2088496" y="295218"/>
                </a:moveTo>
                <a:lnTo>
                  <a:pt x="2088496" y="295218"/>
                </a:lnTo>
                <a:lnTo>
                  <a:pt x="2076417" y="313194"/>
                </a:lnTo>
                <a:lnTo>
                  <a:pt x="2088496" y="321658"/>
                </a:lnTo>
                <a:lnTo>
                  <a:pt x="2088496" y="321658"/>
                </a:lnTo>
                <a:lnTo>
                  <a:pt x="2139570" y="357229"/>
                </a:lnTo>
                <a:lnTo>
                  <a:pt x="2203102" y="276672"/>
                </a:lnTo>
                <a:lnTo>
                  <a:pt x="2101051" y="276672"/>
                </a:lnTo>
                <a:lnTo>
                  <a:pt x="2088496" y="295218"/>
                </a:lnTo>
                <a:close/>
                <a:moveTo>
                  <a:pt x="2296594" y="313764"/>
                </a:moveTo>
                <a:lnTo>
                  <a:pt x="2325888" y="276672"/>
                </a:lnTo>
                <a:lnTo>
                  <a:pt x="2279094" y="276672"/>
                </a:lnTo>
                <a:cubicBezTo>
                  <a:pt x="2286323" y="287704"/>
                  <a:pt x="2292600" y="300924"/>
                  <a:pt x="2296594" y="313764"/>
                </a:cubicBezTo>
                <a:close/>
                <a:moveTo>
                  <a:pt x="2334162" y="295218"/>
                </a:moveTo>
                <a:lnTo>
                  <a:pt x="2334162" y="295218"/>
                </a:lnTo>
                <a:lnTo>
                  <a:pt x="2322084" y="313194"/>
                </a:lnTo>
                <a:lnTo>
                  <a:pt x="2334162" y="321658"/>
                </a:lnTo>
                <a:lnTo>
                  <a:pt x="2334162" y="321658"/>
                </a:lnTo>
                <a:lnTo>
                  <a:pt x="2385236" y="357229"/>
                </a:lnTo>
                <a:lnTo>
                  <a:pt x="2448769" y="276672"/>
                </a:lnTo>
                <a:lnTo>
                  <a:pt x="2346717" y="276672"/>
                </a:lnTo>
                <a:lnTo>
                  <a:pt x="2334162" y="295218"/>
                </a:lnTo>
                <a:close/>
                <a:moveTo>
                  <a:pt x="2457043" y="295218"/>
                </a:moveTo>
                <a:lnTo>
                  <a:pt x="2457043" y="295218"/>
                </a:lnTo>
                <a:lnTo>
                  <a:pt x="2444964" y="313194"/>
                </a:lnTo>
                <a:lnTo>
                  <a:pt x="2457043" y="321658"/>
                </a:lnTo>
                <a:lnTo>
                  <a:pt x="2457043" y="321658"/>
                </a:lnTo>
                <a:lnTo>
                  <a:pt x="2508117" y="357229"/>
                </a:lnTo>
                <a:lnTo>
                  <a:pt x="2512396" y="351808"/>
                </a:lnTo>
                <a:cubicBezTo>
                  <a:pt x="2512682" y="351047"/>
                  <a:pt x="2512682" y="350286"/>
                  <a:pt x="2513062" y="349525"/>
                </a:cubicBezTo>
                <a:cubicBezTo>
                  <a:pt x="2505358" y="350571"/>
                  <a:pt x="2504978" y="344960"/>
                  <a:pt x="2504027" y="339729"/>
                </a:cubicBezTo>
                <a:cubicBezTo>
                  <a:pt x="2501554" y="326604"/>
                  <a:pt x="2498986" y="313479"/>
                  <a:pt x="2496418" y="300259"/>
                </a:cubicBezTo>
                <a:cubicBezTo>
                  <a:pt x="2494040" y="293506"/>
                  <a:pt x="2491663" y="286753"/>
                  <a:pt x="2489095" y="279430"/>
                </a:cubicBezTo>
                <a:cubicBezTo>
                  <a:pt x="2502315" y="279240"/>
                  <a:pt x="2497940" y="291794"/>
                  <a:pt x="2503456" y="296454"/>
                </a:cubicBezTo>
                <a:cubicBezTo>
                  <a:pt x="2514584" y="304919"/>
                  <a:pt x="2519720" y="319376"/>
                  <a:pt x="2531799" y="327175"/>
                </a:cubicBezTo>
                <a:lnTo>
                  <a:pt x="2571649" y="276577"/>
                </a:lnTo>
                <a:lnTo>
                  <a:pt x="2469597" y="276577"/>
                </a:lnTo>
                <a:lnTo>
                  <a:pt x="2457043" y="295218"/>
                </a:lnTo>
                <a:close/>
                <a:moveTo>
                  <a:pt x="1609623" y="276672"/>
                </a:moveTo>
                <a:lnTo>
                  <a:pt x="1711675" y="276672"/>
                </a:lnTo>
                <a:lnTo>
                  <a:pt x="1648142" y="357229"/>
                </a:lnTo>
                <a:lnTo>
                  <a:pt x="1597069" y="321658"/>
                </a:lnTo>
                <a:lnTo>
                  <a:pt x="1597069" y="321658"/>
                </a:lnTo>
                <a:lnTo>
                  <a:pt x="1584990" y="313194"/>
                </a:lnTo>
                <a:lnTo>
                  <a:pt x="1597069" y="295313"/>
                </a:lnTo>
                <a:lnTo>
                  <a:pt x="1597069" y="295313"/>
                </a:lnTo>
                <a:lnTo>
                  <a:pt x="1609623" y="276672"/>
                </a:lnTo>
                <a:close/>
                <a:moveTo>
                  <a:pt x="1627408" y="301781"/>
                </a:moveTo>
                <a:cubicBezTo>
                  <a:pt x="1632734" y="307392"/>
                  <a:pt x="1635492" y="310340"/>
                  <a:pt x="1639963" y="315096"/>
                </a:cubicBezTo>
                <a:cubicBezTo>
                  <a:pt x="1639772" y="304634"/>
                  <a:pt x="1652612" y="299878"/>
                  <a:pt x="1646906" y="292650"/>
                </a:cubicBezTo>
                <a:cubicBezTo>
                  <a:pt x="1639582" y="283424"/>
                  <a:pt x="1637300" y="302731"/>
                  <a:pt x="1627408" y="301781"/>
                </a:cubicBezTo>
                <a:close/>
                <a:moveTo>
                  <a:pt x="1772259" y="276672"/>
                </a:moveTo>
                <a:lnTo>
                  <a:pt x="1834555" y="276672"/>
                </a:lnTo>
                <a:lnTo>
                  <a:pt x="1789093" y="334308"/>
                </a:lnTo>
                <a:cubicBezTo>
                  <a:pt x="1784718" y="332976"/>
                  <a:pt x="1780819" y="333166"/>
                  <a:pt x="1779107" y="343248"/>
                </a:cubicBezTo>
                <a:cubicBezTo>
                  <a:pt x="1779583" y="343914"/>
                  <a:pt x="1780153" y="344389"/>
                  <a:pt x="1780724" y="344960"/>
                </a:cubicBezTo>
                <a:lnTo>
                  <a:pt x="1771023" y="357229"/>
                </a:lnTo>
                <a:lnTo>
                  <a:pt x="1719949" y="321658"/>
                </a:lnTo>
                <a:lnTo>
                  <a:pt x="1719949" y="321658"/>
                </a:lnTo>
                <a:lnTo>
                  <a:pt x="1707870" y="313194"/>
                </a:lnTo>
                <a:lnTo>
                  <a:pt x="1719949" y="295313"/>
                </a:lnTo>
                <a:lnTo>
                  <a:pt x="1719949" y="295313"/>
                </a:lnTo>
                <a:lnTo>
                  <a:pt x="1732504" y="276767"/>
                </a:lnTo>
                <a:lnTo>
                  <a:pt x="1763129" y="276767"/>
                </a:lnTo>
                <a:cubicBezTo>
                  <a:pt x="1763319" y="278194"/>
                  <a:pt x="1763414" y="279715"/>
                  <a:pt x="1763604" y="281427"/>
                </a:cubicBezTo>
                <a:cubicBezTo>
                  <a:pt x="1768740" y="281998"/>
                  <a:pt x="1771023" y="279810"/>
                  <a:pt x="1772259" y="276672"/>
                </a:cubicBezTo>
                <a:close/>
                <a:moveTo>
                  <a:pt x="1765792" y="291794"/>
                </a:moveTo>
                <a:cubicBezTo>
                  <a:pt x="1758944" y="296359"/>
                  <a:pt x="1755330" y="299308"/>
                  <a:pt x="1755805" y="306631"/>
                </a:cubicBezTo>
                <a:cubicBezTo>
                  <a:pt x="1765031" y="308723"/>
                  <a:pt x="1762463" y="299498"/>
                  <a:pt x="1765792" y="291794"/>
                </a:cubicBezTo>
                <a:close/>
                <a:moveTo>
                  <a:pt x="1855289" y="276672"/>
                </a:moveTo>
                <a:lnTo>
                  <a:pt x="1957341" y="276672"/>
                </a:lnTo>
                <a:lnTo>
                  <a:pt x="1893808" y="357229"/>
                </a:lnTo>
                <a:lnTo>
                  <a:pt x="1842735" y="321658"/>
                </a:lnTo>
                <a:lnTo>
                  <a:pt x="1842735" y="321658"/>
                </a:lnTo>
                <a:lnTo>
                  <a:pt x="1830656" y="313194"/>
                </a:lnTo>
                <a:lnTo>
                  <a:pt x="1842735" y="295313"/>
                </a:lnTo>
                <a:lnTo>
                  <a:pt x="1842735" y="295313"/>
                </a:lnTo>
                <a:lnTo>
                  <a:pt x="1855289" y="276672"/>
                </a:lnTo>
                <a:close/>
                <a:moveTo>
                  <a:pt x="1880398" y="311006"/>
                </a:moveTo>
                <a:cubicBezTo>
                  <a:pt x="1880398" y="312433"/>
                  <a:pt x="1882205" y="315286"/>
                  <a:pt x="1883061" y="315096"/>
                </a:cubicBezTo>
                <a:cubicBezTo>
                  <a:pt x="1886865" y="314525"/>
                  <a:pt x="1888292" y="311292"/>
                  <a:pt x="1888007" y="305870"/>
                </a:cubicBezTo>
                <a:cubicBezTo>
                  <a:pt x="1883061" y="304253"/>
                  <a:pt x="1880493" y="305775"/>
                  <a:pt x="1880398" y="311006"/>
                </a:cubicBezTo>
                <a:close/>
                <a:moveTo>
                  <a:pt x="3439803" y="295218"/>
                </a:moveTo>
                <a:lnTo>
                  <a:pt x="3439803" y="295218"/>
                </a:lnTo>
                <a:lnTo>
                  <a:pt x="3427725" y="313194"/>
                </a:lnTo>
                <a:lnTo>
                  <a:pt x="3435238" y="318425"/>
                </a:lnTo>
                <a:cubicBezTo>
                  <a:pt x="3449029" y="317664"/>
                  <a:pt x="3456352" y="317283"/>
                  <a:pt x="3463676" y="316808"/>
                </a:cubicBezTo>
                <a:cubicBezTo>
                  <a:pt x="3469192" y="316808"/>
                  <a:pt x="3474613" y="316712"/>
                  <a:pt x="3480129" y="316712"/>
                </a:cubicBezTo>
                <a:cubicBezTo>
                  <a:pt x="3486312" y="312623"/>
                  <a:pt x="3491828" y="306346"/>
                  <a:pt x="3500483" y="310721"/>
                </a:cubicBezTo>
                <a:cubicBezTo>
                  <a:pt x="3508567" y="306631"/>
                  <a:pt x="3520361" y="314525"/>
                  <a:pt x="3526352" y="300829"/>
                </a:cubicBezTo>
                <a:cubicBezTo>
                  <a:pt x="3526162" y="304634"/>
                  <a:pt x="3527304" y="307107"/>
                  <a:pt x="3529015" y="309009"/>
                </a:cubicBezTo>
                <a:lnTo>
                  <a:pt x="3554409" y="276767"/>
                </a:lnTo>
                <a:lnTo>
                  <a:pt x="3452358" y="276767"/>
                </a:lnTo>
                <a:lnTo>
                  <a:pt x="3439803" y="295218"/>
                </a:lnTo>
                <a:close/>
                <a:moveTo>
                  <a:pt x="3329477" y="276672"/>
                </a:moveTo>
                <a:lnTo>
                  <a:pt x="3431529" y="276672"/>
                </a:lnTo>
                <a:lnTo>
                  <a:pt x="3397100" y="320327"/>
                </a:lnTo>
                <a:cubicBezTo>
                  <a:pt x="3397004" y="320327"/>
                  <a:pt x="3396909" y="320327"/>
                  <a:pt x="3396814" y="320327"/>
                </a:cubicBezTo>
                <a:cubicBezTo>
                  <a:pt x="3396814" y="320422"/>
                  <a:pt x="3396909" y="320422"/>
                  <a:pt x="3396909" y="320422"/>
                </a:cubicBezTo>
                <a:lnTo>
                  <a:pt x="3367901" y="357229"/>
                </a:lnTo>
                <a:lnTo>
                  <a:pt x="3316828" y="321658"/>
                </a:lnTo>
                <a:lnTo>
                  <a:pt x="3316828" y="321658"/>
                </a:lnTo>
                <a:lnTo>
                  <a:pt x="3304749" y="313194"/>
                </a:lnTo>
                <a:lnTo>
                  <a:pt x="3316828" y="295313"/>
                </a:lnTo>
                <a:lnTo>
                  <a:pt x="3316828" y="295313"/>
                </a:lnTo>
                <a:lnTo>
                  <a:pt x="3329477" y="276672"/>
                </a:lnTo>
                <a:close/>
                <a:moveTo>
                  <a:pt x="3361814" y="312433"/>
                </a:moveTo>
                <a:cubicBezTo>
                  <a:pt x="3368662" y="306536"/>
                  <a:pt x="3372466" y="303207"/>
                  <a:pt x="3376461" y="299783"/>
                </a:cubicBezTo>
                <a:cubicBezTo>
                  <a:pt x="3375034" y="295028"/>
                  <a:pt x="3371325" y="290748"/>
                  <a:pt x="3367520" y="292460"/>
                </a:cubicBezTo>
                <a:cubicBezTo>
                  <a:pt x="3360197" y="295789"/>
                  <a:pt x="3363906" y="303207"/>
                  <a:pt x="3361814" y="312433"/>
                </a:cubicBezTo>
                <a:close/>
                <a:moveTo>
                  <a:pt x="3206691" y="276672"/>
                </a:moveTo>
                <a:lnTo>
                  <a:pt x="3308743" y="276672"/>
                </a:lnTo>
                <a:lnTo>
                  <a:pt x="3245211" y="357229"/>
                </a:lnTo>
                <a:lnTo>
                  <a:pt x="3199558" y="325367"/>
                </a:lnTo>
                <a:cubicBezTo>
                  <a:pt x="3198702" y="324607"/>
                  <a:pt x="3197751" y="323941"/>
                  <a:pt x="3196800" y="323465"/>
                </a:cubicBezTo>
                <a:lnTo>
                  <a:pt x="3194232" y="321658"/>
                </a:lnTo>
                <a:lnTo>
                  <a:pt x="3194232" y="321658"/>
                </a:lnTo>
                <a:lnTo>
                  <a:pt x="3182153" y="313194"/>
                </a:lnTo>
                <a:lnTo>
                  <a:pt x="3194232" y="295313"/>
                </a:lnTo>
                <a:lnTo>
                  <a:pt x="3194232" y="295313"/>
                </a:lnTo>
                <a:lnTo>
                  <a:pt x="3206691" y="276672"/>
                </a:lnTo>
                <a:close/>
                <a:moveTo>
                  <a:pt x="3214776" y="284185"/>
                </a:moveTo>
                <a:cubicBezTo>
                  <a:pt x="3221243" y="292270"/>
                  <a:pt x="3227520" y="299783"/>
                  <a:pt x="3235985" y="298261"/>
                </a:cubicBezTo>
                <a:cubicBezTo>
                  <a:pt x="3242548" y="297120"/>
                  <a:pt x="3244069" y="289131"/>
                  <a:pt x="3235795" y="285993"/>
                </a:cubicBezTo>
                <a:cubicBezTo>
                  <a:pt x="3230278" y="283995"/>
                  <a:pt x="3223621" y="284851"/>
                  <a:pt x="3214776" y="284185"/>
                </a:cubicBezTo>
                <a:close/>
                <a:moveTo>
                  <a:pt x="3210115" y="305109"/>
                </a:moveTo>
                <a:cubicBezTo>
                  <a:pt x="3206787" y="300734"/>
                  <a:pt x="3203743" y="296740"/>
                  <a:pt x="3200034" y="291794"/>
                </a:cubicBezTo>
                <a:cubicBezTo>
                  <a:pt x="3192615" y="298357"/>
                  <a:pt x="3191189" y="304348"/>
                  <a:pt x="3195944" y="311672"/>
                </a:cubicBezTo>
                <a:cubicBezTo>
                  <a:pt x="3201936" y="313003"/>
                  <a:pt x="3205645" y="309579"/>
                  <a:pt x="3210115" y="305109"/>
                </a:cubicBezTo>
                <a:close/>
                <a:moveTo>
                  <a:pt x="3659124" y="329838"/>
                </a:moveTo>
                <a:cubicBezTo>
                  <a:pt x="3660456" y="332596"/>
                  <a:pt x="3661502" y="335925"/>
                  <a:pt x="3662073" y="340109"/>
                </a:cubicBezTo>
                <a:cubicBezTo>
                  <a:pt x="3662263" y="341346"/>
                  <a:pt x="3665687" y="342107"/>
                  <a:pt x="3667589" y="343058"/>
                </a:cubicBezTo>
                <a:cubicBezTo>
                  <a:pt x="3664546" y="361794"/>
                  <a:pt x="3664546" y="361794"/>
                  <a:pt x="3654464" y="359607"/>
                </a:cubicBezTo>
                <a:lnTo>
                  <a:pt x="3653132" y="359702"/>
                </a:lnTo>
                <a:cubicBezTo>
                  <a:pt x="3660931" y="369308"/>
                  <a:pt x="3671394" y="386237"/>
                  <a:pt x="3678241" y="412963"/>
                </a:cubicBezTo>
                <a:cubicBezTo>
                  <a:pt x="3686801" y="413058"/>
                  <a:pt x="3681856" y="420952"/>
                  <a:pt x="3683758" y="424946"/>
                </a:cubicBezTo>
                <a:cubicBezTo>
                  <a:pt x="3687277" y="426944"/>
                  <a:pt x="3689274" y="425422"/>
                  <a:pt x="3690510" y="422093"/>
                </a:cubicBezTo>
                <a:cubicBezTo>
                  <a:pt x="3695931" y="417338"/>
                  <a:pt x="3701353" y="412677"/>
                  <a:pt x="3707440" y="407446"/>
                </a:cubicBezTo>
                <a:cubicBezTo>
                  <a:pt x="3701638" y="400503"/>
                  <a:pt x="3696597" y="394417"/>
                  <a:pt x="3691461" y="388329"/>
                </a:cubicBezTo>
                <a:lnTo>
                  <a:pt x="3691461" y="388329"/>
                </a:lnTo>
                <a:cubicBezTo>
                  <a:pt x="3691176" y="386427"/>
                  <a:pt x="3690796" y="384525"/>
                  <a:pt x="3690510" y="382623"/>
                </a:cubicBezTo>
                <a:cubicBezTo>
                  <a:pt x="3684328" y="377773"/>
                  <a:pt x="3667875" y="396224"/>
                  <a:pt x="3671013" y="376821"/>
                </a:cubicBezTo>
                <a:cubicBezTo>
                  <a:pt x="3672440" y="367976"/>
                  <a:pt x="3673866" y="358941"/>
                  <a:pt x="3674152" y="349715"/>
                </a:cubicBezTo>
                <a:cubicBezTo>
                  <a:pt x="3676434" y="346482"/>
                  <a:pt x="3673581" y="339253"/>
                  <a:pt x="3681950" y="340014"/>
                </a:cubicBezTo>
                <a:cubicBezTo>
                  <a:pt x="3682331" y="348764"/>
                  <a:pt x="3685375" y="356468"/>
                  <a:pt x="3690986" y="363030"/>
                </a:cubicBezTo>
                <a:cubicBezTo>
                  <a:pt x="3694029" y="358751"/>
                  <a:pt x="3697073" y="354471"/>
                  <a:pt x="3700116" y="350191"/>
                </a:cubicBezTo>
                <a:cubicBezTo>
                  <a:pt x="3707059" y="352378"/>
                  <a:pt x="3712861" y="357800"/>
                  <a:pt x="3719994" y="359321"/>
                </a:cubicBezTo>
                <a:lnTo>
                  <a:pt x="3685565" y="335734"/>
                </a:lnTo>
                <a:lnTo>
                  <a:pt x="3665877" y="322229"/>
                </a:lnTo>
                <a:lnTo>
                  <a:pt x="3659124" y="329838"/>
                </a:lnTo>
                <a:close/>
                <a:moveTo>
                  <a:pt x="2825590" y="295218"/>
                </a:moveTo>
                <a:lnTo>
                  <a:pt x="2825590" y="295218"/>
                </a:lnTo>
                <a:lnTo>
                  <a:pt x="2813511" y="313194"/>
                </a:lnTo>
                <a:lnTo>
                  <a:pt x="2825590" y="321658"/>
                </a:lnTo>
                <a:lnTo>
                  <a:pt x="2825590" y="321658"/>
                </a:lnTo>
                <a:lnTo>
                  <a:pt x="2876664" y="357229"/>
                </a:lnTo>
                <a:lnTo>
                  <a:pt x="2940196" y="276672"/>
                </a:lnTo>
                <a:lnTo>
                  <a:pt x="2838144" y="276672"/>
                </a:lnTo>
                <a:lnTo>
                  <a:pt x="2825590" y="295218"/>
                </a:lnTo>
                <a:close/>
                <a:moveTo>
                  <a:pt x="2702709" y="295218"/>
                </a:moveTo>
                <a:lnTo>
                  <a:pt x="2702709" y="295218"/>
                </a:lnTo>
                <a:lnTo>
                  <a:pt x="2690631" y="313194"/>
                </a:lnTo>
                <a:lnTo>
                  <a:pt x="2702709" y="321658"/>
                </a:lnTo>
                <a:lnTo>
                  <a:pt x="2702709" y="321658"/>
                </a:lnTo>
                <a:lnTo>
                  <a:pt x="2753783" y="357229"/>
                </a:lnTo>
                <a:lnTo>
                  <a:pt x="2817316" y="276672"/>
                </a:lnTo>
                <a:lnTo>
                  <a:pt x="2715264" y="276672"/>
                </a:lnTo>
                <a:lnTo>
                  <a:pt x="2702709" y="295218"/>
                </a:lnTo>
                <a:close/>
                <a:moveTo>
                  <a:pt x="2948376" y="295218"/>
                </a:moveTo>
                <a:lnTo>
                  <a:pt x="2948376" y="295218"/>
                </a:lnTo>
                <a:lnTo>
                  <a:pt x="2936297" y="313194"/>
                </a:lnTo>
                <a:lnTo>
                  <a:pt x="2948376" y="321658"/>
                </a:lnTo>
                <a:lnTo>
                  <a:pt x="2948376" y="321658"/>
                </a:lnTo>
                <a:lnTo>
                  <a:pt x="2999449" y="357229"/>
                </a:lnTo>
                <a:lnTo>
                  <a:pt x="3062982" y="276672"/>
                </a:lnTo>
                <a:lnTo>
                  <a:pt x="2960930" y="276672"/>
                </a:lnTo>
                <a:lnTo>
                  <a:pt x="2948376" y="295218"/>
                </a:lnTo>
                <a:close/>
                <a:moveTo>
                  <a:pt x="2592383" y="276672"/>
                </a:moveTo>
                <a:lnTo>
                  <a:pt x="2694435" y="276672"/>
                </a:lnTo>
                <a:lnTo>
                  <a:pt x="2630902" y="357229"/>
                </a:lnTo>
                <a:lnTo>
                  <a:pt x="2579829" y="321658"/>
                </a:lnTo>
                <a:lnTo>
                  <a:pt x="2579829" y="321658"/>
                </a:lnTo>
                <a:lnTo>
                  <a:pt x="2567750" y="313194"/>
                </a:lnTo>
                <a:lnTo>
                  <a:pt x="2579829" y="295313"/>
                </a:lnTo>
                <a:lnTo>
                  <a:pt x="2579829" y="295313"/>
                </a:lnTo>
                <a:lnTo>
                  <a:pt x="2592383" y="276672"/>
                </a:lnTo>
                <a:close/>
                <a:moveTo>
                  <a:pt x="2632234" y="319756"/>
                </a:moveTo>
                <a:cubicBezTo>
                  <a:pt x="2632424" y="321848"/>
                  <a:pt x="2638321" y="325463"/>
                  <a:pt x="2640603" y="324797"/>
                </a:cubicBezTo>
                <a:cubicBezTo>
                  <a:pt x="2648307" y="322514"/>
                  <a:pt x="2644598" y="316808"/>
                  <a:pt x="2644218" y="311672"/>
                </a:cubicBezTo>
                <a:cubicBezTo>
                  <a:pt x="2637465" y="311957"/>
                  <a:pt x="2631568" y="312528"/>
                  <a:pt x="2632234" y="319756"/>
                </a:cubicBezTo>
                <a:close/>
                <a:moveTo>
                  <a:pt x="471740" y="322229"/>
                </a:moveTo>
                <a:lnTo>
                  <a:pt x="470409" y="323751"/>
                </a:lnTo>
                <a:cubicBezTo>
                  <a:pt x="478588" y="325558"/>
                  <a:pt x="476781" y="332120"/>
                  <a:pt x="474688" y="338683"/>
                </a:cubicBezTo>
                <a:cubicBezTo>
                  <a:pt x="483724" y="340014"/>
                  <a:pt x="492759" y="342487"/>
                  <a:pt x="501699" y="342582"/>
                </a:cubicBezTo>
                <a:lnTo>
                  <a:pt x="491428" y="335639"/>
                </a:lnTo>
                <a:lnTo>
                  <a:pt x="471740" y="322229"/>
                </a:lnTo>
                <a:close/>
                <a:moveTo>
                  <a:pt x="487053" y="374348"/>
                </a:moveTo>
                <a:cubicBezTo>
                  <a:pt x="488099" y="373017"/>
                  <a:pt x="488574" y="371400"/>
                  <a:pt x="488955" y="369593"/>
                </a:cubicBezTo>
                <a:cubicBezTo>
                  <a:pt x="488574" y="371400"/>
                  <a:pt x="488004" y="373112"/>
                  <a:pt x="487053" y="374348"/>
                </a:cubicBezTo>
                <a:lnTo>
                  <a:pt x="487053" y="374348"/>
                </a:lnTo>
                <a:close/>
                <a:moveTo>
                  <a:pt x="419620" y="357134"/>
                </a:moveTo>
                <a:lnTo>
                  <a:pt x="423425" y="352283"/>
                </a:lnTo>
                <a:cubicBezTo>
                  <a:pt x="420952" y="353044"/>
                  <a:pt x="418479" y="353805"/>
                  <a:pt x="415911" y="354566"/>
                </a:cubicBezTo>
                <a:lnTo>
                  <a:pt x="419620" y="357134"/>
                </a:lnTo>
                <a:close/>
                <a:moveTo>
                  <a:pt x="387569" y="367501"/>
                </a:moveTo>
                <a:lnTo>
                  <a:pt x="387854" y="367691"/>
                </a:lnTo>
                <a:lnTo>
                  <a:pt x="387854" y="367691"/>
                </a:lnTo>
                <a:cubicBezTo>
                  <a:pt x="390327" y="369783"/>
                  <a:pt x="392800" y="371876"/>
                  <a:pt x="395273" y="373968"/>
                </a:cubicBezTo>
                <a:cubicBezTo>
                  <a:pt x="398126" y="371305"/>
                  <a:pt x="401074" y="368547"/>
                  <a:pt x="403452" y="366359"/>
                </a:cubicBezTo>
                <a:cubicBezTo>
                  <a:pt x="410775" y="371495"/>
                  <a:pt x="397936" y="380626"/>
                  <a:pt x="407922" y="385762"/>
                </a:cubicBezTo>
                <a:cubicBezTo>
                  <a:pt x="408112" y="385191"/>
                  <a:pt x="408302" y="384716"/>
                  <a:pt x="408493" y="384145"/>
                </a:cubicBezTo>
                <a:cubicBezTo>
                  <a:pt x="408112" y="383003"/>
                  <a:pt x="407732" y="381767"/>
                  <a:pt x="407256" y="380721"/>
                </a:cubicBezTo>
                <a:lnTo>
                  <a:pt x="414865" y="367310"/>
                </a:lnTo>
                <a:lnTo>
                  <a:pt x="397840" y="355707"/>
                </a:lnTo>
                <a:cubicBezTo>
                  <a:pt x="393465" y="358085"/>
                  <a:pt x="391563" y="364362"/>
                  <a:pt x="387569" y="367501"/>
                </a:cubicBezTo>
                <a:close/>
                <a:moveTo>
                  <a:pt x="368262" y="465558"/>
                </a:moveTo>
                <a:cubicBezTo>
                  <a:pt x="368357" y="468506"/>
                  <a:pt x="368452" y="471360"/>
                  <a:pt x="368547" y="474403"/>
                </a:cubicBezTo>
                <a:cubicBezTo>
                  <a:pt x="368737" y="473547"/>
                  <a:pt x="369023" y="472786"/>
                  <a:pt x="369213" y="471930"/>
                </a:cubicBezTo>
                <a:cubicBezTo>
                  <a:pt x="370164" y="473167"/>
                  <a:pt x="370734" y="474403"/>
                  <a:pt x="371495" y="475640"/>
                </a:cubicBezTo>
                <a:lnTo>
                  <a:pt x="377297" y="475640"/>
                </a:lnTo>
                <a:cubicBezTo>
                  <a:pt x="375014" y="471740"/>
                  <a:pt x="372637" y="467555"/>
                  <a:pt x="368262" y="465558"/>
                </a:cubicBezTo>
                <a:close/>
                <a:moveTo>
                  <a:pt x="414009" y="405829"/>
                </a:moveTo>
                <a:cubicBezTo>
                  <a:pt x="416672" y="421998"/>
                  <a:pt x="417433" y="439498"/>
                  <a:pt x="417433" y="453004"/>
                </a:cubicBezTo>
                <a:cubicBezTo>
                  <a:pt x="417433" y="466319"/>
                  <a:pt x="416767" y="475640"/>
                  <a:pt x="416767" y="475640"/>
                </a:cubicBezTo>
                <a:lnTo>
                  <a:pt x="391183" y="475640"/>
                </a:lnTo>
                <a:cubicBezTo>
                  <a:pt x="387474" y="461468"/>
                  <a:pt x="381006" y="456333"/>
                  <a:pt x="368167" y="461278"/>
                </a:cubicBezTo>
                <a:cubicBezTo>
                  <a:pt x="367786" y="453670"/>
                  <a:pt x="367215" y="446441"/>
                  <a:pt x="366359" y="439689"/>
                </a:cubicBezTo>
                <a:cubicBezTo>
                  <a:pt x="366550" y="439689"/>
                  <a:pt x="366740" y="439783"/>
                  <a:pt x="366930" y="439879"/>
                </a:cubicBezTo>
                <a:cubicBezTo>
                  <a:pt x="369783" y="438737"/>
                  <a:pt x="377487" y="448914"/>
                  <a:pt x="374919" y="434648"/>
                </a:cubicBezTo>
                <a:cubicBezTo>
                  <a:pt x="380721" y="430178"/>
                  <a:pt x="384811" y="435504"/>
                  <a:pt x="389376" y="438547"/>
                </a:cubicBezTo>
                <a:cubicBezTo>
                  <a:pt x="394702" y="442161"/>
                  <a:pt x="399838" y="442446"/>
                  <a:pt x="403357" y="434743"/>
                </a:cubicBezTo>
                <a:cubicBezTo>
                  <a:pt x="421237" y="423330"/>
                  <a:pt x="399172" y="418099"/>
                  <a:pt x="400789" y="409158"/>
                </a:cubicBezTo>
                <a:lnTo>
                  <a:pt x="400789" y="409158"/>
                </a:lnTo>
                <a:cubicBezTo>
                  <a:pt x="403167" y="407827"/>
                  <a:pt x="405544" y="406495"/>
                  <a:pt x="407922" y="405069"/>
                </a:cubicBezTo>
                <a:cubicBezTo>
                  <a:pt x="409919" y="405354"/>
                  <a:pt x="412012" y="405639"/>
                  <a:pt x="414009" y="405829"/>
                </a:cubicBezTo>
                <a:close/>
                <a:moveTo>
                  <a:pt x="412677" y="467175"/>
                </a:moveTo>
                <a:cubicBezTo>
                  <a:pt x="414009" y="453384"/>
                  <a:pt x="402120" y="461849"/>
                  <a:pt x="400028" y="453764"/>
                </a:cubicBezTo>
                <a:cubicBezTo>
                  <a:pt x="398316" y="469362"/>
                  <a:pt x="409634" y="460042"/>
                  <a:pt x="412677" y="467175"/>
                </a:cubicBezTo>
                <a:close/>
                <a:moveTo>
                  <a:pt x="3464341" y="336305"/>
                </a:moveTo>
                <a:cubicBezTo>
                  <a:pt x="3463295" y="336495"/>
                  <a:pt x="3462344" y="336590"/>
                  <a:pt x="3461393" y="336685"/>
                </a:cubicBezTo>
                <a:lnTo>
                  <a:pt x="3490877" y="357229"/>
                </a:lnTo>
                <a:lnTo>
                  <a:pt x="3496869" y="349620"/>
                </a:lnTo>
                <a:cubicBezTo>
                  <a:pt x="3492589" y="349715"/>
                  <a:pt x="3488404" y="350096"/>
                  <a:pt x="3484600" y="352474"/>
                </a:cubicBezTo>
                <a:cubicBezTo>
                  <a:pt x="3484124" y="338207"/>
                  <a:pt x="3477086" y="333357"/>
                  <a:pt x="3464341" y="336305"/>
                </a:cubicBezTo>
                <a:close/>
                <a:moveTo>
                  <a:pt x="3519600" y="348859"/>
                </a:moveTo>
                <a:cubicBezTo>
                  <a:pt x="3519600" y="348859"/>
                  <a:pt x="3520075" y="349145"/>
                  <a:pt x="3520646" y="349715"/>
                </a:cubicBezTo>
                <a:cubicBezTo>
                  <a:pt x="3523499" y="346862"/>
                  <a:pt x="3527684" y="347147"/>
                  <a:pt x="3532344" y="349430"/>
                </a:cubicBezTo>
                <a:cubicBezTo>
                  <a:pt x="3532725" y="345911"/>
                  <a:pt x="3533105" y="342392"/>
                  <a:pt x="3533486" y="338873"/>
                </a:cubicBezTo>
                <a:cubicBezTo>
                  <a:pt x="3531679" y="338968"/>
                  <a:pt x="3529871" y="339158"/>
                  <a:pt x="3527969" y="339253"/>
                </a:cubicBezTo>
                <a:lnTo>
                  <a:pt x="3519600" y="348859"/>
                </a:lnTo>
                <a:close/>
                <a:moveTo>
                  <a:pt x="3690605" y="437881"/>
                </a:moveTo>
                <a:cubicBezTo>
                  <a:pt x="3693934" y="439308"/>
                  <a:pt x="3697168" y="440639"/>
                  <a:pt x="3700497" y="442066"/>
                </a:cubicBezTo>
                <a:cubicBezTo>
                  <a:pt x="3712290" y="441781"/>
                  <a:pt x="3723989" y="441400"/>
                  <a:pt x="3733975" y="435694"/>
                </a:cubicBezTo>
                <a:cubicBezTo>
                  <a:pt x="3733785" y="431699"/>
                  <a:pt x="3733500" y="427609"/>
                  <a:pt x="3733119" y="423520"/>
                </a:cubicBezTo>
                <a:cubicBezTo>
                  <a:pt x="3721421" y="419335"/>
                  <a:pt x="3709532" y="419050"/>
                  <a:pt x="3697263" y="425327"/>
                </a:cubicBezTo>
                <a:cubicBezTo>
                  <a:pt x="3694980" y="429417"/>
                  <a:pt x="3692793" y="433601"/>
                  <a:pt x="3690605" y="437881"/>
                </a:cubicBezTo>
                <a:close/>
                <a:moveTo>
                  <a:pt x="3783812" y="327745"/>
                </a:moveTo>
                <a:cubicBezTo>
                  <a:pt x="3786761" y="326414"/>
                  <a:pt x="3789519" y="325367"/>
                  <a:pt x="3792277" y="324607"/>
                </a:cubicBezTo>
                <a:lnTo>
                  <a:pt x="3788758" y="322134"/>
                </a:lnTo>
                <a:lnTo>
                  <a:pt x="3783812" y="327745"/>
                </a:lnTo>
                <a:close/>
                <a:moveTo>
                  <a:pt x="3731693" y="410965"/>
                </a:moveTo>
                <a:cubicBezTo>
                  <a:pt x="3731407" y="408968"/>
                  <a:pt x="3731122" y="406971"/>
                  <a:pt x="3730837" y="405069"/>
                </a:cubicBezTo>
                <a:cubicBezTo>
                  <a:pt x="3727793" y="407161"/>
                  <a:pt x="3724179" y="409539"/>
                  <a:pt x="3719519" y="412677"/>
                </a:cubicBezTo>
                <a:cubicBezTo>
                  <a:pt x="3724274" y="412012"/>
                  <a:pt x="3728174" y="411536"/>
                  <a:pt x="3731693" y="410965"/>
                </a:cubicBezTo>
                <a:close/>
                <a:moveTo>
                  <a:pt x="3702304" y="362650"/>
                </a:moveTo>
                <a:cubicBezTo>
                  <a:pt x="3700972" y="364457"/>
                  <a:pt x="3698309" y="365789"/>
                  <a:pt x="3693839" y="366455"/>
                </a:cubicBezTo>
                <a:lnTo>
                  <a:pt x="3693839" y="366455"/>
                </a:lnTo>
                <a:cubicBezTo>
                  <a:pt x="3698309" y="365789"/>
                  <a:pt x="3700972" y="364457"/>
                  <a:pt x="3702304" y="362650"/>
                </a:cubicBezTo>
                <a:close/>
                <a:moveTo>
                  <a:pt x="3518078" y="381957"/>
                </a:moveTo>
                <a:lnTo>
                  <a:pt x="3506570" y="387474"/>
                </a:lnTo>
                <a:cubicBezTo>
                  <a:pt x="3506570" y="387474"/>
                  <a:pt x="3506950" y="390137"/>
                  <a:pt x="3507521" y="394607"/>
                </a:cubicBezTo>
                <a:cubicBezTo>
                  <a:pt x="3515890" y="397365"/>
                  <a:pt x="3522072" y="401835"/>
                  <a:pt x="3526447" y="409349"/>
                </a:cubicBezTo>
                <a:cubicBezTo>
                  <a:pt x="3528064" y="407446"/>
                  <a:pt x="3529776" y="406020"/>
                  <a:pt x="3531488" y="404879"/>
                </a:cubicBezTo>
                <a:cubicBezTo>
                  <a:pt x="3525116" y="387379"/>
                  <a:pt x="3518078" y="381957"/>
                  <a:pt x="3518078" y="381957"/>
                </a:cubicBezTo>
                <a:close/>
                <a:moveTo>
                  <a:pt x="3654084" y="448628"/>
                </a:moveTo>
                <a:cubicBezTo>
                  <a:pt x="3656842" y="446726"/>
                  <a:pt x="3659695" y="444824"/>
                  <a:pt x="3662453" y="442922"/>
                </a:cubicBezTo>
                <a:lnTo>
                  <a:pt x="3662453" y="442922"/>
                </a:lnTo>
                <a:cubicBezTo>
                  <a:pt x="3659695" y="444824"/>
                  <a:pt x="3656842" y="446726"/>
                  <a:pt x="3654084" y="448628"/>
                </a:cubicBezTo>
                <a:lnTo>
                  <a:pt x="3654084" y="448628"/>
                </a:lnTo>
                <a:close/>
                <a:moveTo>
                  <a:pt x="3562969" y="370259"/>
                </a:moveTo>
                <a:cubicBezTo>
                  <a:pt x="3558594" y="377392"/>
                  <a:pt x="3552888" y="377202"/>
                  <a:pt x="3546611" y="373017"/>
                </a:cubicBezTo>
                <a:cubicBezTo>
                  <a:pt x="3545469" y="375300"/>
                  <a:pt x="3544328" y="377582"/>
                  <a:pt x="3543187" y="379865"/>
                </a:cubicBezTo>
                <a:cubicBezTo>
                  <a:pt x="3546135" y="385762"/>
                  <a:pt x="3549083" y="392609"/>
                  <a:pt x="3551746" y="400599"/>
                </a:cubicBezTo>
                <a:cubicBezTo>
                  <a:pt x="3556312" y="400979"/>
                  <a:pt x="3560972" y="401740"/>
                  <a:pt x="3565632" y="402120"/>
                </a:cubicBezTo>
                <a:cubicBezTo>
                  <a:pt x="3570198" y="393656"/>
                  <a:pt x="3575524" y="391944"/>
                  <a:pt x="3585130" y="396319"/>
                </a:cubicBezTo>
                <a:cubicBezTo>
                  <a:pt x="3591978" y="399362"/>
                  <a:pt x="3600823" y="401550"/>
                  <a:pt x="3605673" y="394036"/>
                </a:cubicBezTo>
                <a:cubicBezTo>
                  <a:pt x="3604437" y="389281"/>
                  <a:pt x="3603105" y="384716"/>
                  <a:pt x="3601393" y="380721"/>
                </a:cubicBezTo>
                <a:lnTo>
                  <a:pt x="3605863" y="372922"/>
                </a:lnTo>
                <a:cubicBezTo>
                  <a:pt x="3605483" y="370354"/>
                  <a:pt x="3605483" y="367881"/>
                  <a:pt x="3606529" y="365599"/>
                </a:cubicBezTo>
                <a:lnTo>
                  <a:pt x="3562684" y="335639"/>
                </a:lnTo>
                <a:lnTo>
                  <a:pt x="3553839" y="329552"/>
                </a:lnTo>
                <a:cubicBezTo>
                  <a:pt x="3550796" y="332596"/>
                  <a:pt x="3547086" y="334403"/>
                  <a:pt x="3543567" y="336305"/>
                </a:cubicBezTo>
                <a:cubicBezTo>
                  <a:pt x="3547657" y="337351"/>
                  <a:pt x="3548608" y="339539"/>
                  <a:pt x="3545945" y="342963"/>
                </a:cubicBezTo>
                <a:cubicBezTo>
                  <a:pt x="3545850" y="344009"/>
                  <a:pt x="3545755" y="344960"/>
                  <a:pt x="3545660" y="346006"/>
                </a:cubicBezTo>
                <a:cubicBezTo>
                  <a:pt x="3546896" y="350952"/>
                  <a:pt x="3543091" y="358465"/>
                  <a:pt x="3552412" y="359226"/>
                </a:cubicBezTo>
                <a:cubicBezTo>
                  <a:pt x="3557072" y="349050"/>
                  <a:pt x="3566869" y="350476"/>
                  <a:pt x="3575429" y="349050"/>
                </a:cubicBezTo>
                <a:cubicBezTo>
                  <a:pt x="3586747" y="349145"/>
                  <a:pt x="3585320" y="355707"/>
                  <a:pt x="3582562" y="362936"/>
                </a:cubicBezTo>
                <a:cubicBezTo>
                  <a:pt x="3579423" y="374919"/>
                  <a:pt x="3568676" y="365694"/>
                  <a:pt x="3562969" y="370259"/>
                </a:cubicBezTo>
                <a:close/>
                <a:moveTo>
                  <a:pt x="3691366" y="379675"/>
                </a:moveTo>
                <a:cubicBezTo>
                  <a:pt x="3696597" y="380626"/>
                  <a:pt x="3701828" y="381482"/>
                  <a:pt x="3707059" y="382433"/>
                </a:cubicBezTo>
                <a:cubicBezTo>
                  <a:pt x="3708676" y="385666"/>
                  <a:pt x="3710293" y="388900"/>
                  <a:pt x="3712385" y="393085"/>
                </a:cubicBezTo>
                <a:cubicBezTo>
                  <a:pt x="3720660" y="372922"/>
                  <a:pt x="3712195" y="367215"/>
                  <a:pt x="3694029" y="369022"/>
                </a:cubicBezTo>
                <a:lnTo>
                  <a:pt x="3694029" y="369022"/>
                </a:lnTo>
                <a:cubicBezTo>
                  <a:pt x="3690986" y="370639"/>
                  <a:pt x="3687847" y="372256"/>
                  <a:pt x="3684804" y="373778"/>
                </a:cubicBezTo>
                <a:cubicBezTo>
                  <a:pt x="3686991" y="375775"/>
                  <a:pt x="3689179" y="377773"/>
                  <a:pt x="3691366" y="379675"/>
                </a:cubicBezTo>
                <a:close/>
                <a:moveTo>
                  <a:pt x="3658078" y="425137"/>
                </a:moveTo>
                <a:cubicBezTo>
                  <a:pt x="3658649" y="425422"/>
                  <a:pt x="3659314" y="425612"/>
                  <a:pt x="3659885" y="425898"/>
                </a:cubicBezTo>
                <a:cubicBezTo>
                  <a:pt x="3659600" y="424186"/>
                  <a:pt x="3659220" y="422474"/>
                  <a:pt x="3658839" y="420952"/>
                </a:cubicBezTo>
                <a:cubicBezTo>
                  <a:pt x="3658459" y="422379"/>
                  <a:pt x="3658078" y="423710"/>
                  <a:pt x="3658078" y="425137"/>
                </a:cubicBezTo>
                <a:close/>
                <a:moveTo>
                  <a:pt x="3726366" y="363601"/>
                </a:moveTo>
                <a:cubicBezTo>
                  <a:pt x="3726271" y="364267"/>
                  <a:pt x="3726271" y="364933"/>
                  <a:pt x="3726176" y="365599"/>
                </a:cubicBezTo>
                <a:cubicBezTo>
                  <a:pt x="3725796" y="368642"/>
                  <a:pt x="3726462" y="370544"/>
                  <a:pt x="3727698" y="371781"/>
                </a:cubicBezTo>
                <a:cubicBezTo>
                  <a:pt x="3726462" y="370449"/>
                  <a:pt x="3725796" y="368547"/>
                  <a:pt x="3726176" y="365599"/>
                </a:cubicBezTo>
                <a:cubicBezTo>
                  <a:pt x="3726271" y="364933"/>
                  <a:pt x="3726366" y="364267"/>
                  <a:pt x="3726366" y="363601"/>
                </a:cubicBezTo>
                <a:lnTo>
                  <a:pt x="3726366" y="363601"/>
                </a:lnTo>
                <a:close/>
                <a:moveTo>
                  <a:pt x="3776108" y="357990"/>
                </a:moveTo>
                <a:cubicBezTo>
                  <a:pt x="3780293" y="358085"/>
                  <a:pt x="3784478" y="357419"/>
                  <a:pt x="3788663" y="355707"/>
                </a:cubicBezTo>
                <a:cubicBezTo>
                  <a:pt x="3788948" y="354851"/>
                  <a:pt x="3789233" y="354091"/>
                  <a:pt x="3789424" y="353234"/>
                </a:cubicBezTo>
                <a:cubicBezTo>
                  <a:pt x="3789138" y="354091"/>
                  <a:pt x="3788948" y="354851"/>
                  <a:pt x="3788663" y="355707"/>
                </a:cubicBezTo>
                <a:cubicBezTo>
                  <a:pt x="3784573" y="357419"/>
                  <a:pt x="3780388" y="358180"/>
                  <a:pt x="3776108" y="357990"/>
                </a:cubicBezTo>
                <a:close/>
                <a:moveTo>
                  <a:pt x="3443798" y="442542"/>
                </a:moveTo>
                <a:cubicBezTo>
                  <a:pt x="3442752" y="442161"/>
                  <a:pt x="3441706" y="441876"/>
                  <a:pt x="3440659" y="441495"/>
                </a:cubicBezTo>
                <a:cubicBezTo>
                  <a:pt x="3439803" y="442542"/>
                  <a:pt x="3438947" y="443398"/>
                  <a:pt x="3438091" y="444063"/>
                </a:cubicBezTo>
                <a:cubicBezTo>
                  <a:pt x="3439137" y="453670"/>
                  <a:pt x="3439803" y="464131"/>
                  <a:pt x="3439803" y="475640"/>
                </a:cubicBezTo>
                <a:lnTo>
                  <a:pt x="3457589" y="475640"/>
                </a:lnTo>
                <a:cubicBezTo>
                  <a:pt x="3457684" y="475069"/>
                  <a:pt x="3457684" y="474498"/>
                  <a:pt x="3457589" y="473833"/>
                </a:cubicBezTo>
                <a:cubicBezTo>
                  <a:pt x="3459491" y="474308"/>
                  <a:pt x="3461203" y="474879"/>
                  <a:pt x="3462725" y="475640"/>
                </a:cubicBezTo>
                <a:lnTo>
                  <a:pt x="3476420" y="475640"/>
                </a:lnTo>
                <a:cubicBezTo>
                  <a:pt x="3476991" y="472216"/>
                  <a:pt x="3479083" y="469457"/>
                  <a:pt x="3483363" y="467841"/>
                </a:cubicBezTo>
                <a:cubicBezTo>
                  <a:pt x="3485075" y="467460"/>
                  <a:pt x="3486692" y="466985"/>
                  <a:pt x="3488404" y="466604"/>
                </a:cubicBezTo>
                <a:cubicBezTo>
                  <a:pt x="3488499" y="463941"/>
                  <a:pt x="3488594" y="460707"/>
                  <a:pt x="3488594" y="457093"/>
                </a:cubicBezTo>
                <a:cubicBezTo>
                  <a:pt x="3486787" y="458710"/>
                  <a:pt x="3485075" y="460517"/>
                  <a:pt x="3483553" y="463085"/>
                </a:cubicBezTo>
                <a:cubicBezTo>
                  <a:pt x="3478893" y="453384"/>
                  <a:pt x="3472235" y="450150"/>
                  <a:pt x="3463581" y="451482"/>
                </a:cubicBezTo>
                <a:cubicBezTo>
                  <a:pt x="3457113" y="451957"/>
                  <a:pt x="3453689" y="456333"/>
                  <a:pt x="3451026" y="461563"/>
                </a:cubicBezTo>
                <a:cubicBezTo>
                  <a:pt x="3449314" y="465843"/>
                  <a:pt x="3447317" y="469553"/>
                  <a:pt x="3440279" y="466699"/>
                </a:cubicBezTo>
                <a:cubicBezTo>
                  <a:pt x="3441515" y="462800"/>
                  <a:pt x="3442752" y="458900"/>
                  <a:pt x="3443893" y="455001"/>
                </a:cubicBezTo>
                <a:cubicBezTo>
                  <a:pt x="3447792" y="450911"/>
                  <a:pt x="3447888" y="446726"/>
                  <a:pt x="3443798" y="442542"/>
                </a:cubicBezTo>
                <a:close/>
                <a:moveTo>
                  <a:pt x="3395197" y="381957"/>
                </a:moveTo>
                <a:lnTo>
                  <a:pt x="3383689" y="387474"/>
                </a:lnTo>
                <a:cubicBezTo>
                  <a:pt x="3383689" y="387474"/>
                  <a:pt x="3391108" y="440639"/>
                  <a:pt x="3391108" y="475735"/>
                </a:cubicBezTo>
                <a:lnTo>
                  <a:pt x="3406705" y="475735"/>
                </a:lnTo>
                <a:cubicBezTo>
                  <a:pt x="3405849" y="475449"/>
                  <a:pt x="3405089" y="475164"/>
                  <a:pt x="3404233" y="474783"/>
                </a:cubicBezTo>
                <a:cubicBezTo>
                  <a:pt x="3409939" y="472977"/>
                  <a:pt x="3414409" y="472786"/>
                  <a:pt x="3418499" y="473357"/>
                </a:cubicBezTo>
                <a:cubicBezTo>
                  <a:pt x="3418404" y="462229"/>
                  <a:pt x="3417833" y="452528"/>
                  <a:pt x="3416882" y="443778"/>
                </a:cubicBezTo>
                <a:cubicBezTo>
                  <a:pt x="3414314" y="448058"/>
                  <a:pt x="3413838" y="455191"/>
                  <a:pt x="3404708" y="451387"/>
                </a:cubicBezTo>
                <a:cubicBezTo>
                  <a:pt x="3406420" y="442637"/>
                  <a:pt x="3412983" y="433887"/>
                  <a:pt x="3405564" y="424471"/>
                </a:cubicBezTo>
                <a:cubicBezTo>
                  <a:pt x="3404803" y="423520"/>
                  <a:pt x="3402520" y="414104"/>
                  <a:pt x="3410700" y="411346"/>
                </a:cubicBezTo>
                <a:cubicBezTo>
                  <a:pt x="3403947" y="388615"/>
                  <a:pt x="3395197" y="381957"/>
                  <a:pt x="3395197" y="381957"/>
                </a:cubicBezTo>
                <a:close/>
                <a:moveTo>
                  <a:pt x="1474188" y="295218"/>
                </a:moveTo>
                <a:lnTo>
                  <a:pt x="1474188" y="295218"/>
                </a:lnTo>
                <a:lnTo>
                  <a:pt x="1462109" y="313194"/>
                </a:lnTo>
                <a:lnTo>
                  <a:pt x="1474188" y="321658"/>
                </a:lnTo>
                <a:lnTo>
                  <a:pt x="1474188" y="321658"/>
                </a:lnTo>
                <a:lnTo>
                  <a:pt x="1525261" y="357229"/>
                </a:lnTo>
                <a:lnTo>
                  <a:pt x="1534867" y="344960"/>
                </a:lnTo>
                <a:cubicBezTo>
                  <a:pt x="1532775" y="346672"/>
                  <a:pt x="1530492" y="347813"/>
                  <a:pt x="1527163" y="344675"/>
                </a:cubicBezTo>
                <a:cubicBezTo>
                  <a:pt x="1528115" y="334213"/>
                  <a:pt x="1539623" y="340680"/>
                  <a:pt x="1541144" y="331835"/>
                </a:cubicBezTo>
                <a:cubicBezTo>
                  <a:pt x="1543522" y="329647"/>
                  <a:pt x="1545424" y="329172"/>
                  <a:pt x="1547041" y="329552"/>
                </a:cubicBezTo>
                <a:lnTo>
                  <a:pt x="1588794" y="276672"/>
                </a:lnTo>
                <a:lnTo>
                  <a:pt x="1486742" y="276672"/>
                </a:lnTo>
                <a:lnTo>
                  <a:pt x="1474188" y="295218"/>
                </a:lnTo>
                <a:close/>
                <a:moveTo>
                  <a:pt x="3272412" y="381957"/>
                </a:moveTo>
                <a:lnTo>
                  <a:pt x="3260904" y="387474"/>
                </a:lnTo>
                <a:cubicBezTo>
                  <a:pt x="3260904" y="387474"/>
                  <a:pt x="3268322" y="440639"/>
                  <a:pt x="3268322" y="475735"/>
                </a:cubicBezTo>
                <a:lnTo>
                  <a:pt x="3295713" y="475735"/>
                </a:lnTo>
                <a:cubicBezTo>
                  <a:pt x="3295618" y="399553"/>
                  <a:pt x="3272412" y="381957"/>
                  <a:pt x="3272412" y="381957"/>
                </a:cubicBezTo>
                <a:close/>
                <a:moveTo>
                  <a:pt x="3149531" y="381957"/>
                </a:moveTo>
                <a:lnTo>
                  <a:pt x="3138023" y="387474"/>
                </a:lnTo>
                <a:cubicBezTo>
                  <a:pt x="3138023" y="387474"/>
                  <a:pt x="3145441" y="440639"/>
                  <a:pt x="3145441" y="475735"/>
                </a:cubicBezTo>
                <a:lnTo>
                  <a:pt x="3172833" y="475735"/>
                </a:lnTo>
                <a:cubicBezTo>
                  <a:pt x="3172833" y="399553"/>
                  <a:pt x="3149531" y="381957"/>
                  <a:pt x="3149531" y="381957"/>
                </a:cubicBezTo>
                <a:close/>
                <a:moveTo>
                  <a:pt x="3575524" y="474593"/>
                </a:moveTo>
                <a:cubicBezTo>
                  <a:pt x="3577711" y="467460"/>
                  <a:pt x="3579804" y="460422"/>
                  <a:pt x="3581611" y="454525"/>
                </a:cubicBezTo>
                <a:cubicBezTo>
                  <a:pt x="3574478" y="453099"/>
                  <a:pt x="3567915" y="451862"/>
                  <a:pt x="3561543" y="450626"/>
                </a:cubicBezTo>
                <a:cubicBezTo>
                  <a:pt x="3562208" y="458520"/>
                  <a:pt x="3562684" y="466794"/>
                  <a:pt x="3562684" y="475735"/>
                </a:cubicBezTo>
                <a:lnTo>
                  <a:pt x="3571624" y="475735"/>
                </a:lnTo>
                <a:cubicBezTo>
                  <a:pt x="3572956" y="475354"/>
                  <a:pt x="3574192" y="474974"/>
                  <a:pt x="3575524" y="474593"/>
                </a:cubicBezTo>
                <a:close/>
                <a:moveTo>
                  <a:pt x="3640959" y="381957"/>
                </a:moveTo>
                <a:lnTo>
                  <a:pt x="3629450" y="387474"/>
                </a:lnTo>
                <a:cubicBezTo>
                  <a:pt x="3629450" y="387474"/>
                  <a:pt x="3632779" y="411251"/>
                  <a:pt x="3634967" y="437501"/>
                </a:cubicBezTo>
                <a:cubicBezTo>
                  <a:pt x="3637344" y="441971"/>
                  <a:pt x="3641149" y="441876"/>
                  <a:pt x="3647902" y="437881"/>
                </a:cubicBezTo>
                <a:cubicBezTo>
                  <a:pt x="3655415" y="427515"/>
                  <a:pt x="3623934" y="422093"/>
                  <a:pt x="3644383" y="410109"/>
                </a:cubicBezTo>
                <a:cubicBezTo>
                  <a:pt x="3651611" y="413438"/>
                  <a:pt x="3654464" y="411917"/>
                  <a:pt x="3655320" y="407827"/>
                </a:cubicBezTo>
                <a:cubicBezTo>
                  <a:pt x="3648758" y="387949"/>
                  <a:pt x="3640959" y="381957"/>
                  <a:pt x="3640959" y="381957"/>
                </a:cubicBezTo>
                <a:close/>
                <a:moveTo>
                  <a:pt x="3531964" y="415721"/>
                </a:moveTo>
                <a:cubicBezTo>
                  <a:pt x="3530062" y="415626"/>
                  <a:pt x="3528064" y="415436"/>
                  <a:pt x="3526162" y="415340"/>
                </a:cubicBezTo>
                <a:cubicBezTo>
                  <a:pt x="3520456" y="419906"/>
                  <a:pt x="3515510" y="419716"/>
                  <a:pt x="3510184" y="418099"/>
                </a:cubicBezTo>
                <a:cubicBezTo>
                  <a:pt x="3510564" y="421427"/>
                  <a:pt x="3510850" y="424851"/>
                  <a:pt x="3511230" y="428371"/>
                </a:cubicBezTo>
                <a:cubicBezTo>
                  <a:pt x="3522358" y="431890"/>
                  <a:pt x="3533010" y="434457"/>
                  <a:pt x="3531964" y="415721"/>
                </a:cubicBezTo>
                <a:close/>
                <a:moveTo>
                  <a:pt x="3921340" y="167677"/>
                </a:moveTo>
                <a:lnTo>
                  <a:pt x="3931231" y="182229"/>
                </a:lnTo>
                <a:lnTo>
                  <a:pt x="3931231" y="168248"/>
                </a:lnTo>
                <a:cubicBezTo>
                  <a:pt x="3929614" y="167392"/>
                  <a:pt x="3927997" y="166536"/>
                  <a:pt x="3926476" y="165489"/>
                </a:cubicBezTo>
                <a:lnTo>
                  <a:pt x="3921340" y="167677"/>
                </a:lnTo>
                <a:close/>
                <a:moveTo>
                  <a:pt x="231971" y="234063"/>
                </a:moveTo>
                <a:lnTo>
                  <a:pt x="231971" y="234063"/>
                </a:lnTo>
                <a:cubicBezTo>
                  <a:pt x="232636" y="229498"/>
                  <a:pt x="233302" y="224932"/>
                  <a:pt x="233968" y="220367"/>
                </a:cubicBezTo>
                <a:cubicBezTo>
                  <a:pt x="233302" y="224932"/>
                  <a:pt x="232636" y="229498"/>
                  <a:pt x="231971" y="234063"/>
                </a:cubicBezTo>
                <a:close/>
                <a:moveTo>
                  <a:pt x="231971" y="234063"/>
                </a:moveTo>
                <a:cubicBezTo>
                  <a:pt x="232827" y="235204"/>
                  <a:pt x="233683" y="236346"/>
                  <a:pt x="234539" y="237487"/>
                </a:cubicBezTo>
                <a:cubicBezTo>
                  <a:pt x="234539" y="238343"/>
                  <a:pt x="234539" y="239104"/>
                  <a:pt x="234539" y="239960"/>
                </a:cubicBezTo>
                <a:cubicBezTo>
                  <a:pt x="234539" y="239104"/>
                  <a:pt x="234539" y="238343"/>
                  <a:pt x="234539" y="237487"/>
                </a:cubicBezTo>
                <a:cubicBezTo>
                  <a:pt x="233683" y="236346"/>
                  <a:pt x="232827" y="235204"/>
                  <a:pt x="231971" y="234063"/>
                </a:cubicBezTo>
                <a:close/>
                <a:moveTo>
                  <a:pt x="200965" y="249090"/>
                </a:moveTo>
                <a:cubicBezTo>
                  <a:pt x="202962" y="249376"/>
                  <a:pt x="204960" y="249566"/>
                  <a:pt x="206862" y="249851"/>
                </a:cubicBezTo>
                <a:cubicBezTo>
                  <a:pt x="204865" y="249661"/>
                  <a:pt x="202867" y="249376"/>
                  <a:pt x="200965" y="249090"/>
                </a:cubicBezTo>
                <a:lnTo>
                  <a:pt x="200965" y="249090"/>
                </a:lnTo>
                <a:close/>
                <a:moveTo>
                  <a:pt x="3903459" y="220367"/>
                </a:moveTo>
                <a:lnTo>
                  <a:pt x="3931231" y="220367"/>
                </a:lnTo>
                <a:lnTo>
                  <a:pt x="3931231" y="250422"/>
                </a:lnTo>
                <a:cubicBezTo>
                  <a:pt x="3929614" y="251563"/>
                  <a:pt x="3928092" y="253370"/>
                  <a:pt x="3926571" y="255462"/>
                </a:cubicBezTo>
                <a:lnTo>
                  <a:pt x="3686421" y="255462"/>
                </a:lnTo>
                <a:cubicBezTo>
                  <a:pt x="3688228" y="253750"/>
                  <a:pt x="3689845" y="250707"/>
                  <a:pt x="3690130" y="247759"/>
                </a:cubicBezTo>
                <a:cubicBezTo>
                  <a:pt x="3689749" y="242432"/>
                  <a:pt x="3695741" y="235395"/>
                  <a:pt x="3686991" y="231876"/>
                </a:cubicBezTo>
                <a:cubicBezTo>
                  <a:pt x="3679383" y="235775"/>
                  <a:pt x="3686326" y="240911"/>
                  <a:pt x="3684613" y="244905"/>
                </a:cubicBezTo>
                <a:cubicBezTo>
                  <a:pt x="3671964" y="240816"/>
                  <a:pt x="3660551" y="227310"/>
                  <a:pt x="3637630" y="242813"/>
                </a:cubicBezTo>
                <a:cubicBezTo>
                  <a:pt x="3658934" y="242242"/>
                  <a:pt x="3672820" y="240816"/>
                  <a:pt x="3681570" y="255367"/>
                </a:cubicBezTo>
                <a:cubicBezTo>
                  <a:pt x="3681570" y="255367"/>
                  <a:pt x="3681665" y="255367"/>
                  <a:pt x="3681665" y="255462"/>
                </a:cubicBezTo>
                <a:lnTo>
                  <a:pt x="3625931" y="255462"/>
                </a:lnTo>
                <a:cubicBezTo>
                  <a:pt x="3625076" y="252609"/>
                  <a:pt x="3623363" y="249756"/>
                  <a:pt x="3621271" y="248710"/>
                </a:cubicBezTo>
                <a:cubicBezTo>
                  <a:pt x="3616896" y="246712"/>
                  <a:pt x="3614709" y="251087"/>
                  <a:pt x="3613662" y="254797"/>
                </a:cubicBezTo>
                <a:cubicBezTo>
                  <a:pt x="3613567" y="255082"/>
                  <a:pt x="3613662" y="255177"/>
                  <a:pt x="3613662" y="255462"/>
                </a:cubicBezTo>
                <a:lnTo>
                  <a:pt x="3549274" y="255462"/>
                </a:lnTo>
                <a:cubicBezTo>
                  <a:pt x="3548608" y="254321"/>
                  <a:pt x="3547752" y="253180"/>
                  <a:pt x="3546801" y="251943"/>
                </a:cubicBezTo>
                <a:cubicBezTo>
                  <a:pt x="3545469" y="253085"/>
                  <a:pt x="3544423" y="254226"/>
                  <a:pt x="3543757" y="255462"/>
                </a:cubicBezTo>
                <a:lnTo>
                  <a:pt x="2704041" y="255462"/>
                </a:lnTo>
                <a:cubicBezTo>
                  <a:pt x="2702805" y="252799"/>
                  <a:pt x="2700807" y="251278"/>
                  <a:pt x="2696813" y="252039"/>
                </a:cubicBezTo>
                <a:cubicBezTo>
                  <a:pt x="2696432" y="253465"/>
                  <a:pt x="2696432" y="254511"/>
                  <a:pt x="2696527" y="255462"/>
                </a:cubicBezTo>
                <a:lnTo>
                  <a:pt x="2617777" y="255462"/>
                </a:lnTo>
                <a:cubicBezTo>
                  <a:pt x="2619584" y="255082"/>
                  <a:pt x="2621677" y="254321"/>
                  <a:pt x="2623959" y="253275"/>
                </a:cubicBezTo>
                <a:cubicBezTo>
                  <a:pt x="2618633" y="248234"/>
                  <a:pt x="2614829" y="246617"/>
                  <a:pt x="2609312" y="251848"/>
                </a:cubicBezTo>
                <a:cubicBezTo>
                  <a:pt x="2610834" y="253941"/>
                  <a:pt x="2612451" y="255082"/>
                  <a:pt x="2614163" y="255462"/>
                </a:cubicBezTo>
                <a:lnTo>
                  <a:pt x="2481106" y="255462"/>
                </a:lnTo>
                <a:cubicBezTo>
                  <a:pt x="2480630" y="254702"/>
                  <a:pt x="2480155" y="253941"/>
                  <a:pt x="2479584" y="253180"/>
                </a:cubicBezTo>
                <a:cubicBezTo>
                  <a:pt x="2479299" y="254036"/>
                  <a:pt x="2479108" y="254702"/>
                  <a:pt x="2478823" y="255462"/>
                </a:cubicBezTo>
                <a:lnTo>
                  <a:pt x="2260168" y="255462"/>
                </a:lnTo>
                <a:cubicBezTo>
                  <a:pt x="2257314" y="253465"/>
                  <a:pt x="2254556" y="251943"/>
                  <a:pt x="2251893" y="251183"/>
                </a:cubicBezTo>
                <a:cubicBezTo>
                  <a:pt x="2252559" y="252609"/>
                  <a:pt x="2252940" y="254036"/>
                  <a:pt x="2253035" y="255462"/>
                </a:cubicBezTo>
                <a:lnTo>
                  <a:pt x="1462965" y="255462"/>
                </a:lnTo>
                <a:cubicBezTo>
                  <a:pt x="1462965" y="255462"/>
                  <a:pt x="1462965" y="255462"/>
                  <a:pt x="1462965" y="255462"/>
                </a:cubicBezTo>
                <a:cubicBezTo>
                  <a:pt x="1462775" y="254606"/>
                  <a:pt x="1462299" y="253941"/>
                  <a:pt x="1461824" y="253370"/>
                </a:cubicBezTo>
                <a:cubicBezTo>
                  <a:pt x="1459922" y="244905"/>
                  <a:pt x="1454595" y="242718"/>
                  <a:pt x="1448318" y="242623"/>
                </a:cubicBezTo>
                <a:cubicBezTo>
                  <a:pt x="1449459" y="239104"/>
                  <a:pt x="1450506" y="235965"/>
                  <a:pt x="1452313" y="230544"/>
                </a:cubicBezTo>
                <a:cubicBezTo>
                  <a:pt x="1447082" y="231114"/>
                  <a:pt x="1442136" y="229783"/>
                  <a:pt x="1440234" y="232161"/>
                </a:cubicBezTo>
                <a:cubicBezTo>
                  <a:pt x="1433957" y="240150"/>
                  <a:pt x="1425302" y="246617"/>
                  <a:pt x="1419976" y="255462"/>
                </a:cubicBezTo>
                <a:lnTo>
                  <a:pt x="1133983" y="255462"/>
                </a:lnTo>
                <a:cubicBezTo>
                  <a:pt x="1139595" y="254131"/>
                  <a:pt x="1144826" y="251183"/>
                  <a:pt x="1149486" y="246332"/>
                </a:cubicBezTo>
                <a:lnTo>
                  <a:pt x="1149486" y="246332"/>
                </a:lnTo>
                <a:cubicBezTo>
                  <a:pt x="1144826" y="251278"/>
                  <a:pt x="1139690" y="254226"/>
                  <a:pt x="1133983" y="255462"/>
                </a:cubicBezTo>
                <a:lnTo>
                  <a:pt x="811850" y="255462"/>
                </a:lnTo>
                <a:cubicBezTo>
                  <a:pt x="810803" y="254702"/>
                  <a:pt x="809947" y="254797"/>
                  <a:pt x="809091" y="255462"/>
                </a:cubicBezTo>
                <a:lnTo>
                  <a:pt x="751265" y="255462"/>
                </a:lnTo>
                <a:cubicBezTo>
                  <a:pt x="750980" y="255462"/>
                  <a:pt x="750695" y="255367"/>
                  <a:pt x="750409" y="255367"/>
                </a:cubicBezTo>
                <a:cubicBezTo>
                  <a:pt x="750314" y="255367"/>
                  <a:pt x="750219" y="255367"/>
                  <a:pt x="750124" y="255462"/>
                </a:cubicBezTo>
                <a:lnTo>
                  <a:pt x="554960" y="255462"/>
                </a:lnTo>
                <a:cubicBezTo>
                  <a:pt x="553344" y="252799"/>
                  <a:pt x="550966" y="254226"/>
                  <a:pt x="548588" y="255462"/>
                </a:cubicBezTo>
                <a:lnTo>
                  <a:pt x="485341" y="255462"/>
                </a:lnTo>
                <a:cubicBezTo>
                  <a:pt x="485911" y="254416"/>
                  <a:pt x="486387" y="253370"/>
                  <a:pt x="486958" y="251848"/>
                </a:cubicBezTo>
                <a:cubicBezTo>
                  <a:pt x="483058" y="253465"/>
                  <a:pt x="480395" y="254511"/>
                  <a:pt x="478017" y="255462"/>
                </a:cubicBezTo>
                <a:lnTo>
                  <a:pt x="230544" y="255462"/>
                </a:lnTo>
                <a:cubicBezTo>
                  <a:pt x="228737" y="253085"/>
                  <a:pt x="227215" y="253846"/>
                  <a:pt x="225789" y="255462"/>
                </a:cubicBezTo>
                <a:lnTo>
                  <a:pt x="214946" y="255462"/>
                </a:lnTo>
                <a:cubicBezTo>
                  <a:pt x="212283" y="253655"/>
                  <a:pt x="209620" y="251753"/>
                  <a:pt x="206957" y="249851"/>
                </a:cubicBezTo>
                <a:cubicBezTo>
                  <a:pt x="216183" y="246522"/>
                  <a:pt x="225408" y="243194"/>
                  <a:pt x="234729" y="239960"/>
                </a:cubicBezTo>
                <a:cubicBezTo>
                  <a:pt x="238153" y="240150"/>
                  <a:pt x="241577" y="240340"/>
                  <a:pt x="245096" y="240530"/>
                </a:cubicBezTo>
                <a:cubicBezTo>
                  <a:pt x="244430" y="243764"/>
                  <a:pt x="242242" y="248329"/>
                  <a:pt x="243289" y="250041"/>
                </a:cubicBezTo>
                <a:cubicBezTo>
                  <a:pt x="246047" y="254606"/>
                  <a:pt x="249851" y="251468"/>
                  <a:pt x="253275" y="249946"/>
                </a:cubicBezTo>
                <a:cubicBezTo>
                  <a:pt x="253941" y="251278"/>
                  <a:pt x="254702" y="252609"/>
                  <a:pt x="255367" y="253941"/>
                </a:cubicBezTo>
                <a:cubicBezTo>
                  <a:pt x="257840" y="253655"/>
                  <a:pt x="260313" y="253275"/>
                  <a:pt x="262881" y="252990"/>
                </a:cubicBezTo>
                <a:cubicBezTo>
                  <a:pt x="267922" y="252895"/>
                  <a:pt x="271821" y="250517"/>
                  <a:pt x="273438" y="244049"/>
                </a:cubicBezTo>
                <a:lnTo>
                  <a:pt x="273438" y="244049"/>
                </a:lnTo>
                <a:cubicBezTo>
                  <a:pt x="281427" y="243194"/>
                  <a:pt x="285327" y="234539"/>
                  <a:pt x="291604" y="229973"/>
                </a:cubicBezTo>
                <a:cubicBezTo>
                  <a:pt x="287990" y="220748"/>
                  <a:pt x="281522" y="224362"/>
                  <a:pt x="276006" y="224362"/>
                </a:cubicBezTo>
                <a:cubicBezTo>
                  <a:pt x="275340" y="223030"/>
                  <a:pt x="274579" y="221699"/>
                  <a:pt x="273914" y="220462"/>
                </a:cubicBezTo>
                <a:lnTo>
                  <a:pt x="336400" y="220462"/>
                </a:lnTo>
                <a:cubicBezTo>
                  <a:pt x="335449" y="228261"/>
                  <a:pt x="339634" y="235585"/>
                  <a:pt x="352188" y="251848"/>
                </a:cubicBezTo>
                <a:cubicBezTo>
                  <a:pt x="357514" y="246712"/>
                  <a:pt x="361984" y="242242"/>
                  <a:pt x="366169" y="238153"/>
                </a:cubicBezTo>
                <a:cubicBezTo>
                  <a:pt x="362080" y="228166"/>
                  <a:pt x="352759" y="226264"/>
                  <a:pt x="345816" y="220558"/>
                </a:cubicBezTo>
                <a:lnTo>
                  <a:pt x="985043" y="220558"/>
                </a:lnTo>
                <a:cubicBezTo>
                  <a:pt x="983141" y="224267"/>
                  <a:pt x="983331" y="227691"/>
                  <a:pt x="985899" y="231020"/>
                </a:cubicBezTo>
                <a:cubicBezTo>
                  <a:pt x="986850" y="232256"/>
                  <a:pt x="990749" y="232446"/>
                  <a:pt x="991320" y="231400"/>
                </a:cubicBezTo>
                <a:lnTo>
                  <a:pt x="988942" y="220653"/>
                </a:lnTo>
                <a:lnTo>
                  <a:pt x="1784433" y="220653"/>
                </a:lnTo>
                <a:cubicBezTo>
                  <a:pt x="1785955" y="223696"/>
                  <a:pt x="1788713" y="223886"/>
                  <a:pt x="1794229" y="220653"/>
                </a:cubicBezTo>
                <a:lnTo>
                  <a:pt x="2472736" y="220653"/>
                </a:lnTo>
                <a:cubicBezTo>
                  <a:pt x="2472831" y="220843"/>
                  <a:pt x="2472831" y="221033"/>
                  <a:pt x="2472926" y="221223"/>
                </a:cubicBezTo>
                <a:cubicBezTo>
                  <a:pt x="2476921" y="229403"/>
                  <a:pt x="2484149" y="222365"/>
                  <a:pt x="2489951" y="220938"/>
                </a:cubicBezTo>
                <a:cubicBezTo>
                  <a:pt x="2492519" y="221033"/>
                  <a:pt x="2495087" y="221128"/>
                  <a:pt x="2497465" y="220748"/>
                </a:cubicBezTo>
                <a:lnTo>
                  <a:pt x="2695766" y="220748"/>
                </a:lnTo>
                <a:cubicBezTo>
                  <a:pt x="2698810" y="225313"/>
                  <a:pt x="2702139" y="228357"/>
                  <a:pt x="2710128" y="224647"/>
                </a:cubicBezTo>
                <a:cubicBezTo>
                  <a:pt x="2708987" y="223125"/>
                  <a:pt x="2707940" y="221889"/>
                  <a:pt x="2706894" y="220748"/>
                </a:cubicBezTo>
                <a:lnTo>
                  <a:pt x="3045482" y="220748"/>
                </a:lnTo>
                <a:cubicBezTo>
                  <a:pt x="3046718" y="221984"/>
                  <a:pt x="3047574" y="222935"/>
                  <a:pt x="3048145" y="222840"/>
                </a:cubicBezTo>
                <a:cubicBezTo>
                  <a:pt x="3049286" y="222460"/>
                  <a:pt x="3050332" y="221604"/>
                  <a:pt x="3051379" y="220748"/>
                </a:cubicBezTo>
                <a:lnTo>
                  <a:pt x="3703730" y="220748"/>
                </a:lnTo>
                <a:cubicBezTo>
                  <a:pt x="3703540" y="221033"/>
                  <a:pt x="3703445" y="221318"/>
                  <a:pt x="3703540" y="221509"/>
                </a:cubicBezTo>
                <a:cubicBezTo>
                  <a:pt x="3704491" y="223506"/>
                  <a:pt x="3706584" y="225503"/>
                  <a:pt x="3708676" y="226264"/>
                </a:cubicBezTo>
                <a:cubicBezTo>
                  <a:pt x="3709532" y="226549"/>
                  <a:pt x="3712861" y="223696"/>
                  <a:pt x="3712766" y="222555"/>
                </a:cubicBezTo>
                <a:cubicBezTo>
                  <a:pt x="3712671" y="221984"/>
                  <a:pt x="3712385" y="221318"/>
                  <a:pt x="3712005" y="220748"/>
                </a:cubicBezTo>
                <a:lnTo>
                  <a:pt x="3741394" y="220748"/>
                </a:lnTo>
                <a:cubicBezTo>
                  <a:pt x="3741774" y="223125"/>
                  <a:pt x="3742345" y="225788"/>
                  <a:pt x="3743010" y="228927"/>
                </a:cubicBezTo>
                <a:cubicBezTo>
                  <a:pt x="3743771" y="225694"/>
                  <a:pt x="3744342" y="223125"/>
                  <a:pt x="3744912" y="220748"/>
                </a:cubicBezTo>
                <a:lnTo>
                  <a:pt x="3811679" y="220748"/>
                </a:lnTo>
                <a:cubicBezTo>
                  <a:pt x="3807304" y="228451"/>
                  <a:pt x="3803309" y="235490"/>
                  <a:pt x="3799315" y="242528"/>
                </a:cubicBezTo>
                <a:cubicBezTo>
                  <a:pt x="3806733" y="236155"/>
                  <a:pt x="3817291" y="231590"/>
                  <a:pt x="3819383" y="220748"/>
                </a:cubicBezTo>
                <a:lnTo>
                  <a:pt x="3899940" y="220748"/>
                </a:lnTo>
                <a:cubicBezTo>
                  <a:pt x="3900035" y="221699"/>
                  <a:pt x="3900035" y="222460"/>
                  <a:pt x="3900321" y="223506"/>
                </a:cubicBezTo>
                <a:cubicBezTo>
                  <a:pt x="3901367" y="222269"/>
                  <a:pt x="3902413" y="221318"/>
                  <a:pt x="3903459" y="220367"/>
                </a:cubicBezTo>
                <a:close/>
                <a:moveTo>
                  <a:pt x="321944" y="227405"/>
                </a:moveTo>
                <a:cubicBezTo>
                  <a:pt x="319851" y="226930"/>
                  <a:pt x="317093" y="231305"/>
                  <a:pt x="312718" y="235299"/>
                </a:cubicBezTo>
                <a:cubicBezTo>
                  <a:pt x="318995" y="237106"/>
                  <a:pt x="322609" y="238153"/>
                  <a:pt x="326509" y="239294"/>
                </a:cubicBezTo>
                <a:cubicBezTo>
                  <a:pt x="327365" y="232731"/>
                  <a:pt x="325653" y="228166"/>
                  <a:pt x="321944" y="227405"/>
                </a:cubicBezTo>
                <a:close/>
                <a:moveTo>
                  <a:pt x="397650" y="233112"/>
                </a:moveTo>
                <a:cubicBezTo>
                  <a:pt x="389661" y="234633"/>
                  <a:pt x="391658" y="241196"/>
                  <a:pt x="391849" y="249280"/>
                </a:cubicBezTo>
                <a:cubicBezTo>
                  <a:pt x="398411" y="244525"/>
                  <a:pt x="399077" y="239579"/>
                  <a:pt x="397650" y="233112"/>
                </a:cubicBezTo>
                <a:close/>
                <a:moveTo>
                  <a:pt x="1080057" y="243288"/>
                </a:moveTo>
                <a:cubicBezTo>
                  <a:pt x="1071687" y="240245"/>
                  <a:pt x="1063317" y="237297"/>
                  <a:pt x="1054853" y="234253"/>
                </a:cubicBezTo>
                <a:cubicBezTo>
                  <a:pt x="1051524" y="233302"/>
                  <a:pt x="1048195" y="232351"/>
                  <a:pt x="1044771" y="231400"/>
                </a:cubicBezTo>
                <a:cubicBezTo>
                  <a:pt x="1048100" y="232351"/>
                  <a:pt x="1051429" y="233302"/>
                  <a:pt x="1054853" y="234253"/>
                </a:cubicBezTo>
                <a:cubicBezTo>
                  <a:pt x="1063222" y="237297"/>
                  <a:pt x="1071592" y="240245"/>
                  <a:pt x="1080057" y="243288"/>
                </a:cubicBezTo>
                <a:close/>
                <a:moveTo>
                  <a:pt x="2086784" y="225884"/>
                </a:moveTo>
                <a:cubicBezTo>
                  <a:pt x="2084882" y="224457"/>
                  <a:pt x="2083075" y="222079"/>
                  <a:pt x="2081078" y="221794"/>
                </a:cubicBezTo>
                <a:cubicBezTo>
                  <a:pt x="2079271" y="221604"/>
                  <a:pt x="2077178" y="223791"/>
                  <a:pt x="2073659" y="225788"/>
                </a:cubicBezTo>
                <a:cubicBezTo>
                  <a:pt x="2077273" y="228071"/>
                  <a:pt x="2079366" y="230544"/>
                  <a:pt x="2081173" y="230354"/>
                </a:cubicBezTo>
                <a:cubicBezTo>
                  <a:pt x="2083170" y="230164"/>
                  <a:pt x="2084977" y="227500"/>
                  <a:pt x="2086784" y="225884"/>
                </a:cubicBezTo>
                <a:close/>
                <a:moveTo>
                  <a:pt x="2476921" y="245381"/>
                </a:moveTo>
                <a:cubicBezTo>
                  <a:pt x="2466459" y="238913"/>
                  <a:pt x="2460562" y="238533"/>
                  <a:pt x="2459231" y="251658"/>
                </a:cubicBezTo>
                <a:cubicBezTo>
                  <a:pt x="2466934" y="254416"/>
                  <a:pt x="2471690" y="252419"/>
                  <a:pt x="2476921" y="245381"/>
                </a:cubicBezTo>
                <a:close/>
                <a:moveTo>
                  <a:pt x="3722467" y="239199"/>
                </a:moveTo>
                <a:cubicBezTo>
                  <a:pt x="3709437" y="233017"/>
                  <a:pt x="3709437" y="233017"/>
                  <a:pt x="3696883" y="241957"/>
                </a:cubicBezTo>
                <a:cubicBezTo>
                  <a:pt x="3703065" y="246047"/>
                  <a:pt x="3707915" y="249185"/>
                  <a:pt x="3713527" y="252895"/>
                </a:cubicBezTo>
                <a:cubicBezTo>
                  <a:pt x="3716760" y="247949"/>
                  <a:pt x="3719614" y="243669"/>
                  <a:pt x="3722467" y="239199"/>
                </a:cubicBezTo>
                <a:close/>
                <a:moveTo>
                  <a:pt x="3931231" y="156264"/>
                </a:moveTo>
                <a:lnTo>
                  <a:pt x="3931231" y="155883"/>
                </a:lnTo>
                <a:lnTo>
                  <a:pt x="3930565" y="156359"/>
                </a:lnTo>
                <a:cubicBezTo>
                  <a:pt x="3930755" y="156264"/>
                  <a:pt x="3930946" y="156264"/>
                  <a:pt x="3931231" y="156264"/>
                </a:cubicBezTo>
                <a:close/>
                <a:moveTo>
                  <a:pt x="1431959" y="297405"/>
                </a:moveTo>
                <a:lnTo>
                  <a:pt x="1431959" y="297405"/>
                </a:lnTo>
                <a:cubicBezTo>
                  <a:pt x="1426158" y="306726"/>
                  <a:pt x="1427870" y="313859"/>
                  <a:pt x="1431484" y="320327"/>
                </a:cubicBezTo>
                <a:lnTo>
                  <a:pt x="1402381" y="357134"/>
                </a:lnTo>
                <a:lnTo>
                  <a:pt x="1351307" y="321563"/>
                </a:lnTo>
                <a:lnTo>
                  <a:pt x="1351307" y="321563"/>
                </a:lnTo>
                <a:lnTo>
                  <a:pt x="1339228" y="313098"/>
                </a:lnTo>
                <a:lnTo>
                  <a:pt x="1351307" y="295218"/>
                </a:lnTo>
                <a:lnTo>
                  <a:pt x="1351307" y="295218"/>
                </a:lnTo>
                <a:lnTo>
                  <a:pt x="1363861" y="276672"/>
                </a:lnTo>
                <a:lnTo>
                  <a:pt x="1415315" y="276672"/>
                </a:lnTo>
                <a:cubicBezTo>
                  <a:pt x="1415410" y="277623"/>
                  <a:pt x="1415315" y="278479"/>
                  <a:pt x="1415506" y="279430"/>
                </a:cubicBezTo>
                <a:cubicBezTo>
                  <a:pt x="1417027" y="288941"/>
                  <a:pt x="1421878" y="298071"/>
                  <a:pt x="1431959" y="297405"/>
                </a:cubicBezTo>
                <a:close/>
                <a:moveTo>
                  <a:pt x="1414079" y="300734"/>
                </a:moveTo>
                <a:cubicBezTo>
                  <a:pt x="1408563" y="295313"/>
                  <a:pt x="1403332" y="289511"/>
                  <a:pt x="1394487" y="288085"/>
                </a:cubicBezTo>
                <a:cubicBezTo>
                  <a:pt x="1395438" y="299688"/>
                  <a:pt x="1390492" y="311101"/>
                  <a:pt x="1396959" y="320802"/>
                </a:cubicBezTo>
                <a:cubicBezTo>
                  <a:pt x="1399527" y="324607"/>
                  <a:pt x="1401334" y="317949"/>
                  <a:pt x="1403712" y="316332"/>
                </a:cubicBezTo>
                <a:cubicBezTo>
                  <a:pt x="1411892" y="316142"/>
                  <a:pt x="1415220" y="310721"/>
                  <a:pt x="1414079" y="300734"/>
                </a:cubicBezTo>
                <a:close/>
                <a:moveTo>
                  <a:pt x="257935" y="313669"/>
                </a:moveTo>
                <a:cubicBezTo>
                  <a:pt x="256604" y="313955"/>
                  <a:pt x="255272" y="314145"/>
                  <a:pt x="253846" y="314430"/>
                </a:cubicBezTo>
                <a:lnTo>
                  <a:pt x="257935" y="313669"/>
                </a:lnTo>
                <a:cubicBezTo>
                  <a:pt x="258696" y="312528"/>
                  <a:pt x="259457" y="311386"/>
                  <a:pt x="260218" y="310245"/>
                </a:cubicBezTo>
                <a:cubicBezTo>
                  <a:pt x="259457" y="311386"/>
                  <a:pt x="258696" y="312528"/>
                  <a:pt x="257935" y="313669"/>
                </a:cubicBezTo>
                <a:close/>
                <a:moveTo>
                  <a:pt x="255367" y="373873"/>
                </a:moveTo>
                <a:cubicBezTo>
                  <a:pt x="253275" y="394702"/>
                  <a:pt x="262310" y="377392"/>
                  <a:pt x="266210" y="377868"/>
                </a:cubicBezTo>
                <a:cubicBezTo>
                  <a:pt x="263166" y="374444"/>
                  <a:pt x="259647" y="372732"/>
                  <a:pt x="255367" y="373873"/>
                </a:cubicBezTo>
                <a:close/>
                <a:moveTo>
                  <a:pt x="265449" y="361414"/>
                </a:moveTo>
                <a:lnTo>
                  <a:pt x="265449" y="361414"/>
                </a:lnTo>
                <a:cubicBezTo>
                  <a:pt x="261074" y="363316"/>
                  <a:pt x="256794" y="365218"/>
                  <a:pt x="252419" y="367120"/>
                </a:cubicBezTo>
                <a:cubicBezTo>
                  <a:pt x="256794" y="365218"/>
                  <a:pt x="261074" y="363316"/>
                  <a:pt x="265449" y="361414"/>
                </a:cubicBezTo>
                <a:close/>
                <a:moveTo>
                  <a:pt x="273153" y="354376"/>
                </a:moveTo>
                <a:lnTo>
                  <a:pt x="272677" y="356944"/>
                </a:lnTo>
                <a:cubicBezTo>
                  <a:pt x="270299" y="358465"/>
                  <a:pt x="267827" y="359892"/>
                  <a:pt x="265449" y="361414"/>
                </a:cubicBezTo>
                <a:cubicBezTo>
                  <a:pt x="267827" y="359892"/>
                  <a:pt x="270299" y="358465"/>
                  <a:pt x="272677" y="356944"/>
                </a:cubicBezTo>
                <a:cubicBezTo>
                  <a:pt x="272867" y="356088"/>
                  <a:pt x="273058" y="355232"/>
                  <a:pt x="273153" y="354376"/>
                </a:cubicBezTo>
                <a:close/>
                <a:moveTo>
                  <a:pt x="225979" y="322229"/>
                </a:moveTo>
                <a:lnTo>
                  <a:pt x="216373" y="333166"/>
                </a:lnTo>
                <a:cubicBezTo>
                  <a:pt x="215897" y="336210"/>
                  <a:pt x="214185" y="339063"/>
                  <a:pt x="214756" y="342011"/>
                </a:cubicBezTo>
                <a:cubicBezTo>
                  <a:pt x="217134" y="341631"/>
                  <a:pt x="219416" y="341346"/>
                  <a:pt x="221794" y="340965"/>
                </a:cubicBezTo>
                <a:cubicBezTo>
                  <a:pt x="222650" y="340109"/>
                  <a:pt x="223506" y="339253"/>
                  <a:pt x="224362" y="338397"/>
                </a:cubicBezTo>
                <a:cubicBezTo>
                  <a:pt x="226169" y="340585"/>
                  <a:pt x="228071" y="342773"/>
                  <a:pt x="229878" y="345055"/>
                </a:cubicBezTo>
                <a:cubicBezTo>
                  <a:pt x="228071" y="342867"/>
                  <a:pt x="226169" y="340680"/>
                  <a:pt x="224362" y="338397"/>
                </a:cubicBezTo>
                <a:cubicBezTo>
                  <a:pt x="224933" y="334974"/>
                  <a:pt x="222079" y="330218"/>
                  <a:pt x="227881" y="327555"/>
                </a:cubicBezTo>
                <a:cubicBezTo>
                  <a:pt x="228642" y="333832"/>
                  <a:pt x="229308" y="339444"/>
                  <a:pt x="229973" y="345055"/>
                </a:cubicBezTo>
                <a:cubicBezTo>
                  <a:pt x="238438" y="341917"/>
                  <a:pt x="235299" y="334593"/>
                  <a:pt x="234443" y="328126"/>
                </a:cubicBezTo>
                <a:lnTo>
                  <a:pt x="225979" y="322229"/>
                </a:lnTo>
                <a:close/>
                <a:moveTo>
                  <a:pt x="246903" y="293506"/>
                </a:moveTo>
                <a:cubicBezTo>
                  <a:pt x="247949" y="295028"/>
                  <a:pt x="248995" y="296549"/>
                  <a:pt x="250041" y="298071"/>
                </a:cubicBezTo>
                <a:cubicBezTo>
                  <a:pt x="248995" y="296549"/>
                  <a:pt x="247949" y="295028"/>
                  <a:pt x="246903" y="293506"/>
                </a:cubicBezTo>
                <a:lnTo>
                  <a:pt x="246903" y="293506"/>
                </a:lnTo>
                <a:close/>
                <a:moveTo>
                  <a:pt x="240721" y="423235"/>
                </a:moveTo>
                <a:cubicBezTo>
                  <a:pt x="243003" y="422759"/>
                  <a:pt x="245381" y="421332"/>
                  <a:pt x="247854" y="418669"/>
                </a:cubicBezTo>
                <a:cubicBezTo>
                  <a:pt x="248615" y="421427"/>
                  <a:pt x="249471" y="424186"/>
                  <a:pt x="250231" y="426944"/>
                </a:cubicBezTo>
                <a:cubicBezTo>
                  <a:pt x="249471" y="424186"/>
                  <a:pt x="248615" y="421427"/>
                  <a:pt x="247854" y="418669"/>
                </a:cubicBezTo>
                <a:cubicBezTo>
                  <a:pt x="259362" y="410965"/>
                  <a:pt x="269063" y="411917"/>
                  <a:pt x="275721" y="427705"/>
                </a:cubicBezTo>
                <a:cubicBezTo>
                  <a:pt x="280666" y="420952"/>
                  <a:pt x="287134" y="422188"/>
                  <a:pt x="293221" y="422283"/>
                </a:cubicBezTo>
                <a:cubicBezTo>
                  <a:pt x="292460" y="414104"/>
                  <a:pt x="291414" y="405925"/>
                  <a:pt x="289702" y="398221"/>
                </a:cubicBezTo>
                <a:cubicBezTo>
                  <a:pt x="284661" y="402120"/>
                  <a:pt x="279145" y="405164"/>
                  <a:pt x="272107" y="404593"/>
                </a:cubicBezTo>
                <a:cubicBezTo>
                  <a:pt x="272011" y="397175"/>
                  <a:pt x="277147" y="388329"/>
                  <a:pt x="268302" y="384810"/>
                </a:cubicBezTo>
                <a:lnTo>
                  <a:pt x="268302" y="384810"/>
                </a:lnTo>
                <a:cubicBezTo>
                  <a:pt x="269348" y="395273"/>
                  <a:pt x="261645" y="392990"/>
                  <a:pt x="257650" y="396128"/>
                </a:cubicBezTo>
                <a:cubicBezTo>
                  <a:pt x="249566" y="402596"/>
                  <a:pt x="241481" y="398696"/>
                  <a:pt x="233397" y="396890"/>
                </a:cubicBezTo>
                <a:cubicBezTo>
                  <a:pt x="236250" y="404498"/>
                  <a:pt x="238723" y="413248"/>
                  <a:pt x="240721" y="423235"/>
                </a:cubicBezTo>
                <a:close/>
                <a:moveTo>
                  <a:pt x="535463" y="303873"/>
                </a:moveTo>
                <a:cubicBezTo>
                  <a:pt x="545830" y="309104"/>
                  <a:pt x="550110" y="285993"/>
                  <a:pt x="561428" y="295123"/>
                </a:cubicBezTo>
                <a:cubicBezTo>
                  <a:pt x="565803" y="289511"/>
                  <a:pt x="568656" y="291604"/>
                  <a:pt x="573887" y="295598"/>
                </a:cubicBezTo>
                <a:cubicBezTo>
                  <a:pt x="583398" y="302827"/>
                  <a:pt x="571890" y="308438"/>
                  <a:pt x="574363" y="314715"/>
                </a:cubicBezTo>
                <a:cubicBezTo>
                  <a:pt x="575028" y="314620"/>
                  <a:pt x="575694" y="314430"/>
                  <a:pt x="576455" y="314145"/>
                </a:cubicBezTo>
                <a:lnTo>
                  <a:pt x="605939" y="276767"/>
                </a:lnTo>
                <a:lnTo>
                  <a:pt x="526903" y="276767"/>
                </a:lnTo>
                <a:cubicBezTo>
                  <a:pt x="537460" y="281047"/>
                  <a:pt x="529947" y="297120"/>
                  <a:pt x="535463" y="303873"/>
                </a:cubicBezTo>
                <a:close/>
                <a:moveTo>
                  <a:pt x="626863" y="276672"/>
                </a:moveTo>
                <a:lnTo>
                  <a:pt x="728915" y="276672"/>
                </a:lnTo>
                <a:lnTo>
                  <a:pt x="665382" y="357229"/>
                </a:lnTo>
                <a:lnTo>
                  <a:pt x="614308" y="321658"/>
                </a:lnTo>
                <a:lnTo>
                  <a:pt x="614308" y="321658"/>
                </a:lnTo>
                <a:lnTo>
                  <a:pt x="602230" y="313194"/>
                </a:lnTo>
                <a:lnTo>
                  <a:pt x="614308" y="295313"/>
                </a:lnTo>
                <a:lnTo>
                  <a:pt x="614308" y="295313"/>
                </a:lnTo>
                <a:lnTo>
                  <a:pt x="626863" y="276672"/>
                </a:lnTo>
                <a:close/>
                <a:moveTo>
                  <a:pt x="669947" y="326033"/>
                </a:moveTo>
                <a:cubicBezTo>
                  <a:pt x="670327" y="332025"/>
                  <a:pt x="670708" y="336590"/>
                  <a:pt x="670993" y="341821"/>
                </a:cubicBezTo>
                <a:cubicBezTo>
                  <a:pt x="679838" y="334688"/>
                  <a:pt x="679838" y="334688"/>
                  <a:pt x="669947" y="326033"/>
                </a:cubicBezTo>
                <a:close/>
                <a:moveTo>
                  <a:pt x="646075" y="335544"/>
                </a:moveTo>
                <a:cubicBezTo>
                  <a:pt x="651020" y="338112"/>
                  <a:pt x="653588" y="336115"/>
                  <a:pt x="656061" y="331074"/>
                </a:cubicBezTo>
                <a:cubicBezTo>
                  <a:pt x="651306" y="328411"/>
                  <a:pt x="648928" y="331264"/>
                  <a:pt x="646075" y="335544"/>
                </a:cubicBezTo>
                <a:close/>
                <a:moveTo>
                  <a:pt x="629336" y="302827"/>
                </a:moveTo>
                <a:cubicBezTo>
                  <a:pt x="632950" y="314335"/>
                  <a:pt x="637705" y="315096"/>
                  <a:pt x="645314" y="305870"/>
                </a:cubicBezTo>
                <a:cubicBezTo>
                  <a:pt x="639417" y="304729"/>
                  <a:pt x="634662" y="303778"/>
                  <a:pt x="629336" y="302827"/>
                </a:cubicBezTo>
                <a:close/>
                <a:moveTo>
                  <a:pt x="982855" y="295218"/>
                </a:moveTo>
                <a:lnTo>
                  <a:pt x="982855" y="295218"/>
                </a:lnTo>
                <a:lnTo>
                  <a:pt x="970776" y="313194"/>
                </a:lnTo>
                <a:lnTo>
                  <a:pt x="982855" y="321658"/>
                </a:lnTo>
                <a:lnTo>
                  <a:pt x="982855" y="321658"/>
                </a:lnTo>
                <a:lnTo>
                  <a:pt x="1033929" y="357229"/>
                </a:lnTo>
                <a:lnTo>
                  <a:pt x="1097462" y="276672"/>
                </a:lnTo>
                <a:lnTo>
                  <a:pt x="995410" y="276672"/>
                </a:lnTo>
                <a:lnTo>
                  <a:pt x="982855" y="295218"/>
                </a:lnTo>
                <a:close/>
                <a:moveTo>
                  <a:pt x="186223" y="329457"/>
                </a:moveTo>
                <a:cubicBezTo>
                  <a:pt x="185938" y="329362"/>
                  <a:pt x="185653" y="329267"/>
                  <a:pt x="185367" y="329172"/>
                </a:cubicBezTo>
                <a:cubicBezTo>
                  <a:pt x="185653" y="329267"/>
                  <a:pt x="185938" y="329362"/>
                  <a:pt x="186223" y="329457"/>
                </a:cubicBezTo>
                <a:cubicBezTo>
                  <a:pt x="186604" y="330979"/>
                  <a:pt x="186699" y="332310"/>
                  <a:pt x="186699" y="333737"/>
                </a:cubicBezTo>
                <a:cubicBezTo>
                  <a:pt x="186794" y="332310"/>
                  <a:pt x="186604" y="330979"/>
                  <a:pt x="186223" y="329457"/>
                </a:cubicBezTo>
                <a:close/>
                <a:moveTo>
                  <a:pt x="327745" y="397460"/>
                </a:moveTo>
                <a:cubicBezTo>
                  <a:pt x="325558" y="392705"/>
                  <a:pt x="323085" y="388139"/>
                  <a:pt x="320993" y="383384"/>
                </a:cubicBezTo>
                <a:lnTo>
                  <a:pt x="312433" y="387474"/>
                </a:lnTo>
                <a:cubicBezTo>
                  <a:pt x="312433" y="387474"/>
                  <a:pt x="314430" y="402025"/>
                  <a:pt x="316332" y="420762"/>
                </a:cubicBezTo>
                <a:cubicBezTo>
                  <a:pt x="316903" y="422664"/>
                  <a:pt x="317093" y="424946"/>
                  <a:pt x="316998" y="427705"/>
                </a:cubicBezTo>
                <a:cubicBezTo>
                  <a:pt x="317664" y="434743"/>
                  <a:pt x="318234" y="442066"/>
                  <a:pt x="318805" y="449390"/>
                </a:cubicBezTo>
                <a:cubicBezTo>
                  <a:pt x="330694" y="445775"/>
                  <a:pt x="318044" y="427609"/>
                  <a:pt x="326889" y="422188"/>
                </a:cubicBezTo>
                <a:lnTo>
                  <a:pt x="326889" y="422188"/>
                </a:lnTo>
                <a:cubicBezTo>
                  <a:pt x="330028" y="414675"/>
                  <a:pt x="335259" y="414865"/>
                  <a:pt x="340585" y="414960"/>
                </a:cubicBezTo>
                <a:cubicBezTo>
                  <a:pt x="338493" y="407256"/>
                  <a:pt x="336210" y="401264"/>
                  <a:pt x="334022" y="396509"/>
                </a:cubicBezTo>
                <a:cubicBezTo>
                  <a:pt x="332596" y="402976"/>
                  <a:pt x="330123" y="402596"/>
                  <a:pt x="327745" y="397460"/>
                </a:cubicBezTo>
                <a:close/>
                <a:moveTo>
                  <a:pt x="1241076" y="276672"/>
                </a:moveTo>
                <a:lnTo>
                  <a:pt x="1343128" y="276672"/>
                </a:lnTo>
                <a:lnTo>
                  <a:pt x="1279595" y="357229"/>
                </a:lnTo>
                <a:lnTo>
                  <a:pt x="1228522" y="321658"/>
                </a:lnTo>
                <a:lnTo>
                  <a:pt x="1228522" y="321658"/>
                </a:lnTo>
                <a:lnTo>
                  <a:pt x="1216443" y="313194"/>
                </a:lnTo>
                <a:lnTo>
                  <a:pt x="1228522" y="295313"/>
                </a:lnTo>
                <a:lnTo>
                  <a:pt x="1228522" y="295313"/>
                </a:lnTo>
                <a:lnTo>
                  <a:pt x="1241076" y="276672"/>
                </a:lnTo>
                <a:close/>
                <a:moveTo>
                  <a:pt x="1266755" y="301781"/>
                </a:moveTo>
                <a:cubicBezTo>
                  <a:pt x="1277312" y="305204"/>
                  <a:pt x="1281402" y="306631"/>
                  <a:pt x="1287679" y="308628"/>
                </a:cubicBezTo>
                <a:cubicBezTo>
                  <a:pt x="1283495" y="297976"/>
                  <a:pt x="1279120" y="297501"/>
                  <a:pt x="1266755" y="301781"/>
                </a:cubicBezTo>
                <a:close/>
                <a:moveTo>
                  <a:pt x="337541" y="361319"/>
                </a:moveTo>
                <a:cubicBezTo>
                  <a:pt x="339444" y="355802"/>
                  <a:pt x="341441" y="350381"/>
                  <a:pt x="343343" y="344865"/>
                </a:cubicBezTo>
                <a:cubicBezTo>
                  <a:pt x="341441" y="350381"/>
                  <a:pt x="339444" y="355897"/>
                  <a:pt x="337541" y="361319"/>
                </a:cubicBezTo>
                <a:lnTo>
                  <a:pt x="337541" y="361319"/>
                </a:lnTo>
                <a:close/>
                <a:moveTo>
                  <a:pt x="341060" y="301020"/>
                </a:moveTo>
                <a:lnTo>
                  <a:pt x="360272" y="276577"/>
                </a:lnTo>
                <a:lnTo>
                  <a:pt x="347528" y="276577"/>
                </a:lnTo>
                <a:cubicBezTo>
                  <a:pt x="343819" y="284756"/>
                  <a:pt x="336781" y="293221"/>
                  <a:pt x="341060" y="301020"/>
                </a:cubicBezTo>
                <a:close/>
                <a:moveTo>
                  <a:pt x="365884" y="299212"/>
                </a:moveTo>
                <a:lnTo>
                  <a:pt x="356468" y="313098"/>
                </a:lnTo>
                <a:lnTo>
                  <a:pt x="359321" y="315096"/>
                </a:lnTo>
                <a:cubicBezTo>
                  <a:pt x="359226" y="311101"/>
                  <a:pt x="360082" y="308248"/>
                  <a:pt x="366930" y="313003"/>
                </a:cubicBezTo>
                <a:cubicBezTo>
                  <a:pt x="369498" y="311862"/>
                  <a:pt x="372066" y="310816"/>
                  <a:pt x="374634" y="309675"/>
                </a:cubicBezTo>
                <a:cubicBezTo>
                  <a:pt x="375490" y="308723"/>
                  <a:pt x="376346" y="307677"/>
                  <a:pt x="377107" y="306726"/>
                </a:cubicBezTo>
                <a:cubicBezTo>
                  <a:pt x="377297" y="303873"/>
                  <a:pt x="377487" y="301020"/>
                  <a:pt x="377773" y="297120"/>
                </a:cubicBezTo>
                <a:cubicBezTo>
                  <a:pt x="373588" y="300068"/>
                  <a:pt x="370639" y="302161"/>
                  <a:pt x="366835" y="304919"/>
                </a:cubicBezTo>
                <a:cubicBezTo>
                  <a:pt x="366550" y="302827"/>
                  <a:pt x="366169" y="301020"/>
                  <a:pt x="365884" y="299212"/>
                </a:cubicBezTo>
                <a:close/>
                <a:moveTo>
                  <a:pt x="262501" y="306916"/>
                </a:moveTo>
                <a:lnTo>
                  <a:pt x="262501" y="306916"/>
                </a:lnTo>
                <a:cubicBezTo>
                  <a:pt x="258316" y="303968"/>
                  <a:pt x="254226" y="301020"/>
                  <a:pt x="250041" y="298071"/>
                </a:cubicBezTo>
                <a:cubicBezTo>
                  <a:pt x="254131" y="301020"/>
                  <a:pt x="258316" y="303968"/>
                  <a:pt x="262501" y="306916"/>
                </a:cubicBezTo>
                <a:close/>
                <a:moveTo>
                  <a:pt x="2990033" y="111753"/>
                </a:moveTo>
                <a:lnTo>
                  <a:pt x="2994694" y="108519"/>
                </a:lnTo>
                <a:lnTo>
                  <a:pt x="2990128" y="100530"/>
                </a:lnTo>
                <a:cubicBezTo>
                  <a:pt x="2988702" y="103479"/>
                  <a:pt x="2987085" y="106617"/>
                  <a:pt x="2986800" y="109661"/>
                </a:cubicBezTo>
                <a:cubicBezTo>
                  <a:pt x="2988036" y="110326"/>
                  <a:pt x="2989082" y="110992"/>
                  <a:pt x="2990033" y="111753"/>
                </a:cubicBezTo>
                <a:close/>
                <a:moveTo>
                  <a:pt x="3685469" y="140190"/>
                </a:moveTo>
                <a:lnTo>
                  <a:pt x="3665782" y="153696"/>
                </a:lnTo>
                <a:lnTo>
                  <a:pt x="3642385" y="126970"/>
                </a:lnTo>
                <a:cubicBezTo>
                  <a:pt x="3642385" y="126970"/>
                  <a:pt x="3644763" y="125258"/>
                  <a:pt x="3648187" y="121739"/>
                </a:cubicBezTo>
                <a:cubicBezTo>
                  <a:pt x="3649518" y="121644"/>
                  <a:pt x="3650945" y="121454"/>
                  <a:pt x="3652562" y="121074"/>
                </a:cubicBezTo>
                <a:cubicBezTo>
                  <a:pt x="3651991" y="120217"/>
                  <a:pt x="3651421" y="119457"/>
                  <a:pt x="3650945" y="118696"/>
                </a:cubicBezTo>
                <a:cubicBezTo>
                  <a:pt x="3657127" y="111658"/>
                  <a:pt x="3665592" y="99484"/>
                  <a:pt x="3672535" y="80747"/>
                </a:cubicBezTo>
                <a:lnTo>
                  <a:pt x="3690986" y="80747"/>
                </a:lnTo>
                <a:cubicBezTo>
                  <a:pt x="3685375" y="74851"/>
                  <a:pt x="3681285" y="70571"/>
                  <a:pt x="3673010" y="79511"/>
                </a:cubicBezTo>
                <a:cubicBezTo>
                  <a:pt x="3679763" y="60965"/>
                  <a:pt x="3684994" y="36046"/>
                  <a:pt x="3685279" y="3234"/>
                </a:cubicBezTo>
                <a:cubicBezTo>
                  <a:pt x="3686040" y="3424"/>
                  <a:pt x="3686896" y="3709"/>
                  <a:pt x="3687657" y="3899"/>
                </a:cubicBezTo>
                <a:cubicBezTo>
                  <a:pt x="3700497" y="6848"/>
                  <a:pt x="3712290" y="18927"/>
                  <a:pt x="3726557" y="7894"/>
                </a:cubicBezTo>
                <a:cubicBezTo>
                  <a:pt x="3728649" y="9226"/>
                  <a:pt x="3730741" y="10557"/>
                  <a:pt x="3732834" y="11793"/>
                </a:cubicBezTo>
                <a:cubicBezTo>
                  <a:pt x="3732739" y="15027"/>
                  <a:pt x="3729885" y="19592"/>
                  <a:pt x="3734165" y="21114"/>
                </a:cubicBezTo>
                <a:cubicBezTo>
                  <a:pt x="3734165" y="21685"/>
                  <a:pt x="3734165" y="22255"/>
                  <a:pt x="3734165" y="22921"/>
                </a:cubicBezTo>
                <a:cubicBezTo>
                  <a:pt x="3734165" y="44035"/>
                  <a:pt x="3732548" y="75136"/>
                  <a:pt x="3723989" y="95204"/>
                </a:cubicBezTo>
                <a:lnTo>
                  <a:pt x="3731597" y="108614"/>
                </a:lnTo>
                <a:lnTo>
                  <a:pt x="3685469" y="140190"/>
                </a:lnTo>
                <a:close/>
                <a:moveTo>
                  <a:pt x="3705918" y="125734"/>
                </a:moveTo>
                <a:cubicBezTo>
                  <a:pt x="3701638" y="117650"/>
                  <a:pt x="3699926" y="113180"/>
                  <a:pt x="3693174" y="114606"/>
                </a:cubicBezTo>
                <a:cubicBezTo>
                  <a:pt x="3689940" y="124878"/>
                  <a:pt x="3696693" y="123832"/>
                  <a:pt x="3705918" y="125734"/>
                </a:cubicBezTo>
                <a:close/>
                <a:moveTo>
                  <a:pt x="197066" y="475640"/>
                </a:moveTo>
                <a:lnTo>
                  <a:pt x="198873" y="475640"/>
                </a:lnTo>
                <a:cubicBezTo>
                  <a:pt x="199348" y="473262"/>
                  <a:pt x="199729" y="470789"/>
                  <a:pt x="199253" y="468411"/>
                </a:cubicBezTo>
                <a:cubicBezTo>
                  <a:pt x="198397" y="468506"/>
                  <a:pt x="197636" y="468887"/>
                  <a:pt x="196971" y="469172"/>
                </a:cubicBezTo>
                <a:cubicBezTo>
                  <a:pt x="196971" y="471360"/>
                  <a:pt x="197066" y="473547"/>
                  <a:pt x="197066" y="475640"/>
                </a:cubicBezTo>
                <a:close/>
                <a:moveTo>
                  <a:pt x="202677" y="348859"/>
                </a:moveTo>
                <a:cubicBezTo>
                  <a:pt x="202677" y="348859"/>
                  <a:pt x="203153" y="349240"/>
                  <a:pt x="203913" y="349810"/>
                </a:cubicBezTo>
                <a:cubicBezTo>
                  <a:pt x="204294" y="348194"/>
                  <a:pt x="205055" y="346672"/>
                  <a:pt x="206006" y="345150"/>
                </a:cubicBezTo>
                <a:lnTo>
                  <a:pt x="202677" y="348859"/>
                </a:lnTo>
                <a:close/>
                <a:moveTo>
                  <a:pt x="209049" y="453764"/>
                </a:moveTo>
                <a:cubicBezTo>
                  <a:pt x="208193" y="454716"/>
                  <a:pt x="207432" y="455667"/>
                  <a:pt x="206577" y="456618"/>
                </a:cubicBezTo>
                <a:cubicBezTo>
                  <a:pt x="207337" y="455572"/>
                  <a:pt x="208193" y="454716"/>
                  <a:pt x="209049" y="453764"/>
                </a:cubicBezTo>
                <a:cubicBezTo>
                  <a:pt x="205816" y="450341"/>
                  <a:pt x="202582" y="446917"/>
                  <a:pt x="199348" y="443588"/>
                </a:cubicBezTo>
                <a:cubicBezTo>
                  <a:pt x="202582" y="446917"/>
                  <a:pt x="205816" y="450341"/>
                  <a:pt x="209049" y="453764"/>
                </a:cubicBezTo>
                <a:close/>
                <a:moveTo>
                  <a:pt x="195829" y="446441"/>
                </a:moveTo>
                <a:lnTo>
                  <a:pt x="195829" y="446441"/>
                </a:lnTo>
                <a:cubicBezTo>
                  <a:pt x="196019" y="445585"/>
                  <a:pt x="196305" y="444729"/>
                  <a:pt x="196495" y="443968"/>
                </a:cubicBezTo>
                <a:cubicBezTo>
                  <a:pt x="197446" y="443873"/>
                  <a:pt x="198397" y="443683"/>
                  <a:pt x="199348" y="443588"/>
                </a:cubicBezTo>
                <a:cubicBezTo>
                  <a:pt x="198397" y="443683"/>
                  <a:pt x="197446" y="443873"/>
                  <a:pt x="196495" y="443968"/>
                </a:cubicBezTo>
                <a:cubicBezTo>
                  <a:pt x="196305" y="444729"/>
                  <a:pt x="196019" y="445585"/>
                  <a:pt x="195829" y="446441"/>
                </a:cubicBezTo>
                <a:close/>
                <a:moveTo>
                  <a:pt x="198968" y="464322"/>
                </a:moveTo>
                <a:cubicBezTo>
                  <a:pt x="199063" y="465653"/>
                  <a:pt x="199158" y="467080"/>
                  <a:pt x="199253" y="468411"/>
                </a:cubicBezTo>
                <a:cubicBezTo>
                  <a:pt x="199158" y="467080"/>
                  <a:pt x="199063" y="465748"/>
                  <a:pt x="198968" y="464322"/>
                </a:cubicBezTo>
                <a:cubicBezTo>
                  <a:pt x="202487" y="465843"/>
                  <a:pt x="205911" y="467270"/>
                  <a:pt x="209430" y="468792"/>
                </a:cubicBezTo>
                <a:cubicBezTo>
                  <a:pt x="205911" y="467365"/>
                  <a:pt x="202487" y="465843"/>
                  <a:pt x="198968" y="464322"/>
                </a:cubicBezTo>
                <a:close/>
                <a:moveTo>
                  <a:pt x="237487" y="200775"/>
                </a:moveTo>
                <a:lnTo>
                  <a:pt x="209240" y="200775"/>
                </a:lnTo>
                <a:cubicBezTo>
                  <a:pt x="209430" y="192405"/>
                  <a:pt x="209905" y="183845"/>
                  <a:pt x="199158" y="183085"/>
                </a:cubicBezTo>
                <a:cubicBezTo>
                  <a:pt x="198873" y="173669"/>
                  <a:pt x="201441" y="161305"/>
                  <a:pt x="184797" y="163016"/>
                </a:cubicBezTo>
                <a:cubicBezTo>
                  <a:pt x="195163" y="175000"/>
                  <a:pt x="195829" y="182799"/>
                  <a:pt x="183560" y="186794"/>
                </a:cubicBezTo>
                <a:cubicBezTo>
                  <a:pt x="182419" y="183655"/>
                  <a:pt x="181182" y="180612"/>
                  <a:pt x="179185" y="175381"/>
                </a:cubicBezTo>
                <a:cubicBezTo>
                  <a:pt x="174905" y="182704"/>
                  <a:pt x="171481" y="188601"/>
                  <a:pt x="168057" y="194403"/>
                </a:cubicBezTo>
                <a:cubicBezTo>
                  <a:pt x="164824" y="194878"/>
                  <a:pt x="161590" y="195449"/>
                  <a:pt x="158356" y="195924"/>
                </a:cubicBezTo>
                <a:cubicBezTo>
                  <a:pt x="149701" y="192786"/>
                  <a:pt x="141142" y="194403"/>
                  <a:pt x="132582" y="196210"/>
                </a:cubicBezTo>
                <a:cubicBezTo>
                  <a:pt x="132487" y="196210"/>
                  <a:pt x="132392" y="196210"/>
                  <a:pt x="132296" y="196114"/>
                </a:cubicBezTo>
                <a:lnTo>
                  <a:pt x="122786" y="182038"/>
                </a:lnTo>
                <a:lnTo>
                  <a:pt x="122786" y="182038"/>
                </a:lnTo>
                <a:lnTo>
                  <a:pt x="110707" y="164158"/>
                </a:lnTo>
                <a:lnTo>
                  <a:pt x="113275" y="162351"/>
                </a:lnTo>
                <a:cubicBezTo>
                  <a:pt x="121930" y="164633"/>
                  <a:pt x="128682" y="166250"/>
                  <a:pt x="131536" y="153315"/>
                </a:cubicBezTo>
                <a:cubicBezTo>
                  <a:pt x="129063" y="153315"/>
                  <a:pt x="126780" y="153791"/>
                  <a:pt x="124593" y="154457"/>
                </a:cubicBezTo>
                <a:lnTo>
                  <a:pt x="173859" y="120123"/>
                </a:lnTo>
                <a:lnTo>
                  <a:pt x="218655" y="176998"/>
                </a:lnTo>
                <a:cubicBezTo>
                  <a:pt x="216658" y="177663"/>
                  <a:pt x="214280" y="178805"/>
                  <a:pt x="211712" y="178424"/>
                </a:cubicBezTo>
                <a:cubicBezTo>
                  <a:pt x="215517" y="184321"/>
                  <a:pt x="217514" y="187365"/>
                  <a:pt x="220558" y="192025"/>
                </a:cubicBezTo>
                <a:cubicBezTo>
                  <a:pt x="221794" y="187745"/>
                  <a:pt x="223221" y="185177"/>
                  <a:pt x="223221" y="182704"/>
                </a:cubicBezTo>
                <a:lnTo>
                  <a:pt x="230164" y="191454"/>
                </a:lnTo>
                <a:cubicBezTo>
                  <a:pt x="230068" y="193451"/>
                  <a:pt x="229878" y="195544"/>
                  <a:pt x="229783" y="197541"/>
                </a:cubicBezTo>
                <a:cubicBezTo>
                  <a:pt x="232066" y="198873"/>
                  <a:pt x="233873" y="198778"/>
                  <a:pt x="235490" y="198112"/>
                </a:cubicBezTo>
                <a:lnTo>
                  <a:pt x="237487" y="200775"/>
                </a:lnTo>
                <a:close/>
                <a:moveTo>
                  <a:pt x="168818" y="139334"/>
                </a:moveTo>
                <a:cubicBezTo>
                  <a:pt x="167297" y="149416"/>
                  <a:pt x="166155" y="156930"/>
                  <a:pt x="164919" y="165204"/>
                </a:cubicBezTo>
                <a:cubicBezTo>
                  <a:pt x="177378" y="157976"/>
                  <a:pt x="177759" y="155979"/>
                  <a:pt x="168818" y="139334"/>
                </a:cubicBezTo>
                <a:close/>
                <a:moveTo>
                  <a:pt x="200585" y="223316"/>
                </a:moveTo>
                <a:cubicBezTo>
                  <a:pt x="203248" y="223316"/>
                  <a:pt x="206386" y="220082"/>
                  <a:pt x="208954" y="220843"/>
                </a:cubicBezTo>
                <a:cubicBezTo>
                  <a:pt x="209620" y="220653"/>
                  <a:pt x="210286" y="220558"/>
                  <a:pt x="210952" y="220367"/>
                </a:cubicBezTo>
                <a:lnTo>
                  <a:pt x="210952" y="220367"/>
                </a:lnTo>
                <a:cubicBezTo>
                  <a:pt x="210286" y="220558"/>
                  <a:pt x="209620" y="220653"/>
                  <a:pt x="209049" y="220843"/>
                </a:cubicBezTo>
                <a:cubicBezTo>
                  <a:pt x="206386" y="220082"/>
                  <a:pt x="203248" y="223316"/>
                  <a:pt x="200585" y="223316"/>
                </a:cubicBezTo>
                <a:close/>
                <a:moveTo>
                  <a:pt x="2986704" y="114035"/>
                </a:moveTo>
                <a:cubicBezTo>
                  <a:pt x="2986514" y="112609"/>
                  <a:pt x="2986324" y="111278"/>
                  <a:pt x="2986039" y="109946"/>
                </a:cubicBezTo>
                <a:cubicBezTo>
                  <a:pt x="2979001" y="106332"/>
                  <a:pt x="2969204" y="105476"/>
                  <a:pt x="2972914" y="94063"/>
                </a:cubicBezTo>
                <a:cubicBezTo>
                  <a:pt x="2974816" y="88356"/>
                  <a:pt x="2980522" y="82459"/>
                  <a:pt x="2986514" y="85693"/>
                </a:cubicBezTo>
                <a:cubicBezTo>
                  <a:pt x="2987846" y="86454"/>
                  <a:pt x="2988892" y="87120"/>
                  <a:pt x="2989653" y="87881"/>
                </a:cubicBezTo>
                <a:cubicBezTo>
                  <a:pt x="2993077" y="77038"/>
                  <a:pt x="2994979" y="64294"/>
                  <a:pt x="2996025" y="51739"/>
                </a:cubicBezTo>
                <a:cubicBezTo>
                  <a:pt x="2981283" y="55924"/>
                  <a:pt x="2974150" y="67622"/>
                  <a:pt x="2962547" y="75802"/>
                </a:cubicBezTo>
                <a:cubicBezTo>
                  <a:pt x="2946093" y="87405"/>
                  <a:pt x="2946759" y="106236"/>
                  <a:pt x="2935631" y="120027"/>
                </a:cubicBezTo>
                <a:cubicBezTo>
                  <a:pt x="2930685" y="112133"/>
                  <a:pt x="2927452" y="107188"/>
                  <a:pt x="2924218" y="104239"/>
                </a:cubicBezTo>
                <a:cubicBezTo>
                  <a:pt x="2914327" y="120503"/>
                  <a:pt x="2905196" y="126970"/>
                  <a:pt x="2905196" y="126970"/>
                </a:cubicBezTo>
                <a:lnTo>
                  <a:pt x="2923742" y="148085"/>
                </a:lnTo>
                <a:cubicBezTo>
                  <a:pt x="2927166" y="146943"/>
                  <a:pt x="2930781" y="148085"/>
                  <a:pt x="2934300" y="149701"/>
                </a:cubicBezTo>
                <a:lnTo>
                  <a:pt x="2948281" y="140096"/>
                </a:lnTo>
                <a:lnTo>
                  <a:pt x="2986704" y="114035"/>
                </a:lnTo>
                <a:close/>
                <a:moveTo>
                  <a:pt x="189932" y="387379"/>
                </a:moveTo>
                <a:cubicBezTo>
                  <a:pt x="193166" y="388900"/>
                  <a:pt x="196400" y="390422"/>
                  <a:pt x="199253" y="391754"/>
                </a:cubicBezTo>
                <a:cubicBezTo>
                  <a:pt x="200490" y="388805"/>
                  <a:pt x="201631" y="386047"/>
                  <a:pt x="202677" y="383384"/>
                </a:cubicBezTo>
                <a:cubicBezTo>
                  <a:pt x="201821" y="382433"/>
                  <a:pt x="201250" y="381957"/>
                  <a:pt x="201250" y="381957"/>
                </a:cubicBezTo>
                <a:lnTo>
                  <a:pt x="189932" y="387379"/>
                </a:lnTo>
                <a:close/>
                <a:moveTo>
                  <a:pt x="12554" y="200775"/>
                </a:moveTo>
                <a:lnTo>
                  <a:pt x="21780" y="200775"/>
                </a:lnTo>
                <a:cubicBezTo>
                  <a:pt x="19688" y="200299"/>
                  <a:pt x="17595" y="199729"/>
                  <a:pt x="15598" y="199253"/>
                </a:cubicBezTo>
                <a:cubicBezTo>
                  <a:pt x="14266" y="199443"/>
                  <a:pt x="13220" y="199919"/>
                  <a:pt x="12364" y="200395"/>
                </a:cubicBezTo>
                <a:lnTo>
                  <a:pt x="12554" y="200775"/>
                </a:lnTo>
                <a:close/>
                <a:moveTo>
                  <a:pt x="15503" y="195544"/>
                </a:moveTo>
                <a:cubicBezTo>
                  <a:pt x="15503" y="196780"/>
                  <a:pt x="15598" y="198017"/>
                  <a:pt x="15598" y="199253"/>
                </a:cubicBezTo>
                <a:cubicBezTo>
                  <a:pt x="15598" y="198017"/>
                  <a:pt x="15503" y="196780"/>
                  <a:pt x="15503" y="195544"/>
                </a:cubicBezTo>
                <a:cubicBezTo>
                  <a:pt x="15693" y="192500"/>
                  <a:pt x="15883" y="189362"/>
                  <a:pt x="16073" y="186318"/>
                </a:cubicBezTo>
                <a:cubicBezTo>
                  <a:pt x="13220" y="177378"/>
                  <a:pt x="22636" y="160734"/>
                  <a:pt x="5611" y="160734"/>
                </a:cubicBezTo>
                <a:cubicBezTo>
                  <a:pt x="3995" y="162636"/>
                  <a:pt x="2378" y="164538"/>
                  <a:pt x="190" y="167011"/>
                </a:cubicBezTo>
                <a:cubicBezTo>
                  <a:pt x="95" y="166726"/>
                  <a:pt x="95" y="166441"/>
                  <a:pt x="0" y="166155"/>
                </a:cubicBezTo>
                <a:lnTo>
                  <a:pt x="0" y="182133"/>
                </a:lnTo>
                <a:lnTo>
                  <a:pt x="7133" y="192691"/>
                </a:lnTo>
                <a:cubicBezTo>
                  <a:pt x="9511" y="191740"/>
                  <a:pt x="12174" y="192215"/>
                  <a:pt x="15503" y="195544"/>
                </a:cubicBezTo>
                <a:close/>
                <a:moveTo>
                  <a:pt x="380" y="294742"/>
                </a:moveTo>
                <a:lnTo>
                  <a:pt x="0" y="295218"/>
                </a:lnTo>
                <a:lnTo>
                  <a:pt x="0" y="301685"/>
                </a:lnTo>
                <a:cubicBezTo>
                  <a:pt x="951" y="299688"/>
                  <a:pt x="1332" y="297025"/>
                  <a:pt x="1617" y="294362"/>
                </a:cubicBezTo>
                <a:cubicBezTo>
                  <a:pt x="1236" y="294457"/>
                  <a:pt x="761" y="294552"/>
                  <a:pt x="380" y="294742"/>
                </a:cubicBezTo>
                <a:close/>
                <a:moveTo>
                  <a:pt x="3726747" y="1331"/>
                </a:moveTo>
                <a:cubicBezTo>
                  <a:pt x="3727222" y="856"/>
                  <a:pt x="3727793" y="571"/>
                  <a:pt x="3728268" y="190"/>
                </a:cubicBezTo>
                <a:lnTo>
                  <a:pt x="3726081" y="190"/>
                </a:lnTo>
                <a:cubicBezTo>
                  <a:pt x="3726271" y="571"/>
                  <a:pt x="3726557" y="856"/>
                  <a:pt x="3726747" y="1331"/>
                </a:cubicBezTo>
                <a:close/>
                <a:moveTo>
                  <a:pt x="926741" y="387474"/>
                </a:moveTo>
                <a:cubicBezTo>
                  <a:pt x="926741" y="387474"/>
                  <a:pt x="928453" y="399838"/>
                  <a:pt x="930260" y="416577"/>
                </a:cubicBezTo>
                <a:cubicBezTo>
                  <a:pt x="932638" y="415055"/>
                  <a:pt x="935206" y="413438"/>
                  <a:pt x="937679" y="411821"/>
                </a:cubicBezTo>
                <a:cubicBezTo>
                  <a:pt x="946429" y="398316"/>
                  <a:pt x="945573" y="418955"/>
                  <a:pt x="950899" y="417623"/>
                </a:cubicBezTo>
                <a:cubicBezTo>
                  <a:pt x="952516" y="417528"/>
                  <a:pt x="954037" y="417623"/>
                  <a:pt x="955464" y="417813"/>
                </a:cubicBezTo>
                <a:cubicBezTo>
                  <a:pt x="952230" y="404593"/>
                  <a:pt x="948141" y="395843"/>
                  <a:pt x="944812" y="390422"/>
                </a:cubicBezTo>
                <a:cubicBezTo>
                  <a:pt x="944622" y="393180"/>
                  <a:pt x="943575" y="395653"/>
                  <a:pt x="941102" y="397936"/>
                </a:cubicBezTo>
                <a:cubicBezTo>
                  <a:pt x="938249" y="400599"/>
                  <a:pt x="935491" y="401645"/>
                  <a:pt x="931972" y="399553"/>
                </a:cubicBezTo>
                <a:cubicBezTo>
                  <a:pt x="927121" y="396699"/>
                  <a:pt x="927217" y="392039"/>
                  <a:pt x="927502" y="387283"/>
                </a:cubicBezTo>
                <a:lnTo>
                  <a:pt x="926741" y="387474"/>
                </a:lnTo>
                <a:close/>
                <a:moveTo>
                  <a:pt x="1152054" y="367310"/>
                </a:moveTo>
                <a:lnTo>
                  <a:pt x="1144445" y="380721"/>
                </a:lnTo>
                <a:cubicBezTo>
                  <a:pt x="1148440" y="390137"/>
                  <a:pt x="1150913" y="401930"/>
                  <a:pt x="1152339" y="414009"/>
                </a:cubicBezTo>
                <a:cubicBezTo>
                  <a:pt x="1152244" y="414104"/>
                  <a:pt x="1152244" y="414104"/>
                  <a:pt x="1152149" y="414199"/>
                </a:cubicBezTo>
                <a:cubicBezTo>
                  <a:pt x="1148725" y="413534"/>
                  <a:pt x="1145206" y="412868"/>
                  <a:pt x="1141782" y="412202"/>
                </a:cubicBezTo>
                <a:lnTo>
                  <a:pt x="1141782" y="412202"/>
                </a:lnTo>
                <a:cubicBezTo>
                  <a:pt x="1130179" y="409634"/>
                  <a:pt x="1137027" y="421998"/>
                  <a:pt x="1133888" y="427705"/>
                </a:cubicBezTo>
                <a:cubicBezTo>
                  <a:pt x="1124663" y="423139"/>
                  <a:pt x="1114676" y="391563"/>
                  <a:pt x="1105736" y="427324"/>
                </a:cubicBezTo>
                <a:cubicBezTo>
                  <a:pt x="1103834" y="426563"/>
                  <a:pt x="1102597" y="427134"/>
                  <a:pt x="1101836" y="428275"/>
                </a:cubicBezTo>
                <a:cubicBezTo>
                  <a:pt x="1098413" y="408873"/>
                  <a:pt x="1093086" y="393751"/>
                  <a:pt x="1087380" y="382052"/>
                </a:cubicBezTo>
                <a:cubicBezTo>
                  <a:pt x="1095654" y="383003"/>
                  <a:pt x="1099269" y="390327"/>
                  <a:pt x="1098222" y="403927"/>
                </a:cubicBezTo>
                <a:cubicBezTo>
                  <a:pt x="1109731" y="394417"/>
                  <a:pt x="1116008" y="376917"/>
                  <a:pt x="1133888" y="382623"/>
                </a:cubicBezTo>
                <a:cubicBezTo>
                  <a:pt x="1121904" y="370639"/>
                  <a:pt x="1098888" y="369403"/>
                  <a:pt x="1085192" y="377773"/>
                </a:cubicBezTo>
                <a:cubicBezTo>
                  <a:pt x="1074065" y="356848"/>
                  <a:pt x="1062652" y="348859"/>
                  <a:pt x="1062652" y="348859"/>
                </a:cubicBezTo>
                <a:lnTo>
                  <a:pt x="1086049" y="322134"/>
                </a:lnTo>
                <a:lnTo>
                  <a:pt x="1105736" y="335639"/>
                </a:lnTo>
                <a:lnTo>
                  <a:pt x="1152054" y="367310"/>
                </a:lnTo>
                <a:close/>
                <a:moveTo>
                  <a:pt x="1083100" y="332881"/>
                </a:moveTo>
                <a:cubicBezTo>
                  <a:pt x="1083005" y="334878"/>
                  <a:pt x="1083005" y="336876"/>
                  <a:pt x="1083005" y="338873"/>
                </a:cubicBezTo>
                <a:cubicBezTo>
                  <a:pt x="1080913" y="338968"/>
                  <a:pt x="1078725" y="338778"/>
                  <a:pt x="1076633" y="338968"/>
                </a:cubicBezTo>
                <a:cubicBezTo>
                  <a:pt x="1078725" y="338778"/>
                  <a:pt x="1080913" y="338968"/>
                  <a:pt x="1083005" y="338873"/>
                </a:cubicBezTo>
                <a:cubicBezTo>
                  <a:pt x="1082910" y="336876"/>
                  <a:pt x="1083005" y="334878"/>
                  <a:pt x="1083100" y="332881"/>
                </a:cubicBezTo>
                <a:close/>
                <a:moveTo>
                  <a:pt x="941863" y="346482"/>
                </a:moveTo>
                <a:cubicBezTo>
                  <a:pt x="941578" y="347338"/>
                  <a:pt x="941198" y="348194"/>
                  <a:pt x="940912" y="349050"/>
                </a:cubicBezTo>
                <a:cubicBezTo>
                  <a:pt x="941198" y="348194"/>
                  <a:pt x="941578" y="347338"/>
                  <a:pt x="941863" y="346482"/>
                </a:cubicBezTo>
                <a:lnTo>
                  <a:pt x="956795" y="329362"/>
                </a:lnTo>
                <a:cubicBezTo>
                  <a:pt x="957747" y="329742"/>
                  <a:pt x="958793" y="329838"/>
                  <a:pt x="960410" y="329172"/>
                </a:cubicBezTo>
                <a:cubicBezTo>
                  <a:pt x="961456" y="326414"/>
                  <a:pt x="962597" y="324702"/>
                  <a:pt x="963929" y="323560"/>
                </a:cubicBezTo>
                <a:cubicBezTo>
                  <a:pt x="962597" y="324702"/>
                  <a:pt x="961456" y="326414"/>
                  <a:pt x="960410" y="329172"/>
                </a:cubicBezTo>
                <a:cubicBezTo>
                  <a:pt x="958888" y="329838"/>
                  <a:pt x="957747" y="329742"/>
                  <a:pt x="956795" y="329362"/>
                </a:cubicBezTo>
                <a:lnTo>
                  <a:pt x="963073" y="322134"/>
                </a:lnTo>
                <a:lnTo>
                  <a:pt x="982760" y="335639"/>
                </a:lnTo>
                <a:lnTo>
                  <a:pt x="1029078" y="367310"/>
                </a:lnTo>
                <a:lnTo>
                  <a:pt x="1021755" y="380245"/>
                </a:lnTo>
                <a:cubicBezTo>
                  <a:pt x="1020899" y="380626"/>
                  <a:pt x="1019948" y="381292"/>
                  <a:pt x="1019092" y="382718"/>
                </a:cubicBezTo>
                <a:cubicBezTo>
                  <a:pt x="1013956" y="391088"/>
                  <a:pt x="1021089" y="393085"/>
                  <a:pt x="1024133" y="396604"/>
                </a:cubicBezTo>
                <a:cubicBezTo>
                  <a:pt x="1030029" y="403547"/>
                  <a:pt x="1018806" y="409539"/>
                  <a:pt x="1023942" y="416101"/>
                </a:cubicBezTo>
                <a:cubicBezTo>
                  <a:pt x="1023277" y="417813"/>
                  <a:pt x="1022611" y="419525"/>
                  <a:pt x="1022040" y="421237"/>
                </a:cubicBezTo>
                <a:cubicBezTo>
                  <a:pt x="1008725" y="419240"/>
                  <a:pt x="1014241" y="438452"/>
                  <a:pt x="1003209" y="442637"/>
                </a:cubicBezTo>
                <a:cubicBezTo>
                  <a:pt x="1015478" y="443968"/>
                  <a:pt x="1017475" y="434077"/>
                  <a:pt x="1021660" y="427705"/>
                </a:cubicBezTo>
                <a:cubicBezTo>
                  <a:pt x="1024608" y="426944"/>
                  <a:pt x="1027652" y="425898"/>
                  <a:pt x="1030505" y="425612"/>
                </a:cubicBezTo>
                <a:cubicBezTo>
                  <a:pt x="1031266" y="435408"/>
                  <a:pt x="1031551" y="444919"/>
                  <a:pt x="1031551" y="453004"/>
                </a:cubicBezTo>
                <a:cubicBezTo>
                  <a:pt x="1031551" y="466319"/>
                  <a:pt x="1030885" y="475640"/>
                  <a:pt x="1030885" y="475640"/>
                </a:cubicBezTo>
                <a:lnTo>
                  <a:pt x="982665" y="475640"/>
                </a:lnTo>
                <a:cubicBezTo>
                  <a:pt x="982665" y="462895"/>
                  <a:pt x="981904" y="451387"/>
                  <a:pt x="980573" y="440925"/>
                </a:cubicBezTo>
                <a:cubicBezTo>
                  <a:pt x="981619" y="438072"/>
                  <a:pt x="982570" y="435408"/>
                  <a:pt x="983806" y="432270"/>
                </a:cubicBezTo>
                <a:cubicBezTo>
                  <a:pt x="981999" y="432745"/>
                  <a:pt x="980668" y="433411"/>
                  <a:pt x="979622" y="434172"/>
                </a:cubicBezTo>
                <a:cubicBezTo>
                  <a:pt x="977529" y="420476"/>
                  <a:pt x="974581" y="408683"/>
                  <a:pt x="971062" y="398696"/>
                </a:cubicBezTo>
                <a:cubicBezTo>
                  <a:pt x="974581" y="395368"/>
                  <a:pt x="978385" y="391944"/>
                  <a:pt x="981143" y="386142"/>
                </a:cubicBezTo>
                <a:cubicBezTo>
                  <a:pt x="975247" y="387379"/>
                  <a:pt x="970301" y="385572"/>
                  <a:pt x="965545" y="384716"/>
                </a:cubicBezTo>
                <a:cubicBezTo>
                  <a:pt x="953562" y="358561"/>
                  <a:pt x="939581" y="348859"/>
                  <a:pt x="939581" y="348859"/>
                </a:cubicBezTo>
                <a:lnTo>
                  <a:pt x="941863" y="346482"/>
                </a:lnTo>
                <a:close/>
                <a:moveTo>
                  <a:pt x="993793" y="455762"/>
                </a:moveTo>
                <a:cubicBezTo>
                  <a:pt x="991415" y="456903"/>
                  <a:pt x="989228" y="458710"/>
                  <a:pt x="982760" y="463180"/>
                </a:cubicBezTo>
                <a:cubicBezTo>
                  <a:pt x="987040" y="465273"/>
                  <a:pt x="989323" y="467460"/>
                  <a:pt x="990654" y="466699"/>
                </a:cubicBezTo>
                <a:cubicBezTo>
                  <a:pt x="992937" y="465368"/>
                  <a:pt x="994649" y="462610"/>
                  <a:pt x="996266" y="459946"/>
                </a:cubicBezTo>
                <a:cubicBezTo>
                  <a:pt x="996456" y="459471"/>
                  <a:pt x="994173" y="455572"/>
                  <a:pt x="993793" y="455762"/>
                </a:cubicBezTo>
                <a:close/>
                <a:moveTo>
                  <a:pt x="957081" y="342202"/>
                </a:moveTo>
                <a:cubicBezTo>
                  <a:pt x="957366" y="342011"/>
                  <a:pt x="957747" y="341821"/>
                  <a:pt x="958032" y="341441"/>
                </a:cubicBezTo>
                <a:lnTo>
                  <a:pt x="958032" y="341441"/>
                </a:lnTo>
                <a:cubicBezTo>
                  <a:pt x="957747" y="341726"/>
                  <a:pt x="957366" y="342011"/>
                  <a:pt x="957081" y="342202"/>
                </a:cubicBezTo>
                <a:close/>
                <a:moveTo>
                  <a:pt x="1766267" y="367310"/>
                </a:moveTo>
                <a:lnTo>
                  <a:pt x="1758659" y="380721"/>
                </a:lnTo>
                <a:cubicBezTo>
                  <a:pt x="1762938" y="390707"/>
                  <a:pt x="1765411" y="403452"/>
                  <a:pt x="1766933" y="416292"/>
                </a:cubicBezTo>
                <a:cubicBezTo>
                  <a:pt x="1762178" y="419050"/>
                  <a:pt x="1762463" y="427990"/>
                  <a:pt x="1764270" y="440544"/>
                </a:cubicBezTo>
                <a:cubicBezTo>
                  <a:pt x="1765411" y="437406"/>
                  <a:pt x="1766743" y="435123"/>
                  <a:pt x="1768265" y="433316"/>
                </a:cubicBezTo>
                <a:cubicBezTo>
                  <a:pt x="1768550" y="438642"/>
                  <a:pt x="1768645" y="443683"/>
                  <a:pt x="1768740" y="448438"/>
                </a:cubicBezTo>
                <a:cubicBezTo>
                  <a:pt x="1763509" y="443778"/>
                  <a:pt x="1756471" y="442542"/>
                  <a:pt x="1750384" y="439403"/>
                </a:cubicBezTo>
                <a:cubicBezTo>
                  <a:pt x="1746675" y="436264"/>
                  <a:pt x="1743061" y="433126"/>
                  <a:pt x="1738876" y="429512"/>
                </a:cubicBezTo>
                <a:cubicBezTo>
                  <a:pt x="1729936" y="445015"/>
                  <a:pt x="1743346" y="444729"/>
                  <a:pt x="1747341" y="450531"/>
                </a:cubicBezTo>
                <a:cubicBezTo>
                  <a:pt x="1753713" y="457664"/>
                  <a:pt x="1760370" y="463371"/>
                  <a:pt x="1768550" y="463371"/>
                </a:cubicBezTo>
                <a:cubicBezTo>
                  <a:pt x="1768360" y="470789"/>
                  <a:pt x="1768074" y="475544"/>
                  <a:pt x="1768074" y="475544"/>
                </a:cubicBezTo>
                <a:lnTo>
                  <a:pt x="1719854" y="475544"/>
                </a:lnTo>
                <a:cubicBezTo>
                  <a:pt x="1719854" y="457093"/>
                  <a:pt x="1718237" y="441115"/>
                  <a:pt x="1715764" y="427229"/>
                </a:cubicBezTo>
                <a:cubicBezTo>
                  <a:pt x="1718903" y="428180"/>
                  <a:pt x="1722137" y="429892"/>
                  <a:pt x="1725656" y="431890"/>
                </a:cubicBezTo>
                <a:cubicBezTo>
                  <a:pt x="1723088" y="422759"/>
                  <a:pt x="1715289" y="415245"/>
                  <a:pt x="1711009" y="407351"/>
                </a:cubicBezTo>
                <a:cubicBezTo>
                  <a:pt x="1710058" y="404118"/>
                  <a:pt x="1709107" y="400979"/>
                  <a:pt x="1708061" y="398126"/>
                </a:cubicBezTo>
                <a:cubicBezTo>
                  <a:pt x="1707775" y="392705"/>
                  <a:pt x="1710438" y="386998"/>
                  <a:pt x="1718237" y="380340"/>
                </a:cubicBezTo>
                <a:cubicBezTo>
                  <a:pt x="1711675" y="375109"/>
                  <a:pt x="1704256" y="372446"/>
                  <a:pt x="1696267" y="372446"/>
                </a:cubicBezTo>
                <a:cubicBezTo>
                  <a:pt x="1686186" y="355422"/>
                  <a:pt x="1676675" y="348669"/>
                  <a:pt x="1676675" y="348669"/>
                </a:cubicBezTo>
                <a:lnTo>
                  <a:pt x="1700071" y="321944"/>
                </a:lnTo>
                <a:lnTo>
                  <a:pt x="1719759" y="335449"/>
                </a:lnTo>
                <a:lnTo>
                  <a:pt x="1766267" y="367310"/>
                </a:lnTo>
                <a:close/>
                <a:moveTo>
                  <a:pt x="1744202" y="411726"/>
                </a:moveTo>
                <a:cubicBezTo>
                  <a:pt x="1740683" y="413914"/>
                  <a:pt x="1738210" y="415340"/>
                  <a:pt x="1735262" y="417147"/>
                </a:cubicBezTo>
                <a:cubicBezTo>
                  <a:pt x="1736403" y="418955"/>
                  <a:pt x="1736879" y="420572"/>
                  <a:pt x="1737830" y="421237"/>
                </a:cubicBezTo>
                <a:cubicBezTo>
                  <a:pt x="1744202" y="425517"/>
                  <a:pt x="1744773" y="420667"/>
                  <a:pt x="1744202" y="411726"/>
                </a:cubicBezTo>
                <a:close/>
                <a:moveTo>
                  <a:pt x="1757517" y="379484"/>
                </a:moveTo>
                <a:cubicBezTo>
                  <a:pt x="1752952" y="371971"/>
                  <a:pt x="1746580" y="373017"/>
                  <a:pt x="1740302" y="373968"/>
                </a:cubicBezTo>
                <a:lnTo>
                  <a:pt x="1740302" y="373968"/>
                </a:lnTo>
                <a:cubicBezTo>
                  <a:pt x="1736498" y="371400"/>
                  <a:pt x="1732789" y="365979"/>
                  <a:pt x="1728224" y="371495"/>
                </a:cubicBezTo>
                <a:cubicBezTo>
                  <a:pt x="1727273" y="372637"/>
                  <a:pt x="1727463" y="376156"/>
                  <a:pt x="1728034" y="378248"/>
                </a:cubicBezTo>
                <a:cubicBezTo>
                  <a:pt x="1730031" y="385666"/>
                  <a:pt x="1734501" y="386903"/>
                  <a:pt x="1740017" y="384716"/>
                </a:cubicBezTo>
                <a:cubicBezTo>
                  <a:pt x="1744868" y="388615"/>
                  <a:pt x="1749718" y="392419"/>
                  <a:pt x="1755235" y="396794"/>
                </a:cubicBezTo>
                <a:cubicBezTo>
                  <a:pt x="1755996" y="390517"/>
                  <a:pt x="1756756" y="385001"/>
                  <a:pt x="1757517" y="379484"/>
                </a:cubicBezTo>
                <a:close/>
                <a:moveTo>
                  <a:pt x="1419405" y="397080"/>
                </a:moveTo>
                <a:cubicBezTo>
                  <a:pt x="1421688" y="393846"/>
                  <a:pt x="1421497" y="389946"/>
                  <a:pt x="1421117" y="386047"/>
                </a:cubicBezTo>
                <a:lnTo>
                  <a:pt x="1429677" y="381957"/>
                </a:lnTo>
                <a:cubicBezTo>
                  <a:pt x="1429677" y="381957"/>
                  <a:pt x="1452979" y="399553"/>
                  <a:pt x="1452979" y="475735"/>
                </a:cubicBezTo>
                <a:lnTo>
                  <a:pt x="1431199" y="475735"/>
                </a:lnTo>
                <a:cubicBezTo>
                  <a:pt x="1429772" y="474118"/>
                  <a:pt x="1427965" y="473072"/>
                  <a:pt x="1425587" y="473072"/>
                </a:cubicBezTo>
                <a:cubicBezTo>
                  <a:pt x="1425397" y="456237"/>
                  <a:pt x="1423685" y="435694"/>
                  <a:pt x="1421973" y="419050"/>
                </a:cubicBezTo>
                <a:cubicBezTo>
                  <a:pt x="1422734" y="415531"/>
                  <a:pt x="1423400" y="412392"/>
                  <a:pt x="1424065" y="408873"/>
                </a:cubicBezTo>
                <a:cubicBezTo>
                  <a:pt x="1422924" y="409349"/>
                  <a:pt x="1421878" y="409824"/>
                  <a:pt x="1421022" y="410300"/>
                </a:cubicBezTo>
                <a:cubicBezTo>
                  <a:pt x="1420356" y="405164"/>
                  <a:pt x="1419786" y="400694"/>
                  <a:pt x="1419405" y="397080"/>
                </a:cubicBezTo>
                <a:close/>
                <a:moveTo>
                  <a:pt x="1435574" y="425327"/>
                </a:moveTo>
                <a:cubicBezTo>
                  <a:pt x="1441661" y="423330"/>
                  <a:pt x="1443468" y="419525"/>
                  <a:pt x="1443848" y="411156"/>
                </a:cubicBezTo>
                <a:cubicBezTo>
                  <a:pt x="1438332" y="414484"/>
                  <a:pt x="1434147" y="416101"/>
                  <a:pt x="1435574" y="425327"/>
                </a:cubicBezTo>
                <a:close/>
                <a:moveTo>
                  <a:pt x="1433576" y="454430"/>
                </a:moveTo>
                <a:cubicBezTo>
                  <a:pt x="1436430" y="462419"/>
                  <a:pt x="1437951" y="466509"/>
                  <a:pt x="1440614" y="474023"/>
                </a:cubicBezTo>
                <a:cubicBezTo>
                  <a:pt x="1443658" y="463466"/>
                  <a:pt x="1442231" y="459376"/>
                  <a:pt x="1433576" y="454430"/>
                </a:cubicBezTo>
                <a:close/>
                <a:moveTo>
                  <a:pt x="1643387" y="367310"/>
                </a:moveTo>
                <a:lnTo>
                  <a:pt x="1635778" y="380721"/>
                </a:lnTo>
                <a:cubicBezTo>
                  <a:pt x="1639963" y="390707"/>
                  <a:pt x="1642531" y="403357"/>
                  <a:pt x="1644052" y="416292"/>
                </a:cubicBezTo>
                <a:cubicBezTo>
                  <a:pt x="1639868" y="415150"/>
                  <a:pt x="1634922" y="415055"/>
                  <a:pt x="1631213" y="413153"/>
                </a:cubicBezTo>
                <a:cubicBezTo>
                  <a:pt x="1628835" y="411917"/>
                  <a:pt x="1625696" y="412963"/>
                  <a:pt x="1626172" y="412963"/>
                </a:cubicBezTo>
                <a:cubicBezTo>
                  <a:pt x="1618563" y="409444"/>
                  <a:pt x="1616946" y="416006"/>
                  <a:pt x="1617327" y="416957"/>
                </a:cubicBezTo>
                <a:cubicBezTo>
                  <a:pt x="1622177" y="427419"/>
                  <a:pt x="1631213" y="431699"/>
                  <a:pt x="1639487" y="435123"/>
                </a:cubicBezTo>
                <a:cubicBezTo>
                  <a:pt x="1641009" y="435694"/>
                  <a:pt x="1643291" y="436264"/>
                  <a:pt x="1645574" y="436169"/>
                </a:cubicBezTo>
                <a:cubicBezTo>
                  <a:pt x="1645859" y="442161"/>
                  <a:pt x="1645954" y="447868"/>
                  <a:pt x="1645954" y="453004"/>
                </a:cubicBezTo>
                <a:cubicBezTo>
                  <a:pt x="1645954" y="466319"/>
                  <a:pt x="1645289" y="475640"/>
                  <a:pt x="1645289" y="475640"/>
                </a:cubicBezTo>
                <a:lnTo>
                  <a:pt x="1597069" y="475640"/>
                </a:lnTo>
                <a:cubicBezTo>
                  <a:pt x="1597069" y="439879"/>
                  <a:pt x="1591172" y="413343"/>
                  <a:pt x="1583848" y="393941"/>
                </a:cubicBezTo>
                <a:cubicBezTo>
                  <a:pt x="1585941" y="394131"/>
                  <a:pt x="1588128" y="393941"/>
                  <a:pt x="1590221" y="393751"/>
                </a:cubicBezTo>
                <a:cubicBezTo>
                  <a:pt x="1596783" y="393180"/>
                  <a:pt x="1602490" y="394226"/>
                  <a:pt x="1607721" y="399933"/>
                </a:cubicBezTo>
                <a:cubicBezTo>
                  <a:pt x="1607816" y="385286"/>
                  <a:pt x="1597164" y="379294"/>
                  <a:pt x="1579093" y="382718"/>
                </a:cubicBezTo>
                <a:cubicBezTo>
                  <a:pt x="1570343" y="364267"/>
                  <a:pt x="1560832" y="354566"/>
                  <a:pt x="1556457" y="350762"/>
                </a:cubicBezTo>
                <a:cubicBezTo>
                  <a:pt x="1557408" y="348289"/>
                  <a:pt x="1558549" y="346101"/>
                  <a:pt x="1558454" y="343723"/>
                </a:cubicBezTo>
                <a:lnTo>
                  <a:pt x="1577381" y="322039"/>
                </a:lnTo>
                <a:lnTo>
                  <a:pt x="1597069" y="335544"/>
                </a:lnTo>
                <a:lnTo>
                  <a:pt x="1643387" y="367310"/>
                </a:lnTo>
                <a:close/>
                <a:moveTo>
                  <a:pt x="1627503" y="394702"/>
                </a:moveTo>
                <a:cubicBezTo>
                  <a:pt x="1626742" y="385191"/>
                  <a:pt x="1626362" y="380531"/>
                  <a:pt x="1625887" y="373493"/>
                </a:cubicBezTo>
                <a:cubicBezTo>
                  <a:pt x="1619419" y="380721"/>
                  <a:pt x="1620560" y="385476"/>
                  <a:pt x="1627503" y="394702"/>
                </a:cubicBezTo>
                <a:close/>
                <a:moveTo>
                  <a:pt x="1397720" y="367310"/>
                </a:moveTo>
                <a:lnTo>
                  <a:pt x="1390112" y="380721"/>
                </a:lnTo>
                <a:cubicBezTo>
                  <a:pt x="1398576" y="400694"/>
                  <a:pt x="1400288" y="431890"/>
                  <a:pt x="1400288" y="453004"/>
                </a:cubicBezTo>
                <a:cubicBezTo>
                  <a:pt x="1400288" y="455191"/>
                  <a:pt x="1400288" y="457283"/>
                  <a:pt x="1400193" y="459186"/>
                </a:cubicBezTo>
                <a:cubicBezTo>
                  <a:pt x="1398101" y="459852"/>
                  <a:pt x="1396199" y="461088"/>
                  <a:pt x="1394487" y="463751"/>
                </a:cubicBezTo>
                <a:cubicBezTo>
                  <a:pt x="1393916" y="464702"/>
                  <a:pt x="1395723" y="469838"/>
                  <a:pt x="1396674" y="469933"/>
                </a:cubicBezTo>
                <a:cubicBezTo>
                  <a:pt x="1397815" y="470028"/>
                  <a:pt x="1398862" y="470028"/>
                  <a:pt x="1399908" y="469933"/>
                </a:cubicBezTo>
                <a:cubicBezTo>
                  <a:pt x="1399718" y="473547"/>
                  <a:pt x="1399623" y="475640"/>
                  <a:pt x="1399623" y="475640"/>
                </a:cubicBezTo>
                <a:lnTo>
                  <a:pt x="1351402" y="475640"/>
                </a:lnTo>
                <a:cubicBezTo>
                  <a:pt x="1351402" y="378533"/>
                  <a:pt x="1308318" y="348859"/>
                  <a:pt x="1308318" y="348859"/>
                </a:cubicBezTo>
                <a:lnTo>
                  <a:pt x="1331715" y="322134"/>
                </a:lnTo>
                <a:lnTo>
                  <a:pt x="1351402" y="335639"/>
                </a:lnTo>
                <a:lnTo>
                  <a:pt x="1397720" y="367310"/>
                </a:lnTo>
                <a:close/>
                <a:moveTo>
                  <a:pt x="1368332" y="371971"/>
                </a:moveTo>
                <a:cubicBezTo>
                  <a:pt x="1362625" y="372827"/>
                  <a:pt x="1355111" y="367596"/>
                  <a:pt x="1350641" y="377868"/>
                </a:cubicBezTo>
                <a:cubicBezTo>
                  <a:pt x="1357204" y="385952"/>
                  <a:pt x="1365193" y="369498"/>
                  <a:pt x="1369568" y="383669"/>
                </a:cubicBezTo>
                <a:cubicBezTo>
                  <a:pt x="1372516" y="377582"/>
                  <a:pt x="1371185" y="371591"/>
                  <a:pt x="1368332" y="371971"/>
                </a:cubicBezTo>
                <a:close/>
                <a:moveTo>
                  <a:pt x="1391348" y="375014"/>
                </a:moveTo>
                <a:cubicBezTo>
                  <a:pt x="1392109" y="374729"/>
                  <a:pt x="1393060" y="371115"/>
                  <a:pt x="1392489" y="369878"/>
                </a:cubicBezTo>
                <a:cubicBezTo>
                  <a:pt x="1390873" y="365979"/>
                  <a:pt x="1388019" y="365979"/>
                  <a:pt x="1384310" y="368357"/>
                </a:cubicBezTo>
                <a:cubicBezTo>
                  <a:pt x="1385071" y="374254"/>
                  <a:pt x="1387449" y="376441"/>
                  <a:pt x="1391348" y="375014"/>
                </a:cubicBezTo>
                <a:close/>
                <a:moveTo>
                  <a:pt x="1274840" y="367310"/>
                </a:moveTo>
                <a:lnTo>
                  <a:pt x="1267231" y="380721"/>
                </a:lnTo>
                <a:cubicBezTo>
                  <a:pt x="1275696" y="400694"/>
                  <a:pt x="1277408" y="431890"/>
                  <a:pt x="1277408" y="453004"/>
                </a:cubicBezTo>
                <a:cubicBezTo>
                  <a:pt x="1277408" y="456427"/>
                  <a:pt x="1277408" y="459566"/>
                  <a:pt x="1277312" y="462419"/>
                </a:cubicBezTo>
                <a:cubicBezTo>
                  <a:pt x="1274554" y="462895"/>
                  <a:pt x="1271796" y="465653"/>
                  <a:pt x="1269228" y="469457"/>
                </a:cubicBezTo>
                <a:cubicBezTo>
                  <a:pt x="1271891" y="468792"/>
                  <a:pt x="1274459" y="468221"/>
                  <a:pt x="1277122" y="467555"/>
                </a:cubicBezTo>
                <a:cubicBezTo>
                  <a:pt x="1276932" y="472596"/>
                  <a:pt x="1276742" y="475640"/>
                  <a:pt x="1276742" y="475640"/>
                </a:cubicBezTo>
                <a:lnTo>
                  <a:pt x="1228522" y="475640"/>
                </a:lnTo>
                <a:cubicBezTo>
                  <a:pt x="1228522" y="459186"/>
                  <a:pt x="1227190" y="444919"/>
                  <a:pt x="1225193" y="432175"/>
                </a:cubicBezTo>
                <a:cubicBezTo>
                  <a:pt x="1226049" y="432365"/>
                  <a:pt x="1226810" y="432555"/>
                  <a:pt x="1227761" y="432745"/>
                </a:cubicBezTo>
                <a:cubicBezTo>
                  <a:pt x="1227856" y="425802"/>
                  <a:pt x="1226334" y="422854"/>
                  <a:pt x="1223386" y="422664"/>
                </a:cubicBezTo>
                <a:cubicBezTo>
                  <a:pt x="1212068" y="367501"/>
                  <a:pt x="1185437" y="348955"/>
                  <a:pt x="1185437" y="348955"/>
                </a:cubicBezTo>
                <a:lnTo>
                  <a:pt x="1208834" y="322229"/>
                </a:lnTo>
                <a:lnTo>
                  <a:pt x="1228522" y="335734"/>
                </a:lnTo>
                <a:lnTo>
                  <a:pt x="1274840" y="367310"/>
                </a:lnTo>
                <a:close/>
                <a:moveTo>
                  <a:pt x="1247448" y="429321"/>
                </a:moveTo>
                <a:cubicBezTo>
                  <a:pt x="1243168" y="417147"/>
                  <a:pt x="1239364" y="415150"/>
                  <a:pt x="1232516" y="414484"/>
                </a:cubicBezTo>
                <a:cubicBezTo>
                  <a:pt x="1237177" y="419240"/>
                  <a:pt x="1240410" y="422379"/>
                  <a:pt x="1247448" y="429321"/>
                </a:cubicBezTo>
                <a:close/>
                <a:moveTo>
                  <a:pt x="906293" y="367310"/>
                </a:moveTo>
                <a:lnTo>
                  <a:pt x="898684" y="380721"/>
                </a:lnTo>
                <a:cubicBezTo>
                  <a:pt x="898874" y="381101"/>
                  <a:pt x="898969" y="381577"/>
                  <a:pt x="899159" y="381957"/>
                </a:cubicBezTo>
                <a:cubicBezTo>
                  <a:pt x="897923" y="383099"/>
                  <a:pt x="897162" y="385096"/>
                  <a:pt x="897352" y="388425"/>
                </a:cubicBezTo>
                <a:cubicBezTo>
                  <a:pt x="897638" y="393370"/>
                  <a:pt x="899159" y="396319"/>
                  <a:pt x="903439" y="395843"/>
                </a:cubicBezTo>
                <a:cubicBezTo>
                  <a:pt x="905722" y="405544"/>
                  <a:pt x="907149" y="416197"/>
                  <a:pt x="907909" y="426658"/>
                </a:cubicBezTo>
                <a:cubicBezTo>
                  <a:pt x="901632" y="423235"/>
                  <a:pt x="896592" y="424186"/>
                  <a:pt x="896782" y="414199"/>
                </a:cubicBezTo>
                <a:cubicBezTo>
                  <a:pt x="894784" y="423044"/>
                  <a:pt x="890790" y="426658"/>
                  <a:pt x="884988" y="430368"/>
                </a:cubicBezTo>
                <a:cubicBezTo>
                  <a:pt x="891741" y="430938"/>
                  <a:pt x="898684" y="431414"/>
                  <a:pt x="908195" y="432175"/>
                </a:cubicBezTo>
                <a:cubicBezTo>
                  <a:pt x="908575" y="439689"/>
                  <a:pt x="908765" y="446822"/>
                  <a:pt x="908765" y="453099"/>
                </a:cubicBezTo>
                <a:cubicBezTo>
                  <a:pt x="908765" y="466414"/>
                  <a:pt x="908100" y="475735"/>
                  <a:pt x="908100" y="475735"/>
                </a:cubicBezTo>
                <a:lnTo>
                  <a:pt x="895355" y="475735"/>
                </a:lnTo>
                <a:cubicBezTo>
                  <a:pt x="895450" y="472120"/>
                  <a:pt x="895640" y="468506"/>
                  <a:pt x="895831" y="464607"/>
                </a:cubicBezTo>
                <a:cubicBezTo>
                  <a:pt x="890790" y="466604"/>
                  <a:pt x="888888" y="471170"/>
                  <a:pt x="888697" y="475735"/>
                </a:cubicBezTo>
                <a:lnTo>
                  <a:pt x="869771" y="475735"/>
                </a:lnTo>
                <a:cubicBezTo>
                  <a:pt x="871007" y="471360"/>
                  <a:pt x="871768" y="466890"/>
                  <a:pt x="871007" y="462419"/>
                </a:cubicBezTo>
                <a:cubicBezTo>
                  <a:pt x="880803" y="457854"/>
                  <a:pt x="875572" y="452148"/>
                  <a:pt x="871768" y="446441"/>
                </a:cubicBezTo>
                <a:cubicBezTo>
                  <a:pt x="871768" y="445585"/>
                  <a:pt x="871768" y="444729"/>
                  <a:pt x="871673" y="443968"/>
                </a:cubicBezTo>
                <a:cubicBezTo>
                  <a:pt x="871673" y="437501"/>
                  <a:pt x="871578" y="431128"/>
                  <a:pt x="871578" y="424661"/>
                </a:cubicBezTo>
                <a:cubicBezTo>
                  <a:pt x="870627" y="418860"/>
                  <a:pt x="869581" y="413058"/>
                  <a:pt x="868439" y="406115"/>
                </a:cubicBezTo>
                <a:cubicBezTo>
                  <a:pt x="860545" y="412487"/>
                  <a:pt x="865396" y="418764"/>
                  <a:pt x="866252" y="424566"/>
                </a:cubicBezTo>
                <a:cubicBezTo>
                  <a:pt x="865491" y="424566"/>
                  <a:pt x="864730" y="424566"/>
                  <a:pt x="863969" y="424756"/>
                </a:cubicBezTo>
                <a:cubicBezTo>
                  <a:pt x="862162" y="425898"/>
                  <a:pt x="860355" y="427039"/>
                  <a:pt x="858453" y="428180"/>
                </a:cubicBezTo>
                <a:cubicBezTo>
                  <a:pt x="857502" y="427229"/>
                  <a:pt x="856551" y="426563"/>
                  <a:pt x="855600" y="426183"/>
                </a:cubicBezTo>
                <a:cubicBezTo>
                  <a:pt x="844662" y="368262"/>
                  <a:pt x="816890" y="349050"/>
                  <a:pt x="816890" y="349050"/>
                </a:cubicBezTo>
                <a:lnTo>
                  <a:pt x="840287" y="322324"/>
                </a:lnTo>
                <a:lnTo>
                  <a:pt x="859975" y="335829"/>
                </a:lnTo>
                <a:lnTo>
                  <a:pt x="906293" y="367310"/>
                </a:lnTo>
                <a:close/>
                <a:moveTo>
                  <a:pt x="870817" y="378628"/>
                </a:moveTo>
                <a:cubicBezTo>
                  <a:pt x="864445" y="380911"/>
                  <a:pt x="859309" y="374539"/>
                  <a:pt x="855409" y="381482"/>
                </a:cubicBezTo>
                <a:cubicBezTo>
                  <a:pt x="854839" y="382528"/>
                  <a:pt x="856170" y="387188"/>
                  <a:pt x="857216" y="387569"/>
                </a:cubicBezTo>
                <a:cubicBezTo>
                  <a:pt x="862447" y="389471"/>
                  <a:pt x="867108" y="388520"/>
                  <a:pt x="870817" y="378628"/>
                </a:cubicBezTo>
                <a:close/>
                <a:moveTo>
                  <a:pt x="561428" y="414294"/>
                </a:moveTo>
                <a:cubicBezTo>
                  <a:pt x="562094" y="420381"/>
                  <a:pt x="562759" y="427039"/>
                  <a:pt x="563330" y="433982"/>
                </a:cubicBezTo>
                <a:cubicBezTo>
                  <a:pt x="563330" y="433982"/>
                  <a:pt x="563425" y="434077"/>
                  <a:pt x="563425" y="434077"/>
                </a:cubicBezTo>
                <a:cubicBezTo>
                  <a:pt x="563425" y="434077"/>
                  <a:pt x="563425" y="434077"/>
                  <a:pt x="563330" y="434077"/>
                </a:cubicBezTo>
                <a:cubicBezTo>
                  <a:pt x="563806" y="439118"/>
                  <a:pt x="564186" y="444254"/>
                  <a:pt x="564471" y="449294"/>
                </a:cubicBezTo>
                <a:cubicBezTo>
                  <a:pt x="567895" y="447963"/>
                  <a:pt x="572365" y="449485"/>
                  <a:pt x="578547" y="456142"/>
                </a:cubicBezTo>
                <a:cubicBezTo>
                  <a:pt x="585966" y="459661"/>
                  <a:pt x="585966" y="459661"/>
                  <a:pt x="579213" y="475449"/>
                </a:cubicBezTo>
                <a:cubicBezTo>
                  <a:pt x="579213" y="475449"/>
                  <a:pt x="579213" y="475449"/>
                  <a:pt x="579213" y="475449"/>
                </a:cubicBezTo>
                <a:lnTo>
                  <a:pt x="592814" y="475449"/>
                </a:lnTo>
                <a:cubicBezTo>
                  <a:pt x="592814" y="470789"/>
                  <a:pt x="592719" y="466414"/>
                  <a:pt x="592528" y="462134"/>
                </a:cubicBezTo>
                <a:cubicBezTo>
                  <a:pt x="591387" y="460993"/>
                  <a:pt x="590151" y="459661"/>
                  <a:pt x="589104" y="458044"/>
                </a:cubicBezTo>
                <a:cubicBezTo>
                  <a:pt x="589960" y="455381"/>
                  <a:pt x="590912" y="452718"/>
                  <a:pt x="591863" y="449865"/>
                </a:cubicBezTo>
                <a:cubicBezTo>
                  <a:pt x="591672" y="447107"/>
                  <a:pt x="591387" y="444634"/>
                  <a:pt x="591102" y="442066"/>
                </a:cubicBezTo>
                <a:cubicBezTo>
                  <a:pt x="582922" y="441781"/>
                  <a:pt x="575884" y="440259"/>
                  <a:pt x="570273" y="433316"/>
                </a:cubicBezTo>
                <a:cubicBezTo>
                  <a:pt x="572365" y="431509"/>
                  <a:pt x="574363" y="429702"/>
                  <a:pt x="576455" y="427895"/>
                </a:cubicBezTo>
                <a:lnTo>
                  <a:pt x="576455" y="427895"/>
                </a:lnTo>
                <a:cubicBezTo>
                  <a:pt x="571890" y="422759"/>
                  <a:pt x="578357" y="411156"/>
                  <a:pt x="569132" y="408873"/>
                </a:cubicBezTo>
                <a:cubicBezTo>
                  <a:pt x="567134" y="406495"/>
                  <a:pt x="565137" y="404118"/>
                  <a:pt x="563140" y="401835"/>
                </a:cubicBezTo>
                <a:cubicBezTo>
                  <a:pt x="565137" y="404213"/>
                  <a:pt x="567134" y="406591"/>
                  <a:pt x="569132" y="408873"/>
                </a:cubicBezTo>
                <a:cubicBezTo>
                  <a:pt x="567800" y="416482"/>
                  <a:pt x="564757" y="416101"/>
                  <a:pt x="561428" y="414294"/>
                </a:cubicBezTo>
                <a:close/>
                <a:moveTo>
                  <a:pt x="504648" y="399077"/>
                </a:moveTo>
                <a:cubicBezTo>
                  <a:pt x="509023" y="397840"/>
                  <a:pt x="513398" y="396604"/>
                  <a:pt x="517773" y="395368"/>
                </a:cubicBezTo>
                <a:cubicBezTo>
                  <a:pt x="521862" y="399077"/>
                  <a:pt x="525952" y="400503"/>
                  <a:pt x="530422" y="396224"/>
                </a:cubicBezTo>
                <a:cubicBezTo>
                  <a:pt x="531373" y="397365"/>
                  <a:pt x="532229" y="398506"/>
                  <a:pt x="533180" y="399647"/>
                </a:cubicBezTo>
                <a:cubicBezTo>
                  <a:pt x="533085" y="405069"/>
                  <a:pt x="534892" y="407256"/>
                  <a:pt x="537365" y="408398"/>
                </a:cubicBezTo>
                <a:cubicBezTo>
                  <a:pt x="538031" y="412582"/>
                  <a:pt x="538507" y="416767"/>
                  <a:pt x="538887" y="420952"/>
                </a:cubicBezTo>
                <a:cubicBezTo>
                  <a:pt x="531564" y="419525"/>
                  <a:pt x="524240" y="418099"/>
                  <a:pt x="516156" y="416577"/>
                </a:cubicBezTo>
                <a:cubicBezTo>
                  <a:pt x="519675" y="428465"/>
                  <a:pt x="529566" y="436169"/>
                  <a:pt x="540123" y="438737"/>
                </a:cubicBezTo>
                <a:cubicBezTo>
                  <a:pt x="540314" y="443778"/>
                  <a:pt x="540409" y="448724"/>
                  <a:pt x="540409" y="453099"/>
                </a:cubicBezTo>
                <a:cubicBezTo>
                  <a:pt x="540409" y="466414"/>
                  <a:pt x="539743" y="475735"/>
                  <a:pt x="539743" y="475735"/>
                </a:cubicBezTo>
                <a:lnTo>
                  <a:pt x="491428" y="475735"/>
                </a:lnTo>
                <a:cubicBezTo>
                  <a:pt x="491428" y="462134"/>
                  <a:pt x="490477" y="449960"/>
                  <a:pt x="489050" y="438927"/>
                </a:cubicBezTo>
                <a:cubicBezTo>
                  <a:pt x="493520" y="437691"/>
                  <a:pt x="497990" y="436455"/>
                  <a:pt x="502175" y="437406"/>
                </a:cubicBezTo>
                <a:cubicBezTo>
                  <a:pt x="506170" y="441305"/>
                  <a:pt x="510545" y="443398"/>
                  <a:pt x="513968" y="437311"/>
                </a:cubicBezTo>
                <a:cubicBezTo>
                  <a:pt x="515871" y="433792"/>
                  <a:pt x="514539" y="430082"/>
                  <a:pt x="510164" y="430463"/>
                </a:cubicBezTo>
                <a:cubicBezTo>
                  <a:pt x="509784" y="425898"/>
                  <a:pt x="509308" y="421427"/>
                  <a:pt x="508833" y="415531"/>
                </a:cubicBezTo>
                <a:cubicBezTo>
                  <a:pt x="503506" y="428941"/>
                  <a:pt x="493805" y="418004"/>
                  <a:pt x="486482" y="423805"/>
                </a:cubicBezTo>
                <a:cubicBezTo>
                  <a:pt x="485055" y="416767"/>
                  <a:pt x="483439" y="410300"/>
                  <a:pt x="481631" y="404403"/>
                </a:cubicBezTo>
                <a:cubicBezTo>
                  <a:pt x="486958" y="402120"/>
                  <a:pt x="493710" y="403452"/>
                  <a:pt x="496944" y="396033"/>
                </a:cubicBezTo>
                <a:cubicBezTo>
                  <a:pt x="498561" y="395273"/>
                  <a:pt x="500178" y="394512"/>
                  <a:pt x="501699" y="393846"/>
                </a:cubicBezTo>
                <a:cubicBezTo>
                  <a:pt x="502841" y="395558"/>
                  <a:pt x="503697" y="397270"/>
                  <a:pt x="504648" y="399077"/>
                </a:cubicBezTo>
                <a:close/>
                <a:moveTo>
                  <a:pt x="512257" y="459376"/>
                </a:moveTo>
                <a:cubicBezTo>
                  <a:pt x="502365" y="464797"/>
                  <a:pt x="510925" y="447773"/>
                  <a:pt x="502460" y="450245"/>
                </a:cubicBezTo>
                <a:cubicBezTo>
                  <a:pt x="500653" y="453004"/>
                  <a:pt x="497610" y="457474"/>
                  <a:pt x="494852" y="461659"/>
                </a:cubicBezTo>
                <a:cubicBezTo>
                  <a:pt x="498751" y="471740"/>
                  <a:pt x="508262" y="464702"/>
                  <a:pt x="512352" y="472406"/>
                </a:cubicBezTo>
                <a:cubicBezTo>
                  <a:pt x="516441" y="469838"/>
                  <a:pt x="520626" y="467365"/>
                  <a:pt x="525952" y="464036"/>
                </a:cubicBezTo>
                <a:cubicBezTo>
                  <a:pt x="522338" y="459756"/>
                  <a:pt x="526047" y="450721"/>
                  <a:pt x="518439" y="449770"/>
                </a:cubicBezTo>
                <a:cubicBezTo>
                  <a:pt x="512922" y="449009"/>
                  <a:pt x="513303" y="455191"/>
                  <a:pt x="512257" y="459376"/>
                </a:cubicBezTo>
                <a:close/>
                <a:moveTo>
                  <a:pt x="558194" y="387474"/>
                </a:moveTo>
                <a:cubicBezTo>
                  <a:pt x="558194" y="387474"/>
                  <a:pt x="558955" y="392705"/>
                  <a:pt x="559906" y="400979"/>
                </a:cubicBezTo>
                <a:cubicBezTo>
                  <a:pt x="560952" y="401360"/>
                  <a:pt x="562094" y="401740"/>
                  <a:pt x="563140" y="402120"/>
                </a:cubicBezTo>
                <a:cubicBezTo>
                  <a:pt x="560286" y="396604"/>
                  <a:pt x="560667" y="391278"/>
                  <a:pt x="561618" y="385857"/>
                </a:cubicBezTo>
                <a:lnTo>
                  <a:pt x="558194" y="387474"/>
                </a:lnTo>
                <a:close/>
                <a:moveTo>
                  <a:pt x="537746" y="367310"/>
                </a:moveTo>
                <a:lnTo>
                  <a:pt x="529661" y="361794"/>
                </a:lnTo>
                <a:cubicBezTo>
                  <a:pt x="528901" y="366835"/>
                  <a:pt x="528710" y="372256"/>
                  <a:pt x="527474" y="377012"/>
                </a:cubicBezTo>
                <a:cubicBezTo>
                  <a:pt x="527284" y="377392"/>
                  <a:pt x="527093" y="377677"/>
                  <a:pt x="526808" y="378058"/>
                </a:cubicBezTo>
                <a:cubicBezTo>
                  <a:pt x="526998" y="377677"/>
                  <a:pt x="527189" y="377392"/>
                  <a:pt x="527474" y="377012"/>
                </a:cubicBezTo>
                <a:cubicBezTo>
                  <a:pt x="528615" y="377582"/>
                  <a:pt x="529852" y="378248"/>
                  <a:pt x="531088" y="379104"/>
                </a:cubicBezTo>
                <a:lnTo>
                  <a:pt x="537746" y="367310"/>
                </a:lnTo>
                <a:close/>
                <a:moveTo>
                  <a:pt x="809852" y="384620"/>
                </a:moveTo>
                <a:cubicBezTo>
                  <a:pt x="805287" y="390042"/>
                  <a:pt x="812896" y="399743"/>
                  <a:pt x="809852" y="406781"/>
                </a:cubicBezTo>
                <a:cubicBezTo>
                  <a:pt x="814893" y="402025"/>
                  <a:pt x="817841" y="394321"/>
                  <a:pt x="824499" y="394892"/>
                </a:cubicBezTo>
                <a:cubicBezTo>
                  <a:pt x="825450" y="396794"/>
                  <a:pt x="826401" y="398982"/>
                  <a:pt x="827447" y="401360"/>
                </a:cubicBezTo>
                <a:cubicBezTo>
                  <a:pt x="825355" y="412868"/>
                  <a:pt x="823928" y="420667"/>
                  <a:pt x="822407" y="429131"/>
                </a:cubicBezTo>
                <a:cubicBezTo>
                  <a:pt x="834961" y="427990"/>
                  <a:pt x="835532" y="426754"/>
                  <a:pt x="828208" y="403166"/>
                </a:cubicBezTo>
                <a:cubicBezTo>
                  <a:pt x="833629" y="417338"/>
                  <a:pt x="838765" y="440069"/>
                  <a:pt x="838765" y="475640"/>
                </a:cubicBezTo>
                <a:lnTo>
                  <a:pt x="811374" y="475640"/>
                </a:lnTo>
                <a:cubicBezTo>
                  <a:pt x="811374" y="473737"/>
                  <a:pt x="811374" y="471740"/>
                  <a:pt x="811279" y="469743"/>
                </a:cubicBezTo>
                <a:cubicBezTo>
                  <a:pt x="816034" y="469838"/>
                  <a:pt x="821551" y="467841"/>
                  <a:pt x="827447" y="468887"/>
                </a:cubicBezTo>
                <a:cubicBezTo>
                  <a:pt x="822026" y="457949"/>
                  <a:pt x="816605" y="455191"/>
                  <a:pt x="810708" y="455952"/>
                </a:cubicBezTo>
                <a:cubicBezTo>
                  <a:pt x="808996" y="423615"/>
                  <a:pt x="803955" y="387379"/>
                  <a:pt x="803955" y="387379"/>
                </a:cubicBezTo>
                <a:lnTo>
                  <a:pt x="809852" y="384620"/>
                </a:lnTo>
                <a:close/>
                <a:moveTo>
                  <a:pt x="809282" y="419050"/>
                </a:moveTo>
                <a:cubicBezTo>
                  <a:pt x="810042" y="421427"/>
                  <a:pt x="812230" y="423235"/>
                  <a:pt x="814227" y="424566"/>
                </a:cubicBezTo>
                <a:cubicBezTo>
                  <a:pt x="814703" y="424946"/>
                  <a:pt x="817556" y="421998"/>
                  <a:pt x="817461" y="421523"/>
                </a:cubicBezTo>
                <a:cubicBezTo>
                  <a:pt x="816700" y="418955"/>
                  <a:pt x="815273" y="416767"/>
                  <a:pt x="812135" y="410585"/>
                </a:cubicBezTo>
                <a:cubicBezTo>
                  <a:pt x="810613" y="414770"/>
                  <a:pt x="808806" y="417528"/>
                  <a:pt x="809282" y="419050"/>
                </a:cubicBezTo>
                <a:close/>
                <a:moveTo>
                  <a:pt x="783507" y="367310"/>
                </a:moveTo>
                <a:lnTo>
                  <a:pt x="775898" y="380721"/>
                </a:lnTo>
                <a:cubicBezTo>
                  <a:pt x="781129" y="393085"/>
                  <a:pt x="783792" y="409824"/>
                  <a:pt x="785029" y="425707"/>
                </a:cubicBezTo>
                <a:cubicBezTo>
                  <a:pt x="779608" y="423805"/>
                  <a:pt x="775328" y="421332"/>
                  <a:pt x="770953" y="427039"/>
                </a:cubicBezTo>
                <a:cubicBezTo>
                  <a:pt x="770192" y="428085"/>
                  <a:pt x="771048" y="433221"/>
                  <a:pt x="771904" y="433506"/>
                </a:cubicBezTo>
                <a:cubicBezTo>
                  <a:pt x="776184" y="435313"/>
                  <a:pt x="780559" y="435884"/>
                  <a:pt x="785504" y="431984"/>
                </a:cubicBezTo>
                <a:cubicBezTo>
                  <a:pt x="785885" y="438167"/>
                  <a:pt x="786075" y="444159"/>
                  <a:pt x="786075" y="449580"/>
                </a:cubicBezTo>
                <a:cubicBezTo>
                  <a:pt x="783887" y="447487"/>
                  <a:pt x="781415" y="447202"/>
                  <a:pt x="777896" y="453004"/>
                </a:cubicBezTo>
                <a:cubicBezTo>
                  <a:pt x="775042" y="457569"/>
                  <a:pt x="776564" y="464892"/>
                  <a:pt x="779988" y="467270"/>
                </a:cubicBezTo>
                <a:cubicBezTo>
                  <a:pt x="782176" y="468792"/>
                  <a:pt x="784078" y="469172"/>
                  <a:pt x="785790" y="468887"/>
                </a:cubicBezTo>
                <a:cubicBezTo>
                  <a:pt x="785599" y="473072"/>
                  <a:pt x="785409" y="475640"/>
                  <a:pt x="785409" y="475640"/>
                </a:cubicBezTo>
                <a:lnTo>
                  <a:pt x="737189" y="475640"/>
                </a:lnTo>
                <a:cubicBezTo>
                  <a:pt x="737189" y="473927"/>
                  <a:pt x="737094" y="472406"/>
                  <a:pt x="737094" y="470789"/>
                </a:cubicBezTo>
                <a:cubicBezTo>
                  <a:pt x="738711" y="469457"/>
                  <a:pt x="740328" y="467841"/>
                  <a:pt x="741849" y="466604"/>
                </a:cubicBezTo>
                <a:cubicBezTo>
                  <a:pt x="749173" y="462705"/>
                  <a:pt x="748127" y="455572"/>
                  <a:pt x="748222" y="445109"/>
                </a:cubicBezTo>
                <a:cubicBezTo>
                  <a:pt x="743561" y="449199"/>
                  <a:pt x="740423" y="451957"/>
                  <a:pt x="736523" y="455381"/>
                </a:cubicBezTo>
                <a:cubicBezTo>
                  <a:pt x="736238" y="451672"/>
                  <a:pt x="735953" y="448058"/>
                  <a:pt x="735572" y="444634"/>
                </a:cubicBezTo>
                <a:cubicBezTo>
                  <a:pt x="735762" y="443207"/>
                  <a:pt x="735953" y="441876"/>
                  <a:pt x="736143" y="440544"/>
                </a:cubicBezTo>
                <a:cubicBezTo>
                  <a:pt x="737189" y="438642"/>
                  <a:pt x="738330" y="436645"/>
                  <a:pt x="739377" y="434743"/>
                </a:cubicBezTo>
                <a:cubicBezTo>
                  <a:pt x="746415" y="437025"/>
                  <a:pt x="754689" y="444634"/>
                  <a:pt x="757162" y="428085"/>
                </a:cubicBezTo>
                <a:cubicBezTo>
                  <a:pt x="760966" y="427515"/>
                  <a:pt x="766102" y="429892"/>
                  <a:pt x="767053" y="422474"/>
                </a:cubicBezTo>
                <a:cubicBezTo>
                  <a:pt x="767339" y="419906"/>
                  <a:pt x="766387" y="416006"/>
                  <a:pt x="764771" y="414484"/>
                </a:cubicBezTo>
                <a:cubicBezTo>
                  <a:pt x="761156" y="410775"/>
                  <a:pt x="758874" y="414580"/>
                  <a:pt x="756972" y="418194"/>
                </a:cubicBezTo>
                <a:cubicBezTo>
                  <a:pt x="753453" y="410871"/>
                  <a:pt x="749934" y="403452"/>
                  <a:pt x="746510" y="396128"/>
                </a:cubicBezTo>
                <a:cubicBezTo>
                  <a:pt x="743276" y="400313"/>
                  <a:pt x="739947" y="404593"/>
                  <a:pt x="736713" y="408778"/>
                </a:cubicBezTo>
                <a:cubicBezTo>
                  <a:pt x="739947" y="404593"/>
                  <a:pt x="743276" y="400313"/>
                  <a:pt x="746510" y="396128"/>
                </a:cubicBezTo>
                <a:cubicBezTo>
                  <a:pt x="750124" y="378628"/>
                  <a:pt x="734621" y="388995"/>
                  <a:pt x="733004" y="379104"/>
                </a:cubicBezTo>
                <a:cubicBezTo>
                  <a:pt x="730246" y="403927"/>
                  <a:pt x="731007" y="408778"/>
                  <a:pt x="736713" y="408778"/>
                </a:cubicBezTo>
                <a:cubicBezTo>
                  <a:pt x="738330" y="409919"/>
                  <a:pt x="739947" y="410965"/>
                  <a:pt x="741659" y="412107"/>
                </a:cubicBezTo>
                <a:cubicBezTo>
                  <a:pt x="741944" y="413058"/>
                  <a:pt x="742135" y="414104"/>
                  <a:pt x="742325" y="415055"/>
                </a:cubicBezTo>
                <a:cubicBezTo>
                  <a:pt x="739757" y="418764"/>
                  <a:pt x="730627" y="417433"/>
                  <a:pt x="736238" y="427419"/>
                </a:cubicBezTo>
                <a:cubicBezTo>
                  <a:pt x="735382" y="428465"/>
                  <a:pt x="734526" y="429607"/>
                  <a:pt x="733670" y="430653"/>
                </a:cubicBezTo>
                <a:cubicBezTo>
                  <a:pt x="731007" y="414865"/>
                  <a:pt x="727203" y="401835"/>
                  <a:pt x="722828" y="391183"/>
                </a:cubicBezTo>
                <a:cubicBezTo>
                  <a:pt x="722923" y="390802"/>
                  <a:pt x="723018" y="390517"/>
                  <a:pt x="723113" y="390137"/>
                </a:cubicBezTo>
                <a:cubicBezTo>
                  <a:pt x="722732" y="389566"/>
                  <a:pt x="722257" y="389281"/>
                  <a:pt x="721877" y="388805"/>
                </a:cubicBezTo>
                <a:cubicBezTo>
                  <a:pt x="712936" y="367596"/>
                  <a:pt x="702474" y="356183"/>
                  <a:pt x="697338" y="351618"/>
                </a:cubicBezTo>
                <a:cubicBezTo>
                  <a:pt x="697434" y="349525"/>
                  <a:pt x="697529" y="347338"/>
                  <a:pt x="697434" y="345245"/>
                </a:cubicBezTo>
                <a:lnTo>
                  <a:pt x="717501" y="322324"/>
                </a:lnTo>
                <a:lnTo>
                  <a:pt x="737189" y="335829"/>
                </a:lnTo>
                <a:lnTo>
                  <a:pt x="783507" y="367310"/>
                </a:lnTo>
                <a:close/>
                <a:moveTo>
                  <a:pt x="720925" y="333642"/>
                </a:moveTo>
                <a:cubicBezTo>
                  <a:pt x="721496" y="339824"/>
                  <a:pt x="723493" y="341441"/>
                  <a:pt x="727393" y="340490"/>
                </a:cubicBezTo>
                <a:cubicBezTo>
                  <a:pt x="728344" y="334688"/>
                  <a:pt x="725491" y="333927"/>
                  <a:pt x="720925" y="333642"/>
                </a:cubicBezTo>
                <a:close/>
                <a:moveTo>
                  <a:pt x="595477" y="334213"/>
                </a:moveTo>
                <a:cubicBezTo>
                  <a:pt x="589580" y="342582"/>
                  <a:pt x="583683" y="343248"/>
                  <a:pt x="577691" y="341441"/>
                </a:cubicBezTo>
                <a:lnTo>
                  <a:pt x="594526" y="322229"/>
                </a:lnTo>
                <a:lnTo>
                  <a:pt x="614213" y="335734"/>
                </a:lnTo>
                <a:lnTo>
                  <a:pt x="622393" y="341346"/>
                </a:lnTo>
                <a:cubicBezTo>
                  <a:pt x="621632" y="342011"/>
                  <a:pt x="620871" y="342773"/>
                  <a:pt x="619920" y="343438"/>
                </a:cubicBezTo>
                <a:cubicBezTo>
                  <a:pt x="623439" y="345055"/>
                  <a:pt x="626102" y="345816"/>
                  <a:pt x="628099" y="345150"/>
                </a:cubicBezTo>
                <a:lnTo>
                  <a:pt x="635518" y="350286"/>
                </a:lnTo>
                <a:cubicBezTo>
                  <a:pt x="626292" y="358656"/>
                  <a:pt x="621917" y="362650"/>
                  <a:pt x="613547" y="370259"/>
                </a:cubicBezTo>
                <a:cubicBezTo>
                  <a:pt x="625436" y="369118"/>
                  <a:pt x="630952" y="367310"/>
                  <a:pt x="635613" y="350286"/>
                </a:cubicBezTo>
                <a:lnTo>
                  <a:pt x="660626" y="367310"/>
                </a:lnTo>
                <a:lnTo>
                  <a:pt x="653018" y="380721"/>
                </a:lnTo>
                <a:cubicBezTo>
                  <a:pt x="661482" y="400694"/>
                  <a:pt x="663194" y="431890"/>
                  <a:pt x="663194" y="453004"/>
                </a:cubicBezTo>
                <a:cubicBezTo>
                  <a:pt x="663194" y="466319"/>
                  <a:pt x="662529" y="475640"/>
                  <a:pt x="662529" y="475640"/>
                </a:cubicBezTo>
                <a:lnTo>
                  <a:pt x="614308" y="475640"/>
                </a:lnTo>
                <a:cubicBezTo>
                  <a:pt x="614308" y="472501"/>
                  <a:pt x="614118" y="469553"/>
                  <a:pt x="614023" y="466509"/>
                </a:cubicBezTo>
                <a:cubicBezTo>
                  <a:pt x="616686" y="466129"/>
                  <a:pt x="619349" y="465843"/>
                  <a:pt x="622012" y="465938"/>
                </a:cubicBezTo>
                <a:cubicBezTo>
                  <a:pt x="625436" y="476305"/>
                  <a:pt x="632759" y="473547"/>
                  <a:pt x="636564" y="469362"/>
                </a:cubicBezTo>
                <a:cubicBezTo>
                  <a:pt x="644648" y="460612"/>
                  <a:pt x="645789" y="448819"/>
                  <a:pt x="640083" y="436835"/>
                </a:cubicBezTo>
                <a:cubicBezTo>
                  <a:pt x="639893" y="431509"/>
                  <a:pt x="646740" y="427895"/>
                  <a:pt x="642746" y="421713"/>
                </a:cubicBezTo>
                <a:cubicBezTo>
                  <a:pt x="640178" y="417718"/>
                  <a:pt x="637134" y="418384"/>
                  <a:pt x="634091" y="421332"/>
                </a:cubicBezTo>
                <a:cubicBezTo>
                  <a:pt x="634281" y="428846"/>
                  <a:pt x="634471" y="436360"/>
                  <a:pt x="634662" y="443778"/>
                </a:cubicBezTo>
                <a:cubicBezTo>
                  <a:pt x="634471" y="436264"/>
                  <a:pt x="634281" y="428751"/>
                  <a:pt x="634091" y="421332"/>
                </a:cubicBezTo>
                <a:cubicBezTo>
                  <a:pt x="626387" y="427515"/>
                  <a:pt x="618303" y="433506"/>
                  <a:pt x="624390" y="447582"/>
                </a:cubicBezTo>
                <a:cubicBezTo>
                  <a:pt x="616591" y="443778"/>
                  <a:pt x="620300" y="458710"/>
                  <a:pt x="614308" y="457189"/>
                </a:cubicBezTo>
                <a:cubicBezTo>
                  <a:pt x="614118" y="457093"/>
                  <a:pt x="613833" y="456998"/>
                  <a:pt x="613643" y="456903"/>
                </a:cubicBezTo>
                <a:cubicBezTo>
                  <a:pt x="613262" y="451292"/>
                  <a:pt x="612787" y="445965"/>
                  <a:pt x="612216" y="440925"/>
                </a:cubicBezTo>
                <a:cubicBezTo>
                  <a:pt x="614499" y="440354"/>
                  <a:pt x="616401" y="438642"/>
                  <a:pt x="617162" y="434933"/>
                </a:cubicBezTo>
                <a:cubicBezTo>
                  <a:pt x="618113" y="430558"/>
                  <a:pt x="618398" y="425232"/>
                  <a:pt x="612501" y="423520"/>
                </a:cubicBezTo>
                <a:cubicBezTo>
                  <a:pt x="611265" y="424851"/>
                  <a:pt x="610884" y="427134"/>
                  <a:pt x="610504" y="429417"/>
                </a:cubicBezTo>
                <a:cubicBezTo>
                  <a:pt x="602705" y="384145"/>
                  <a:pt x="584634" y="361604"/>
                  <a:pt x="575979" y="353139"/>
                </a:cubicBezTo>
                <a:cubicBezTo>
                  <a:pt x="585395" y="355041"/>
                  <a:pt x="591863" y="349240"/>
                  <a:pt x="595477" y="334213"/>
                </a:cubicBezTo>
                <a:close/>
                <a:moveTo>
                  <a:pt x="652542" y="423330"/>
                </a:moveTo>
                <a:cubicBezTo>
                  <a:pt x="653113" y="409254"/>
                  <a:pt x="647787" y="406686"/>
                  <a:pt x="639037" y="404498"/>
                </a:cubicBezTo>
                <a:cubicBezTo>
                  <a:pt x="641224" y="413724"/>
                  <a:pt x="645124" y="417908"/>
                  <a:pt x="652542" y="423330"/>
                </a:cubicBezTo>
                <a:close/>
                <a:moveTo>
                  <a:pt x="619444" y="399267"/>
                </a:moveTo>
                <a:cubicBezTo>
                  <a:pt x="618683" y="403072"/>
                  <a:pt x="612977" y="405069"/>
                  <a:pt x="616306" y="409729"/>
                </a:cubicBezTo>
                <a:cubicBezTo>
                  <a:pt x="617447" y="411346"/>
                  <a:pt x="621537" y="409729"/>
                  <a:pt x="624295" y="409539"/>
                </a:cubicBezTo>
                <a:cubicBezTo>
                  <a:pt x="627528" y="411726"/>
                  <a:pt x="629050" y="410300"/>
                  <a:pt x="629240" y="405925"/>
                </a:cubicBezTo>
                <a:cubicBezTo>
                  <a:pt x="630191" y="403737"/>
                  <a:pt x="631238" y="401645"/>
                  <a:pt x="632189" y="399457"/>
                </a:cubicBezTo>
                <a:cubicBezTo>
                  <a:pt x="639893" y="397936"/>
                  <a:pt x="647596" y="396319"/>
                  <a:pt x="655871" y="394702"/>
                </a:cubicBezTo>
                <a:cubicBezTo>
                  <a:pt x="652257" y="377202"/>
                  <a:pt x="644077" y="386142"/>
                  <a:pt x="637705" y="387188"/>
                </a:cubicBezTo>
                <a:cubicBezTo>
                  <a:pt x="628575" y="363792"/>
                  <a:pt x="623819" y="391088"/>
                  <a:pt x="616591" y="390042"/>
                </a:cubicBezTo>
                <a:cubicBezTo>
                  <a:pt x="612977" y="395273"/>
                  <a:pt x="618113" y="396319"/>
                  <a:pt x="619444" y="399267"/>
                </a:cubicBezTo>
                <a:close/>
                <a:moveTo>
                  <a:pt x="2334162" y="335639"/>
                </a:moveTo>
                <a:lnTo>
                  <a:pt x="2314475" y="322134"/>
                </a:lnTo>
                <a:lnTo>
                  <a:pt x="2301064" y="337541"/>
                </a:lnTo>
                <a:cubicBezTo>
                  <a:pt x="2301255" y="343058"/>
                  <a:pt x="2300684" y="348194"/>
                  <a:pt x="2298972" y="352283"/>
                </a:cubicBezTo>
                <a:cubicBezTo>
                  <a:pt x="2298592" y="348384"/>
                  <a:pt x="2298021" y="344960"/>
                  <a:pt x="2297355" y="341821"/>
                </a:cubicBezTo>
                <a:lnTo>
                  <a:pt x="2291173" y="348859"/>
                </a:lnTo>
                <a:cubicBezTo>
                  <a:pt x="2291173" y="348859"/>
                  <a:pt x="2297545" y="353329"/>
                  <a:pt x="2305440" y="364267"/>
                </a:cubicBezTo>
                <a:cubicBezTo>
                  <a:pt x="2306771" y="365123"/>
                  <a:pt x="2308008" y="366169"/>
                  <a:pt x="2309244" y="367596"/>
                </a:cubicBezTo>
                <a:cubicBezTo>
                  <a:pt x="2311431" y="370164"/>
                  <a:pt x="2312382" y="372732"/>
                  <a:pt x="2312382" y="375205"/>
                </a:cubicBezTo>
                <a:cubicBezTo>
                  <a:pt x="2323225" y="394702"/>
                  <a:pt x="2334258" y="426563"/>
                  <a:pt x="2334258" y="475544"/>
                </a:cubicBezTo>
                <a:lnTo>
                  <a:pt x="2382478" y="475544"/>
                </a:lnTo>
                <a:cubicBezTo>
                  <a:pt x="2382478" y="475544"/>
                  <a:pt x="2383143" y="466224"/>
                  <a:pt x="2383143" y="452908"/>
                </a:cubicBezTo>
                <a:cubicBezTo>
                  <a:pt x="2383143" y="431794"/>
                  <a:pt x="2381527" y="400694"/>
                  <a:pt x="2372967" y="380626"/>
                </a:cubicBezTo>
                <a:lnTo>
                  <a:pt x="2380576" y="367215"/>
                </a:lnTo>
                <a:lnTo>
                  <a:pt x="2334162" y="335639"/>
                </a:lnTo>
                <a:close/>
                <a:moveTo>
                  <a:pt x="3316922" y="335639"/>
                </a:moveTo>
                <a:lnTo>
                  <a:pt x="3297235" y="322134"/>
                </a:lnTo>
                <a:lnTo>
                  <a:pt x="3273838" y="348859"/>
                </a:lnTo>
                <a:cubicBezTo>
                  <a:pt x="3273838" y="348859"/>
                  <a:pt x="3316922" y="378533"/>
                  <a:pt x="3316922" y="475640"/>
                </a:cubicBezTo>
                <a:lnTo>
                  <a:pt x="3365143" y="475640"/>
                </a:lnTo>
                <a:cubicBezTo>
                  <a:pt x="3365143" y="475640"/>
                  <a:pt x="3365809" y="466319"/>
                  <a:pt x="3365809" y="453004"/>
                </a:cubicBezTo>
                <a:cubicBezTo>
                  <a:pt x="3365809" y="431890"/>
                  <a:pt x="3364192" y="400789"/>
                  <a:pt x="3355632" y="380721"/>
                </a:cubicBezTo>
                <a:lnTo>
                  <a:pt x="3363241" y="367310"/>
                </a:lnTo>
                <a:lnTo>
                  <a:pt x="3316922" y="335639"/>
                </a:lnTo>
                <a:close/>
                <a:moveTo>
                  <a:pt x="3071256" y="335639"/>
                </a:moveTo>
                <a:lnTo>
                  <a:pt x="3051569" y="322134"/>
                </a:lnTo>
                <a:lnTo>
                  <a:pt x="3028172" y="348859"/>
                </a:lnTo>
                <a:cubicBezTo>
                  <a:pt x="3028172" y="348859"/>
                  <a:pt x="3071256" y="378533"/>
                  <a:pt x="3071256" y="475640"/>
                </a:cubicBezTo>
                <a:lnTo>
                  <a:pt x="3119477" y="475640"/>
                </a:lnTo>
                <a:cubicBezTo>
                  <a:pt x="3119477" y="475640"/>
                  <a:pt x="3120142" y="466319"/>
                  <a:pt x="3120142" y="453004"/>
                </a:cubicBezTo>
                <a:cubicBezTo>
                  <a:pt x="3120142" y="431890"/>
                  <a:pt x="3118525" y="400789"/>
                  <a:pt x="3109966" y="380721"/>
                </a:cubicBezTo>
                <a:lnTo>
                  <a:pt x="3117574" y="367310"/>
                </a:lnTo>
                <a:lnTo>
                  <a:pt x="3071256" y="335639"/>
                </a:lnTo>
                <a:close/>
                <a:moveTo>
                  <a:pt x="3194137" y="335639"/>
                </a:moveTo>
                <a:lnTo>
                  <a:pt x="3189667" y="332596"/>
                </a:lnTo>
                <a:cubicBezTo>
                  <a:pt x="3183865" y="330789"/>
                  <a:pt x="3177873" y="328982"/>
                  <a:pt x="3172928" y="323941"/>
                </a:cubicBezTo>
                <a:lnTo>
                  <a:pt x="3151053" y="348955"/>
                </a:lnTo>
                <a:cubicBezTo>
                  <a:pt x="3151053" y="348955"/>
                  <a:pt x="3194137" y="378628"/>
                  <a:pt x="3194137" y="475735"/>
                </a:cubicBezTo>
                <a:lnTo>
                  <a:pt x="3242357" y="475735"/>
                </a:lnTo>
                <a:cubicBezTo>
                  <a:pt x="3242357" y="475735"/>
                  <a:pt x="3243023" y="466414"/>
                  <a:pt x="3243023" y="453099"/>
                </a:cubicBezTo>
                <a:cubicBezTo>
                  <a:pt x="3243023" y="431984"/>
                  <a:pt x="3241406" y="400884"/>
                  <a:pt x="3232846" y="380816"/>
                </a:cubicBezTo>
                <a:lnTo>
                  <a:pt x="3240455" y="367406"/>
                </a:lnTo>
                <a:lnTo>
                  <a:pt x="3194137" y="335639"/>
                </a:lnTo>
                <a:close/>
                <a:moveTo>
                  <a:pt x="1842735" y="335639"/>
                </a:moveTo>
                <a:lnTo>
                  <a:pt x="1823047" y="322134"/>
                </a:lnTo>
                <a:lnTo>
                  <a:pt x="1804025" y="343914"/>
                </a:lnTo>
                <a:lnTo>
                  <a:pt x="1804025" y="349430"/>
                </a:lnTo>
                <a:cubicBezTo>
                  <a:pt x="1803074" y="349715"/>
                  <a:pt x="1802218" y="349906"/>
                  <a:pt x="1801362" y="350191"/>
                </a:cubicBezTo>
                <a:cubicBezTo>
                  <a:pt x="1809161" y="356658"/>
                  <a:pt x="1842830" y="389756"/>
                  <a:pt x="1842830" y="475735"/>
                </a:cubicBezTo>
                <a:lnTo>
                  <a:pt x="1891050" y="475735"/>
                </a:lnTo>
                <a:cubicBezTo>
                  <a:pt x="1891050" y="475735"/>
                  <a:pt x="1891716" y="466414"/>
                  <a:pt x="1891716" y="453099"/>
                </a:cubicBezTo>
                <a:cubicBezTo>
                  <a:pt x="1891716" y="431984"/>
                  <a:pt x="1890099" y="400884"/>
                  <a:pt x="1881539" y="380816"/>
                </a:cubicBezTo>
                <a:lnTo>
                  <a:pt x="1889148" y="367406"/>
                </a:lnTo>
                <a:lnTo>
                  <a:pt x="1842735" y="335639"/>
                </a:lnTo>
                <a:close/>
                <a:moveTo>
                  <a:pt x="3420116" y="322229"/>
                </a:moveTo>
                <a:lnTo>
                  <a:pt x="3396719" y="348955"/>
                </a:lnTo>
                <a:cubicBezTo>
                  <a:pt x="3396719" y="348955"/>
                  <a:pt x="3420591" y="365503"/>
                  <a:pt x="3432860" y="414104"/>
                </a:cubicBezTo>
                <a:cubicBezTo>
                  <a:pt x="3433336" y="414294"/>
                  <a:pt x="3433811" y="414390"/>
                  <a:pt x="3434287" y="414770"/>
                </a:cubicBezTo>
                <a:cubicBezTo>
                  <a:pt x="3435809" y="418764"/>
                  <a:pt x="3438282" y="423044"/>
                  <a:pt x="3435714" y="427515"/>
                </a:cubicBezTo>
                <a:cubicBezTo>
                  <a:pt x="3435999" y="429036"/>
                  <a:pt x="3436189" y="430653"/>
                  <a:pt x="3436474" y="432175"/>
                </a:cubicBezTo>
                <a:cubicBezTo>
                  <a:pt x="3437996" y="434362"/>
                  <a:pt x="3439423" y="436455"/>
                  <a:pt x="3440945" y="438642"/>
                </a:cubicBezTo>
                <a:cubicBezTo>
                  <a:pt x="3443132" y="433411"/>
                  <a:pt x="3445319" y="428275"/>
                  <a:pt x="3448458" y="420952"/>
                </a:cubicBezTo>
                <a:cubicBezTo>
                  <a:pt x="3453024" y="435599"/>
                  <a:pt x="3467861" y="425327"/>
                  <a:pt x="3473852" y="434838"/>
                </a:cubicBezTo>
                <a:lnTo>
                  <a:pt x="3488214" y="434838"/>
                </a:lnTo>
                <a:cubicBezTo>
                  <a:pt x="3488118" y="432745"/>
                  <a:pt x="3487928" y="430653"/>
                  <a:pt x="3487833" y="428561"/>
                </a:cubicBezTo>
                <a:cubicBezTo>
                  <a:pt x="3482127" y="425422"/>
                  <a:pt x="3477371" y="422379"/>
                  <a:pt x="3477086" y="414580"/>
                </a:cubicBezTo>
                <a:cubicBezTo>
                  <a:pt x="3480415" y="415911"/>
                  <a:pt x="3483744" y="417243"/>
                  <a:pt x="3486977" y="418574"/>
                </a:cubicBezTo>
                <a:cubicBezTo>
                  <a:pt x="3485551" y="404879"/>
                  <a:pt x="3482983" y="391278"/>
                  <a:pt x="3478513" y="380721"/>
                </a:cubicBezTo>
                <a:lnTo>
                  <a:pt x="3486121" y="367310"/>
                </a:lnTo>
                <a:lnTo>
                  <a:pt x="3439803" y="335639"/>
                </a:lnTo>
                <a:lnTo>
                  <a:pt x="3420116" y="322229"/>
                </a:lnTo>
                <a:close/>
                <a:moveTo>
                  <a:pt x="3440754" y="322229"/>
                </a:moveTo>
                <a:lnTo>
                  <a:pt x="3454070" y="331549"/>
                </a:lnTo>
                <a:cubicBezTo>
                  <a:pt x="3453880" y="330979"/>
                  <a:pt x="3453594" y="330599"/>
                  <a:pt x="3453499" y="329933"/>
                </a:cubicBezTo>
                <a:cubicBezTo>
                  <a:pt x="3450265" y="327936"/>
                  <a:pt x="3446936" y="325938"/>
                  <a:pt x="3440754" y="322229"/>
                </a:cubicBezTo>
                <a:close/>
                <a:moveTo>
                  <a:pt x="2825590" y="335639"/>
                </a:moveTo>
                <a:lnTo>
                  <a:pt x="2805903" y="322134"/>
                </a:lnTo>
                <a:lnTo>
                  <a:pt x="2782506" y="348859"/>
                </a:lnTo>
                <a:cubicBezTo>
                  <a:pt x="2782506" y="348859"/>
                  <a:pt x="2825590" y="378533"/>
                  <a:pt x="2825590" y="475640"/>
                </a:cubicBezTo>
                <a:lnTo>
                  <a:pt x="2873810" y="475640"/>
                </a:lnTo>
                <a:cubicBezTo>
                  <a:pt x="2873810" y="475640"/>
                  <a:pt x="2874476" y="466319"/>
                  <a:pt x="2874476" y="453004"/>
                </a:cubicBezTo>
                <a:cubicBezTo>
                  <a:pt x="2874476" y="431890"/>
                  <a:pt x="2872859" y="400789"/>
                  <a:pt x="2864299" y="380721"/>
                </a:cubicBezTo>
                <a:lnTo>
                  <a:pt x="2871908" y="367310"/>
                </a:lnTo>
                <a:lnTo>
                  <a:pt x="2825590" y="335639"/>
                </a:lnTo>
                <a:close/>
                <a:moveTo>
                  <a:pt x="2948376" y="335639"/>
                </a:moveTo>
                <a:lnTo>
                  <a:pt x="2928688" y="322134"/>
                </a:lnTo>
                <a:lnTo>
                  <a:pt x="2905291" y="348859"/>
                </a:lnTo>
                <a:cubicBezTo>
                  <a:pt x="2905291" y="348859"/>
                  <a:pt x="2948376" y="378533"/>
                  <a:pt x="2948376" y="475640"/>
                </a:cubicBezTo>
                <a:lnTo>
                  <a:pt x="2996596" y="475640"/>
                </a:lnTo>
                <a:cubicBezTo>
                  <a:pt x="2996596" y="475640"/>
                  <a:pt x="2997262" y="466319"/>
                  <a:pt x="2997262" y="453004"/>
                </a:cubicBezTo>
                <a:cubicBezTo>
                  <a:pt x="2997262" y="431890"/>
                  <a:pt x="2995645" y="400789"/>
                  <a:pt x="2987085" y="380721"/>
                </a:cubicBezTo>
                <a:lnTo>
                  <a:pt x="2994694" y="367310"/>
                </a:lnTo>
                <a:lnTo>
                  <a:pt x="2948376" y="335639"/>
                </a:lnTo>
                <a:close/>
                <a:moveTo>
                  <a:pt x="2088496" y="335639"/>
                </a:moveTo>
                <a:lnTo>
                  <a:pt x="2068809" y="322134"/>
                </a:lnTo>
                <a:lnTo>
                  <a:pt x="2045412" y="348859"/>
                </a:lnTo>
                <a:cubicBezTo>
                  <a:pt x="2045412" y="348859"/>
                  <a:pt x="2051309" y="352949"/>
                  <a:pt x="2058822" y="363126"/>
                </a:cubicBezTo>
                <a:cubicBezTo>
                  <a:pt x="2063768" y="361604"/>
                  <a:pt x="2068238" y="361128"/>
                  <a:pt x="2071186" y="362840"/>
                </a:cubicBezTo>
                <a:cubicBezTo>
                  <a:pt x="2079461" y="367691"/>
                  <a:pt x="2074325" y="377107"/>
                  <a:pt x="2071757" y="385572"/>
                </a:cubicBezTo>
                <a:cubicBezTo>
                  <a:pt x="2080697" y="405354"/>
                  <a:pt x="2088496" y="434362"/>
                  <a:pt x="2088496" y="475640"/>
                </a:cubicBezTo>
                <a:lnTo>
                  <a:pt x="2136716" y="475640"/>
                </a:lnTo>
                <a:cubicBezTo>
                  <a:pt x="2136716" y="475640"/>
                  <a:pt x="2137382" y="466319"/>
                  <a:pt x="2137382" y="453004"/>
                </a:cubicBezTo>
                <a:cubicBezTo>
                  <a:pt x="2137382" y="431890"/>
                  <a:pt x="2135765" y="400789"/>
                  <a:pt x="2127206" y="380721"/>
                </a:cubicBezTo>
                <a:lnTo>
                  <a:pt x="2134814" y="367310"/>
                </a:lnTo>
                <a:lnTo>
                  <a:pt x="2088496" y="335639"/>
                </a:lnTo>
                <a:close/>
                <a:moveTo>
                  <a:pt x="2211282" y="335639"/>
                </a:moveTo>
                <a:lnTo>
                  <a:pt x="2191594" y="322134"/>
                </a:lnTo>
                <a:lnTo>
                  <a:pt x="2168197" y="348859"/>
                </a:lnTo>
                <a:cubicBezTo>
                  <a:pt x="2168197" y="348859"/>
                  <a:pt x="2211282" y="378533"/>
                  <a:pt x="2211282" y="475640"/>
                </a:cubicBezTo>
                <a:lnTo>
                  <a:pt x="2259502" y="475640"/>
                </a:lnTo>
                <a:cubicBezTo>
                  <a:pt x="2259502" y="475640"/>
                  <a:pt x="2260168" y="466319"/>
                  <a:pt x="2260168" y="453004"/>
                </a:cubicBezTo>
                <a:cubicBezTo>
                  <a:pt x="2260168" y="431890"/>
                  <a:pt x="2258551" y="400789"/>
                  <a:pt x="2249991" y="380721"/>
                </a:cubicBezTo>
                <a:lnTo>
                  <a:pt x="2257600" y="367310"/>
                </a:lnTo>
                <a:lnTo>
                  <a:pt x="2211282" y="335639"/>
                </a:lnTo>
                <a:close/>
                <a:moveTo>
                  <a:pt x="1965615" y="335639"/>
                </a:moveTo>
                <a:lnTo>
                  <a:pt x="1945928" y="322134"/>
                </a:lnTo>
                <a:lnTo>
                  <a:pt x="1922531" y="348859"/>
                </a:lnTo>
                <a:cubicBezTo>
                  <a:pt x="1922531" y="348859"/>
                  <a:pt x="1938795" y="360177"/>
                  <a:pt x="1951349" y="391278"/>
                </a:cubicBezTo>
                <a:cubicBezTo>
                  <a:pt x="1957151" y="386903"/>
                  <a:pt x="1964569" y="384525"/>
                  <a:pt x="1970276" y="380340"/>
                </a:cubicBezTo>
                <a:cubicBezTo>
                  <a:pt x="1973510" y="378058"/>
                  <a:pt x="1980452" y="382908"/>
                  <a:pt x="1980548" y="390327"/>
                </a:cubicBezTo>
                <a:cubicBezTo>
                  <a:pt x="1970086" y="389091"/>
                  <a:pt x="1966662" y="407066"/>
                  <a:pt x="1957531" y="410014"/>
                </a:cubicBezTo>
                <a:cubicBezTo>
                  <a:pt x="1962287" y="427324"/>
                  <a:pt x="1965615" y="448819"/>
                  <a:pt x="1965615" y="475640"/>
                </a:cubicBezTo>
                <a:lnTo>
                  <a:pt x="2013836" y="475640"/>
                </a:lnTo>
                <a:cubicBezTo>
                  <a:pt x="2013836" y="475640"/>
                  <a:pt x="2014501" y="466319"/>
                  <a:pt x="2014501" y="453004"/>
                </a:cubicBezTo>
                <a:cubicBezTo>
                  <a:pt x="2014501" y="441591"/>
                  <a:pt x="2013931" y="427324"/>
                  <a:pt x="2012219" y="413438"/>
                </a:cubicBezTo>
                <a:cubicBezTo>
                  <a:pt x="1998238" y="415721"/>
                  <a:pt x="1983211" y="415055"/>
                  <a:pt x="1966091" y="408112"/>
                </a:cubicBezTo>
                <a:cubicBezTo>
                  <a:pt x="1983401" y="405354"/>
                  <a:pt x="1995955" y="397840"/>
                  <a:pt x="2007559" y="389946"/>
                </a:cubicBezTo>
                <a:cubicBezTo>
                  <a:pt x="2006607" y="386713"/>
                  <a:pt x="2005561" y="383574"/>
                  <a:pt x="2004325" y="380721"/>
                </a:cubicBezTo>
                <a:lnTo>
                  <a:pt x="2011933" y="367310"/>
                </a:lnTo>
                <a:lnTo>
                  <a:pt x="1965615" y="335639"/>
                </a:lnTo>
                <a:close/>
                <a:moveTo>
                  <a:pt x="2749027" y="367310"/>
                </a:moveTo>
                <a:lnTo>
                  <a:pt x="2741419" y="380721"/>
                </a:lnTo>
                <a:cubicBezTo>
                  <a:pt x="2749883" y="400694"/>
                  <a:pt x="2751596" y="431890"/>
                  <a:pt x="2751596" y="453004"/>
                </a:cubicBezTo>
                <a:cubicBezTo>
                  <a:pt x="2751596" y="466319"/>
                  <a:pt x="2750930" y="475640"/>
                  <a:pt x="2750930" y="475640"/>
                </a:cubicBezTo>
                <a:lnTo>
                  <a:pt x="2703946" y="475640"/>
                </a:lnTo>
                <a:cubicBezTo>
                  <a:pt x="2703565" y="475069"/>
                  <a:pt x="2703185" y="474498"/>
                  <a:pt x="2702709" y="473927"/>
                </a:cubicBezTo>
                <a:cubicBezTo>
                  <a:pt x="2702709" y="468411"/>
                  <a:pt x="2702519" y="463085"/>
                  <a:pt x="2702234" y="458044"/>
                </a:cubicBezTo>
                <a:cubicBezTo>
                  <a:pt x="2706799" y="459566"/>
                  <a:pt x="2711364" y="462324"/>
                  <a:pt x="2717071" y="458520"/>
                </a:cubicBezTo>
                <a:cubicBezTo>
                  <a:pt x="2712696" y="452053"/>
                  <a:pt x="2707084" y="454335"/>
                  <a:pt x="2702044" y="455001"/>
                </a:cubicBezTo>
                <a:cubicBezTo>
                  <a:pt x="2701283" y="443302"/>
                  <a:pt x="2699761" y="432745"/>
                  <a:pt x="2697859" y="423330"/>
                </a:cubicBezTo>
                <a:cubicBezTo>
                  <a:pt x="2699761" y="423425"/>
                  <a:pt x="2701663" y="423615"/>
                  <a:pt x="2703375" y="424281"/>
                </a:cubicBezTo>
                <a:cubicBezTo>
                  <a:pt x="2700902" y="419430"/>
                  <a:pt x="2699190" y="416006"/>
                  <a:pt x="2697479" y="412582"/>
                </a:cubicBezTo>
                <a:cubicBezTo>
                  <a:pt x="2705087" y="412487"/>
                  <a:pt x="2712601" y="412392"/>
                  <a:pt x="2720209" y="412202"/>
                </a:cubicBezTo>
                <a:cubicBezTo>
                  <a:pt x="2707940" y="402596"/>
                  <a:pt x="2728864" y="383859"/>
                  <a:pt x="2710223" y="375965"/>
                </a:cubicBezTo>
                <a:cubicBezTo>
                  <a:pt x="2710128" y="382623"/>
                  <a:pt x="2701092" y="388235"/>
                  <a:pt x="2710318" y="395463"/>
                </a:cubicBezTo>
                <a:cubicBezTo>
                  <a:pt x="2703851" y="398031"/>
                  <a:pt x="2697288" y="398506"/>
                  <a:pt x="2692057" y="400979"/>
                </a:cubicBezTo>
                <a:cubicBezTo>
                  <a:pt x="2679313" y="362555"/>
                  <a:pt x="2659815" y="348955"/>
                  <a:pt x="2659815" y="348955"/>
                </a:cubicBezTo>
                <a:lnTo>
                  <a:pt x="2683212" y="322229"/>
                </a:lnTo>
                <a:lnTo>
                  <a:pt x="2702900" y="335734"/>
                </a:lnTo>
                <a:lnTo>
                  <a:pt x="2749027" y="367310"/>
                </a:lnTo>
                <a:close/>
                <a:moveTo>
                  <a:pt x="2709938" y="365408"/>
                </a:moveTo>
                <a:cubicBezTo>
                  <a:pt x="2701188" y="366074"/>
                  <a:pt x="2690631" y="369403"/>
                  <a:pt x="2693579" y="353044"/>
                </a:cubicBezTo>
                <a:cubicBezTo>
                  <a:pt x="2681881" y="357419"/>
                  <a:pt x="2688728" y="367025"/>
                  <a:pt x="2684353" y="372541"/>
                </a:cubicBezTo>
                <a:lnTo>
                  <a:pt x="2700712" y="372541"/>
                </a:lnTo>
                <a:cubicBezTo>
                  <a:pt x="2705087" y="371971"/>
                  <a:pt x="2708606" y="370164"/>
                  <a:pt x="2709938" y="365408"/>
                </a:cubicBezTo>
                <a:close/>
                <a:moveTo>
                  <a:pt x="2579829" y="335639"/>
                </a:moveTo>
                <a:lnTo>
                  <a:pt x="2560141" y="322134"/>
                </a:lnTo>
                <a:lnTo>
                  <a:pt x="2537030" y="348574"/>
                </a:lnTo>
                <a:cubicBezTo>
                  <a:pt x="2537125" y="348764"/>
                  <a:pt x="2537125" y="348955"/>
                  <a:pt x="2537220" y="349145"/>
                </a:cubicBezTo>
                <a:cubicBezTo>
                  <a:pt x="2540454" y="351522"/>
                  <a:pt x="2568225" y="374063"/>
                  <a:pt x="2577071" y="435789"/>
                </a:cubicBezTo>
                <a:cubicBezTo>
                  <a:pt x="2586962" y="439213"/>
                  <a:pt x="2581255" y="446251"/>
                  <a:pt x="2578878" y="452623"/>
                </a:cubicBezTo>
                <a:cubicBezTo>
                  <a:pt x="2579068" y="455096"/>
                  <a:pt x="2579258" y="457474"/>
                  <a:pt x="2579448" y="460042"/>
                </a:cubicBezTo>
                <a:cubicBezTo>
                  <a:pt x="2580019" y="460707"/>
                  <a:pt x="2580780" y="461278"/>
                  <a:pt x="2581826" y="461849"/>
                </a:cubicBezTo>
                <a:cubicBezTo>
                  <a:pt x="2581065" y="461754"/>
                  <a:pt x="2580304" y="461849"/>
                  <a:pt x="2579543" y="461849"/>
                </a:cubicBezTo>
                <a:cubicBezTo>
                  <a:pt x="2579734" y="466319"/>
                  <a:pt x="2579924" y="470884"/>
                  <a:pt x="2579924" y="475735"/>
                </a:cubicBezTo>
                <a:lnTo>
                  <a:pt x="2611785" y="475735"/>
                </a:lnTo>
                <a:cubicBezTo>
                  <a:pt x="2607601" y="466414"/>
                  <a:pt x="2606649" y="456427"/>
                  <a:pt x="2614544" y="445109"/>
                </a:cubicBezTo>
                <a:cubicBezTo>
                  <a:pt x="2619870" y="445395"/>
                  <a:pt x="2623293" y="451292"/>
                  <a:pt x="2628715" y="451577"/>
                </a:cubicBezTo>
                <a:cubicBezTo>
                  <a:pt x="2628620" y="430463"/>
                  <a:pt x="2626908" y="400313"/>
                  <a:pt x="2618538" y="380721"/>
                </a:cubicBezTo>
                <a:lnTo>
                  <a:pt x="2626147" y="367310"/>
                </a:lnTo>
                <a:lnTo>
                  <a:pt x="2579829" y="335639"/>
                </a:lnTo>
                <a:close/>
                <a:moveTo>
                  <a:pt x="2457043" y="335639"/>
                </a:moveTo>
                <a:lnTo>
                  <a:pt x="2437356" y="322134"/>
                </a:lnTo>
                <a:lnTo>
                  <a:pt x="2413959" y="348859"/>
                </a:lnTo>
                <a:cubicBezTo>
                  <a:pt x="2413959" y="348859"/>
                  <a:pt x="2457043" y="378533"/>
                  <a:pt x="2457043" y="475640"/>
                </a:cubicBezTo>
                <a:lnTo>
                  <a:pt x="2505263" y="475640"/>
                </a:lnTo>
                <a:cubicBezTo>
                  <a:pt x="2505263" y="475640"/>
                  <a:pt x="2505929" y="466319"/>
                  <a:pt x="2505929" y="453004"/>
                </a:cubicBezTo>
                <a:cubicBezTo>
                  <a:pt x="2505929" y="431890"/>
                  <a:pt x="2504312" y="400789"/>
                  <a:pt x="2495752" y="380721"/>
                </a:cubicBezTo>
                <a:lnTo>
                  <a:pt x="2503361" y="367310"/>
                </a:lnTo>
                <a:lnTo>
                  <a:pt x="2457043" y="335639"/>
                </a:lnTo>
                <a:close/>
                <a:moveTo>
                  <a:pt x="507311" y="361224"/>
                </a:moveTo>
                <a:cubicBezTo>
                  <a:pt x="509023" y="364362"/>
                  <a:pt x="510640" y="367501"/>
                  <a:pt x="512352" y="370735"/>
                </a:cubicBezTo>
                <a:cubicBezTo>
                  <a:pt x="510640" y="367596"/>
                  <a:pt x="508928" y="364362"/>
                  <a:pt x="507311" y="361224"/>
                </a:cubicBezTo>
                <a:cubicBezTo>
                  <a:pt x="507311" y="361224"/>
                  <a:pt x="507311" y="361224"/>
                  <a:pt x="507311" y="361224"/>
                </a:cubicBezTo>
                <a:close/>
                <a:moveTo>
                  <a:pt x="219606" y="347718"/>
                </a:moveTo>
                <a:lnTo>
                  <a:pt x="219606" y="347718"/>
                </a:lnTo>
                <a:cubicBezTo>
                  <a:pt x="220938" y="349145"/>
                  <a:pt x="221794" y="350381"/>
                  <a:pt x="222365" y="351522"/>
                </a:cubicBezTo>
                <a:cubicBezTo>
                  <a:pt x="221794" y="350381"/>
                  <a:pt x="220938" y="349145"/>
                  <a:pt x="219606" y="347718"/>
                </a:cubicBezTo>
                <a:close/>
                <a:moveTo>
                  <a:pt x="59633" y="244049"/>
                </a:moveTo>
                <a:cubicBezTo>
                  <a:pt x="58492" y="247188"/>
                  <a:pt x="60299" y="252324"/>
                  <a:pt x="59158" y="255462"/>
                </a:cubicBezTo>
                <a:lnTo>
                  <a:pt x="65340" y="255462"/>
                </a:lnTo>
                <a:cubicBezTo>
                  <a:pt x="62391" y="252609"/>
                  <a:pt x="70285" y="239769"/>
                  <a:pt x="59633" y="244049"/>
                </a:cubicBezTo>
                <a:close/>
                <a:moveTo>
                  <a:pt x="58397" y="151984"/>
                </a:moveTo>
                <a:cubicBezTo>
                  <a:pt x="58587" y="149701"/>
                  <a:pt x="58682" y="147324"/>
                  <a:pt x="58872" y="145041"/>
                </a:cubicBezTo>
                <a:cubicBezTo>
                  <a:pt x="58397" y="143424"/>
                  <a:pt x="57160" y="142283"/>
                  <a:pt x="55829" y="141237"/>
                </a:cubicBezTo>
                <a:cubicBezTo>
                  <a:pt x="57160" y="142188"/>
                  <a:pt x="58397" y="143329"/>
                  <a:pt x="58872" y="145041"/>
                </a:cubicBezTo>
                <a:cubicBezTo>
                  <a:pt x="58682" y="147324"/>
                  <a:pt x="58587" y="149606"/>
                  <a:pt x="58397" y="151984"/>
                </a:cubicBezTo>
                <a:lnTo>
                  <a:pt x="58397" y="151984"/>
                </a:lnTo>
                <a:close/>
                <a:moveTo>
                  <a:pt x="63913" y="220367"/>
                </a:moveTo>
                <a:lnTo>
                  <a:pt x="46603" y="220367"/>
                </a:lnTo>
                <a:cubicBezTo>
                  <a:pt x="46603" y="220558"/>
                  <a:pt x="46603" y="220843"/>
                  <a:pt x="46603" y="221033"/>
                </a:cubicBezTo>
                <a:cubicBezTo>
                  <a:pt x="53737" y="224362"/>
                  <a:pt x="59728" y="225028"/>
                  <a:pt x="63913" y="220367"/>
                </a:cubicBezTo>
                <a:close/>
                <a:moveTo>
                  <a:pt x="217039" y="457283"/>
                </a:moveTo>
                <a:cubicBezTo>
                  <a:pt x="217324" y="459852"/>
                  <a:pt x="217514" y="462515"/>
                  <a:pt x="217799" y="465082"/>
                </a:cubicBezTo>
                <a:cubicBezTo>
                  <a:pt x="218560" y="464512"/>
                  <a:pt x="219321" y="463941"/>
                  <a:pt x="219987" y="463371"/>
                </a:cubicBezTo>
                <a:cubicBezTo>
                  <a:pt x="219226" y="463941"/>
                  <a:pt x="218465" y="464512"/>
                  <a:pt x="217799" y="465082"/>
                </a:cubicBezTo>
                <a:cubicBezTo>
                  <a:pt x="217514" y="462515"/>
                  <a:pt x="217229" y="459946"/>
                  <a:pt x="217039" y="457283"/>
                </a:cubicBezTo>
                <a:close/>
                <a:moveTo>
                  <a:pt x="345626" y="475640"/>
                </a:moveTo>
                <a:lnTo>
                  <a:pt x="347243" y="475640"/>
                </a:lnTo>
                <a:cubicBezTo>
                  <a:pt x="347243" y="472501"/>
                  <a:pt x="347147" y="469553"/>
                  <a:pt x="347052" y="466604"/>
                </a:cubicBezTo>
                <a:cubicBezTo>
                  <a:pt x="346101" y="468316"/>
                  <a:pt x="345055" y="470218"/>
                  <a:pt x="344104" y="472025"/>
                </a:cubicBezTo>
                <a:cubicBezTo>
                  <a:pt x="345055" y="473262"/>
                  <a:pt x="345436" y="474498"/>
                  <a:pt x="345626" y="475640"/>
                </a:cubicBezTo>
                <a:close/>
                <a:moveTo>
                  <a:pt x="361414" y="411821"/>
                </a:moveTo>
                <a:cubicBezTo>
                  <a:pt x="361414" y="412487"/>
                  <a:pt x="361509" y="413058"/>
                  <a:pt x="361509" y="413724"/>
                </a:cubicBezTo>
                <a:cubicBezTo>
                  <a:pt x="362840" y="419050"/>
                  <a:pt x="363982" y="424851"/>
                  <a:pt x="365028" y="430938"/>
                </a:cubicBezTo>
                <a:cubicBezTo>
                  <a:pt x="365599" y="432175"/>
                  <a:pt x="366169" y="433506"/>
                  <a:pt x="367025" y="434648"/>
                </a:cubicBezTo>
                <a:cubicBezTo>
                  <a:pt x="368642" y="429036"/>
                  <a:pt x="370259" y="423425"/>
                  <a:pt x="371876" y="417908"/>
                </a:cubicBezTo>
                <a:lnTo>
                  <a:pt x="371876" y="417908"/>
                </a:lnTo>
                <a:cubicBezTo>
                  <a:pt x="375870" y="405639"/>
                  <a:pt x="383859" y="414294"/>
                  <a:pt x="389851" y="412392"/>
                </a:cubicBezTo>
                <a:cubicBezTo>
                  <a:pt x="392610" y="411061"/>
                  <a:pt x="395273" y="409824"/>
                  <a:pt x="398031" y="408493"/>
                </a:cubicBezTo>
                <a:cubicBezTo>
                  <a:pt x="395368" y="404593"/>
                  <a:pt x="397840" y="394987"/>
                  <a:pt x="390707" y="396414"/>
                </a:cubicBezTo>
                <a:cubicBezTo>
                  <a:pt x="380055" y="398506"/>
                  <a:pt x="367501" y="395843"/>
                  <a:pt x="361414" y="411821"/>
                </a:cubicBezTo>
                <a:close/>
                <a:moveTo>
                  <a:pt x="461659" y="302827"/>
                </a:moveTo>
                <a:cubicBezTo>
                  <a:pt x="461659" y="303207"/>
                  <a:pt x="461563" y="303587"/>
                  <a:pt x="461563" y="304063"/>
                </a:cubicBezTo>
                <a:lnTo>
                  <a:pt x="461563" y="304063"/>
                </a:lnTo>
                <a:cubicBezTo>
                  <a:pt x="461563" y="303683"/>
                  <a:pt x="461563" y="303302"/>
                  <a:pt x="461659" y="302827"/>
                </a:cubicBezTo>
                <a:lnTo>
                  <a:pt x="461659" y="302827"/>
                </a:lnTo>
                <a:close/>
                <a:moveTo>
                  <a:pt x="448343" y="348859"/>
                </a:moveTo>
                <a:cubicBezTo>
                  <a:pt x="448343" y="348859"/>
                  <a:pt x="452528" y="351713"/>
                  <a:pt x="458235" y="358656"/>
                </a:cubicBezTo>
                <a:cubicBezTo>
                  <a:pt x="460993" y="355232"/>
                  <a:pt x="464607" y="352569"/>
                  <a:pt x="467936" y="349620"/>
                </a:cubicBezTo>
                <a:cubicBezTo>
                  <a:pt x="468316" y="343438"/>
                  <a:pt x="463751" y="344294"/>
                  <a:pt x="461373" y="342011"/>
                </a:cubicBezTo>
                <a:cubicBezTo>
                  <a:pt x="460422" y="341156"/>
                  <a:pt x="459566" y="340395"/>
                  <a:pt x="458615" y="339539"/>
                </a:cubicBezTo>
                <a:cubicBezTo>
                  <a:pt x="457949" y="339444"/>
                  <a:pt x="457379" y="339348"/>
                  <a:pt x="456713" y="339253"/>
                </a:cubicBezTo>
                <a:lnTo>
                  <a:pt x="448343" y="348859"/>
                </a:lnTo>
                <a:close/>
                <a:moveTo>
                  <a:pt x="383289" y="348764"/>
                </a:moveTo>
                <a:cubicBezTo>
                  <a:pt x="383574" y="347813"/>
                  <a:pt x="383669" y="346957"/>
                  <a:pt x="383669" y="346006"/>
                </a:cubicBezTo>
                <a:lnTo>
                  <a:pt x="383669" y="346006"/>
                </a:lnTo>
                <a:cubicBezTo>
                  <a:pt x="383764" y="346862"/>
                  <a:pt x="383669" y="347813"/>
                  <a:pt x="383289" y="348764"/>
                </a:cubicBezTo>
                <a:cubicBezTo>
                  <a:pt x="384811" y="351142"/>
                  <a:pt x="382813" y="354851"/>
                  <a:pt x="381387" y="358275"/>
                </a:cubicBezTo>
                <a:cubicBezTo>
                  <a:pt x="382908" y="354756"/>
                  <a:pt x="384906" y="351142"/>
                  <a:pt x="383289" y="348764"/>
                </a:cubicBezTo>
                <a:close/>
                <a:moveTo>
                  <a:pt x="442161" y="457474"/>
                </a:moveTo>
                <a:cubicBezTo>
                  <a:pt x="444634" y="463180"/>
                  <a:pt x="448629" y="464036"/>
                  <a:pt x="454430" y="461088"/>
                </a:cubicBezTo>
                <a:cubicBezTo>
                  <a:pt x="452338" y="467650"/>
                  <a:pt x="447773" y="470884"/>
                  <a:pt x="446346" y="475640"/>
                </a:cubicBezTo>
                <a:lnTo>
                  <a:pt x="470123" y="475640"/>
                </a:lnTo>
                <a:cubicBezTo>
                  <a:pt x="470123" y="459566"/>
                  <a:pt x="469077" y="446251"/>
                  <a:pt x="467460" y="435028"/>
                </a:cubicBezTo>
                <a:cubicBezTo>
                  <a:pt x="466509" y="433697"/>
                  <a:pt x="465653" y="432270"/>
                  <a:pt x="464797" y="430368"/>
                </a:cubicBezTo>
                <a:cubicBezTo>
                  <a:pt x="456618" y="438262"/>
                  <a:pt x="448438" y="433697"/>
                  <a:pt x="440354" y="431414"/>
                </a:cubicBezTo>
                <a:cubicBezTo>
                  <a:pt x="441115" y="440069"/>
                  <a:pt x="441781" y="448914"/>
                  <a:pt x="442161" y="457474"/>
                </a:cubicBezTo>
                <a:close/>
                <a:moveTo>
                  <a:pt x="439118" y="419620"/>
                </a:moveTo>
                <a:cubicBezTo>
                  <a:pt x="439688" y="419525"/>
                  <a:pt x="440164" y="419430"/>
                  <a:pt x="440735" y="419240"/>
                </a:cubicBezTo>
                <a:cubicBezTo>
                  <a:pt x="440259" y="414009"/>
                  <a:pt x="439213" y="409349"/>
                  <a:pt x="437596" y="405354"/>
                </a:cubicBezTo>
                <a:cubicBezTo>
                  <a:pt x="438072" y="409634"/>
                  <a:pt x="438642" y="414484"/>
                  <a:pt x="439118" y="419620"/>
                </a:cubicBezTo>
                <a:close/>
                <a:moveTo>
                  <a:pt x="321183" y="472691"/>
                </a:moveTo>
                <a:lnTo>
                  <a:pt x="321183" y="472691"/>
                </a:lnTo>
                <a:cubicBezTo>
                  <a:pt x="320707" y="473642"/>
                  <a:pt x="320232" y="474498"/>
                  <a:pt x="319851" y="475449"/>
                </a:cubicBezTo>
                <a:cubicBezTo>
                  <a:pt x="319851" y="475544"/>
                  <a:pt x="319851" y="475544"/>
                  <a:pt x="319851" y="475640"/>
                </a:cubicBezTo>
                <a:lnTo>
                  <a:pt x="321468" y="475640"/>
                </a:lnTo>
                <a:cubicBezTo>
                  <a:pt x="321468" y="474689"/>
                  <a:pt x="321373" y="473642"/>
                  <a:pt x="321183" y="472691"/>
                </a:cubicBezTo>
                <a:close/>
                <a:moveTo>
                  <a:pt x="255082" y="443302"/>
                </a:moveTo>
                <a:lnTo>
                  <a:pt x="255082" y="443302"/>
                </a:lnTo>
                <a:cubicBezTo>
                  <a:pt x="253180" y="444159"/>
                  <a:pt x="250327" y="445109"/>
                  <a:pt x="252229" y="448248"/>
                </a:cubicBezTo>
                <a:cubicBezTo>
                  <a:pt x="256509" y="455286"/>
                  <a:pt x="262881" y="451482"/>
                  <a:pt x="268112" y="451101"/>
                </a:cubicBezTo>
                <a:cubicBezTo>
                  <a:pt x="273058" y="450626"/>
                  <a:pt x="277908" y="447297"/>
                  <a:pt x="282759" y="445205"/>
                </a:cubicBezTo>
                <a:cubicBezTo>
                  <a:pt x="284090" y="450245"/>
                  <a:pt x="287134" y="450816"/>
                  <a:pt x="290748" y="450245"/>
                </a:cubicBezTo>
                <a:lnTo>
                  <a:pt x="290748" y="450245"/>
                </a:lnTo>
                <a:cubicBezTo>
                  <a:pt x="291604" y="450055"/>
                  <a:pt x="292460" y="449865"/>
                  <a:pt x="293316" y="449675"/>
                </a:cubicBezTo>
                <a:cubicBezTo>
                  <a:pt x="293506" y="454906"/>
                  <a:pt x="293696" y="460232"/>
                  <a:pt x="293791" y="465463"/>
                </a:cubicBezTo>
                <a:cubicBezTo>
                  <a:pt x="293601" y="460232"/>
                  <a:pt x="293411" y="454906"/>
                  <a:pt x="293316" y="449675"/>
                </a:cubicBezTo>
                <a:cubicBezTo>
                  <a:pt x="293316" y="448724"/>
                  <a:pt x="293316" y="447678"/>
                  <a:pt x="293506" y="446726"/>
                </a:cubicBezTo>
                <a:cubicBezTo>
                  <a:pt x="290653" y="442732"/>
                  <a:pt x="288751" y="437120"/>
                  <a:pt x="283234" y="438072"/>
                </a:cubicBezTo>
                <a:cubicBezTo>
                  <a:pt x="278954" y="438642"/>
                  <a:pt x="274770" y="439213"/>
                  <a:pt x="269348" y="439879"/>
                </a:cubicBezTo>
                <a:cubicBezTo>
                  <a:pt x="269634" y="435504"/>
                  <a:pt x="269824" y="431699"/>
                  <a:pt x="270014" y="427895"/>
                </a:cubicBezTo>
                <a:cubicBezTo>
                  <a:pt x="261740" y="428180"/>
                  <a:pt x="264117" y="444349"/>
                  <a:pt x="255082" y="443302"/>
                </a:cubicBezTo>
                <a:close/>
                <a:moveTo>
                  <a:pt x="339824" y="364457"/>
                </a:moveTo>
                <a:cubicBezTo>
                  <a:pt x="342107" y="367596"/>
                  <a:pt x="344389" y="371210"/>
                  <a:pt x="346767" y="375395"/>
                </a:cubicBezTo>
                <a:cubicBezTo>
                  <a:pt x="349335" y="376061"/>
                  <a:pt x="351998" y="376631"/>
                  <a:pt x="354566" y="377297"/>
                </a:cubicBezTo>
                <a:cubicBezTo>
                  <a:pt x="355612" y="376156"/>
                  <a:pt x="356563" y="375109"/>
                  <a:pt x="357609" y="373968"/>
                </a:cubicBezTo>
                <a:cubicBezTo>
                  <a:pt x="353234" y="368547"/>
                  <a:pt x="348859" y="363221"/>
                  <a:pt x="344389" y="357800"/>
                </a:cubicBezTo>
                <a:cubicBezTo>
                  <a:pt x="344770" y="356278"/>
                  <a:pt x="345340" y="354851"/>
                  <a:pt x="345911" y="353615"/>
                </a:cubicBezTo>
                <a:cubicBezTo>
                  <a:pt x="345340" y="354851"/>
                  <a:pt x="344865" y="356278"/>
                  <a:pt x="344389" y="357800"/>
                </a:cubicBezTo>
                <a:cubicBezTo>
                  <a:pt x="341631" y="359226"/>
                  <a:pt x="340490" y="361604"/>
                  <a:pt x="339824" y="364457"/>
                </a:cubicBezTo>
                <a:close/>
                <a:moveTo>
                  <a:pt x="341916" y="330123"/>
                </a:moveTo>
                <a:cubicBezTo>
                  <a:pt x="343343" y="332215"/>
                  <a:pt x="344865" y="334308"/>
                  <a:pt x="346291" y="336400"/>
                </a:cubicBezTo>
                <a:cubicBezTo>
                  <a:pt x="349335" y="333166"/>
                  <a:pt x="352378" y="329933"/>
                  <a:pt x="355422" y="326699"/>
                </a:cubicBezTo>
                <a:lnTo>
                  <a:pt x="348955" y="322324"/>
                </a:lnTo>
                <a:cubicBezTo>
                  <a:pt x="349430" y="323180"/>
                  <a:pt x="349811" y="323941"/>
                  <a:pt x="350381" y="324892"/>
                </a:cubicBezTo>
                <a:cubicBezTo>
                  <a:pt x="348764" y="325082"/>
                  <a:pt x="347338" y="325273"/>
                  <a:pt x="346101" y="325463"/>
                </a:cubicBezTo>
                <a:lnTo>
                  <a:pt x="341916" y="330123"/>
                </a:lnTo>
                <a:close/>
                <a:moveTo>
                  <a:pt x="507311" y="360938"/>
                </a:moveTo>
                <a:lnTo>
                  <a:pt x="507311" y="360938"/>
                </a:lnTo>
                <a:cubicBezTo>
                  <a:pt x="507025" y="360082"/>
                  <a:pt x="506740" y="359417"/>
                  <a:pt x="506455" y="358846"/>
                </a:cubicBezTo>
                <a:cubicBezTo>
                  <a:pt x="506740" y="359417"/>
                  <a:pt x="507025" y="360082"/>
                  <a:pt x="507311" y="360938"/>
                </a:cubicBezTo>
                <a:close/>
                <a:moveTo>
                  <a:pt x="346862" y="459376"/>
                </a:moveTo>
                <a:cubicBezTo>
                  <a:pt x="346482" y="452053"/>
                  <a:pt x="345911" y="445395"/>
                  <a:pt x="345150" y="439308"/>
                </a:cubicBezTo>
                <a:cubicBezTo>
                  <a:pt x="341060" y="441495"/>
                  <a:pt x="336590" y="443873"/>
                  <a:pt x="330694" y="446917"/>
                </a:cubicBezTo>
                <a:cubicBezTo>
                  <a:pt x="337066" y="451862"/>
                  <a:pt x="342107" y="455762"/>
                  <a:pt x="346862" y="459376"/>
                </a:cubicBezTo>
                <a:close/>
                <a:moveTo>
                  <a:pt x="3536053" y="470979"/>
                </a:moveTo>
                <a:cubicBezTo>
                  <a:pt x="3537765" y="467270"/>
                  <a:pt x="3539572" y="468887"/>
                  <a:pt x="3541285" y="470218"/>
                </a:cubicBezTo>
                <a:cubicBezTo>
                  <a:pt x="3541094" y="457093"/>
                  <a:pt x="3540238" y="445775"/>
                  <a:pt x="3538812" y="436169"/>
                </a:cubicBezTo>
                <a:cubicBezTo>
                  <a:pt x="3536434" y="444824"/>
                  <a:pt x="3528540" y="449580"/>
                  <a:pt x="3513608" y="449390"/>
                </a:cubicBezTo>
                <a:cubicBezTo>
                  <a:pt x="3513417" y="449390"/>
                  <a:pt x="3513132" y="449485"/>
                  <a:pt x="3512942" y="449485"/>
                </a:cubicBezTo>
                <a:cubicBezTo>
                  <a:pt x="3513513" y="458615"/>
                  <a:pt x="3513988" y="467555"/>
                  <a:pt x="3513988" y="475640"/>
                </a:cubicBezTo>
                <a:cubicBezTo>
                  <a:pt x="3521312" y="474023"/>
                  <a:pt x="3528635" y="472501"/>
                  <a:pt x="3536053" y="470979"/>
                </a:cubicBezTo>
                <a:cubicBezTo>
                  <a:pt x="3535293" y="472501"/>
                  <a:pt x="3534437" y="474118"/>
                  <a:pt x="3533676" y="475735"/>
                </a:cubicBezTo>
                <a:cubicBezTo>
                  <a:pt x="3534437" y="474118"/>
                  <a:pt x="3535198" y="472501"/>
                  <a:pt x="3536053" y="470979"/>
                </a:cubicBezTo>
                <a:close/>
                <a:moveTo>
                  <a:pt x="2032858" y="84552"/>
                </a:moveTo>
                <a:cubicBezTo>
                  <a:pt x="2035711" y="87025"/>
                  <a:pt x="2038374" y="89688"/>
                  <a:pt x="2040751" y="92446"/>
                </a:cubicBezTo>
                <a:lnTo>
                  <a:pt x="2043890" y="93968"/>
                </a:lnTo>
                <a:cubicBezTo>
                  <a:pt x="2043890" y="93968"/>
                  <a:pt x="2067192" y="76372"/>
                  <a:pt x="2067192" y="190"/>
                </a:cubicBezTo>
                <a:lnTo>
                  <a:pt x="2039800" y="190"/>
                </a:lnTo>
                <a:cubicBezTo>
                  <a:pt x="2039800" y="29579"/>
                  <a:pt x="2034569" y="71807"/>
                  <a:pt x="2032858" y="84552"/>
                </a:cubicBezTo>
                <a:close/>
                <a:moveTo>
                  <a:pt x="2312858" y="95"/>
                </a:moveTo>
                <a:lnTo>
                  <a:pt x="2285467" y="95"/>
                </a:lnTo>
                <a:cubicBezTo>
                  <a:pt x="2285467" y="35095"/>
                  <a:pt x="2278048" y="88356"/>
                  <a:pt x="2278048" y="88356"/>
                </a:cubicBezTo>
                <a:lnTo>
                  <a:pt x="2289556" y="93872"/>
                </a:lnTo>
                <a:cubicBezTo>
                  <a:pt x="2289556" y="93872"/>
                  <a:pt x="2312858" y="76277"/>
                  <a:pt x="2312858" y="95"/>
                </a:cubicBezTo>
                <a:close/>
                <a:moveTo>
                  <a:pt x="2434788" y="24253"/>
                </a:moveTo>
                <a:cubicBezTo>
                  <a:pt x="2435358" y="16929"/>
                  <a:pt x="2435644" y="9035"/>
                  <a:pt x="2435644" y="190"/>
                </a:cubicBezTo>
                <a:lnTo>
                  <a:pt x="2414054" y="190"/>
                </a:lnTo>
                <a:cubicBezTo>
                  <a:pt x="2419190" y="9321"/>
                  <a:pt x="2426704" y="16929"/>
                  <a:pt x="2434788" y="24253"/>
                </a:cubicBezTo>
                <a:close/>
                <a:moveTo>
                  <a:pt x="2626718" y="95"/>
                </a:moveTo>
                <a:cubicBezTo>
                  <a:pt x="2627193" y="190"/>
                  <a:pt x="2627573" y="475"/>
                  <a:pt x="2628049" y="571"/>
                </a:cubicBezTo>
                <a:cubicBezTo>
                  <a:pt x="2628049" y="285"/>
                  <a:pt x="2628049" y="95"/>
                  <a:pt x="2628049" y="95"/>
                </a:cubicBezTo>
                <a:lnTo>
                  <a:pt x="2626718" y="95"/>
                </a:lnTo>
                <a:close/>
                <a:moveTo>
                  <a:pt x="2558524" y="95"/>
                </a:moveTo>
                <a:lnTo>
                  <a:pt x="2531133" y="95"/>
                </a:lnTo>
                <a:cubicBezTo>
                  <a:pt x="2531133" y="571"/>
                  <a:pt x="2531133" y="1046"/>
                  <a:pt x="2531133" y="1522"/>
                </a:cubicBezTo>
                <a:cubicBezTo>
                  <a:pt x="2531894" y="2568"/>
                  <a:pt x="2532465" y="3329"/>
                  <a:pt x="2532465" y="4185"/>
                </a:cubicBezTo>
                <a:cubicBezTo>
                  <a:pt x="2532465" y="5136"/>
                  <a:pt x="2531799" y="6087"/>
                  <a:pt x="2531038" y="6943"/>
                </a:cubicBezTo>
                <a:cubicBezTo>
                  <a:pt x="2530182" y="41658"/>
                  <a:pt x="2523714" y="88356"/>
                  <a:pt x="2523714" y="88356"/>
                </a:cubicBezTo>
                <a:lnTo>
                  <a:pt x="2535223" y="93872"/>
                </a:lnTo>
                <a:cubicBezTo>
                  <a:pt x="2535318" y="93872"/>
                  <a:pt x="2558524" y="76277"/>
                  <a:pt x="2558524" y="95"/>
                </a:cubicBezTo>
                <a:close/>
                <a:moveTo>
                  <a:pt x="1698645" y="95"/>
                </a:moveTo>
                <a:lnTo>
                  <a:pt x="1673726" y="95"/>
                </a:lnTo>
                <a:cubicBezTo>
                  <a:pt x="1672870" y="475"/>
                  <a:pt x="1672014" y="761"/>
                  <a:pt x="1671158" y="1141"/>
                </a:cubicBezTo>
                <a:cubicBezTo>
                  <a:pt x="1671158" y="8655"/>
                  <a:pt x="1670778" y="17025"/>
                  <a:pt x="1670207" y="25394"/>
                </a:cubicBezTo>
                <a:cubicBezTo>
                  <a:pt x="1677055" y="24633"/>
                  <a:pt x="1683237" y="18927"/>
                  <a:pt x="1685330" y="33193"/>
                </a:cubicBezTo>
                <a:cubicBezTo>
                  <a:pt x="1678957" y="33573"/>
                  <a:pt x="1674772" y="31862"/>
                  <a:pt x="1670207" y="25394"/>
                </a:cubicBezTo>
                <a:cubicBezTo>
                  <a:pt x="1668210" y="56209"/>
                  <a:pt x="1663740" y="88356"/>
                  <a:pt x="1663740" y="88356"/>
                </a:cubicBezTo>
                <a:lnTo>
                  <a:pt x="1675248" y="93872"/>
                </a:lnTo>
                <a:cubicBezTo>
                  <a:pt x="1675343" y="93872"/>
                  <a:pt x="1698645" y="76277"/>
                  <a:pt x="1698645" y="95"/>
                </a:cubicBezTo>
                <a:close/>
                <a:moveTo>
                  <a:pt x="1798224" y="93872"/>
                </a:moveTo>
                <a:lnTo>
                  <a:pt x="1786716" y="88356"/>
                </a:lnTo>
                <a:cubicBezTo>
                  <a:pt x="1786716" y="88356"/>
                  <a:pt x="1794134" y="35190"/>
                  <a:pt x="1794134" y="95"/>
                </a:cubicBezTo>
                <a:lnTo>
                  <a:pt x="1796797" y="95"/>
                </a:lnTo>
                <a:cubicBezTo>
                  <a:pt x="1799555" y="4851"/>
                  <a:pt x="1801267" y="7799"/>
                  <a:pt x="1803645" y="11889"/>
                </a:cubicBezTo>
                <a:cubicBezTo>
                  <a:pt x="1804691" y="6467"/>
                  <a:pt x="1804216" y="3044"/>
                  <a:pt x="1801553" y="95"/>
                </a:cubicBezTo>
                <a:lnTo>
                  <a:pt x="1821621" y="95"/>
                </a:lnTo>
                <a:cubicBezTo>
                  <a:pt x="1821621" y="8465"/>
                  <a:pt x="1821335" y="15978"/>
                  <a:pt x="1820765" y="22921"/>
                </a:cubicBezTo>
                <a:cubicBezTo>
                  <a:pt x="1816390" y="19307"/>
                  <a:pt x="1811064" y="18641"/>
                  <a:pt x="1804216" y="18261"/>
                </a:cubicBezTo>
                <a:cubicBezTo>
                  <a:pt x="1804596" y="19022"/>
                  <a:pt x="1804977" y="19688"/>
                  <a:pt x="1805357" y="20353"/>
                </a:cubicBezTo>
                <a:cubicBezTo>
                  <a:pt x="1804216" y="21209"/>
                  <a:pt x="1803455" y="22636"/>
                  <a:pt x="1803455" y="24823"/>
                </a:cubicBezTo>
                <a:cubicBezTo>
                  <a:pt x="1805357" y="26726"/>
                  <a:pt x="1807354" y="27106"/>
                  <a:pt x="1809066" y="26345"/>
                </a:cubicBezTo>
                <a:cubicBezTo>
                  <a:pt x="1812205" y="30625"/>
                  <a:pt x="1815629" y="32622"/>
                  <a:pt x="1820099" y="30720"/>
                </a:cubicBezTo>
                <a:cubicBezTo>
                  <a:pt x="1814868" y="81033"/>
                  <a:pt x="1798224" y="93872"/>
                  <a:pt x="1798224" y="93872"/>
                </a:cubicBezTo>
                <a:close/>
                <a:moveTo>
                  <a:pt x="1800316" y="40707"/>
                </a:moveTo>
                <a:cubicBezTo>
                  <a:pt x="1802789" y="46413"/>
                  <a:pt x="1804596" y="50693"/>
                  <a:pt x="1806403" y="54783"/>
                </a:cubicBezTo>
                <a:cubicBezTo>
                  <a:pt x="1812300" y="54497"/>
                  <a:pt x="1817246" y="52405"/>
                  <a:pt x="1816199" y="46603"/>
                </a:cubicBezTo>
                <a:cubicBezTo>
                  <a:pt x="1814963" y="39565"/>
                  <a:pt x="1808971" y="38709"/>
                  <a:pt x="1800316" y="40707"/>
                </a:cubicBezTo>
                <a:close/>
                <a:moveTo>
                  <a:pt x="1921009" y="93872"/>
                </a:moveTo>
                <a:lnTo>
                  <a:pt x="1909501" y="88356"/>
                </a:lnTo>
                <a:cubicBezTo>
                  <a:pt x="1909501" y="88356"/>
                  <a:pt x="1916920" y="35190"/>
                  <a:pt x="1916920" y="95"/>
                </a:cubicBezTo>
                <a:lnTo>
                  <a:pt x="1944311" y="95"/>
                </a:lnTo>
                <a:cubicBezTo>
                  <a:pt x="1944311" y="76277"/>
                  <a:pt x="1921009" y="93872"/>
                  <a:pt x="1921009" y="93872"/>
                </a:cubicBezTo>
                <a:close/>
                <a:moveTo>
                  <a:pt x="1915874" y="34239"/>
                </a:moveTo>
                <a:cubicBezTo>
                  <a:pt x="1920724" y="39660"/>
                  <a:pt x="1926050" y="37663"/>
                  <a:pt x="1931376" y="36712"/>
                </a:cubicBezTo>
                <a:cubicBezTo>
                  <a:pt x="1937749" y="25299"/>
                  <a:pt x="1937749" y="25299"/>
                  <a:pt x="1931376" y="16739"/>
                </a:cubicBezTo>
                <a:cubicBezTo>
                  <a:pt x="1927287" y="22446"/>
                  <a:pt x="1931186" y="28152"/>
                  <a:pt x="1930996" y="33669"/>
                </a:cubicBezTo>
                <a:cubicBezTo>
                  <a:pt x="1926050" y="33098"/>
                  <a:pt x="1920914" y="23967"/>
                  <a:pt x="1915874" y="34239"/>
                </a:cubicBezTo>
                <a:close/>
                <a:moveTo>
                  <a:pt x="1842735" y="95"/>
                </a:moveTo>
                <a:cubicBezTo>
                  <a:pt x="1842735" y="1522"/>
                  <a:pt x="1842640" y="2853"/>
                  <a:pt x="1842640" y="4280"/>
                </a:cubicBezTo>
                <a:cubicBezTo>
                  <a:pt x="1843876" y="2948"/>
                  <a:pt x="1845208" y="1617"/>
                  <a:pt x="1846539" y="95"/>
                </a:cubicBezTo>
                <a:lnTo>
                  <a:pt x="1842735" y="95"/>
                </a:lnTo>
                <a:close/>
                <a:moveTo>
                  <a:pt x="2848036" y="95"/>
                </a:moveTo>
                <a:lnTo>
                  <a:pt x="2825495" y="95"/>
                </a:lnTo>
                <a:cubicBezTo>
                  <a:pt x="2825495" y="7323"/>
                  <a:pt x="2825210" y="14076"/>
                  <a:pt x="2824734" y="20638"/>
                </a:cubicBezTo>
                <a:cubicBezTo>
                  <a:pt x="2829870" y="14647"/>
                  <a:pt x="2837479" y="10842"/>
                  <a:pt x="2845087" y="7514"/>
                </a:cubicBezTo>
                <a:cubicBezTo>
                  <a:pt x="2845943" y="3709"/>
                  <a:pt x="2846895" y="1427"/>
                  <a:pt x="2848036" y="95"/>
                </a:cubicBezTo>
                <a:close/>
                <a:moveTo>
                  <a:pt x="3172833" y="95"/>
                </a:moveTo>
                <a:lnTo>
                  <a:pt x="3145441" y="95"/>
                </a:lnTo>
                <a:cubicBezTo>
                  <a:pt x="3145441" y="35095"/>
                  <a:pt x="3138023" y="88356"/>
                  <a:pt x="3138023" y="88356"/>
                </a:cubicBezTo>
                <a:lnTo>
                  <a:pt x="3149531" y="93872"/>
                </a:lnTo>
                <a:cubicBezTo>
                  <a:pt x="3149531" y="93872"/>
                  <a:pt x="3172833" y="76277"/>
                  <a:pt x="3172833" y="95"/>
                </a:cubicBezTo>
                <a:close/>
                <a:moveTo>
                  <a:pt x="3519505" y="86454"/>
                </a:moveTo>
                <a:cubicBezTo>
                  <a:pt x="3521692" y="79511"/>
                  <a:pt x="3521692" y="70951"/>
                  <a:pt x="3531774" y="69715"/>
                </a:cubicBezTo>
                <a:cubicBezTo>
                  <a:pt x="3532154" y="68764"/>
                  <a:pt x="3532439" y="67717"/>
                  <a:pt x="3532820" y="66766"/>
                </a:cubicBezTo>
                <a:cubicBezTo>
                  <a:pt x="3532725" y="66766"/>
                  <a:pt x="3532725" y="66766"/>
                  <a:pt x="3532630" y="66766"/>
                </a:cubicBezTo>
                <a:lnTo>
                  <a:pt x="3532630" y="66766"/>
                </a:lnTo>
                <a:cubicBezTo>
                  <a:pt x="3532630" y="66671"/>
                  <a:pt x="3532630" y="66481"/>
                  <a:pt x="3532630" y="66386"/>
                </a:cubicBezTo>
                <a:cubicBezTo>
                  <a:pt x="3527874" y="62867"/>
                  <a:pt x="3520075" y="63057"/>
                  <a:pt x="3518458" y="53641"/>
                </a:cubicBezTo>
                <a:cubicBezTo>
                  <a:pt x="3532534" y="48220"/>
                  <a:pt x="3532915" y="56970"/>
                  <a:pt x="3532630" y="66386"/>
                </a:cubicBezTo>
                <a:cubicBezTo>
                  <a:pt x="3532725" y="66481"/>
                  <a:pt x="3532820" y="66481"/>
                  <a:pt x="3532915" y="66576"/>
                </a:cubicBezTo>
                <a:cubicBezTo>
                  <a:pt x="3532915" y="66671"/>
                  <a:pt x="3532820" y="66766"/>
                  <a:pt x="3532820" y="66766"/>
                </a:cubicBezTo>
                <a:cubicBezTo>
                  <a:pt x="3532820" y="66766"/>
                  <a:pt x="3532915" y="66766"/>
                  <a:pt x="3532915" y="66766"/>
                </a:cubicBezTo>
                <a:cubicBezTo>
                  <a:pt x="3535388" y="58968"/>
                  <a:pt x="3537670" y="49266"/>
                  <a:pt x="3539287" y="36902"/>
                </a:cubicBezTo>
                <a:cubicBezTo>
                  <a:pt x="3531964" y="38709"/>
                  <a:pt x="3530442" y="46699"/>
                  <a:pt x="3521978" y="41848"/>
                </a:cubicBezTo>
                <a:cubicBezTo>
                  <a:pt x="3524926" y="35095"/>
                  <a:pt x="3529015" y="32337"/>
                  <a:pt x="3539287" y="36712"/>
                </a:cubicBezTo>
                <a:cubicBezTo>
                  <a:pt x="3540619" y="26345"/>
                  <a:pt x="3541380" y="14266"/>
                  <a:pt x="3541380" y="95"/>
                </a:cubicBezTo>
                <a:lnTo>
                  <a:pt x="3531774" y="95"/>
                </a:lnTo>
                <a:cubicBezTo>
                  <a:pt x="3529015" y="2853"/>
                  <a:pt x="3525401" y="3709"/>
                  <a:pt x="3519695" y="1046"/>
                </a:cubicBezTo>
                <a:cubicBezTo>
                  <a:pt x="3517698" y="666"/>
                  <a:pt x="3515795" y="571"/>
                  <a:pt x="3513988" y="666"/>
                </a:cubicBezTo>
                <a:cubicBezTo>
                  <a:pt x="3513893" y="35666"/>
                  <a:pt x="3506570" y="88356"/>
                  <a:pt x="3506570" y="88356"/>
                </a:cubicBezTo>
                <a:lnTo>
                  <a:pt x="3509899" y="89973"/>
                </a:lnTo>
                <a:cubicBezTo>
                  <a:pt x="3511706" y="85503"/>
                  <a:pt x="3515986" y="86644"/>
                  <a:pt x="3519505" y="86454"/>
                </a:cubicBezTo>
                <a:close/>
                <a:moveTo>
                  <a:pt x="3415455" y="42799"/>
                </a:moveTo>
                <a:cubicBezTo>
                  <a:pt x="3415265" y="42799"/>
                  <a:pt x="3415170" y="42799"/>
                  <a:pt x="3415075" y="42799"/>
                </a:cubicBezTo>
                <a:cubicBezTo>
                  <a:pt x="3415265" y="42418"/>
                  <a:pt x="3415455" y="42133"/>
                  <a:pt x="3415646" y="41753"/>
                </a:cubicBezTo>
                <a:cubicBezTo>
                  <a:pt x="3417358" y="30340"/>
                  <a:pt x="3418499" y="16644"/>
                  <a:pt x="3418499" y="190"/>
                </a:cubicBezTo>
                <a:lnTo>
                  <a:pt x="3391108" y="190"/>
                </a:lnTo>
                <a:cubicBezTo>
                  <a:pt x="3391108" y="761"/>
                  <a:pt x="3391108" y="1331"/>
                  <a:pt x="3391108" y="1902"/>
                </a:cubicBezTo>
                <a:cubicBezTo>
                  <a:pt x="3393485" y="1236"/>
                  <a:pt x="3395958" y="1427"/>
                  <a:pt x="3398621" y="3804"/>
                </a:cubicBezTo>
                <a:cubicBezTo>
                  <a:pt x="3397385" y="9511"/>
                  <a:pt x="3395578" y="14456"/>
                  <a:pt x="3390727" y="16359"/>
                </a:cubicBezTo>
                <a:cubicBezTo>
                  <a:pt x="3390537" y="20638"/>
                  <a:pt x="3390252" y="25014"/>
                  <a:pt x="3389966" y="29484"/>
                </a:cubicBezTo>
                <a:cubicBezTo>
                  <a:pt x="3394436" y="30054"/>
                  <a:pt x="3396053" y="32813"/>
                  <a:pt x="3395387" y="37948"/>
                </a:cubicBezTo>
                <a:cubicBezTo>
                  <a:pt x="3392915" y="38424"/>
                  <a:pt x="3390917" y="38329"/>
                  <a:pt x="3389396" y="37568"/>
                </a:cubicBezTo>
                <a:cubicBezTo>
                  <a:pt x="3388159" y="52405"/>
                  <a:pt x="3386542" y="66576"/>
                  <a:pt x="3385401" y="76182"/>
                </a:cubicBezTo>
                <a:cubicBezTo>
                  <a:pt x="3386733" y="74280"/>
                  <a:pt x="3389110" y="72473"/>
                  <a:pt x="3393105" y="70761"/>
                </a:cubicBezTo>
                <a:cubicBezTo>
                  <a:pt x="3387779" y="77989"/>
                  <a:pt x="3401570" y="81128"/>
                  <a:pt x="3392534" y="87881"/>
                </a:cubicBezTo>
                <a:cubicBezTo>
                  <a:pt x="3391108" y="88927"/>
                  <a:pt x="3386447" y="88166"/>
                  <a:pt x="3385782" y="86929"/>
                </a:cubicBezTo>
                <a:cubicBezTo>
                  <a:pt x="3385211" y="85883"/>
                  <a:pt x="3384830" y="84742"/>
                  <a:pt x="3384450" y="83696"/>
                </a:cubicBezTo>
                <a:cubicBezTo>
                  <a:pt x="3384070" y="86739"/>
                  <a:pt x="3383784" y="88546"/>
                  <a:pt x="3383784" y="88546"/>
                </a:cubicBezTo>
                <a:lnTo>
                  <a:pt x="3395292" y="94063"/>
                </a:lnTo>
                <a:cubicBezTo>
                  <a:pt x="3395197" y="93872"/>
                  <a:pt x="3409178" y="83125"/>
                  <a:pt x="3415455" y="42799"/>
                </a:cubicBezTo>
                <a:close/>
                <a:moveTo>
                  <a:pt x="2825590" y="140190"/>
                </a:moveTo>
                <a:lnTo>
                  <a:pt x="2832438" y="135530"/>
                </a:lnTo>
                <a:cubicBezTo>
                  <a:pt x="2828348" y="134579"/>
                  <a:pt x="2824068" y="133818"/>
                  <a:pt x="2819218" y="133628"/>
                </a:cubicBezTo>
                <a:cubicBezTo>
                  <a:pt x="2813797" y="133438"/>
                  <a:pt x="2810848" y="131441"/>
                  <a:pt x="2810943" y="125924"/>
                </a:cubicBezTo>
                <a:cubicBezTo>
                  <a:pt x="2811039" y="114511"/>
                  <a:pt x="2802859" y="116984"/>
                  <a:pt x="2795536" y="114511"/>
                </a:cubicBezTo>
                <a:cubicBezTo>
                  <a:pt x="2795250" y="114416"/>
                  <a:pt x="2794965" y="114321"/>
                  <a:pt x="2794680" y="114226"/>
                </a:cubicBezTo>
                <a:cubicBezTo>
                  <a:pt x="2787832" y="123071"/>
                  <a:pt x="2782506" y="126875"/>
                  <a:pt x="2782506" y="126875"/>
                </a:cubicBezTo>
                <a:lnTo>
                  <a:pt x="2805903" y="153601"/>
                </a:lnTo>
                <a:lnTo>
                  <a:pt x="2825590" y="140190"/>
                </a:lnTo>
                <a:close/>
                <a:moveTo>
                  <a:pt x="3071256" y="140190"/>
                </a:moveTo>
                <a:lnTo>
                  <a:pt x="3072112" y="139620"/>
                </a:lnTo>
                <a:cubicBezTo>
                  <a:pt x="3068879" y="139430"/>
                  <a:pt x="3065169" y="138003"/>
                  <a:pt x="3062221" y="138098"/>
                </a:cubicBezTo>
                <a:cubicBezTo>
                  <a:pt x="3050332" y="138479"/>
                  <a:pt x="3042153" y="125068"/>
                  <a:pt x="3030074" y="125544"/>
                </a:cubicBezTo>
                <a:cubicBezTo>
                  <a:pt x="3028933" y="126495"/>
                  <a:pt x="3028267" y="126970"/>
                  <a:pt x="3028267" y="126970"/>
                </a:cubicBezTo>
                <a:lnTo>
                  <a:pt x="3051664" y="153696"/>
                </a:lnTo>
                <a:lnTo>
                  <a:pt x="3071256" y="140190"/>
                </a:lnTo>
                <a:close/>
                <a:moveTo>
                  <a:pt x="2804286" y="95"/>
                </a:moveTo>
                <a:lnTo>
                  <a:pt x="2801813" y="95"/>
                </a:lnTo>
                <a:cubicBezTo>
                  <a:pt x="2804000" y="7418"/>
                  <a:pt x="2804666" y="12840"/>
                  <a:pt x="2798674" y="16169"/>
                </a:cubicBezTo>
                <a:cubicBezTo>
                  <a:pt x="2797152" y="17025"/>
                  <a:pt x="2792112" y="14742"/>
                  <a:pt x="2791256" y="12745"/>
                </a:cubicBezTo>
                <a:cubicBezTo>
                  <a:pt x="2788212" y="5326"/>
                  <a:pt x="2794965" y="4280"/>
                  <a:pt x="2799721" y="95"/>
                </a:cubicBezTo>
                <a:lnTo>
                  <a:pt x="2776894" y="95"/>
                </a:lnTo>
                <a:cubicBezTo>
                  <a:pt x="2776894" y="3709"/>
                  <a:pt x="2776799" y="7514"/>
                  <a:pt x="2776704" y="11413"/>
                </a:cubicBezTo>
                <a:cubicBezTo>
                  <a:pt x="2778036" y="12649"/>
                  <a:pt x="2779367" y="13791"/>
                  <a:pt x="2780794" y="15027"/>
                </a:cubicBezTo>
                <a:cubicBezTo>
                  <a:pt x="2779367" y="16169"/>
                  <a:pt x="2777845" y="16929"/>
                  <a:pt x="2776419" y="17595"/>
                </a:cubicBezTo>
                <a:cubicBezTo>
                  <a:pt x="2775563" y="35000"/>
                  <a:pt x="2773661" y="53832"/>
                  <a:pt x="2772044" y="67717"/>
                </a:cubicBezTo>
                <a:cubicBezTo>
                  <a:pt x="2781079" y="65054"/>
                  <a:pt x="2790210" y="62582"/>
                  <a:pt x="2798199" y="58397"/>
                </a:cubicBezTo>
                <a:cubicBezTo>
                  <a:pt x="2801623" y="44416"/>
                  <a:pt x="2804286" y="25680"/>
                  <a:pt x="2804286" y="95"/>
                </a:cubicBezTo>
                <a:close/>
                <a:moveTo>
                  <a:pt x="2671038" y="72092"/>
                </a:moveTo>
                <a:cubicBezTo>
                  <a:pt x="2669041" y="72663"/>
                  <a:pt x="2666948" y="73329"/>
                  <a:pt x="2664666" y="74280"/>
                </a:cubicBezTo>
                <a:cubicBezTo>
                  <a:pt x="2659245" y="79416"/>
                  <a:pt x="2653253" y="82840"/>
                  <a:pt x="2647166" y="83791"/>
                </a:cubicBezTo>
                <a:cubicBezTo>
                  <a:pt x="2646785" y="86644"/>
                  <a:pt x="2646595" y="88356"/>
                  <a:pt x="2646595" y="88356"/>
                </a:cubicBezTo>
                <a:lnTo>
                  <a:pt x="2658103" y="93872"/>
                </a:lnTo>
                <a:cubicBezTo>
                  <a:pt x="2658103" y="93872"/>
                  <a:pt x="2664856" y="88642"/>
                  <a:pt x="2671038" y="72092"/>
                </a:cubicBezTo>
                <a:close/>
                <a:moveTo>
                  <a:pt x="2653538" y="16739"/>
                </a:moveTo>
                <a:cubicBezTo>
                  <a:pt x="2652967" y="27772"/>
                  <a:pt x="2652111" y="39470"/>
                  <a:pt x="2651065" y="50122"/>
                </a:cubicBezTo>
                <a:cubicBezTo>
                  <a:pt x="2651826" y="50503"/>
                  <a:pt x="2652682" y="50788"/>
                  <a:pt x="2653633" y="50598"/>
                </a:cubicBezTo>
                <a:cubicBezTo>
                  <a:pt x="2660576" y="34525"/>
                  <a:pt x="2668280" y="32147"/>
                  <a:pt x="2678076" y="45272"/>
                </a:cubicBezTo>
                <a:cubicBezTo>
                  <a:pt x="2680073" y="33383"/>
                  <a:pt x="2681405" y="18927"/>
                  <a:pt x="2681405" y="1141"/>
                </a:cubicBezTo>
                <a:cubicBezTo>
                  <a:pt x="2679883" y="1046"/>
                  <a:pt x="2678266" y="666"/>
                  <a:pt x="2676554" y="190"/>
                </a:cubicBezTo>
                <a:lnTo>
                  <a:pt x="2653919" y="190"/>
                </a:lnTo>
                <a:cubicBezTo>
                  <a:pt x="2653919" y="2283"/>
                  <a:pt x="2653919" y="4470"/>
                  <a:pt x="2653823" y="6658"/>
                </a:cubicBezTo>
                <a:cubicBezTo>
                  <a:pt x="2656487" y="4280"/>
                  <a:pt x="2659720" y="2663"/>
                  <a:pt x="2664571" y="2568"/>
                </a:cubicBezTo>
                <a:cubicBezTo>
                  <a:pt x="2663810" y="7894"/>
                  <a:pt x="2663144" y="12935"/>
                  <a:pt x="2662288" y="18927"/>
                </a:cubicBezTo>
                <a:cubicBezTo>
                  <a:pt x="2659340" y="17595"/>
                  <a:pt x="2656106" y="17690"/>
                  <a:pt x="2653538" y="16739"/>
                </a:cubicBezTo>
                <a:close/>
                <a:moveTo>
                  <a:pt x="1575764" y="95"/>
                </a:moveTo>
                <a:lnTo>
                  <a:pt x="1548373" y="95"/>
                </a:lnTo>
                <a:cubicBezTo>
                  <a:pt x="1548373" y="35095"/>
                  <a:pt x="1540954" y="88356"/>
                  <a:pt x="1540954" y="88356"/>
                </a:cubicBezTo>
                <a:lnTo>
                  <a:pt x="1552462" y="93872"/>
                </a:lnTo>
                <a:cubicBezTo>
                  <a:pt x="1552462" y="93872"/>
                  <a:pt x="1575764" y="76277"/>
                  <a:pt x="1575764" y="95"/>
                </a:cubicBezTo>
                <a:close/>
                <a:moveTo>
                  <a:pt x="3044531" y="55829"/>
                </a:moveTo>
                <a:cubicBezTo>
                  <a:pt x="3044245" y="55829"/>
                  <a:pt x="3044055" y="55924"/>
                  <a:pt x="3043865" y="56019"/>
                </a:cubicBezTo>
                <a:cubicBezTo>
                  <a:pt x="3039871" y="56209"/>
                  <a:pt x="3035971" y="55068"/>
                  <a:pt x="3035495" y="50313"/>
                </a:cubicBezTo>
                <a:cubicBezTo>
                  <a:pt x="3035020" y="45367"/>
                  <a:pt x="3038349" y="42514"/>
                  <a:pt x="3044245" y="40231"/>
                </a:cubicBezTo>
                <a:cubicBezTo>
                  <a:pt x="3045006" y="41372"/>
                  <a:pt x="3045957" y="42514"/>
                  <a:pt x="3046813" y="43655"/>
                </a:cubicBezTo>
                <a:cubicBezTo>
                  <a:pt x="3048716" y="31862"/>
                  <a:pt x="3049952" y="17595"/>
                  <a:pt x="3049952" y="95"/>
                </a:cubicBezTo>
                <a:lnTo>
                  <a:pt x="3024273" y="95"/>
                </a:lnTo>
                <a:cubicBezTo>
                  <a:pt x="3024748" y="856"/>
                  <a:pt x="3025224" y="1522"/>
                  <a:pt x="3025604" y="2283"/>
                </a:cubicBezTo>
                <a:cubicBezTo>
                  <a:pt x="3027506" y="5992"/>
                  <a:pt x="3037683" y="3519"/>
                  <a:pt x="3035781" y="11984"/>
                </a:cubicBezTo>
                <a:cubicBezTo>
                  <a:pt x="3034354" y="18356"/>
                  <a:pt x="3029218" y="21970"/>
                  <a:pt x="3023226" y="23872"/>
                </a:cubicBezTo>
                <a:cubicBezTo>
                  <a:pt x="3022656" y="24063"/>
                  <a:pt x="3022085" y="24158"/>
                  <a:pt x="3021610" y="24348"/>
                </a:cubicBezTo>
                <a:cubicBezTo>
                  <a:pt x="3019612" y="55448"/>
                  <a:pt x="3015142" y="88261"/>
                  <a:pt x="3015142" y="88261"/>
                </a:cubicBezTo>
                <a:lnTo>
                  <a:pt x="3026650" y="93777"/>
                </a:lnTo>
                <a:cubicBezTo>
                  <a:pt x="3026650" y="93872"/>
                  <a:pt x="3037588" y="85598"/>
                  <a:pt x="3044531" y="55829"/>
                </a:cubicBezTo>
                <a:close/>
                <a:moveTo>
                  <a:pt x="961551" y="95"/>
                </a:moveTo>
                <a:lnTo>
                  <a:pt x="934160" y="95"/>
                </a:lnTo>
                <a:cubicBezTo>
                  <a:pt x="934160" y="35095"/>
                  <a:pt x="926741" y="88356"/>
                  <a:pt x="926741" y="88356"/>
                </a:cubicBezTo>
                <a:lnTo>
                  <a:pt x="938249" y="93872"/>
                </a:lnTo>
                <a:cubicBezTo>
                  <a:pt x="938249" y="93872"/>
                  <a:pt x="961551" y="76277"/>
                  <a:pt x="961551" y="95"/>
                </a:cubicBezTo>
                <a:close/>
                <a:moveTo>
                  <a:pt x="1207217" y="95"/>
                </a:moveTo>
                <a:lnTo>
                  <a:pt x="1179826" y="95"/>
                </a:lnTo>
                <a:cubicBezTo>
                  <a:pt x="1179826" y="6943"/>
                  <a:pt x="1179541" y="14456"/>
                  <a:pt x="1179065" y="22160"/>
                </a:cubicBezTo>
                <a:cubicBezTo>
                  <a:pt x="1180492" y="21019"/>
                  <a:pt x="1182299" y="20829"/>
                  <a:pt x="1185057" y="23111"/>
                </a:cubicBezTo>
                <a:cubicBezTo>
                  <a:pt x="1183155" y="26630"/>
                  <a:pt x="1181062" y="28533"/>
                  <a:pt x="1178589" y="29198"/>
                </a:cubicBezTo>
                <a:cubicBezTo>
                  <a:pt x="1176497" y="58777"/>
                  <a:pt x="1172407" y="88261"/>
                  <a:pt x="1172407" y="88261"/>
                </a:cubicBezTo>
                <a:lnTo>
                  <a:pt x="1183915" y="93777"/>
                </a:lnTo>
                <a:cubicBezTo>
                  <a:pt x="1183915" y="93872"/>
                  <a:pt x="1207217" y="76277"/>
                  <a:pt x="1207217" y="95"/>
                </a:cubicBezTo>
                <a:close/>
                <a:moveTo>
                  <a:pt x="1063317" y="91685"/>
                </a:moveTo>
                <a:cubicBezTo>
                  <a:pt x="1060559" y="87120"/>
                  <a:pt x="1059037" y="81699"/>
                  <a:pt x="1060369" y="74375"/>
                </a:cubicBezTo>
                <a:cubicBezTo>
                  <a:pt x="1064364" y="71807"/>
                  <a:pt x="1065981" y="75516"/>
                  <a:pt x="1067788" y="78750"/>
                </a:cubicBezTo>
                <a:cubicBezTo>
                  <a:pt x="1068358" y="79796"/>
                  <a:pt x="1069024" y="80843"/>
                  <a:pt x="1069690" y="81889"/>
                </a:cubicBezTo>
                <a:cubicBezTo>
                  <a:pt x="1076347" y="69239"/>
                  <a:pt x="1084336" y="44796"/>
                  <a:pt x="1084336" y="190"/>
                </a:cubicBezTo>
                <a:lnTo>
                  <a:pt x="1056945" y="190"/>
                </a:lnTo>
                <a:cubicBezTo>
                  <a:pt x="1056945" y="35190"/>
                  <a:pt x="1049527" y="88451"/>
                  <a:pt x="1049527" y="88451"/>
                </a:cubicBezTo>
                <a:lnTo>
                  <a:pt x="1061035" y="93968"/>
                </a:lnTo>
                <a:cubicBezTo>
                  <a:pt x="1061130" y="93872"/>
                  <a:pt x="1061986" y="93207"/>
                  <a:pt x="1063317" y="91685"/>
                </a:cubicBezTo>
                <a:close/>
                <a:moveTo>
                  <a:pt x="1452883" y="95"/>
                </a:moveTo>
                <a:lnTo>
                  <a:pt x="1425492" y="95"/>
                </a:lnTo>
                <a:cubicBezTo>
                  <a:pt x="1425492" y="35095"/>
                  <a:pt x="1418074" y="88356"/>
                  <a:pt x="1418074" y="88356"/>
                </a:cubicBezTo>
                <a:lnTo>
                  <a:pt x="1429582" y="93872"/>
                </a:lnTo>
                <a:cubicBezTo>
                  <a:pt x="1429677" y="93872"/>
                  <a:pt x="1452883" y="76277"/>
                  <a:pt x="1452883" y="95"/>
                </a:cubicBezTo>
                <a:close/>
                <a:moveTo>
                  <a:pt x="1330098" y="95"/>
                </a:moveTo>
                <a:lnTo>
                  <a:pt x="1302707" y="95"/>
                </a:lnTo>
                <a:cubicBezTo>
                  <a:pt x="1302707" y="35095"/>
                  <a:pt x="1295288" y="88356"/>
                  <a:pt x="1295288" y="88356"/>
                </a:cubicBezTo>
                <a:lnTo>
                  <a:pt x="1306796" y="93872"/>
                </a:lnTo>
                <a:cubicBezTo>
                  <a:pt x="1306796" y="93872"/>
                  <a:pt x="1330098" y="76277"/>
                  <a:pt x="1330098" y="95"/>
                </a:cubicBezTo>
                <a:close/>
                <a:moveTo>
                  <a:pt x="347243" y="95"/>
                </a:moveTo>
                <a:lnTo>
                  <a:pt x="319851" y="95"/>
                </a:lnTo>
                <a:cubicBezTo>
                  <a:pt x="319851" y="35095"/>
                  <a:pt x="312433" y="88356"/>
                  <a:pt x="312433" y="88356"/>
                </a:cubicBezTo>
                <a:lnTo>
                  <a:pt x="323941" y="93872"/>
                </a:lnTo>
                <a:cubicBezTo>
                  <a:pt x="324036" y="93872"/>
                  <a:pt x="347243" y="76277"/>
                  <a:pt x="347243" y="95"/>
                </a:cubicBezTo>
                <a:close/>
                <a:moveTo>
                  <a:pt x="470123" y="95"/>
                </a:moveTo>
                <a:lnTo>
                  <a:pt x="449580" y="95"/>
                </a:lnTo>
                <a:lnTo>
                  <a:pt x="449580" y="4946"/>
                </a:lnTo>
                <a:cubicBezTo>
                  <a:pt x="447773" y="3234"/>
                  <a:pt x="446441" y="1617"/>
                  <a:pt x="445395" y="95"/>
                </a:cubicBezTo>
                <a:lnTo>
                  <a:pt x="442732" y="95"/>
                </a:lnTo>
                <a:cubicBezTo>
                  <a:pt x="442732" y="35095"/>
                  <a:pt x="435313" y="88356"/>
                  <a:pt x="435313" y="88356"/>
                </a:cubicBezTo>
                <a:lnTo>
                  <a:pt x="446822" y="93872"/>
                </a:lnTo>
                <a:cubicBezTo>
                  <a:pt x="446822" y="93872"/>
                  <a:pt x="470123" y="76277"/>
                  <a:pt x="470123" y="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F09F4AD-793D-5015-B4E0-3DEC8E943EE1}"/>
              </a:ext>
            </a:extLst>
          </p:cNvPr>
          <p:cNvSpPr txBox="1"/>
          <p:nvPr/>
        </p:nvSpPr>
        <p:spPr>
          <a:xfrm>
            <a:off x="402430" y="871332"/>
            <a:ext cx="4100513" cy="37053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</a:t>
            </a:r>
            <a:endParaRPr lang="en-US" sz="1200" dirty="0">
              <a:solidFill>
                <a:srgbClr val="16191F"/>
              </a:solidFill>
            </a:endParaRPr>
          </a:p>
          <a:p>
            <a:pPr algn="justLow" rtl="1">
              <a:lnSpc>
                <a:spcPct val="250000"/>
              </a:lnSpc>
            </a:pPr>
            <a:endParaRPr lang="en-US" sz="1200" dirty="0">
              <a:solidFill>
                <a:srgbClr val="16191F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98178C6-AFA7-0622-53F2-69CB4708E5DD}"/>
              </a:ext>
            </a:extLst>
          </p:cNvPr>
          <p:cNvSpPr txBox="1"/>
          <p:nvPr/>
        </p:nvSpPr>
        <p:spPr>
          <a:xfrm>
            <a:off x="0" y="38182"/>
            <a:ext cx="5292545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موضوع خود</a:t>
            </a:r>
            <a:r>
              <a:rPr lang="fa-IR" sz="2000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را در این قسمت وارد نمایید</a:t>
            </a:r>
            <a:endParaRPr lang="en-US" sz="2000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3" name="Google Shape;523;p4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991637" y="263600"/>
            <a:ext cx="3160724" cy="2480099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CB0C6A5-BF80-D9C7-8DD3-549E369C1ED5}"/>
              </a:ext>
            </a:extLst>
          </p:cNvPr>
          <p:cNvSpPr txBox="1"/>
          <p:nvPr/>
        </p:nvSpPr>
        <p:spPr>
          <a:xfrm>
            <a:off x="323849" y="2678700"/>
            <a:ext cx="8355808" cy="23203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</a:t>
            </a:r>
            <a:endParaRPr lang="en-US" sz="1200" dirty="0">
              <a:solidFill>
                <a:srgbClr val="16191F"/>
              </a:solidFill>
            </a:endParaRPr>
          </a:p>
          <a:p>
            <a:pPr algn="ctr" rtl="1">
              <a:lnSpc>
                <a:spcPct val="250000"/>
              </a:lnSpc>
            </a:pPr>
            <a:endParaRPr lang="en-US" sz="1200" dirty="0">
              <a:solidFill>
                <a:srgbClr val="16191F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4" name="Google Shape;534;p50"/>
          <p:cNvPicPr preferRelativeResize="0"/>
          <p:nvPr/>
        </p:nvPicPr>
        <p:blipFill rotWithShape="1">
          <a:blip r:embed="rId3">
            <a:alphaModFix/>
          </a:blip>
          <a:srcRect r="18785"/>
          <a:stretch/>
        </p:blipFill>
        <p:spPr>
          <a:xfrm>
            <a:off x="5457500" y="1042050"/>
            <a:ext cx="3686502" cy="3313398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C79F0FD-11F3-730C-8F40-F37D7CCD96AD}"/>
              </a:ext>
            </a:extLst>
          </p:cNvPr>
          <p:cNvSpPr txBox="1"/>
          <p:nvPr/>
        </p:nvSpPr>
        <p:spPr>
          <a:xfrm>
            <a:off x="402430" y="871332"/>
            <a:ext cx="4533901" cy="32436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</a:t>
            </a:r>
            <a:endParaRPr lang="en-US" sz="1200" dirty="0">
              <a:solidFill>
                <a:srgbClr val="16191F"/>
              </a:solidFill>
            </a:endParaRPr>
          </a:p>
          <a:p>
            <a:pPr algn="justLow" rtl="1">
              <a:lnSpc>
                <a:spcPct val="250000"/>
              </a:lnSpc>
            </a:pPr>
            <a:endParaRPr lang="en-US" sz="1200" dirty="0">
              <a:solidFill>
                <a:srgbClr val="16191F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0788E3-1F41-1882-4478-3FDAEF10B738}"/>
              </a:ext>
            </a:extLst>
          </p:cNvPr>
          <p:cNvSpPr txBox="1"/>
          <p:nvPr/>
        </p:nvSpPr>
        <p:spPr>
          <a:xfrm>
            <a:off x="0" y="38182"/>
            <a:ext cx="5292545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موضوع خود</a:t>
            </a:r>
            <a:r>
              <a:rPr lang="fa-IR" sz="2000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را در این قسمت وارد نمایید</a:t>
            </a:r>
            <a:endParaRPr lang="en-US" sz="2000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0" name="Google Shape;540;p5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120850" y="2950196"/>
            <a:ext cx="1227651" cy="1207654"/>
          </a:xfrm>
          <a:prstGeom prst="rect">
            <a:avLst/>
          </a:prstGeom>
          <a:noFill/>
          <a:ln>
            <a:noFill/>
          </a:ln>
        </p:spPr>
      </p:pic>
      <p:pic>
        <p:nvPicPr>
          <p:cNvPr id="541" name="Google Shape;541;p5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760474" y="1480375"/>
            <a:ext cx="1292751" cy="2492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42" name="Google Shape;542;p51"/>
          <p:cNvPicPr preferRelativeResize="0"/>
          <p:nvPr/>
        </p:nvPicPr>
        <p:blipFill rotWithShape="1">
          <a:blip r:embed="rId5">
            <a:alphaModFix/>
          </a:blip>
          <a:srcRect t="19113"/>
          <a:stretch/>
        </p:blipFill>
        <p:spPr>
          <a:xfrm>
            <a:off x="1123325" y="1253139"/>
            <a:ext cx="1227650" cy="1150510"/>
          </a:xfrm>
          <a:prstGeom prst="rect">
            <a:avLst/>
          </a:prstGeom>
          <a:noFill/>
          <a:ln>
            <a:noFill/>
          </a:ln>
        </p:spPr>
      </p:pic>
      <p:sp>
        <p:nvSpPr>
          <p:cNvPr id="543" name="Google Shape;543;p51"/>
          <p:cNvSpPr txBox="1"/>
          <p:nvPr/>
        </p:nvSpPr>
        <p:spPr>
          <a:xfrm>
            <a:off x="3387000" y="1452175"/>
            <a:ext cx="2370000" cy="375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rPr>
              <a:t>Essential machinery</a:t>
            </a:r>
            <a:endParaRPr b="1">
              <a:solidFill>
                <a:schemeClr val="dk1"/>
              </a:solidFill>
              <a:latin typeface="Blinker"/>
              <a:ea typeface="Blinker"/>
              <a:cs typeface="Blinker"/>
              <a:sym typeface="Blinker"/>
            </a:endParaRPr>
          </a:p>
        </p:txBody>
      </p:sp>
      <p:sp>
        <p:nvSpPr>
          <p:cNvPr id="544" name="Google Shape;544;p51"/>
          <p:cNvSpPr txBox="1"/>
          <p:nvPr/>
        </p:nvSpPr>
        <p:spPr>
          <a:xfrm flipH="1">
            <a:off x="6387225" y="4136900"/>
            <a:ext cx="2034300" cy="46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Kdam Thmor Pro"/>
                <a:cs typeface="Shabnam" panose="020B0603030804020204" pitchFamily="34" charset="-78"/>
                <a:sym typeface="Kdam Thmor Pro"/>
              </a:rPr>
              <a:t>تیتر عنوان</a:t>
            </a:r>
          </a:p>
        </p:txBody>
      </p:sp>
      <p:sp>
        <p:nvSpPr>
          <p:cNvPr id="545" name="Google Shape;545;p51"/>
          <p:cNvSpPr txBox="1"/>
          <p:nvPr/>
        </p:nvSpPr>
        <p:spPr>
          <a:xfrm flipH="1">
            <a:off x="717525" y="2492925"/>
            <a:ext cx="2034300" cy="46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Kdam Thmor Pro"/>
                <a:cs typeface="Shabnam" panose="020B0603030804020204" pitchFamily="34" charset="-78"/>
                <a:sym typeface="Kdam Thmor Pro"/>
              </a:rPr>
              <a:t>تیتر عنوان</a:t>
            </a:r>
            <a:endParaRPr sz="2000" b="1" dirty="0">
              <a:solidFill>
                <a:schemeClr val="dk1"/>
              </a:solidFill>
              <a:latin typeface="Shabnam" panose="020B0603030804020204" pitchFamily="34" charset="-78"/>
              <a:ea typeface="Kdam Thmor Pro"/>
              <a:cs typeface="Shabnam" panose="020B0603030804020204" pitchFamily="34" charset="-78"/>
              <a:sym typeface="Kdam Thmor Pro"/>
            </a:endParaRPr>
          </a:p>
        </p:txBody>
      </p:sp>
      <p:sp>
        <p:nvSpPr>
          <p:cNvPr id="546" name="Google Shape;546;p51"/>
          <p:cNvSpPr txBox="1"/>
          <p:nvPr/>
        </p:nvSpPr>
        <p:spPr>
          <a:xfrm flipH="1">
            <a:off x="717525" y="4136900"/>
            <a:ext cx="2034300" cy="46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Kdam Thmor Pro"/>
                <a:cs typeface="Shabnam" panose="020B0603030804020204" pitchFamily="34" charset="-78"/>
                <a:sym typeface="Kdam Thmor Pro"/>
              </a:rPr>
              <a:t>تیتر عنوان</a:t>
            </a:r>
          </a:p>
        </p:txBody>
      </p:sp>
      <p:cxnSp>
        <p:nvCxnSpPr>
          <p:cNvPr id="548" name="Google Shape;548;p51"/>
          <p:cNvCxnSpPr>
            <a:stCxn id="543" idx="1"/>
            <a:endCxn id="545" idx="1"/>
          </p:cNvCxnSpPr>
          <p:nvPr/>
        </p:nvCxnSpPr>
        <p:spPr>
          <a:xfrm rot="10800000" flipV="1">
            <a:off x="2751826" y="1639675"/>
            <a:ext cx="635175" cy="10868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49" name="Google Shape;549;p51"/>
          <p:cNvCxnSpPr>
            <a:stCxn id="543" idx="1"/>
            <a:endCxn id="546" idx="1"/>
          </p:cNvCxnSpPr>
          <p:nvPr/>
        </p:nvCxnSpPr>
        <p:spPr>
          <a:xfrm rot="10800000" flipV="1">
            <a:off x="2751826" y="1639674"/>
            <a:ext cx="635175" cy="2730775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50" name="Google Shape;550;p51"/>
          <p:cNvCxnSpPr>
            <a:stCxn id="543" idx="3"/>
            <a:endCxn id="544" idx="3"/>
          </p:cNvCxnSpPr>
          <p:nvPr/>
        </p:nvCxnSpPr>
        <p:spPr>
          <a:xfrm>
            <a:off x="5757000" y="1639675"/>
            <a:ext cx="630225" cy="2730775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8B6628BB-1CE6-BCF4-CE54-AEA94E1E8F79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موضوع خود</a:t>
            </a:r>
            <a:r>
              <a:rPr lang="fa-IR" sz="2000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را در این قسمت وارد نمایید</a:t>
            </a:r>
            <a:endParaRPr lang="en-US" sz="2000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6622558-B63C-2182-22D2-D9074F904B11}"/>
              </a:ext>
            </a:extLst>
          </p:cNvPr>
          <p:cNvSpPr txBox="1"/>
          <p:nvPr/>
        </p:nvSpPr>
        <p:spPr>
          <a:xfrm>
            <a:off x="3224559" y="1810928"/>
            <a:ext cx="2663406" cy="279307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</a:t>
            </a:r>
            <a:endParaRPr lang="en-US" sz="1200" dirty="0">
              <a:solidFill>
                <a:srgbClr val="16191F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8" name="Google Shape;558;p52"/>
          <p:cNvPicPr preferRelativeResize="0"/>
          <p:nvPr/>
        </p:nvPicPr>
        <p:blipFill rotWithShape="1">
          <a:blip r:embed="rId3">
            <a:alphaModFix/>
          </a:blip>
          <a:srcRect l="2477"/>
          <a:stretch/>
        </p:blipFill>
        <p:spPr>
          <a:xfrm>
            <a:off x="0" y="1122450"/>
            <a:ext cx="3959649" cy="2898601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96B99DE5-F47C-6BD6-00A0-3210A81B6E43}"/>
              </a:ext>
            </a:extLst>
          </p:cNvPr>
          <p:cNvSpPr txBox="1"/>
          <p:nvPr/>
        </p:nvSpPr>
        <p:spPr>
          <a:xfrm>
            <a:off x="4828137" y="949927"/>
            <a:ext cx="3959649" cy="37053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</a:t>
            </a:r>
            <a:endParaRPr lang="en-US" sz="1200" dirty="0">
              <a:solidFill>
                <a:srgbClr val="16191F"/>
              </a:solidFill>
            </a:endParaRPr>
          </a:p>
          <a:p>
            <a:pPr algn="justLow" rtl="1">
              <a:lnSpc>
                <a:spcPct val="250000"/>
              </a:lnSpc>
            </a:pPr>
            <a:endParaRPr lang="en-US" sz="1200" dirty="0">
              <a:solidFill>
                <a:srgbClr val="16191F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C7518B7-F87E-962D-F331-8DB243BB2A8F}"/>
              </a:ext>
            </a:extLst>
          </p:cNvPr>
          <p:cNvSpPr txBox="1"/>
          <p:nvPr/>
        </p:nvSpPr>
        <p:spPr>
          <a:xfrm>
            <a:off x="3851455" y="116777"/>
            <a:ext cx="5292545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موضوع خود</a:t>
            </a:r>
            <a:r>
              <a:rPr lang="fa-IR" sz="2000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را در این قسمت وارد نمایید</a:t>
            </a:r>
            <a:endParaRPr lang="en-US" sz="2000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C45805C-EFE6-5E5D-C1F9-F7D0714DDB9F}"/>
              </a:ext>
            </a:extLst>
          </p:cNvPr>
          <p:cNvSpPr/>
          <p:nvPr/>
        </p:nvSpPr>
        <p:spPr>
          <a:xfrm>
            <a:off x="7658100" y="1414464"/>
            <a:ext cx="828675" cy="814389"/>
          </a:xfrm>
          <a:prstGeom prst="rect">
            <a:avLst/>
          </a:prstGeom>
          <a:solidFill>
            <a:schemeClr val="accent2"/>
          </a:solidFill>
          <a:ln>
            <a:solidFill>
              <a:srgbClr val="47210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4000" b="1" dirty="0">
                <a:latin typeface="Shabnam" panose="020B0603030804020204" pitchFamily="34" charset="-78"/>
                <a:cs typeface="Shabnam" panose="020B0603030804020204" pitchFamily="34" charset="-78"/>
              </a:rPr>
              <a:t>01</a:t>
            </a:r>
            <a:endParaRPr lang="en-US" sz="40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5066507-EDDF-DC2C-FA72-94F85A997950}"/>
              </a:ext>
            </a:extLst>
          </p:cNvPr>
          <p:cNvSpPr/>
          <p:nvPr/>
        </p:nvSpPr>
        <p:spPr>
          <a:xfrm>
            <a:off x="3352800" y="1414464"/>
            <a:ext cx="828675" cy="814389"/>
          </a:xfrm>
          <a:prstGeom prst="rect">
            <a:avLst/>
          </a:prstGeom>
          <a:solidFill>
            <a:schemeClr val="accent2"/>
          </a:solidFill>
          <a:ln>
            <a:solidFill>
              <a:srgbClr val="47210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latin typeface="Shabnam" panose="020B0603030804020204" pitchFamily="34" charset="-78"/>
                <a:cs typeface="Shabnam" panose="020B0603030804020204" pitchFamily="34" charset="-78"/>
              </a:rPr>
              <a:t>02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7E94FF1-24D8-5D7D-6609-06191A2085C7}"/>
              </a:ext>
            </a:extLst>
          </p:cNvPr>
          <p:cNvSpPr/>
          <p:nvPr/>
        </p:nvSpPr>
        <p:spPr>
          <a:xfrm>
            <a:off x="7658100" y="2974183"/>
            <a:ext cx="828675" cy="814389"/>
          </a:xfrm>
          <a:prstGeom prst="rect">
            <a:avLst/>
          </a:prstGeom>
          <a:solidFill>
            <a:schemeClr val="accent2"/>
          </a:solidFill>
          <a:ln>
            <a:solidFill>
              <a:srgbClr val="47210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latin typeface="Shabnam" panose="020B0603030804020204" pitchFamily="34" charset="-78"/>
                <a:cs typeface="Shabnam" panose="020B0603030804020204" pitchFamily="34" charset="-78"/>
              </a:rPr>
              <a:t>03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7138636-D27F-D0B5-392A-F57B53181395}"/>
              </a:ext>
            </a:extLst>
          </p:cNvPr>
          <p:cNvSpPr/>
          <p:nvPr/>
        </p:nvSpPr>
        <p:spPr>
          <a:xfrm>
            <a:off x="3352800" y="2974183"/>
            <a:ext cx="828675" cy="814389"/>
          </a:xfrm>
          <a:prstGeom prst="rect">
            <a:avLst/>
          </a:prstGeom>
          <a:solidFill>
            <a:schemeClr val="accent2"/>
          </a:solidFill>
          <a:ln>
            <a:solidFill>
              <a:srgbClr val="47210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latin typeface="Shabnam" panose="020B0603030804020204" pitchFamily="34" charset="-78"/>
                <a:cs typeface="Shabnam" panose="020B0603030804020204" pitchFamily="34" charset="-78"/>
              </a:rPr>
              <a:t>04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155B0EC-7A62-C62D-3167-B3FCB99FEDC3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فهرست مطالب </a:t>
            </a:r>
            <a:r>
              <a:rPr lang="fa-IR" sz="2000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خود را در این قسمت وارد نمایید</a:t>
            </a:r>
            <a:endParaRPr lang="en-US" sz="2000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F3BF1AE-1D9C-F0D5-98E5-B02054EF6D11}"/>
              </a:ext>
            </a:extLst>
          </p:cNvPr>
          <p:cNvSpPr txBox="1"/>
          <p:nvPr/>
        </p:nvSpPr>
        <p:spPr>
          <a:xfrm>
            <a:off x="4962527" y="1237711"/>
            <a:ext cx="2586056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200" b="1" dirty="0">
                <a:solidFill>
                  <a:srgbClr val="47210A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47210A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3860840-80F8-1E8B-BCA8-9AD9883BDE13}"/>
              </a:ext>
            </a:extLst>
          </p:cNvPr>
          <p:cNvSpPr txBox="1"/>
          <p:nvPr/>
        </p:nvSpPr>
        <p:spPr>
          <a:xfrm>
            <a:off x="4962527" y="2797430"/>
            <a:ext cx="2586056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200" b="1" dirty="0">
                <a:solidFill>
                  <a:srgbClr val="47210A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47210A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5CF543A-D1D9-FA97-8A75-5FAF842018ED}"/>
              </a:ext>
            </a:extLst>
          </p:cNvPr>
          <p:cNvSpPr txBox="1"/>
          <p:nvPr/>
        </p:nvSpPr>
        <p:spPr>
          <a:xfrm>
            <a:off x="585789" y="1237711"/>
            <a:ext cx="2586056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200" b="1" dirty="0">
                <a:solidFill>
                  <a:srgbClr val="47210A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47210A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6DB9E3F-4DDB-18FF-3114-4B25930F672F}"/>
              </a:ext>
            </a:extLst>
          </p:cNvPr>
          <p:cNvSpPr txBox="1"/>
          <p:nvPr/>
        </p:nvSpPr>
        <p:spPr>
          <a:xfrm>
            <a:off x="585789" y="2797430"/>
            <a:ext cx="2586056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200" b="1" dirty="0">
                <a:solidFill>
                  <a:srgbClr val="47210A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47210A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0" name="Google Shape;650;p5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105675" y="1825801"/>
            <a:ext cx="2932649" cy="214930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659" name="Google Shape;659;p58"/>
          <p:cNvCxnSpPr>
            <a:cxnSpLocks/>
          </p:cNvCxnSpPr>
          <p:nvPr/>
        </p:nvCxnSpPr>
        <p:spPr>
          <a:xfrm>
            <a:off x="2532425" y="1819150"/>
            <a:ext cx="1031700" cy="4284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660" name="Google Shape;660;p58"/>
          <p:cNvCxnSpPr/>
          <p:nvPr/>
        </p:nvCxnSpPr>
        <p:spPr>
          <a:xfrm>
            <a:off x="2636725" y="3439450"/>
            <a:ext cx="1340100" cy="2214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661" name="Google Shape;661;p58"/>
          <p:cNvCxnSpPr>
            <a:cxnSpLocks/>
          </p:cNvCxnSpPr>
          <p:nvPr/>
        </p:nvCxnSpPr>
        <p:spPr>
          <a:xfrm flipH="1">
            <a:off x="5949175" y="1740250"/>
            <a:ext cx="659700" cy="3015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662" name="Google Shape;662;p58"/>
          <p:cNvCxnSpPr>
            <a:cxnSpLocks/>
          </p:cNvCxnSpPr>
          <p:nvPr/>
        </p:nvCxnSpPr>
        <p:spPr>
          <a:xfrm rot="10800000">
            <a:off x="5570575" y="3413250"/>
            <a:ext cx="1041000" cy="2802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E18317C8-50D0-98F7-EC8C-B1A710149073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موضوع خود</a:t>
            </a:r>
            <a:r>
              <a:rPr lang="fa-IR" sz="2000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را در این قسمت وارد نمایید</a:t>
            </a:r>
            <a:endParaRPr lang="en-US" sz="2000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50E1AA3-157E-F9C5-D8F7-65EA9B2C271F}"/>
              </a:ext>
            </a:extLst>
          </p:cNvPr>
          <p:cNvSpPr txBox="1"/>
          <p:nvPr/>
        </p:nvSpPr>
        <p:spPr>
          <a:xfrm>
            <a:off x="6608875" y="1151096"/>
            <a:ext cx="2015566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1B8EF16-274B-DAD6-A0C0-50BCC4EEC887}"/>
              </a:ext>
            </a:extLst>
          </p:cNvPr>
          <p:cNvSpPr txBox="1"/>
          <p:nvPr/>
        </p:nvSpPr>
        <p:spPr>
          <a:xfrm>
            <a:off x="6301349" y="3413249"/>
            <a:ext cx="2015566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8C5DD0C-986D-D500-28FE-A5CCD261D369}"/>
              </a:ext>
            </a:extLst>
          </p:cNvPr>
          <p:cNvSpPr txBox="1"/>
          <p:nvPr/>
        </p:nvSpPr>
        <p:spPr>
          <a:xfrm>
            <a:off x="445855" y="1192023"/>
            <a:ext cx="2015566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F9D7C99-5920-A0ED-013D-2C02B0510AAB}"/>
              </a:ext>
            </a:extLst>
          </p:cNvPr>
          <p:cNvSpPr txBox="1"/>
          <p:nvPr/>
        </p:nvSpPr>
        <p:spPr>
          <a:xfrm>
            <a:off x="683980" y="2878647"/>
            <a:ext cx="2015566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oogle Shape;709;p60"/>
          <p:cNvGrpSpPr/>
          <p:nvPr/>
        </p:nvGrpSpPr>
        <p:grpSpPr>
          <a:xfrm>
            <a:off x="770898" y="1609884"/>
            <a:ext cx="4707049" cy="2507237"/>
            <a:chOff x="233350" y="949250"/>
            <a:chExt cx="7137300" cy="3802300"/>
          </a:xfrm>
        </p:grpSpPr>
        <p:sp>
          <p:nvSpPr>
            <p:cNvPr id="710" name="Google Shape;710;p60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60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60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60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60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60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60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60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60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60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60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60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60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60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60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60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60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60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60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60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60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60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60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60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60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60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60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60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60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60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60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60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60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60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60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60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60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60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60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60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60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60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60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60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60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60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60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60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60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60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60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1" name="Google Shape;761;p60"/>
          <p:cNvSpPr/>
          <p:nvPr/>
        </p:nvSpPr>
        <p:spPr>
          <a:xfrm>
            <a:off x="5718625" y="1423925"/>
            <a:ext cx="601200" cy="73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sp>
        <p:nvSpPr>
          <p:cNvPr id="762" name="Google Shape;762;p60"/>
          <p:cNvSpPr/>
          <p:nvPr/>
        </p:nvSpPr>
        <p:spPr>
          <a:xfrm>
            <a:off x="5718625" y="2497500"/>
            <a:ext cx="601200" cy="73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sp>
        <p:nvSpPr>
          <p:cNvPr id="763" name="Google Shape;763;p60"/>
          <p:cNvSpPr/>
          <p:nvPr/>
        </p:nvSpPr>
        <p:spPr>
          <a:xfrm>
            <a:off x="5718625" y="3571075"/>
            <a:ext cx="601200" cy="73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grpSp>
        <p:nvGrpSpPr>
          <p:cNvPr id="764" name="Google Shape;764;p60"/>
          <p:cNvGrpSpPr/>
          <p:nvPr/>
        </p:nvGrpSpPr>
        <p:grpSpPr>
          <a:xfrm>
            <a:off x="5816111" y="3806232"/>
            <a:ext cx="406201" cy="249908"/>
            <a:chOff x="3984173" y="3440707"/>
            <a:chExt cx="406201" cy="249908"/>
          </a:xfrm>
        </p:grpSpPr>
        <p:sp>
          <p:nvSpPr>
            <p:cNvPr id="765" name="Google Shape;765;p60"/>
            <p:cNvSpPr/>
            <p:nvPr/>
          </p:nvSpPr>
          <p:spPr>
            <a:xfrm>
              <a:off x="4044622" y="3607012"/>
              <a:ext cx="59725" cy="59718"/>
            </a:xfrm>
            <a:custGeom>
              <a:avLst/>
              <a:gdLst/>
              <a:ahLst/>
              <a:cxnLst/>
              <a:rect l="l" t="t" r="r" b="b"/>
              <a:pathLst>
                <a:path w="67869" h="67861" extrusionOk="0">
                  <a:moveTo>
                    <a:pt x="33935" y="0"/>
                  </a:moveTo>
                  <a:cubicBezTo>
                    <a:pt x="15218" y="0"/>
                    <a:pt x="0" y="15226"/>
                    <a:pt x="0" y="33931"/>
                  </a:cubicBezTo>
                  <a:cubicBezTo>
                    <a:pt x="0" y="52645"/>
                    <a:pt x="15227" y="67862"/>
                    <a:pt x="33935" y="67862"/>
                  </a:cubicBezTo>
                  <a:cubicBezTo>
                    <a:pt x="52651" y="67862"/>
                    <a:pt x="67870" y="52636"/>
                    <a:pt x="67870" y="33931"/>
                  </a:cubicBezTo>
                  <a:cubicBezTo>
                    <a:pt x="67870" y="15226"/>
                    <a:pt x="52651" y="0"/>
                    <a:pt x="33935" y="0"/>
                  </a:cubicBezTo>
                  <a:close/>
                  <a:moveTo>
                    <a:pt x="33935" y="54349"/>
                  </a:moveTo>
                  <a:cubicBezTo>
                    <a:pt x="22674" y="54349"/>
                    <a:pt x="13523" y="45190"/>
                    <a:pt x="13523" y="33940"/>
                  </a:cubicBezTo>
                  <a:cubicBezTo>
                    <a:pt x="13523" y="22690"/>
                    <a:pt x="22683" y="13531"/>
                    <a:pt x="33935" y="13531"/>
                  </a:cubicBezTo>
                  <a:cubicBezTo>
                    <a:pt x="45186" y="13531"/>
                    <a:pt x="54346" y="22690"/>
                    <a:pt x="54346" y="33940"/>
                  </a:cubicBezTo>
                  <a:cubicBezTo>
                    <a:pt x="54346" y="45190"/>
                    <a:pt x="45195" y="54349"/>
                    <a:pt x="33935" y="543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" name="Google Shape;766;p60"/>
            <p:cNvSpPr/>
            <p:nvPr/>
          </p:nvSpPr>
          <p:spPr>
            <a:xfrm>
              <a:off x="4198828" y="3607012"/>
              <a:ext cx="59725" cy="59718"/>
            </a:xfrm>
            <a:custGeom>
              <a:avLst/>
              <a:gdLst/>
              <a:ahLst/>
              <a:cxnLst/>
              <a:rect l="l" t="t" r="r" b="b"/>
              <a:pathLst>
                <a:path w="67869" h="67861" extrusionOk="0">
                  <a:moveTo>
                    <a:pt x="33935" y="0"/>
                  </a:moveTo>
                  <a:cubicBezTo>
                    <a:pt x="15228" y="0"/>
                    <a:pt x="0" y="15226"/>
                    <a:pt x="0" y="33931"/>
                  </a:cubicBezTo>
                  <a:cubicBezTo>
                    <a:pt x="0" y="52645"/>
                    <a:pt x="15228" y="67862"/>
                    <a:pt x="33935" y="67862"/>
                  </a:cubicBezTo>
                  <a:cubicBezTo>
                    <a:pt x="52652" y="67862"/>
                    <a:pt x="67870" y="52636"/>
                    <a:pt x="67870" y="33931"/>
                  </a:cubicBezTo>
                  <a:cubicBezTo>
                    <a:pt x="67870" y="15226"/>
                    <a:pt x="52643" y="0"/>
                    <a:pt x="33935" y="0"/>
                  </a:cubicBezTo>
                  <a:close/>
                  <a:moveTo>
                    <a:pt x="33935" y="54349"/>
                  </a:moveTo>
                  <a:cubicBezTo>
                    <a:pt x="22684" y="54349"/>
                    <a:pt x="13523" y="45190"/>
                    <a:pt x="13523" y="33940"/>
                  </a:cubicBezTo>
                  <a:cubicBezTo>
                    <a:pt x="13523" y="22690"/>
                    <a:pt x="22684" y="13531"/>
                    <a:pt x="33935" y="13531"/>
                  </a:cubicBezTo>
                  <a:cubicBezTo>
                    <a:pt x="45187" y="13531"/>
                    <a:pt x="54346" y="22690"/>
                    <a:pt x="54346" y="33940"/>
                  </a:cubicBezTo>
                  <a:cubicBezTo>
                    <a:pt x="54346" y="45190"/>
                    <a:pt x="45187" y="54349"/>
                    <a:pt x="33935" y="543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" name="Google Shape;767;p60"/>
            <p:cNvSpPr/>
            <p:nvPr/>
          </p:nvSpPr>
          <p:spPr>
            <a:xfrm>
              <a:off x="3984173" y="3440707"/>
              <a:ext cx="406201" cy="249908"/>
            </a:xfrm>
            <a:custGeom>
              <a:avLst/>
              <a:gdLst/>
              <a:ahLst/>
              <a:cxnLst/>
              <a:rect l="l" t="t" r="r" b="b"/>
              <a:pathLst>
                <a:path w="461592" h="283986" extrusionOk="0">
                  <a:moveTo>
                    <a:pt x="425124" y="243502"/>
                  </a:moveTo>
                  <a:lnTo>
                    <a:pt x="397717" y="168492"/>
                  </a:lnTo>
                  <a:lnTo>
                    <a:pt x="359950" y="168492"/>
                  </a:lnTo>
                  <a:lnTo>
                    <a:pt x="301556" y="134813"/>
                  </a:lnTo>
                  <a:lnTo>
                    <a:pt x="266593" y="13522"/>
                  </a:lnTo>
                  <a:lnTo>
                    <a:pt x="284651" y="13522"/>
                  </a:lnTo>
                  <a:lnTo>
                    <a:pt x="284651" y="0"/>
                  </a:lnTo>
                  <a:lnTo>
                    <a:pt x="122388" y="0"/>
                  </a:lnTo>
                  <a:lnTo>
                    <a:pt x="122388" y="13522"/>
                  </a:lnTo>
                  <a:lnTo>
                    <a:pt x="135974" y="13522"/>
                  </a:lnTo>
                  <a:lnTo>
                    <a:pt x="135974" y="94915"/>
                  </a:lnTo>
                  <a:lnTo>
                    <a:pt x="21232" y="94915"/>
                  </a:lnTo>
                  <a:lnTo>
                    <a:pt x="11215" y="147335"/>
                  </a:lnTo>
                  <a:lnTo>
                    <a:pt x="24495" y="149877"/>
                  </a:lnTo>
                  <a:lnTo>
                    <a:pt x="32411" y="108437"/>
                  </a:lnTo>
                  <a:lnTo>
                    <a:pt x="58331" y="108437"/>
                  </a:lnTo>
                  <a:cubicBezTo>
                    <a:pt x="51921" y="115603"/>
                    <a:pt x="48008" y="125060"/>
                    <a:pt x="48008" y="135408"/>
                  </a:cubicBezTo>
                  <a:cubicBezTo>
                    <a:pt x="47891" y="150499"/>
                    <a:pt x="56763" y="164859"/>
                    <a:pt x="70268" y="171557"/>
                  </a:cubicBezTo>
                  <a:cubicBezTo>
                    <a:pt x="52219" y="182825"/>
                    <a:pt x="40453" y="203955"/>
                    <a:pt x="41878" y="226591"/>
                  </a:cubicBezTo>
                  <a:lnTo>
                    <a:pt x="14659" y="201332"/>
                  </a:lnTo>
                  <a:lnTo>
                    <a:pt x="21908" y="163390"/>
                  </a:lnTo>
                  <a:lnTo>
                    <a:pt x="8628" y="160856"/>
                  </a:lnTo>
                  <a:lnTo>
                    <a:pt x="0" y="206002"/>
                  </a:lnTo>
                  <a:lnTo>
                    <a:pt x="49388" y="252535"/>
                  </a:lnTo>
                  <a:cubicBezTo>
                    <a:pt x="59783" y="271267"/>
                    <a:pt x="79771" y="283987"/>
                    <a:pt x="102679" y="283987"/>
                  </a:cubicBezTo>
                  <a:cubicBezTo>
                    <a:pt x="123713" y="283987"/>
                    <a:pt x="142294" y="273268"/>
                    <a:pt x="153239" y="257006"/>
                  </a:cubicBezTo>
                  <a:lnTo>
                    <a:pt x="227501" y="257006"/>
                  </a:lnTo>
                  <a:cubicBezTo>
                    <a:pt x="238455" y="273268"/>
                    <a:pt x="257027" y="283987"/>
                    <a:pt x="278061" y="283987"/>
                  </a:cubicBezTo>
                  <a:cubicBezTo>
                    <a:pt x="311653" y="283987"/>
                    <a:pt x="338980" y="256664"/>
                    <a:pt x="338980" y="223075"/>
                  </a:cubicBezTo>
                  <a:cubicBezTo>
                    <a:pt x="338980" y="215034"/>
                    <a:pt x="337402" y="207354"/>
                    <a:pt x="334553" y="200322"/>
                  </a:cubicBezTo>
                  <a:cubicBezTo>
                    <a:pt x="336933" y="201539"/>
                    <a:pt x="349853" y="209175"/>
                    <a:pt x="352143" y="209815"/>
                  </a:cubicBezTo>
                  <a:lnTo>
                    <a:pt x="352143" y="224292"/>
                  </a:lnTo>
                  <a:cubicBezTo>
                    <a:pt x="352143" y="257205"/>
                    <a:pt x="378919" y="283978"/>
                    <a:pt x="411835" y="283978"/>
                  </a:cubicBezTo>
                  <a:lnTo>
                    <a:pt x="461593" y="283978"/>
                  </a:lnTo>
                  <a:lnTo>
                    <a:pt x="461593" y="243484"/>
                  </a:lnTo>
                  <a:lnTo>
                    <a:pt x="425124" y="243484"/>
                  </a:lnTo>
                  <a:close/>
                  <a:moveTo>
                    <a:pt x="284678" y="125078"/>
                  </a:moveTo>
                  <a:lnTo>
                    <a:pt x="232370" y="94915"/>
                  </a:lnTo>
                  <a:lnTo>
                    <a:pt x="190140" y="94915"/>
                  </a:lnTo>
                  <a:lnTo>
                    <a:pt x="190140" y="13522"/>
                  </a:lnTo>
                  <a:lnTo>
                    <a:pt x="252519" y="13522"/>
                  </a:lnTo>
                  <a:lnTo>
                    <a:pt x="284678" y="125078"/>
                  </a:lnTo>
                  <a:close/>
                  <a:moveTo>
                    <a:pt x="149498" y="13522"/>
                  </a:moveTo>
                  <a:lnTo>
                    <a:pt x="176617" y="13522"/>
                  </a:lnTo>
                  <a:lnTo>
                    <a:pt x="176617" y="94915"/>
                  </a:lnTo>
                  <a:lnTo>
                    <a:pt x="149498" y="94915"/>
                  </a:lnTo>
                  <a:lnTo>
                    <a:pt x="149498" y="13522"/>
                  </a:lnTo>
                  <a:close/>
                  <a:moveTo>
                    <a:pt x="102688" y="270474"/>
                  </a:moveTo>
                  <a:cubicBezTo>
                    <a:pt x="76552" y="270474"/>
                    <a:pt x="55293" y="249218"/>
                    <a:pt x="55293" y="223084"/>
                  </a:cubicBezTo>
                  <a:cubicBezTo>
                    <a:pt x="55293" y="196951"/>
                    <a:pt x="76552" y="175694"/>
                    <a:pt x="102688" y="175694"/>
                  </a:cubicBezTo>
                  <a:cubicBezTo>
                    <a:pt x="128825" y="175694"/>
                    <a:pt x="150084" y="196951"/>
                    <a:pt x="150084" y="223084"/>
                  </a:cubicBezTo>
                  <a:cubicBezTo>
                    <a:pt x="150084" y="249218"/>
                    <a:pt x="128825" y="270474"/>
                    <a:pt x="102688" y="270474"/>
                  </a:cubicBezTo>
                  <a:close/>
                  <a:moveTo>
                    <a:pt x="278079" y="270474"/>
                  </a:moveTo>
                  <a:cubicBezTo>
                    <a:pt x="251943" y="270474"/>
                    <a:pt x="230684" y="249218"/>
                    <a:pt x="230684" y="223084"/>
                  </a:cubicBezTo>
                  <a:cubicBezTo>
                    <a:pt x="230684" y="196951"/>
                    <a:pt x="251943" y="175694"/>
                    <a:pt x="278079" y="175694"/>
                  </a:cubicBezTo>
                  <a:cubicBezTo>
                    <a:pt x="304215" y="175694"/>
                    <a:pt x="325474" y="196951"/>
                    <a:pt x="325474" y="223084"/>
                  </a:cubicBezTo>
                  <a:cubicBezTo>
                    <a:pt x="325474" y="249218"/>
                    <a:pt x="304206" y="270474"/>
                    <a:pt x="278079" y="270474"/>
                  </a:cubicBezTo>
                  <a:close/>
                  <a:moveTo>
                    <a:pt x="245280" y="135012"/>
                  </a:moveTo>
                  <a:lnTo>
                    <a:pt x="175291" y="147416"/>
                  </a:lnTo>
                  <a:lnTo>
                    <a:pt x="177653" y="160730"/>
                  </a:lnTo>
                  <a:lnTo>
                    <a:pt x="242891" y="149165"/>
                  </a:lnTo>
                  <a:lnTo>
                    <a:pt x="267792" y="163065"/>
                  </a:lnTo>
                  <a:cubicBezTo>
                    <a:pt x="239086" y="167969"/>
                    <a:pt x="217151" y="193011"/>
                    <a:pt x="217151" y="223084"/>
                  </a:cubicBezTo>
                  <a:cubicBezTo>
                    <a:pt x="217151" y="230242"/>
                    <a:pt x="218404" y="237111"/>
                    <a:pt x="220685" y="243493"/>
                  </a:cubicBezTo>
                  <a:lnTo>
                    <a:pt x="160073" y="243493"/>
                  </a:lnTo>
                  <a:cubicBezTo>
                    <a:pt x="162354" y="237111"/>
                    <a:pt x="163598" y="230242"/>
                    <a:pt x="163598" y="223084"/>
                  </a:cubicBezTo>
                  <a:cubicBezTo>
                    <a:pt x="163598" y="199610"/>
                    <a:pt x="150237" y="179210"/>
                    <a:pt x="130736" y="169042"/>
                  </a:cubicBezTo>
                  <a:lnTo>
                    <a:pt x="164130" y="163119"/>
                  </a:lnTo>
                  <a:lnTo>
                    <a:pt x="161768" y="149805"/>
                  </a:lnTo>
                  <a:lnTo>
                    <a:pt x="93213" y="161956"/>
                  </a:lnTo>
                  <a:cubicBezTo>
                    <a:pt x="77246" y="165193"/>
                    <a:pt x="61126" y="151689"/>
                    <a:pt x="61523" y="135399"/>
                  </a:cubicBezTo>
                  <a:cubicBezTo>
                    <a:pt x="61523" y="120525"/>
                    <a:pt x="73622" y="108428"/>
                    <a:pt x="88498" y="108428"/>
                  </a:cubicBezTo>
                  <a:lnTo>
                    <a:pt x="149488" y="108428"/>
                  </a:lnTo>
                  <a:lnTo>
                    <a:pt x="228745" y="108428"/>
                  </a:lnTo>
                  <a:lnTo>
                    <a:pt x="362123" y="185349"/>
                  </a:lnTo>
                  <a:cubicBezTo>
                    <a:pt x="369444" y="189757"/>
                    <a:pt x="363097" y="200755"/>
                    <a:pt x="355632" y="196608"/>
                  </a:cubicBezTo>
                  <a:lnTo>
                    <a:pt x="245280" y="135012"/>
                  </a:lnTo>
                  <a:close/>
                  <a:moveTo>
                    <a:pt x="448087" y="270474"/>
                  </a:moveTo>
                  <a:lnTo>
                    <a:pt x="411853" y="270474"/>
                  </a:lnTo>
                  <a:cubicBezTo>
                    <a:pt x="386393" y="270474"/>
                    <a:pt x="365675" y="249768"/>
                    <a:pt x="365675" y="224310"/>
                  </a:cubicBezTo>
                  <a:lnTo>
                    <a:pt x="365675" y="209797"/>
                  </a:lnTo>
                  <a:cubicBezTo>
                    <a:pt x="376764" y="206191"/>
                    <a:pt x="382219" y="192047"/>
                    <a:pt x="376746" y="182014"/>
                  </a:cubicBezTo>
                  <a:lnTo>
                    <a:pt x="388259" y="182014"/>
                  </a:lnTo>
                  <a:lnTo>
                    <a:pt x="415667" y="257024"/>
                  </a:lnTo>
                  <a:lnTo>
                    <a:pt x="448078" y="257024"/>
                  </a:lnTo>
                  <a:lnTo>
                    <a:pt x="448078" y="27047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" name="Google Shape;768;p60"/>
            <p:cNvSpPr/>
            <p:nvPr/>
          </p:nvSpPr>
          <p:spPr>
            <a:xfrm>
              <a:off x="4056108" y="3553530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" name="Google Shape;769;p60"/>
            <p:cNvSpPr/>
            <p:nvPr/>
          </p:nvSpPr>
          <p:spPr>
            <a:xfrm>
              <a:off x="4163293" y="3464373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70" name="Google Shape;770;p60"/>
          <p:cNvGrpSpPr/>
          <p:nvPr/>
        </p:nvGrpSpPr>
        <p:grpSpPr>
          <a:xfrm>
            <a:off x="5816118" y="2698984"/>
            <a:ext cx="406200" cy="329033"/>
            <a:chOff x="4622781" y="3361709"/>
            <a:chExt cx="406200" cy="329033"/>
          </a:xfrm>
        </p:grpSpPr>
        <p:sp>
          <p:nvSpPr>
            <p:cNvPr id="771" name="Google Shape;771;p60"/>
            <p:cNvSpPr/>
            <p:nvPr/>
          </p:nvSpPr>
          <p:spPr>
            <a:xfrm>
              <a:off x="4664443" y="3589441"/>
              <a:ext cx="59376" cy="59369"/>
            </a:xfrm>
            <a:custGeom>
              <a:avLst/>
              <a:gdLst/>
              <a:ahLst/>
              <a:cxnLst/>
              <a:rect l="l" t="t" r="r" b="b"/>
              <a:pathLst>
                <a:path w="67473" h="67465" extrusionOk="0">
                  <a:moveTo>
                    <a:pt x="33737" y="0"/>
                  </a:moveTo>
                  <a:cubicBezTo>
                    <a:pt x="15137" y="0"/>
                    <a:pt x="0" y="15136"/>
                    <a:pt x="0" y="33733"/>
                  </a:cubicBezTo>
                  <a:cubicBezTo>
                    <a:pt x="0" y="52330"/>
                    <a:pt x="15137" y="67465"/>
                    <a:pt x="33737" y="67465"/>
                  </a:cubicBezTo>
                  <a:cubicBezTo>
                    <a:pt x="52345" y="67465"/>
                    <a:pt x="67473" y="52330"/>
                    <a:pt x="67473" y="33733"/>
                  </a:cubicBezTo>
                  <a:cubicBezTo>
                    <a:pt x="67473" y="15136"/>
                    <a:pt x="52336" y="0"/>
                    <a:pt x="33737" y="0"/>
                  </a:cubicBezTo>
                  <a:close/>
                  <a:moveTo>
                    <a:pt x="33737" y="53952"/>
                  </a:moveTo>
                  <a:cubicBezTo>
                    <a:pt x="22584" y="53952"/>
                    <a:pt x="13514" y="44884"/>
                    <a:pt x="13514" y="33733"/>
                  </a:cubicBezTo>
                  <a:cubicBezTo>
                    <a:pt x="13514" y="22582"/>
                    <a:pt x="22584" y="13513"/>
                    <a:pt x="33737" y="13513"/>
                  </a:cubicBezTo>
                  <a:cubicBezTo>
                    <a:pt x="44889" y="13513"/>
                    <a:pt x="53959" y="22582"/>
                    <a:pt x="53959" y="33733"/>
                  </a:cubicBezTo>
                  <a:cubicBezTo>
                    <a:pt x="53959" y="44884"/>
                    <a:pt x="44880" y="53952"/>
                    <a:pt x="33737" y="539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" name="Google Shape;772;p60"/>
            <p:cNvSpPr/>
            <p:nvPr/>
          </p:nvSpPr>
          <p:spPr>
            <a:xfrm>
              <a:off x="4843326" y="3606846"/>
              <a:ext cx="59717" cy="59718"/>
            </a:xfrm>
            <a:custGeom>
              <a:avLst/>
              <a:gdLst/>
              <a:ahLst/>
              <a:cxnLst/>
              <a:rect l="l" t="t" r="r" b="b"/>
              <a:pathLst>
                <a:path w="67860" h="67861" extrusionOk="0">
                  <a:moveTo>
                    <a:pt x="0" y="33931"/>
                  </a:moveTo>
                  <a:cubicBezTo>
                    <a:pt x="0" y="52636"/>
                    <a:pt x="15218" y="67862"/>
                    <a:pt x="33926" y="67862"/>
                  </a:cubicBezTo>
                  <a:cubicBezTo>
                    <a:pt x="52633" y="67862"/>
                    <a:pt x="67861" y="52645"/>
                    <a:pt x="67861" y="33931"/>
                  </a:cubicBezTo>
                  <a:cubicBezTo>
                    <a:pt x="67861" y="15217"/>
                    <a:pt x="52643" y="0"/>
                    <a:pt x="33926" y="0"/>
                  </a:cubicBezTo>
                  <a:cubicBezTo>
                    <a:pt x="15210" y="0"/>
                    <a:pt x="0" y="15226"/>
                    <a:pt x="0" y="33931"/>
                  </a:cubicBezTo>
                  <a:close/>
                  <a:moveTo>
                    <a:pt x="54337" y="33931"/>
                  </a:moveTo>
                  <a:cubicBezTo>
                    <a:pt x="54337" y="45181"/>
                    <a:pt x="45177" y="54340"/>
                    <a:pt x="33926" y="54340"/>
                  </a:cubicBezTo>
                  <a:cubicBezTo>
                    <a:pt x="22674" y="54340"/>
                    <a:pt x="13515" y="45181"/>
                    <a:pt x="13515" y="33931"/>
                  </a:cubicBezTo>
                  <a:cubicBezTo>
                    <a:pt x="13515" y="22681"/>
                    <a:pt x="22674" y="13522"/>
                    <a:pt x="33926" y="13522"/>
                  </a:cubicBezTo>
                  <a:cubicBezTo>
                    <a:pt x="45187" y="13522"/>
                    <a:pt x="54337" y="22681"/>
                    <a:pt x="54337" y="339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" name="Google Shape;773;p60"/>
            <p:cNvSpPr/>
            <p:nvPr/>
          </p:nvSpPr>
          <p:spPr>
            <a:xfrm>
              <a:off x="4622781" y="3361709"/>
              <a:ext cx="406200" cy="329033"/>
            </a:xfrm>
            <a:custGeom>
              <a:avLst/>
              <a:gdLst/>
              <a:ahLst/>
              <a:cxnLst/>
              <a:rect l="l" t="t" r="r" b="b"/>
              <a:pathLst>
                <a:path w="461591" h="373901" extrusionOk="0">
                  <a:moveTo>
                    <a:pt x="438035" y="254422"/>
                  </a:moveTo>
                  <a:lnTo>
                    <a:pt x="424052" y="240440"/>
                  </a:lnTo>
                  <a:lnTo>
                    <a:pt x="412593" y="251898"/>
                  </a:lnTo>
                  <a:lnTo>
                    <a:pt x="359121" y="251898"/>
                  </a:lnTo>
                  <a:lnTo>
                    <a:pt x="291693" y="184477"/>
                  </a:lnTo>
                  <a:lnTo>
                    <a:pt x="266034" y="184477"/>
                  </a:lnTo>
                  <a:lnTo>
                    <a:pt x="238672" y="105401"/>
                  </a:lnTo>
                  <a:lnTo>
                    <a:pt x="347031" y="61509"/>
                  </a:lnTo>
                  <a:lnTo>
                    <a:pt x="379388" y="130624"/>
                  </a:lnTo>
                  <a:lnTo>
                    <a:pt x="366234" y="130624"/>
                  </a:lnTo>
                  <a:lnTo>
                    <a:pt x="366234" y="207988"/>
                  </a:lnTo>
                  <a:lnTo>
                    <a:pt x="372996" y="207988"/>
                  </a:lnTo>
                  <a:cubicBezTo>
                    <a:pt x="406687" y="207988"/>
                    <a:pt x="434086" y="180583"/>
                    <a:pt x="434086" y="146896"/>
                  </a:cubicBezTo>
                  <a:lnTo>
                    <a:pt x="434086" y="130615"/>
                  </a:lnTo>
                  <a:lnTo>
                    <a:pt x="420500" y="130615"/>
                  </a:lnTo>
                  <a:lnTo>
                    <a:pt x="420500" y="123854"/>
                  </a:lnTo>
                  <a:cubicBezTo>
                    <a:pt x="420500" y="117084"/>
                    <a:pt x="417164" y="111090"/>
                    <a:pt x="412052" y="107403"/>
                  </a:cubicBezTo>
                  <a:lnTo>
                    <a:pt x="368506" y="11794"/>
                  </a:lnTo>
                  <a:cubicBezTo>
                    <a:pt x="358057" y="-9985"/>
                    <a:pt x="325582" y="832"/>
                    <a:pt x="330261" y="24459"/>
                  </a:cubicBezTo>
                  <a:lnTo>
                    <a:pt x="225373" y="66954"/>
                  </a:lnTo>
                  <a:lnTo>
                    <a:pt x="214537" y="35655"/>
                  </a:lnTo>
                  <a:lnTo>
                    <a:pt x="87605" y="35655"/>
                  </a:lnTo>
                  <a:lnTo>
                    <a:pt x="87605" y="49177"/>
                  </a:lnTo>
                  <a:lnTo>
                    <a:pt x="101129" y="49177"/>
                  </a:lnTo>
                  <a:lnTo>
                    <a:pt x="101129" y="89391"/>
                  </a:lnTo>
                  <a:lnTo>
                    <a:pt x="114652" y="89391"/>
                  </a:lnTo>
                  <a:lnTo>
                    <a:pt x="114652" y="49177"/>
                  </a:lnTo>
                  <a:lnTo>
                    <a:pt x="128176" y="49177"/>
                  </a:lnTo>
                  <a:lnTo>
                    <a:pt x="128176" y="157443"/>
                  </a:lnTo>
                  <a:lnTo>
                    <a:pt x="114652" y="157443"/>
                  </a:lnTo>
                  <a:lnTo>
                    <a:pt x="114652" y="103310"/>
                  </a:lnTo>
                  <a:lnTo>
                    <a:pt x="101129" y="103310"/>
                  </a:lnTo>
                  <a:lnTo>
                    <a:pt x="101129" y="161688"/>
                  </a:lnTo>
                  <a:lnTo>
                    <a:pt x="74370" y="188453"/>
                  </a:lnTo>
                  <a:lnTo>
                    <a:pt x="74370" y="211936"/>
                  </a:lnTo>
                  <a:cubicBezTo>
                    <a:pt x="32781" y="215380"/>
                    <a:pt x="0" y="250320"/>
                    <a:pt x="0" y="292779"/>
                  </a:cubicBezTo>
                  <a:cubicBezTo>
                    <a:pt x="0" y="337509"/>
                    <a:pt x="36396" y="373901"/>
                    <a:pt x="81132" y="373901"/>
                  </a:cubicBezTo>
                  <a:cubicBezTo>
                    <a:pt x="123596" y="373901"/>
                    <a:pt x="158531" y="341115"/>
                    <a:pt x="161984" y="299540"/>
                  </a:cubicBezTo>
                  <a:lnTo>
                    <a:pt x="225347" y="299540"/>
                  </a:lnTo>
                  <a:cubicBezTo>
                    <a:pt x="224400" y="303804"/>
                    <a:pt x="223886" y="308230"/>
                    <a:pt x="223886" y="312773"/>
                  </a:cubicBezTo>
                  <a:cubicBezTo>
                    <a:pt x="223886" y="346353"/>
                    <a:pt x="251212" y="373676"/>
                    <a:pt x="284796" y="373676"/>
                  </a:cubicBezTo>
                  <a:cubicBezTo>
                    <a:pt x="318379" y="373676"/>
                    <a:pt x="345706" y="346353"/>
                    <a:pt x="345706" y="312773"/>
                  </a:cubicBezTo>
                  <a:cubicBezTo>
                    <a:pt x="345706" y="281475"/>
                    <a:pt x="321967" y="255630"/>
                    <a:pt x="291558" y="252258"/>
                  </a:cubicBezTo>
                  <a:lnTo>
                    <a:pt x="291558" y="203462"/>
                  </a:lnTo>
                  <a:lnTo>
                    <a:pt x="376323" y="288218"/>
                  </a:lnTo>
                  <a:lnTo>
                    <a:pt x="362006" y="302533"/>
                  </a:lnTo>
                  <a:lnTo>
                    <a:pt x="433283" y="373802"/>
                  </a:lnTo>
                  <a:cubicBezTo>
                    <a:pt x="468616" y="343865"/>
                    <a:pt x="471636" y="286820"/>
                    <a:pt x="438035" y="254422"/>
                  </a:cubicBezTo>
                  <a:lnTo>
                    <a:pt x="438035" y="254422"/>
                  </a:lnTo>
                  <a:close/>
                  <a:moveTo>
                    <a:pt x="379749" y="193979"/>
                  </a:moveTo>
                  <a:lnTo>
                    <a:pt x="379749" y="144128"/>
                  </a:lnTo>
                  <a:lnTo>
                    <a:pt x="420562" y="144128"/>
                  </a:lnTo>
                  <a:cubicBezTo>
                    <a:pt x="420562" y="173768"/>
                    <a:pt x="402783" y="190688"/>
                    <a:pt x="379749" y="193979"/>
                  </a:cubicBezTo>
                  <a:close/>
                  <a:moveTo>
                    <a:pt x="393443" y="130615"/>
                  </a:moveTo>
                  <a:lnTo>
                    <a:pt x="393443" y="123854"/>
                  </a:lnTo>
                  <a:cubicBezTo>
                    <a:pt x="393443" y="120122"/>
                    <a:pt x="396472" y="117093"/>
                    <a:pt x="400205" y="117093"/>
                  </a:cubicBezTo>
                  <a:cubicBezTo>
                    <a:pt x="403928" y="117093"/>
                    <a:pt x="406967" y="120122"/>
                    <a:pt x="406967" y="123854"/>
                  </a:cubicBezTo>
                  <a:lnTo>
                    <a:pt x="406967" y="130615"/>
                  </a:lnTo>
                  <a:lnTo>
                    <a:pt x="393443" y="130615"/>
                  </a:lnTo>
                  <a:close/>
                  <a:moveTo>
                    <a:pt x="344371" y="16571"/>
                  </a:moveTo>
                  <a:cubicBezTo>
                    <a:pt x="346995" y="12082"/>
                    <a:pt x="354198" y="12623"/>
                    <a:pt x="356200" y="17392"/>
                  </a:cubicBezTo>
                  <a:lnTo>
                    <a:pt x="395688" y="104085"/>
                  </a:lnTo>
                  <a:cubicBezTo>
                    <a:pt x="391442" y="105059"/>
                    <a:pt x="387691" y="107367"/>
                    <a:pt x="384924" y="110549"/>
                  </a:cubicBezTo>
                  <a:lnTo>
                    <a:pt x="343956" y="23044"/>
                  </a:lnTo>
                  <a:cubicBezTo>
                    <a:pt x="342956" y="20917"/>
                    <a:pt x="343100" y="18555"/>
                    <a:pt x="344371" y="16571"/>
                  </a:cubicBezTo>
                  <a:close/>
                  <a:moveTo>
                    <a:pt x="335518" y="36917"/>
                  </a:moveTo>
                  <a:lnTo>
                    <a:pt x="341288" y="49240"/>
                  </a:lnTo>
                  <a:lnTo>
                    <a:pt x="234245" y="92601"/>
                  </a:lnTo>
                  <a:lnTo>
                    <a:pt x="229791" y="79737"/>
                  </a:lnTo>
                  <a:lnTo>
                    <a:pt x="335518" y="36917"/>
                  </a:lnTo>
                  <a:close/>
                  <a:moveTo>
                    <a:pt x="141681" y="49168"/>
                  </a:moveTo>
                  <a:lnTo>
                    <a:pt x="204899" y="49168"/>
                  </a:lnTo>
                  <a:lnTo>
                    <a:pt x="251717" y="184477"/>
                  </a:lnTo>
                  <a:lnTo>
                    <a:pt x="192042" y="184477"/>
                  </a:lnTo>
                  <a:lnTo>
                    <a:pt x="164860" y="157434"/>
                  </a:lnTo>
                  <a:lnTo>
                    <a:pt x="141681" y="157434"/>
                  </a:lnTo>
                  <a:lnTo>
                    <a:pt x="141681" y="49168"/>
                  </a:lnTo>
                  <a:lnTo>
                    <a:pt x="141681" y="49168"/>
                  </a:lnTo>
                  <a:close/>
                  <a:moveTo>
                    <a:pt x="120593" y="347597"/>
                  </a:moveTo>
                  <a:lnTo>
                    <a:pt x="113805" y="335842"/>
                  </a:lnTo>
                  <a:lnTo>
                    <a:pt x="102094" y="342602"/>
                  </a:lnTo>
                  <a:lnTo>
                    <a:pt x="108891" y="354367"/>
                  </a:lnTo>
                  <a:cubicBezTo>
                    <a:pt x="102364" y="357314"/>
                    <a:pt x="95305" y="359279"/>
                    <a:pt x="87876" y="360019"/>
                  </a:cubicBezTo>
                  <a:lnTo>
                    <a:pt x="87876" y="346407"/>
                  </a:lnTo>
                  <a:lnTo>
                    <a:pt x="74352" y="346407"/>
                  </a:lnTo>
                  <a:lnTo>
                    <a:pt x="74352" y="360019"/>
                  </a:lnTo>
                  <a:cubicBezTo>
                    <a:pt x="66932" y="359279"/>
                    <a:pt x="59864" y="357323"/>
                    <a:pt x="53337" y="354367"/>
                  </a:cubicBezTo>
                  <a:lnTo>
                    <a:pt x="60135" y="342602"/>
                  </a:lnTo>
                  <a:lnTo>
                    <a:pt x="48423" y="335842"/>
                  </a:lnTo>
                  <a:lnTo>
                    <a:pt x="41634" y="347597"/>
                  </a:lnTo>
                  <a:cubicBezTo>
                    <a:pt x="35720" y="343333"/>
                    <a:pt x="30527" y="338140"/>
                    <a:pt x="26263" y="332227"/>
                  </a:cubicBezTo>
                  <a:lnTo>
                    <a:pt x="38019" y="325439"/>
                  </a:lnTo>
                  <a:lnTo>
                    <a:pt x="31257" y="313729"/>
                  </a:lnTo>
                  <a:lnTo>
                    <a:pt x="19492" y="320526"/>
                  </a:lnTo>
                  <a:cubicBezTo>
                    <a:pt x="16544" y="313999"/>
                    <a:pt x="14578" y="306941"/>
                    <a:pt x="13839" y="299522"/>
                  </a:cubicBezTo>
                  <a:lnTo>
                    <a:pt x="27453" y="299522"/>
                  </a:lnTo>
                  <a:lnTo>
                    <a:pt x="27453" y="286000"/>
                  </a:lnTo>
                  <a:lnTo>
                    <a:pt x="13839" y="286000"/>
                  </a:lnTo>
                  <a:cubicBezTo>
                    <a:pt x="14578" y="278581"/>
                    <a:pt x="16544" y="271513"/>
                    <a:pt x="19492" y="264996"/>
                  </a:cubicBezTo>
                  <a:lnTo>
                    <a:pt x="31257" y="271793"/>
                  </a:lnTo>
                  <a:lnTo>
                    <a:pt x="38019" y="260083"/>
                  </a:lnTo>
                  <a:lnTo>
                    <a:pt x="26263" y="253295"/>
                  </a:lnTo>
                  <a:cubicBezTo>
                    <a:pt x="30527" y="247381"/>
                    <a:pt x="35720" y="242189"/>
                    <a:pt x="41634" y="237925"/>
                  </a:cubicBezTo>
                  <a:lnTo>
                    <a:pt x="48423" y="249680"/>
                  </a:lnTo>
                  <a:lnTo>
                    <a:pt x="60135" y="242919"/>
                  </a:lnTo>
                  <a:lnTo>
                    <a:pt x="53337" y="231155"/>
                  </a:lnTo>
                  <a:cubicBezTo>
                    <a:pt x="59864" y="228207"/>
                    <a:pt x="66923" y="226242"/>
                    <a:pt x="74343" y="225503"/>
                  </a:cubicBezTo>
                  <a:lnTo>
                    <a:pt x="74343" y="239115"/>
                  </a:lnTo>
                  <a:lnTo>
                    <a:pt x="87867" y="239115"/>
                  </a:lnTo>
                  <a:lnTo>
                    <a:pt x="87867" y="225503"/>
                  </a:lnTo>
                  <a:cubicBezTo>
                    <a:pt x="95286" y="226242"/>
                    <a:pt x="102355" y="228198"/>
                    <a:pt x="108882" y="231155"/>
                  </a:cubicBezTo>
                  <a:lnTo>
                    <a:pt x="102084" y="242919"/>
                  </a:lnTo>
                  <a:lnTo>
                    <a:pt x="113796" y="249680"/>
                  </a:lnTo>
                  <a:lnTo>
                    <a:pt x="120584" y="237925"/>
                  </a:lnTo>
                  <a:cubicBezTo>
                    <a:pt x="126499" y="242189"/>
                    <a:pt x="131692" y="247390"/>
                    <a:pt x="135956" y="253295"/>
                  </a:cubicBezTo>
                  <a:lnTo>
                    <a:pt x="124200" y="260083"/>
                  </a:lnTo>
                  <a:lnTo>
                    <a:pt x="130961" y="271793"/>
                  </a:lnTo>
                  <a:lnTo>
                    <a:pt x="142727" y="264996"/>
                  </a:lnTo>
                  <a:cubicBezTo>
                    <a:pt x="145675" y="271522"/>
                    <a:pt x="147640" y="278581"/>
                    <a:pt x="148380" y="286000"/>
                  </a:cubicBezTo>
                  <a:lnTo>
                    <a:pt x="134766" y="286000"/>
                  </a:lnTo>
                  <a:lnTo>
                    <a:pt x="134766" y="299522"/>
                  </a:lnTo>
                  <a:lnTo>
                    <a:pt x="148380" y="299522"/>
                  </a:lnTo>
                  <a:cubicBezTo>
                    <a:pt x="147640" y="306941"/>
                    <a:pt x="145675" y="314008"/>
                    <a:pt x="142727" y="320526"/>
                  </a:cubicBezTo>
                  <a:lnTo>
                    <a:pt x="130961" y="313729"/>
                  </a:lnTo>
                  <a:lnTo>
                    <a:pt x="124200" y="325439"/>
                  </a:lnTo>
                  <a:lnTo>
                    <a:pt x="135956" y="332227"/>
                  </a:lnTo>
                  <a:cubicBezTo>
                    <a:pt x="131701" y="338131"/>
                    <a:pt x="126499" y="343333"/>
                    <a:pt x="120593" y="347597"/>
                  </a:cubicBezTo>
                  <a:lnTo>
                    <a:pt x="120593" y="347597"/>
                  </a:lnTo>
                  <a:close/>
                  <a:moveTo>
                    <a:pt x="161966" y="286000"/>
                  </a:moveTo>
                  <a:cubicBezTo>
                    <a:pt x="158702" y="246651"/>
                    <a:pt x="127238" y="215181"/>
                    <a:pt x="87876" y="211918"/>
                  </a:cubicBezTo>
                  <a:lnTo>
                    <a:pt x="87876" y="194033"/>
                  </a:lnTo>
                  <a:lnTo>
                    <a:pt x="110956" y="170956"/>
                  </a:lnTo>
                  <a:lnTo>
                    <a:pt x="159271" y="170956"/>
                  </a:lnTo>
                  <a:lnTo>
                    <a:pt x="186453" y="197999"/>
                  </a:lnTo>
                  <a:lnTo>
                    <a:pt x="277998" y="197999"/>
                  </a:lnTo>
                  <a:lnTo>
                    <a:pt x="277998" y="252240"/>
                  </a:lnTo>
                  <a:cubicBezTo>
                    <a:pt x="256910" y="254584"/>
                    <a:pt x="239032" y="267727"/>
                    <a:pt x="230053" y="286009"/>
                  </a:cubicBezTo>
                  <a:lnTo>
                    <a:pt x="161966" y="286009"/>
                  </a:lnTo>
                  <a:close/>
                  <a:moveTo>
                    <a:pt x="332155" y="312746"/>
                  </a:moveTo>
                  <a:cubicBezTo>
                    <a:pt x="332155" y="338871"/>
                    <a:pt x="310896" y="360127"/>
                    <a:pt x="284769" y="360127"/>
                  </a:cubicBezTo>
                  <a:cubicBezTo>
                    <a:pt x="258641" y="360127"/>
                    <a:pt x="237382" y="338871"/>
                    <a:pt x="237382" y="312746"/>
                  </a:cubicBezTo>
                  <a:cubicBezTo>
                    <a:pt x="237382" y="286622"/>
                    <a:pt x="258641" y="265365"/>
                    <a:pt x="284769" y="265365"/>
                  </a:cubicBezTo>
                  <a:cubicBezTo>
                    <a:pt x="310896" y="265365"/>
                    <a:pt x="332155" y="286622"/>
                    <a:pt x="332155" y="312746"/>
                  </a:cubicBezTo>
                  <a:close/>
                  <a:moveTo>
                    <a:pt x="372644" y="265420"/>
                  </a:moveTo>
                  <a:lnTo>
                    <a:pt x="399078" y="265420"/>
                  </a:lnTo>
                  <a:lnTo>
                    <a:pt x="385861" y="278635"/>
                  </a:lnTo>
                  <a:lnTo>
                    <a:pt x="372644" y="265420"/>
                  </a:lnTo>
                  <a:close/>
                  <a:moveTo>
                    <a:pt x="433022" y="354421"/>
                  </a:moveTo>
                  <a:lnTo>
                    <a:pt x="381101" y="302506"/>
                  </a:lnTo>
                  <a:lnTo>
                    <a:pt x="424060" y="259560"/>
                  </a:lnTo>
                  <a:cubicBezTo>
                    <a:pt x="451802" y="282872"/>
                    <a:pt x="456616" y="326602"/>
                    <a:pt x="433022" y="354421"/>
                  </a:cubicBezTo>
                  <a:lnTo>
                    <a:pt x="433022" y="35442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" name="Google Shape;774;p60"/>
            <p:cNvSpPr/>
            <p:nvPr/>
          </p:nvSpPr>
          <p:spPr>
            <a:xfrm>
              <a:off x="4759548" y="3416644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75" name="Google Shape;775;p60"/>
          <p:cNvGrpSpPr/>
          <p:nvPr/>
        </p:nvGrpSpPr>
        <p:grpSpPr>
          <a:xfrm>
            <a:off x="5816108" y="1659078"/>
            <a:ext cx="406218" cy="261696"/>
            <a:chOff x="6002345" y="3428953"/>
            <a:chExt cx="406218" cy="261696"/>
          </a:xfrm>
        </p:grpSpPr>
        <p:sp>
          <p:nvSpPr>
            <p:cNvPr id="776" name="Google Shape;776;p60"/>
            <p:cNvSpPr/>
            <p:nvPr/>
          </p:nvSpPr>
          <p:spPr>
            <a:xfrm>
              <a:off x="6002345" y="3428953"/>
              <a:ext cx="406218" cy="261696"/>
            </a:xfrm>
            <a:custGeom>
              <a:avLst/>
              <a:gdLst/>
              <a:ahLst/>
              <a:cxnLst/>
              <a:rect l="l" t="t" r="r" b="b"/>
              <a:pathLst>
                <a:path w="461611" h="297382" extrusionOk="0">
                  <a:moveTo>
                    <a:pt x="461611" y="147452"/>
                  </a:moveTo>
                  <a:lnTo>
                    <a:pt x="410609" y="54169"/>
                  </a:lnTo>
                  <a:lnTo>
                    <a:pt x="325619" y="54169"/>
                  </a:lnTo>
                  <a:lnTo>
                    <a:pt x="325619" y="40557"/>
                  </a:lnTo>
                  <a:lnTo>
                    <a:pt x="406489" y="40557"/>
                  </a:lnTo>
                  <a:lnTo>
                    <a:pt x="406489" y="0"/>
                  </a:lnTo>
                  <a:lnTo>
                    <a:pt x="299004" y="0"/>
                  </a:lnTo>
                  <a:lnTo>
                    <a:pt x="238609" y="40440"/>
                  </a:lnTo>
                  <a:lnTo>
                    <a:pt x="82521" y="40440"/>
                  </a:lnTo>
                  <a:lnTo>
                    <a:pt x="82521" y="53961"/>
                  </a:lnTo>
                  <a:lnTo>
                    <a:pt x="242720" y="53961"/>
                  </a:lnTo>
                  <a:lnTo>
                    <a:pt x="303115" y="13522"/>
                  </a:lnTo>
                  <a:lnTo>
                    <a:pt x="392966" y="13522"/>
                  </a:lnTo>
                  <a:lnTo>
                    <a:pt x="392966" y="27044"/>
                  </a:lnTo>
                  <a:lnTo>
                    <a:pt x="311112" y="27044"/>
                  </a:lnTo>
                  <a:lnTo>
                    <a:pt x="250356" y="67718"/>
                  </a:lnTo>
                  <a:lnTo>
                    <a:pt x="13803" y="67718"/>
                  </a:lnTo>
                  <a:lnTo>
                    <a:pt x="13803" y="53971"/>
                  </a:lnTo>
                  <a:lnTo>
                    <a:pt x="68997" y="53971"/>
                  </a:lnTo>
                  <a:lnTo>
                    <a:pt x="68997" y="40449"/>
                  </a:lnTo>
                  <a:lnTo>
                    <a:pt x="0" y="40449"/>
                  </a:lnTo>
                  <a:lnTo>
                    <a:pt x="0" y="81231"/>
                  </a:lnTo>
                  <a:lnTo>
                    <a:pt x="14777" y="81231"/>
                  </a:lnTo>
                  <a:lnTo>
                    <a:pt x="14777" y="139835"/>
                  </a:lnTo>
                  <a:lnTo>
                    <a:pt x="180458" y="202883"/>
                  </a:lnTo>
                  <a:lnTo>
                    <a:pt x="32971" y="202883"/>
                  </a:lnTo>
                  <a:lnTo>
                    <a:pt x="8493" y="247622"/>
                  </a:lnTo>
                  <a:lnTo>
                    <a:pt x="20357" y="254113"/>
                  </a:lnTo>
                  <a:lnTo>
                    <a:pt x="40994" y="216405"/>
                  </a:lnTo>
                  <a:lnTo>
                    <a:pt x="56447" y="216405"/>
                  </a:lnTo>
                  <a:cubicBezTo>
                    <a:pt x="47684" y="224986"/>
                    <a:pt x="42238" y="236931"/>
                    <a:pt x="42238" y="250137"/>
                  </a:cubicBezTo>
                  <a:cubicBezTo>
                    <a:pt x="42238" y="276189"/>
                    <a:pt x="63434" y="297383"/>
                    <a:pt x="89490" y="297383"/>
                  </a:cubicBezTo>
                  <a:cubicBezTo>
                    <a:pt x="113399" y="297383"/>
                    <a:pt x="133206" y="279939"/>
                    <a:pt x="136308" y="256871"/>
                  </a:cubicBezTo>
                  <a:lnTo>
                    <a:pt x="150327" y="256871"/>
                  </a:lnTo>
                  <a:cubicBezTo>
                    <a:pt x="153483" y="279885"/>
                    <a:pt x="173263" y="297383"/>
                    <a:pt x="197137" y="297383"/>
                  </a:cubicBezTo>
                  <a:cubicBezTo>
                    <a:pt x="220983" y="297383"/>
                    <a:pt x="240754" y="279858"/>
                    <a:pt x="243928" y="256871"/>
                  </a:cubicBezTo>
                  <a:lnTo>
                    <a:pt x="312320" y="256871"/>
                  </a:lnTo>
                  <a:cubicBezTo>
                    <a:pt x="315602" y="279741"/>
                    <a:pt x="335320" y="297383"/>
                    <a:pt x="359085" y="297383"/>
                  </a:cubicBezTo>
                  <a:cubicBezTo>
                    <a:pt x="382967" y="297383"/>
                    <a:pt x="402748" y="279579"/>
                    <a:pt x="405894" y="256547"/>
                  </a:cubicBezTo>
                  <a:lnTo>
                    <a:pt x="461602" y="256817"/>
                  </a:lnTo>
                  <a:lnTo>
                    <a:pt x="461602" y="147452"/>
                  </a:lnTo>
                  <a:close/>
                  <a:moveTo>
                    <a:pt x="230188" y="216405"/>
                  </a:moveTo>
                  <a:lnTo>
                    <a:pt x="247128" y="216405"/>
                  </a:lnTo>
                  <a:lnTo>
                    <a:pt x="261779" y="243187"/>
                  </a:lnTo>
                  <a:lnTo>
                    <a:pt x="243874" y="243124"/>
                  </a:lnTo>
                  <a:cubicBezTo>
                    <a:pt x="242323" y="232730"/>
                    <a:pt x="237373" y="223436"/>
                    <a:pt x="230188" y="216405"/>
                  </a:cubicBezTo>
                  <a:lnTo>
                    <a:pt x="230188" y="216405"/>
                  </a:lnTo>
                  <a:close/>
                  <a:moveTo>
                    <a:pt x="136758" y="81231"/>
                  </a:moveTo>
                  <a:lnTo>
                    <a:pt x="176653" y="81231"/>
                  </a:lnTo>
                  <a:lnTo>
                    <a:pt x="176653" y="186963"/>
                  </a:lnTo>
                  <a:lnTo>
                    <a:pt x="136758" y="171782"/>
                  </a:lnTo>
                  <a:lnTo>
                    <a:pt x="136758" y="81231"/>
                  </a:lnTo>
                  <a:close/>
                  <a:moveTo>
                    <a:pt x="123235" y="166635"/>
                  </a:moveTo>
                  <a:lnTo>
                    <a:pt x="82529" y="151148"/>
                  </a:lnTo>
                  <a:lnTo>
                    <a:pt x="82529" y="81231"/>
                  </a:lnTo>
                  <a:lnTo>
                    <a:pt x="123235" y="81231"/>
                  </a:lnTo>
                  <a:lnTo>
                    <a:pt x="123235" y="166635"/>
                  </a:lnTo>
                  <a:close/>
                  <a:moveTo>
                    <a:pt x="190176" y="81231"/>
                  </a:moveTo>
                  <a:lnTo>
                    <a:pt x="244423" y="81231"/>
                  </a:lnTo>
                  <a:lnTo>
                    <a:pt x="244423" y="202883"/>
                  </a:lnTo>
                  <a:lnTo>
                    <a:pt x="218486" y="202883"/>
                  </a:lnTo>
                  <a:lnTo>
                    <a:pt x="190176" y="192110"/>
                  </a:lnTo>
                  <a:lnTo>
                    <a:pt x="190176" y="81231"/>
                  </a:lnTo>
                  <a:close/>
                  <a:moveTo>
                    <a:pt x="262545" y="216405"/>
                  </a:moveTo>
                  <a:lnTo>
                    <a:pt x="312104" y="216405"/>
                  </a:lnTo>
                  <a:lnTo>
                    <a:pt x="312104" y="243349"/>
                  </a:lnTo>
                  <a:lnTo>
                    <a:pt x="277223" y="243232"/>
                  </a:lnTo>
                  <a:lnTo>
                    <a:pt x="262545" y="216405"/>
                  </a:lnTo>
                  <a:close/>
                  <a:moveTo>
                    <a:pt x="312104" y="42648"/>
                  </a:moveTo>
                  <a:lnTo>
                    <a:pt x="312104" y="202883"/>
                  </a:lnTo>
                  <a:lnTo>
                    <a:pt x="257947" y="202883"/>
                  </a:lnTo>
                  <a:lnTo>
                    <a:pt x="257947" y="78905"/>
                  </a:lnTo>
                  <a:lnTo>
                    <a:pt x="312104" y="42648"/>
                  </a:lnTo>
                  <a:close/>
                  <a:moveTo>
                    <a:pt x="28309" y="81231"/>
                  </a:moveTo>
                  <a:lnTo>
                    <a:pt x="69006" y="81231"/>
                  </a:lnTo>
                  <a:lnTo>
                    <a:pt x="69006" y="146000"/>
                  </a:lnTo>
                  <a:lnTo>
                    <a:pt x="28309" y="130513"/>
                  </a:lnTo>
                  <a:lnTo>
                    <a:pt x="28309" y="81231"/>
                  </a:lnTo>
                  <a:close/>
                  <a:moveTo>
                    <a:pt x="164103" y="216405"/>
                  </a:moveTo>
                  <a:cubicBezTo>
                    <a:pt x="156945" y="223418"/>
                    <a:pt x="151995" y="232757"/>
                    <a:pt x="150426" y="243124"/>
                  </a:cubicBezTo>
                  <a:lnTo>
                    <a:pt x="136209" y="243124"/>
                  </a:lnTo>
                  <a:cubicBezTo>
                    <a:pt x="134622" y="232802"/>
                    <a:pt x="129682" y="223400"/>
                    <a:pt x="122550" y="216405"/>
                  </a:cubicBezTo>
                  <a:lnTo>
                    <a:pt x="164103" y="216405"/>
                  </a:lnTo>
                  <a:close/>
                  <a:moveTo>
                    <a:pt x="89498" y="283861"/>
                  </a:moveTo>
                  <a:cubicBezTo>
                    <a:pt x="70899" y="283861"/>
                    <a:pt x="55762" y="268734"/>
                    <a:pt x="55762" y="250128"/>
                  </a:cubicBezTo>
                  <a:cubicBezTo>
                    <a:pt x="55762" y="231531"/>
                    <a:pt x="70890" y="216396"/>
                    <a:pt x="89498" y="216396"/>
                  </a:cubicBezTo>
                  <a:cubicBezTo>
                    <a:pt x="108098" y="216396"/>
                    <a:pt x="123235" y="231531"/>
                    <a:pt x="123235" y="250128"/>
                  </a:cubicBezTo>
                  <a:cubicBezTo>
                    <a:pt x="123235" y="268734"/>
                    <a:pt x="108098" y="283861"/>
                    <a:pt x="89498" y="283861"/>
                  </a:cubicBezTo>
                  <a:close/>
                  <a:moveTo>
                    <a:pt x="197145" y="283861"/>
                  </a:moveTo>
                  <a:cubicBezTo>
                    <a:pt x="178546" y="283861"/>
                    <a:pt x="163409" y="268734"/>
                    <a:pt x="163409" y="250128"/>
                  </a:cubicBezTo>
                  <a:cubicBezTo>
                    <a:pt x="163409" y="231531"/>
                    <a:pt x="178546" y="216396"/>
                    <a:pt x="197145" y="216396"/>
                  </a:cubicBezTo>
                  <a:cubicBezTo>
                    <a:pt x="215745" y="216396"/>
                    <a:pt x="230882" y="231531"/>
                    <a:pt x="230882" y="250128"/>
                  </a:cubicBezTo>
                  <a:cubicBezTo>
                    <a:pt x="230882" y="268734"/>
                    <a:pt x="215745" y="283861"/>
                    <a:pt x="197145" y="283861"/>
                  </a:cubicBezTo>
                  <a:close/>
                  <a:moveTo>
                    <a:pt x="359103" y="283861"/>
                  </a:moveTo>
                  <a:cubicBezTo>
                    <a:pt x="340504" y="283861"/>
                    <a:pt x="325366" y="268734"/>
                    <a:pt x="325366" y="250128"/>
                  </a:cubicBezTo>
                  <a:cubicBezTo>
                    <a:pt x="325339" y="231828"/>
                    <a:pt x="340395" y="216323"/>
                    <a:pt x="359103" y="216396"/>
                  </a:cubicBezTo>
                  <a:cubicBezTo>
                    <a:pt x="377702" y="216396"/>
                    <a:pt x="392839" y="231531"/>
                    <a:pt x="392839" y="250128"/>
                  </a:cubicBezTo>
                  <a:cubicBezTo>
                    <a:pt x="392831" y="268734"/>
                    <a:pt x="377702" y="283861"/>
                    <a:pt x="359103" y="283861"/>
                  </a:cubicBezTo>
                  <a:close/>
                  <a:moveTo>
                    <a:pt x="405822" y="243025"/>
                  </a:moveTo>
                  <a:cubicBezTo>
                    <a:pt x="402387" y="220326"/>
                    <a:pt x="382742" y="202883"/>
                    <a:pt x="359103" y="202883"/>
                  </a:cubicBezTo>
                  <a:cubicBezTo>
                    <a:pt x="346039" y="202883"/>
                    <a:pt x="334193" y="208219"/>
                    <a:pt x="325628" y="216819"/>
                  </a:cubicBezTo>
                  <a:lnTo>
                    <a:pt x="325628" y="67700"/>
                  </a:lnTo>
                  <a:lnTo>
                    <a:pt x="402595" y="67700"/>
                  </a:lnTo>
                  <a:lnTo>
                    <a:pt x="409987" y="81222"/>
                  </a:lnTo>
                  <a:lnTo>
                    <a:pt x="339034" y="81222"/>
                  </a:lnTo>
                  <a:lnTo>
                    <a:pt x="339034" y="162335"/>
                  </a:lnTo>
                  <a:lnTo>
                    <a:pt x="393083" y="162335"/>
                  </a:lnTo>
                  <a:lnTo>
                    <a:pt x="393083" y="148813"/>
                  </a:lnTo>
                  <a:lnTo>
                    <a:pt x="379595" y="148813"/>
                  </a:lnTo>
                  <a:lnTo>
                    <a:pt x="379595" y="94735"/>
                  </a:lnTo>
                  <a:lnTo>
                    <a:pt x="417380" y="94735"/>
                  </a:lnTo>
                  <a:lnTo>
                    <a:pt x="446951" y="148813"/>
                  </a:lnTo>
                  <a:lnTo>
                    <a:pt x="406606" y="148813"/>
                  </a:lnTo>
                  <a:lnTo>
                    <a:pt x="406606" y="162335"/>
                  </a:lnTo>
                  <a:lnTo>
                    <a:pt x="448096" y="162335"/>
                  </a:lnTo>
                  <a:lnTo>
                    <a:pt x="448096" y="175857"/>
                  </a:lnTo>
                  <a:lnTo>
                    <a:pt x="440776" y="175857"/>
                  </a:lnTo>
                  <a:cubicBezTo>
                    <a:pt x="429596" y="175857"/>
                    <a:pt x="420490" y="184952"/>
                    <a:pt x="420490" y="196140"/>
                  </a:cubicBezTo>
                  <a:cubicBezTo>
                    <a:pt x="420490" y="207318"/>
                    <a:pt x="429587" y="216414"/>
                    <a:pt x="440776" y="216414"/>
                  </a:cubicBezTo>
                  <a:lnTo>
                    <a:pt x="448096" y="216414"/>
                  </a:lnTo>
                  <a:lnTo>
                    <a:pt x="448096" y="243241"/>
                  </a:lnTo>
                  <a:lnTo>
                    <a:pt x="405822" y="243025"/>
                  </a:lnTo>
                  <a:close/>
                  <a:moveTo>
                    <a:pt x="352548" y="148804"/>
                  </a:moveTo>
                  <a:lnTo>
                    <a:pt x="352548" y="94725"/>
                  </a:lnTo>
                  <a:lnTo>
                    <a:pt x="366072" y="94725"/>
                  </a:lnTo>
                  <a:lnTo>
                    <a:pt x="366072" y="148804"/>
                  </a:lnTo>
                  <a:lnTo>
                    <a:pt x="352548" y="148804"/>
                  </a:lnTo>
                  <a:close/>
                  <a:moveTo>
                    <a:pt x="448096" y="189361"/>
                  </a:moveTo>
                  <a:lnTo>
                    <a:pt x="448096" y="202883"/>
                  </a:lnTo>
                  <a:lnTo>
                    <a:pt x="440776" y="202883"/>
                  </a:lnTo>
                  <a:cubicBezTo>
                    <a:pt x="437052" y="202883"/>
                    <a:pt x="434014" y="199854"/>
                    <a:pt x="434014" y="196122"/>
                  </a:cubicBezTo>
                  <a:cubicBezTo>
                    <a:pt x="434014" y="192390"/>
                    <a:pt x="437043" y="189361"/>
                    <a:pt x="440776" y="189361"/>
                  </a:cubicBezTo>
                  <a:lnTo>
                    <a:pt x="448096" y="189361"/>
                  </a:lnTo>
                  <a:lnTo>
                    <a:pt x="448096" y="18936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" name="Google Shape;777;p60"/>
            <p:cNvSpPr/>
            <p:nvPr/>
          </p:nvSpPr>
          <p:spPr>
            <a:xfrm>
              <a:off x="6300429" y="3583560"/>
              <a:ext cx="23769" cy="11898"/>
            </a:xfrm>
            <a:custGeom>
              <a:avLst/>
              <a:gdLst/>
              <a:ahLst/>
              <a:cxnLst/>
              <a:rect l="l" t="t" r="r" b="b"/>
              <a:pathLst>
                <a:path w="27010" h="13521" extrusionOk="0">
                  <a:moveTo>
                    <a:pt x="0" y="0"/>
                  </a:moveTo>
                  <a:lnTo>
                    <a:pt x="27011" y="0"/>
                  </a:lnTo>
                  <a:lnTo>
                    <a:pt x="27011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" name="Google Shape;778;p60"/>
            <p:cNvSpPr/>
            <p:nvPr/>
          </p:nvSpPr>
          <p:spPr>
            <a:xfrm>
              <a:off x="6300056" y="3630861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89" y="40980"/>
                    <a:pt x="40985" y="31785"/>
                    <a:pt x="40985" y="20490"/>
                  </a:cubicBezTo>
                  <a:cubicBezTo>
                    <a:pt x="40985" y="9195"/>
                    <a:pt x="31789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52" y="27458"/>
                    <a:pt x="13523" y="24330"/>
                    <a:pt x="13523" y="20490"/>
                  </a:cubicBezTo>
                  <a:cubicBezTo>
                    <a:pt x="13523" y="16650"/>
                    <a:pt x="16652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0"/>
                    <a:pt x="24333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" name="Google Shape;779;p60"/>
            <p:cNvSpPr/>
            <p:nvPr/>
          </p:nvSpPr>
          <p:spPr>
            <a:xfrm>
              <a:off x="6157661" y="3630861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89" y="40980"/>
                    <a:pt x="40985" y="31785"/>
                    <a:pt x="40985" y="20490"/>
                  </a:cubicBezTo>
                  <a:cubicBezTo>
                    <a:pt x="40985" y="9195"/>
                    <a:pt x="31789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52" y="27458"/>
                    <a:pt x="13523" y="24330"/>
                    <a:pt x="13523" y="20490"/>
                  </a:cubicBezTo>
                  <a:cubicBezTo>
                    <a:pt x="13523" y="16650"/>
                    <a:pt x="16652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0"/>
                    <a:pt x="24333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" name="Google Shape;780;p60"/>
            <p:cNvSpPr/>
            <p:nvPr/>
          </p:nvSpPr>
          <p:spPr>
            <a:xfrm>
              <a:off x="6063016" y="3630861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89" y="40980"/>
                    <a:pt x="40985" y="31785"/>
                    <a:pt x="40985" y="20490"/>
                  </a:cubicBezTo>
                  <a:cubicBezTo>
                    <a:pt x="40985" y="9195"/>
                    <a:pt x="31798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52" y="27458"/>
                    <a:pt x="13523" y="24330"/>
                    <a:pt x="13523" y="20490"/>
                  </a:cubicBezTo>
                  <a:cubicBezTo>
                    <a:pt x="13523" y="16650"/>
                    <a:pt x="16652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0"/>
                    <a:pt x="24342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81" name="Google Shape;781;p60"/>
          <p:cNvGrpSpPr/>
          <p:nvPr/>
        </p:nvGrpSpPr>
        <p:grpSpPr>
          <a:xfrm>
            <a:off x="1536192" y="2206800"/>
            <a:ext cx="431383" cy="198751"/>
            <a:chOff x="1536192" y="2206800"/>
            <a:chExt cx="431383" cy="198751"/>
          </a:xfrm>
        </p:grpSpPr>
        <p:grpSp>
          <p:nvGrpSpPr>
            <p:cNvPr id="782" name="Google Shape;782;p60"/>
            <p:cNvGrpSpPr/>
            <p:nvPr/>
          </p:nvGrpSpPr>
          <p:grpSpPr>
            <a:xfrm>
              <a:off x="1536192" y="2225844"/>
              <a:ext cx="278990" cy="179707"/>
              <a:chOff x="6002345" y="3428953"/>
              <a:chExt cx="406218" cy="261696"/>
            </a:xfrm>
          </p:grpSpPr>
          <p:sp>
            <p:nvSpPr>
              <p:cNvPr id="783" name="Google Shape;783;p60"/>
              <p:cNvSpPr/>
              <p:nvPr/>
            </p:nvSpPr>
            <p:spPr>
              <a:xfrm>
                <a:off x="6002345" y="3428953"/>
                <a:ext cx="406218" cy="261696"/>
              </a:xfrm>
              <a:custGeom>
                <a:avLst/>
                <a:gdLst/>
                <a:ahLst/>
                <a:cxnLst/>
                <a:rect l="l" t="t" r="r" b="b"/>
                <a:pathLst>
                  <a:path w="461611" h="297382" extrusionOk="0">
                    <a:moveTo>
                      <a:pt x="461611" y="147452"/>
                    </a:moveTo>
                    <a:lnTo>
                      <a:pt x="410609" y="54169"/>
                    </a:lnTo>
                    <a:lnTo>
                      <a:pt x="325619" y="54169"/>
                    </a:lnTo>
                    <a:lnTo>
                      <a:pt x="325619" y="40557"/>
                    </a:lnTo>
                    <a:lnTo>
                      <a:pt x="406489" y="40557"/>
                    </a:lnTo>
                    <a:lnTo>
                      <a:pt x="406489" y="0"/>
                    </a:lnTo>
                    <a:lnTo>
                      <a:pt x="299004" y="0"/>
                    </a:lnTo>
                    <a:lnTo>
                      <a:pt x="238609" y="40440"/>
                    </a:lnTo>
                    <a:lnTo>
                      <a:pt x="82521" y="40440"/>
                    </a:lnTo>
                    <a:lnTo>
                      <a:pt x="82521" y="53961"/>
                    </a:lnTo>
                    <a:lnTo>
                      <a:pt x="242720" y="53961"/>
                    </a:lnTo>
                    <a:lnTo>
                      <a:pt x="303115" y="13522"/>
                    </a:lnTo>
                    <a:lnTo>
                      <a:pt x="392966" y="13522"/>
                    </a:lnTo>
                    <a:lnTo>
                      <a:pt x="392966" y="27044"/>
                    </a:lnTo>
                    <a:lnTo>
                      <a:pt x="311112" y="27044"/>
                    </a:lnTo>
                    <a:lnTo>
                      <a:pt x="250356" y="67718"/>
                    </a:lnTo>
                    <a:lnTo>
                      <a:pt x="13803" y="67718"/>
                    </a:lnTo>
                    <a:lnTo>
                      <a:pt x="13803" y="53971"/>
                    </a:lnTo>
                    <a:lnTo>
                      <a:pt x="68997" y="53971"/>
                    </a:lnTo>
                    <a:lnTo>
                      <a:pt x="68997" y="40449"/>
                    </a:lnTo>
                    <a:lnTo>
                      <a:pt x="0" y="40449"/>
                    </a:lnTo>
                    <a:lnTo>
                      <a:pt x="0" y="81231"/>
                    </a:lnTo>
                    <a:lnTo>
                      <a:pt x="14777" y="81231"/>
                    </a:lnTo>
                    <a:lnTo>
                      <a:pt x="14777" y="139835"/>
                    </a:lnTo>
                    <a:lnTo>
                      <a:pt x="180458" y="202883"/>
                    </a:lnTo>
                    <a:lnTo>
                      <a:pt x="32971" y="202883"/>
                    </a:lnTo>
                    <a:lnTo>
                      <a:pt x="8493" y="247622"/>
                    </a:lnTo>
                    <a:lnTo>
                      <a:pt x="20357" y="254113"/>
                    </a:lnTo>
                    <a:lnTo>
                      <a:pt x="40994" y="216405"/>
                    </a:lnTo>
                    <a:lnTo>
                      <a:pt x="56447" y="216405"/>
                    </a:lnTo>
                    <a:cubicBezTo>
                      <a:pt x="47684" y="224986"/>
                      <a:pt x="42238" y="236931"/>
                      <a:pt x="42238" y="250137"/>
                    </a:cubicBezTo>
                    <a:cubicBezTo>
                      <a:pt x="42238" y="276189"/>
                      <a:pt x="63434" y="297383"/>
                      <a:pt x="89490" y="297383"/>
                    </a:cubicBezTo>
                    <a:cubicBezTo>
                      <a:pt x="113399" y="297383"/>
                      <a:pt x="133206" y="279939"/>
                      <a:pt x="136308" y="256871"/>
                    </a:cubicBezTo>
                    <a:lnTo>
                      <a:pt x="150327" y="256871"/>
                    </a:lnTo>
                    <a:cubicBezTo>
                      <a:pt x="153483" y="279885"/>
                      <a:pt x="173263" y="297383"/>
                      <a:pt x="197137" y="297383"/>
                    </a:cubicBezTo>
                    <a:cubicBezTo>
                      <a:pt x="220983" y="297383"/>
                      <a:pt x="240754" y="279858"/>
                      <a:pt x="243928" y="256871"/>
                    </a:cubicBezTo>
                    <a:lnTo>
                      <a:pt x="312320" y="256871"/>
                    </a:lnTo>
                    <a:cubicBezTo>
                      <a:pt x="315602" y="279741"/>
                      <a:pt x="335320" y="297383"/>
                      <a:pt x="359085" y="297383"/>
                    </a:cubicBezTo>
                    <a:cubicBezTo>
                      <a:pt x="382967" y="297383"/>
                      <a:pt x="402748" y="279579"/>
                      <a:pt x="405894" y="256547"/>
                    </a:cubicBezTo>
                    <a:lnTo>
                      <a:pt x="461602" y="256817"/>
                    </a:lnTo>
                    <a:lnTo>
                      <a:pt x="461602" y="147452"/>
                    </a:lnTo>
                    <a:close/>
                    <a:moveTo>
                      <a:pt x="230188" y="216405"/>
                    </a:moveTo>
                    <a:lnTo>
                      <a:pt x="247128" y="216405"/>
                    </a:lnTo>
                    <a:lnTo>
                      <a:pt x="261779" y="243187"/>
                    </a:lnTo>
                    <a:lnTo>
                      <a:pt x="243874" y="243124"/>
                    </a:lnTo>
                    <a:cubicBezTo>
                      <a:pt x="242323" y="232730"/>
                      <a:pt x="237373" y="223436"/>
                      <a:pt x="230188" y="216405"/>
                    </a:cubicBezTo>
                    <a:lnTo>
                      <a:pt x="230188" y="216405"/>
                    </a:lnTo>
                    <a:close/>
                    <a:moveTo>
                      <a:pt x="136758" y="81231"/>
                    </a:moveTo>
                    <a:lnTo>
                      <a:pt x="176653" y="81231"/>
                    </a:lnTo>
                    <a:lnTo>
                      <a:pt x="176653" y="186963"/>
                    </a:lnTo>
                    <a:lnTo>
                      <a:pt x="136758" y="171782"/>
                    </a:lnTo>
                    <a:lnTo>
                      <a:pt x="136758" y="81231"/>
                    </a:lnTo>
                    <a:close/>
                    <a:moveTo>
                      <a:pt x="123235" y="166635"/>
                    </a:moveTo>
                    <a:lnTo>
                      <a:pt x="82529" y="151148"/>
                    </a:lnTo>
                    <a:lnTo>
                      <a:pt x="82529" y="81231"/>
                    </a:lnTo>
                    <a:lnTo>
                      <a:pt x="123235" y="81231"/>
                    </a:lnTo>
                    <a:lnTo>
                      <a:pt x="123235" y="166635"/>
                    </a:lnTo>
                    <a:close/>
                    <a:moveTo>
                      <a:pt x="190176" y="81231"/>
                    </a:moveTo>
                    <a:lnTo>
                      <a:pt x="244423" y="81231"/>
                    </a:lnTo>
                    <a:lnTo>
                      <a:pt x="244423" y="202883"/>
                    </a:lnTo>
                    <a:lnTo>
                      <a:pt x="218486" y="202883"/>
                    </a:lnTo>
                    <a:lnTo>
                      <a:pt x="190176" y="192110"/>
                    </a:lnTo>
                    <a:lnTo>
                      <a:pt x="190176" y="81231"/>
                    </a:lnTo>
                    <a:close/>
                    <a:moveTo>
                      <a:pt x="262545" y="216405"/>
                    </a:moveTo>
                    <a:lnTo>
                      <a:pt x="312104" y="216405"/>
                    </a:lnTo>
                    <a:lnTo>
                      <a:pt x="312104" y="243349"/>
                    </a:lnTo>
                    <a:lnTo>
                      <a:pt x="277223" y="243232"/>
                    </a:lnTo>
                    <a:lnTo>
                      <a:pt x="262545" y="216405"/>
                    </a:lnTo>
                    <a:close/>
                    <a:moveTo>
                      <a:pt x="312104" y="42648"/>
                    </a:moveTo>
                    <a:lnTo>
                      <a:pt x="312104" y="202883"/>
                    </a:lnTo>
                    <a:lnTo>
                      <a:pt x="257947" y="202883"/>
                    </a:lnTo>
                    <a:lnTo>
                      <a:pt x="257947" y="78905"/>
                    </a:lnTo>
                    <a:lnTo>
                      <a:pt x="312104" y="42648"/>
                    </a:lnTo>
                    <a:close/>
                    <a:moveTo>
                      <a:pt x="28309" y="81231"/>
                    </a:moveTo>
                    <a:lnTo>
                      <a:pt x="69006" y="81231"/>
                    </a:lnTo>
                    <a:lnTo>
                      <a:pt x="69006" y="146000"/>
                    </a:lnTo>
                    <a:lnTo>
                      <a:pt x="28309" y="130513"/>
                    </a:lnTo>
                    <a:lnTo>
                      <a:pt x="28309" y="81231"/>
                    </a:lnTo>
                    <a:close/>
                    <a:moveTo>
                      <a:pt x="164103" y="216405"/>
                    </a:moveTo>
                    <a:cubicBezTo>
                      <a:pt x="156945" y="223418"/>
                      <a:pt x="151995" y="232757"/>
                      <a:pt x="150426" y="243124"/>
                    </a:cubicBezTo>
                    <a:lnTo>
                      <a:pt x="136209" y="243124"/>
                    </a:lnTo>
                    <a:cubicBezTo>
                      <a:pt x="134622" y="232802"/>
                      <a:pt x="129682" y="223400"/>
                      <a:pt x="122550" y="216405"/>
                    </a:cubicBezTo>
                    <a:lnTo>
                      <a:pt x="164103" y="216405"/>
                    </a:lnTo>
                    <a:close/>
                    <a:moveTo>
                      <a:pt x="89498" y="283861"/>
                    </a:moveTo>
                    <a:cubicBezTo>
                      <a:pt x="70899" y="283861"/>
                      <a:pt x="55762" y="268734"/>
                      <a:pt x="55762" y="250128"/>
                    </a:cubicBezTo>
                    <a:cubicBezTo>
                      <a:pt x="55762" y="231531"/>
                      <a:pt x="70890" y="216396"/>
                      <a:pt x="89498" y="216396"/>
                    </a:cubicBezTo>
                    <a:cubicBezTo>
                      <a:pt x="108098" y="216396"/>
                      <a:pt x="123235" y="231531"/>
                      <a:pt x="123235" y="250128"/>
                    </a:cubicBezTo>
                    <a:cubicBezTo>
                      <a:pt x="123235" y="268734"/>
                      <a:pt x="108098" y="283861"/>
                      <a:pt x="89498" y="283861"/>
                    </a:cubicBezTo>
                    <a:close/>
                    <a:moveTo>
                      <a:pt x="197145" y="283861"/>
                    </a:moveTo>
                    <a:cubicBezTo>
                      <a:pt x="178546" y="283861"/>
                      <a:pt x="163409" y="268734"/>
                      <a:pt x="163409" y="250128"/>
                    </a:cubicBezTo>
                    <a:cubicBezTo>
                      <a:pt x="163409" y="231531"/>
                      <a:pt x="178546" y="216396"/>
                      <a:pt x="197145" y="216396"/>
                    </a:cubicBezTo>
                    <a:cubicBezTo>
                      <a:pt x="215745" y="216396"/>
                      <a:pt x="230882" y="231531"/>
                      <a:pt x="230882" y="250128"/>
                    </a:cubicBezTo>
                    <a:cubicBezTo>
                      <a:pt x="230882" y="268734"/>
                      <a:pt x="215745" y="283861"/>
                      <a:pt x="197145" y="283861"/>
                    </a:cubicBezTo>
                    <a:close/>
                    <a:moveTo>
                      <a:pt x="359103" y="283861"/>
                    </a:moveTo>
                    <a:cubicBezTo>
                      <a:pt x="340504" y="283861"/>
                      <a:pt x="325366" y="268734"/>
                      <a:pt x="325366" y="250128"/>
                    </a:cubicBezTo>
                    <a:cubicBezTo>
                      <a:pt x="325339" y="231828"/>
                      <a:pt x="340395" y="216323"/>
                      <a:pt x="359103" y="216396"/>
                    </a:cubicBezTo>
                    <a:cubicBezTo>
                      <a:pt x="377702" y="216396"/>
                      <a:pt x="392839" y="231531"/>
                      <a:pt x="392839" y="250128"/>
                    </a:cubicBezTo>
                    <a:cubicBezTo>
                      <a:pt x="392831" y="268734"/>
                      <a:pt x="377702" y="283861"/>
                      <a:pt x="359103" y="283861"/>
                    </a:cubicBezTo>
                    <a:close/>
                    <a:moveTo>
                      <a:pt x="405822" y="243025"/>
                    </a:moveTo>
                    <a:cubicBezTo>
                      <a:pt x="402387" y="220326"/>
                      <a:pt x="382742" y="202883"/>
                      <a:pt x="359103" y="202883"/>
                    </a:cubicBezTo>
                    <a:cubicBezTo>
                      <a:pt x="346039" y="202883"/>
                      <a:pt x="334193" y="208219"/>
                      <a:pt x="325628" y="216819"/>
                    </a:cubicBezTo>
                    <a:lnTo>
                      <a:pt x="325628" y="67700"/>
                    </a:lnTo>
                    <a:lnTo>
                      <a:pt x="402595" y="67700"/>
                    </a:lnTo>
                    <a:lnTo>
                      <a:pt x="409987" y="81222"/>
                    </a:lnTo>
                    <a:lnTo>
                      <a:pt x="339034" y="81222"/>
                    </a:lnTo>
                    <a:lnTo>
                      <a:pt x="339034" y="162335"/>
                    </a:lnTo>
                    <a:lnTo>
                      <a:pt x="393083" y="162335"/>
                    </a:lnTo>
                    <a:lnTo>
                      <a:pt x="393083" y="148813"/>
                    </a:lnTo>
                    <a:lnTo>
                      <a:pt x="379595" y="148813"/>
                    </a:lnTo>
                    <a:lnTo>
                      <a:pt x="379595" y="94735"/>
                    </a:lnTo>
                    <a:lnTo>
                      <a:pt x="417380" y="94735"/>
                    </a:lnTo>
                    <a:lnTo>
                      <a:pt x="446951" y="148813"/>
                    </a:lnTo>
                    <a:lnTo>
                      <a:pt x="406606" y="148813"/>
                    </a:lnTo>
                    <a:lnTo>
                      <a:pt x="406606" y="162335"/>
                    </a:lnTo>
                    <a:lnTo>
                      <a:pt x="448096" y="162335"/>
                    </a:lnTo>
                    <a:lnTo>
                      <a:pt x="448096" y="175857"/>
                    </a:lnTo>
                    <a:lnTo>
                      <a:pt x="440776" y="175857"/>
                    </a:lnTo>
                    <a:cubicBezTo>
                      <a:pt x="429596" y="175857"/>
                      <a:pt x="420490" y="184952"/>
                      <a:pt x="420490" y="196140"/>
                    </a:cubicBezTo>
                    <a:cubicBezTo>
                      <a:pt x="420490" y="207318"/>
                      <a:pt x="429587" y="216414"/>
                      <a:pt x="440776" y="216414"/>
                    </a:cubicBezTo>
                    <a:lnTo>
                      <a:pt x="448096" y="216414"/>
                    </a:lnTo>
                    <a:lnTo>
                      <a:pt x="448096" y="243241"/>
                    </a:lnTo>
                    <a:lnTo>
                      <a:pt x="405822" y="243025"/>
                    </a:lnTo>
                    <a:close/>
                    <a:moveTo>
                      <a:pt x="352548" y="148804"/>
                    </a:moveTo>
                    <a:lnTo>
                      <a:pt x="352548" y="94725"/>
                    </a:lnTo>
                    <a:lnTo>
                      <a:pt x="366072" y="94725"/>
                    </a:lnTo>
                    <a:lnTo>
                      <a:pt x="366072" y="148804"/>
                    </a:lnTo>
                    <a:lnTo>
                      <a:pt x="352548" y="148804"/>
                    </a:lnTo>
                    <a:close/>
                    <a:moveTo>
                      <a:pt x="448096" y="189361"/>
                    </a:moveTo>
                    <a:lnTo>
                      <a:pt x="448096" y="202883"/>
                    </a:lnTo>
                    <a:lnTo>
                      <a:pt x="440776" y="202883"/>
                    </a:lnTo>
                    <a:cubicBezTo>
                      <a:pt x="437052" y="202883"/>
                      <a:pt x="434014" y="199854"/>
                      <a:pt x="434014" y="196122"/>
                    </a:cubicBezTo>
                    <a:cubicBezTo>
                      <a:pt x="434014" y="192390"/>
                      <a:pt x="437043" y="189361"/>
                      <a:pt x="440776" y="189361"/>
                    </a:cubicBezTo>
                    <a:lnTo>
                      <a:pt x="448096" y="189361"/>
                    </a:lnTo>
                    <a:lnTo>
                      <a:pt x="448096" y="18936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4" name="Google Shape;784;p60"/>
              <p:cNvSpPr/>
              <p:nvPr/>
            </p:nvSpPr>
            <p:spPr>
              <a:xfrm>
                <a:off x="6300429" y="3583560"/>
                <a:ext cx="23769" cy="11898"/>
              </a:xfrm>
              <a:custGeom>
                <a:avLst/>
                <a:gdLst/>
                <a:ahLst/>
                <a:cxnLst/>
                <a:rect l="l" t="t" r="r" b="b"/>
                <a:pathLst>
                  <a:path w="27010" h="13521" extrusionOk="0">
                    <a:moveTo>
                      <a:pt x="0" y="0"/>
                    </a:moveTo>
                    <a:lnTo>
                      <a:pt x="27011" y="0"/>
                    </a:lnTo>
                    <a:lnTo>
                      <a:pt x="27011" y="13522"/>
                    </a:lnTo>
                    <a:lnTo>
                      <a:pt x="0" y="13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5" name="Google Shape;785;p60"/>
              <p:cNvSpPr/>
              <p:nvPr/>
            </p:nvSpPr>
            <p:spPr>
              <a:xfrm>
                <a:off x="6300056" y="3630861"/>
                <a:ext cx="36067" cy="36062"/>
              </a:xfrm>
              <a:custGeom>
                <a:avLst/>
                <a:gdLst/>
                <a:ahLst/>
                <a:cxnLst/>
                <a:rect l="l" t="t" r="r" b="b"/>
                <a:pathLst>
                  <a:path w="40985" h="40980" extrusionOk="0">
                    <a:moveTo>
                      <a:pt x="20493" y="0"/>
                    </a:moveTo>
                    <a:cubicBezTo>
                      <a:pt x="9196" y="0"/>
                      <a:pt x="0" y="9195"/>
                      <a:pt x="0" y="20490"/>
                    </a:cubicBezTo>
                    <a:cubicBezTo>
                      <a:pt x="0" y="31785"/>
                      <a:pt x="9196" y="40980"/>
                      <a:pt x="20493" y="40980"/>
                    </a:cubicBezTo>
                    <a:cubicBezTo>
                      <a:pt x="31789" y="40980"/>
                      <a:pt x="40985" y="31785"/>
                      <a:pt x="40985" y="20490"/>
                    </a:cubicBezTo>
                    <a:cubicBezTo>
                      <a:pt x="40985" y="9195"/>
                      <a:pt x="31789" y="0"/>
                      <a:pt x="20493" y="0"/>
                    </a:cubicBezTo>
                    <a:close/>
                    <a:moveTo>
                      <a:pt x="20493" y="27458"/>
                    </a:moveTo>
                    <a:cubicBezTo>
                      <a:pt x="16652" y="27458"/>
                      <a:pt x="13523" y="24330"/>
                      <a:pt x="13523" y="20490"/>
                    </a:cubicBezTo>
                    <a:cubicBezTo>
                      <a:pt x="13523" y="16650"/>
                      <a:pt x="16652" y="13522"/>
                      <a:pt x="20493" y="13522"/>
                    </a:cubicBezTo>
                    <a:cubicBezTo>
                      <a:pt x="24333" y="13522"/>
                      <a:pt x="27462" y="16650"/>
                      <a:pt x="27462" y="20490"/>
                    </a:cubicBezTo>
                    <a:cubicBezTo>
                      <a:pt x="27462" y="24330"/>
                      <a:pt x="24333" y="27458"/>
                      <a:pt x="20493" y="2745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" name="Google Shape;786;p60"/>
              <p:cNvSpPr/>
              <p:nvPr/>
            </p:nvSpPr>
            <p:spPr>
              <a:xfrm>
                <a:off x="6157661" y="3630861"/>
                <a:ext cx="36067" cy="36062"/>
              </a:xfrm>
              <a:custGeom>
                <a:avLst/>
                <a:gdLst/>
                <a:ahLst/>
                <a:cxnLst/>
                <a:rect l="l" t="t" r="r" b="b"/>
                <a:pathLst>
                  <a:path w="40985" h="40980" extrusionOk="0">
                    <a:moveTo>
                      <a:pt x="20493" y="0"/>
                    </a:moveTo>
                    <a:cubicBezTo>
                      <a:pt x="9196" y="0"/>
                      <a:pt x="0" y="9195"/>
                      <a:pt x="0" y="20490"/>
                    </a:cubicBezTo>
                    <a:cubicBezTo>
                      <a:pt x="0" y="31785"/>
                      <a:pt x="9196" y="40980"/>
                      <a:pt x="20493" y="40980"/>
                    </a:cubicBezTo>
                    <a:cubicBezTo>
                      <a:pt x="31789" y="40980"/>
                      <a:pt x="40985" y="31785"/>
                      <a:pt x="40985" y="20490"/>
                    </a:cubicBezTo>
                    <a:cubicBezTo>
                      <a:pt x="40985" y="9195"/>
                      <a:pt x="31789" y="0"/>
                      <a:pt x="20493" y="0"/>
                    </a:cubicBezTo>
                    <a:close/>
                    <a:moveTo>
                      <a:pt x="20493" y="27458"/>
                    </a:moveTo>
                    <a:cubicBezTo>
                      <a:pt x="16652" y="27458"/>
                      <a:pt x="13523" y="24330"/>
                      <a:pt x="13523" y="20490"/>
                    </a:cubicBezTo>
                    <a:cubicBezTo>
                      <a:pt x="13523" y="16650"/>
                      <a:pt x="16652" y="13522"/>
                      <a:pt x="20493" y="13522"/>
                    </a:cubicBezTo>
                    <a:cubicBezTo>
                      <a:pt x="24333" y="13522"/>
                      <a:pt x="27462" y="16650"/>
                      <a:pt x="27462" y="20490"/>
                    </a:cubicBezTo>
                    <a:cubicBezTo>
                      <a:pt x="27462" y="24330"/>
                      <a:pt x="24333" y="27458"/>
                      <a:pt x="20493" y="2745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7" name="Google Shape;787;p60"/>
              <p:cNvSpPr/>
              <p:nvPr/>
            </p:nvSpPr>
            <p:spPr>
              <a:xfrm>
                <a:off x="6063016" y="3630861"/>
                <a:ext cx="36067" cy="36062"/>
              </a:xfrm>
              <a:custGeom>
                <a:avLst/>
                <a:gdLst/>
                <a:ahLst/>
                <a:cxnLst/>
                <a:rect l="l" t="t" r="r" b="b"/>
                <a:pathLst>
                  <a:path w="40985" h="40980" extrusionOk="0">
                    <a:moveTo>
                      <a:pt x="20493" y="0"/>
                    </a:moveTo>
                    <a:cubicBezTo>
                      <a:pt x="9196" y="0"/>
                      <a:pt x="0" y="9195"/>
                      <a:pt x="0" y="20490"/>
                    </a:cubicBezTo>
                    <a:cubicBezTo>
                      <a:pt x="0" y="31785"/>
                      <a:pt x="9196" y="40980"/>
                      <a:pt x="20493" y="40980"/>
                    </a:cubicBezTo>
                    <a:cubicBezTo>
                      <a:pt x="31789" y="40980"/>
                      <a:pt x="40985" y="31785"/>
                      <a:pt x="40985" y="20490"/>
                    </a:cubicBezTo>
                    <a:cubicBezTo>
                      <a:pt x="40985" y="9195"/>
                      <a:pt x="31798" y="0"/>
                      <a:pt x="20493" y="0"/>
                    </a:cubicBezTo>
                    <a:close/>
                    <a:moveTo>
                      <a:pt x="20493" y="27458"/>
                    </a:moveTo>
                    <a:cubicBezTo>
                      <a:pt x="16652" y="27458"/>
                      <a:pt x="13523" y="24330"/>
                      <a:pt x="13523" y="20490"/>
                    </a:cubicBezTo>
                    <a:cubicBezTo>
                      <a:pt x="13523" y="16650"/>
                      <a:pt x="16652" y="13522"/>
                      <a:pt x="20493" y="13522"/>
                    </a:cubicBezTo>
                    <a:cubicBezTo>
                      <a:pt x="24333" y="13522"/>
                      <a:pt x="27462" y="16650"/>
                      <a:pt x="27462" y="20490"/>
                    </a:cubicBezTo>
                    <a:cubicBezTo>
                      <a:pt x="27462" y="24330"/>
                      <a:pt x="24342" y="27458"/>
                      <a:pt x="20493" y="2745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788" name="Google Shape;788;p60"/>
            <p:cNvSpPr/>
            <p:nvPr/>
          </p:nvSpPr>
          <p:spPr>
            <a:xfrm>
              <a:off x="1836775" y="2206800"/>
              <a:ext cx="130800" cy="1308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linker"/>
                <a:ea typeface="Blinker"/>
                <a:cs typeface="Blinker"/>
                <a:sym typeface="Blinker"/>
              </a:endParaRPr>
            </a:p>
          </p:txBody>
        </p:sp>
      </p:grpSp>
      <p:grpSp>
        <p:nvGrpSpPr>
          <p:cNvPr id="789" name="Google Shape;789;p60"/>
          <p:cNvGrpSpPr/>
          <p:nvPr/>
        </p:nvGrpSpPr>
        <p:grpSpPr>
          <a:xfrm>
            <a:off x="1123437" y="1945225"/>
            <a:ext cx="342488" cy="210709"/>
            <a:chOff x="1123437" y="1945225"/>
            <a:chExt cx="342488" cy="210709"/>
          </a:xfrm>
        </p:grpSpPr>
        <p:grpSp>
          <p:nvGrpSpPr>
            <p:cNvPr id="790" name="Google Shape;790;p60"/>
            <p:cNvGrpSpPr/>
            <p:nvPr/>
          </p:nvGrpSpPr>
          <p:grpSpPr>
            <a:xfrm>
              <a:off x="1123437" y="1984323"/>
              <a:ext cx="278979" cy="171612"/>
              <a:chOff x="3984173" y="3440707"/>
              <a:chExt cx="406201" cy="249908"/>
            </a:xfrm>
          </p:grpSpPr>
          <p:sp>
            <p:nvSpPr>
              <p:cNvPr id="791" name="Google Shape;791;p60"/>
              <p:cNvSpPr/>
              <p:nvPr/>
            </p:nvSpPr>
            <p:spPr>
              <a:xfrm>
                <a:off x="4044622" y="3607012"/>
                <a:ext cx="59725" cy="59718"/>
              </a:xfrm>
              <a:custGeom>
                <a:avLst/>
                <a:gdLst/>
                <a:ahLst/>
                <a:cxnLst/>
                <a:rect l="l" t="t" r="r" b="b"/>
                <a:pathLst>
                  <a:path w="67869" h="67861" extrusionOk="0">
                    <a:moveTo>
                      <a:pt x="33935" y="0"/>
                    </a:moveTo>
                    <a:cubicBezTo>
                      <a:pt x="15218" y="0"/>
                      <a:pt x="0" y="15226"/>
                      <a:pt x="0" y="33931"/>
                    </a:cubicBezTo>
                    <a:cubicBezTo>
                      <a:pt x="0" y="52645"/>
                      <a:pt x="15227" y="67862"/>
                      <a:pt x="33935" y="67862"/>
                    </a:cubicBezTo>
                    <a:cubicBezTo>
                      <a:pt x="52651" y="67862"/>
                      <a:pt x="67870" y="52636"/>
                      <a:pt x="67870" y="33931"/>
                    </a:cubicBezTo>
                    <a:cubicBezTo>
                      <a:pt x="67870" y="15226"/>
                      <a:pt x="52651" y="0"/>
                      <a:pt x="33935" y="0"/>
                    </a:cubicBezTo>
                    <a:close/>
                    <a:moveTo>
                      <a:pt x="33935" y="54349"/>
                    </a:moveTo>
                    <a:cubicBezTo>
                      <a:pt x="22674" y="54349"/>
                      <a:pt x="13523" y="45190"/>
                      <a:pt x="13523" y="33940"/>
                    </a:cubicBezTo>
                    <a:cubicBezTo>
                      <a:pt x="13523" y="22690"/>
                      <a:pt x="22683" y="13531"/>
                      <a:pt x="33935" y="13531"/>
                    </a:cubicBezTo>
                    <a:cubicBezTo>
                      <a:pt x="45186" y="13531"/>
                      <a:pt x="54346" y="22690"/>
                      <a:pt x="54346" y="33940"/>
                    </a:cubicBezTo>
                    <a:cubicBezTo>
                      <a:pt x="54346" y="45190"/>
                      <a:pt x="45195" y="54349"/>
                      <a:pt x="33935" y="5434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2" name="Google Shape;792;p60"/>
              <p:cNvSpPr/>
              <p:nvPr/>
            </p:nvSpPr>
            <p:spPr>
              <a:xfrm>
                <a:off x="4198828" y="3607012"/>
                <a:ext cx="59725" cy="59718"/>
              </a:xfrm>
              <a:custGeom>
                <a:avLst/>
                <a:gdLst/>
                <a:ahLst/>
                <a:cxnLst/>
                <a:rect l="l" t="t" r="r" b="b"/>
                <a:pathLst>
                  <a:path w="67869" h="67861" extrusionOk="0">
                    <a:moveTo>
                      <a:pt x="33935" y="0"/>
                    </a:moveTo>
                    <a:cubicBezTo>
                      <a:pt x="15228" y="0"/>
                      <a:pt x="0" y="15226"/>
                      <a:pt x="0" y="33931"/>
                    </a:cubicBezTo>
                    <a:cubicBezTo>
                      <a:pt x="0" y="52645"/>
                      <a:pt x="15228" y="67862"/>
                      <a:pt x="33935" y="67862"/>
                    </a:cubicBezTo>
                    <a:cubicBezTo>
                      <a:pt x="52652" y="67862"/>
                      <a:pt x="67870" y="52636"/>
                      <a:pt x="67870" y="33931"/>
                    </a:cubicBezTo>
                    <a:cubicBezTo>
                      <a:pt x="67870" y="15226"/>
                      <a:pt x="52643" y="0"/>
                      <a:pt x="33935" y="0"/>
                    </a:cubicBezTo>
                    <a:close/>
                    <a:moveTo>
                      <a:pt x="33935" y="54349"/>
                    </a:moveTo>
                    <a:cubicBezTo>
                      <a:pt x="22684" y="54349"/>
                      <a:pt x="13523" y="45190"/>
                      <a:pt x="13523" y="33940"/>
                    </a:cubicBezTo>
                    <a:cubicBezTo>
                      <a:pt x="13523" y="22690"/>
                      <a:pt x="22684" y="13531"/>
                      <a:pt x="33935" y="13531"/>
                    </a:cubicBezTo>
                    <a:cubicBezTo>
                      <a:pt x="45187" y="13531"/>
                      <a:pt x="54346" y="22690"/>
                      <a:pt x="54346" y="33940"/>
                    </a:cubicBezTo>
                    <a:cubicBezTo>
                      <a:pt x="54346" y="45190"/>
                      <a:pt x="45187" y="54349"/>
                      <a:pt x="33935" y="5434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" name="Google Shape;793;p60"/>
              <p:cNvSpPr/>
              <p:nvPr/>
            </p:nvSpPr>
            <p:spPr>
              <a:xfrm>
                <a:off x="3984173" y="3440707"/>
                <a:ext cx="406201" cy="249908"/>
              </a:xfrm>
              <a:custGeom>
                <a:avLst/>
                <a:gdLst/>
                <a:ahLst/>
                <a:cxnLst/>
                <a:rect l="l" t="t" r="r" b="b"/>
                <a:pathLst>
                  <a:path w="461592" h="283986" extrusionOk="0">
                    <a:moveTo>
                      <a:pt x="425124" y="243502"/>
                    </a:moveTo>
                    <a:lnTo>
                      <a:pt x="397717" y="168492"/>
                    </a:lnTo>
                    <a:lnTo>
                      <a:pt x="359950" y="168492"/>
                    </a:lnTo>
                    <a:lnTo>
                      <a:pt x="301556" y="134813"/>
                    </a:lnTo>
                    <a:lnTo>
                      <a:pt x="266593" y="13522"/>
                    </a:lnTo>
                    <a:lnTo>
                      <a:pt x="284651" y="13522"/>
                    </a:lnTo>
                    <a:lnTo>
                      <a:pt x="284651" y="0"/>
                    </a:lnTo>
                    <a:lnTo>
                      <a:pt x="122388" y="0"/>
                    </a:lnTo>
                    <a:lnTo>
                      <a:pt x="122388" y="13522"/>
                    </a:lnTo>
                    <a:lnTo>
                      <a:pt x="135974" y="13522"/>
                    </a:lnTo>
                    <a:lnTo>
                      <a:pt x="135974" y="94915"/>
                    </a:lnTo>
                    <a:lnTo>
                      <a:pt x="21232" y="94915"/>
                    </a:lnTo>
                    <a:lnTo>
                      <a:pt x="11215" y="147335"/>
                    </a:lnTo>
                    <a:lnTo>
                      <a:pt x="24495" y="149877"/>
                    </a:lnTo>
                    <a:lnTo>
                      <a:pt x="32411" y="108437"/>
                    </a:lnTo>
                    <a:lnTo>
                      <a:pt x="58331" y="108437"/>
                    </a:lnTo>
                    <a:cubicBezTo>
                      <a:pt x="51921" y="115603"/>
                      <a:pt x="48008" y="125060"/>
                      <a:pt x="48008" y="135408"/>
                    </a:cubicBezTo>
                    <a:cubicBezTo>
                      <a:pt x="47891" y="150499"/>
                      <a:pt x="56763" y="164859"/>
                      <a:pt x="70268" y="171557"/>
                    </a:cubicBezTo>
                    <a:cubicBezTo>
                      <a:pt x="52219" y="182825"/>
                      <a:pt x="40453" y="203955"/>
                      <a:pt x="41878" y="226591"/>
                    </a:cubicBezTo>
                    <a:lnTo>
                      <a:pt x="14659" y="201332"/>
                    </a:lnTo>
                    <a:lnTo>
                      <a:pt x="21908" y="163390"/>
                    </a:lnTo>
                    <a:lnTo>
                      <a:pt x="8628" y="160856"/>
                    </a:lnTo>
                    <a:lnTo>
                      <a:pt x="0" y="206002"/>
                    </a:lnTo>
                    <a:lnTo>
                      <a:pt x="49388" y="252535"/>
                    </a:lnTo>
                    <a:cubicBezTo>
                      <a:pt x="59783" y="271267"/>
                      <a:pt x="79771" y="283987"/>
                      <a:pt x="102679" y="283987"/>
                    </a:cubicBezTo>
                    <a:cubicBezTo>
                      <a:pt x="123713" y="283987"/>
                      <a:pt x="142294" y="273268"/>
                      <a:pt x="153239" y="257006"/>
                    </a:cubicBezTo>
                    <a:lnTo>
                      <a:pt x="227501" y="257006"/>
                    </a:lnTo>
                    <a:cubicBezTo>
                      <a:pt x="238455" y="273268"/>
                      <a:pt x="257027" y="283987"/>
                      <a:pt x="278061" y="283987"/>
                    </a:cubicBezTo>
                    <a:cubicBezTo>
                      <a:pt x="311653" y="283987"/>
                      <a:pt x="338980" y="256664"/>
                      <a:pt x="338980" y="223075"/>
                    </a:cubicBezTo>
                    <a:cubicBezTo>
                      <a:pt x="338980" y="215034"/>
                      <a:pt x="337402" y="207354"/>
                      <a:pt x="334553" y="200322"/>
                    </a:cubicBezTo>
                    <a:cubicBezTo>
                      <a:pt x="336933" y="201539"/>
                      <a:pt x="349853" y="209175"/>
                      <a:pt x="352143" y="209815"/>
                    </a:cubicBezTo>
                    <a:lnTo>
                      <a:pt x="352143" y="224292"/>
                    </a:lnTo>
                    <a:cubicBezTo>
                      <a:pt x="352143" y="257205"/>
                      <a:pt x="378919" y="283978"/>
                      <a:pt x="411835" y="283978"/>
                    </a:cubicBezTo>
                    <a:lnTo>
                      <a:pt x="461593" y="283978"/>
                    </a:lnTo>
                    <a:lnTo>
                      <a:pt x="461593" y="243484"/>
                    </a:lnTo>
                    <a:lnTo>
                      <a:pt x="425124" y="243484"/>
                    </a:lnTo>
                    <a:close/>
                    <a:moveTo>
                      <a:pt x="284678" y="125078"/>
                    </a:moveTo>
                    <a:lnTo>
                      <a:pt x="232370" y="94915"/>
                    </a:lnTo>
                    <a:lnTo>
                      <a:pt x="190140" y="94915"/>
                    </a:lnTo>
                    <a:lnTo>
                      <a:pt x="190140" y="13522"/>
                    </a:lnTo>
                    <a:lnTo>
                      <a:pt x="252519" y="13522"/>
                    </a:lnTo>
                    <a:lnTo>
                      <a:pt x="284678" y="125078"/>
                    </a:lnTo>
                    <a:close/>
                    <a:moveTo>
                      <a:pt x="149498" y="13522"/>
                    </a:moveTo>
                    <a:lnTo>
                      <a:pt x="176617" y="13522"/>
                    </a:lnTo>
                    <a:lnTo>
                      <a:pt x="176617" y="94915"/>
                    </a:lnTo>
                    <a:lnTo>
                      <a:pt x="149498" y="94915"/>
                    </a:lnTo>
                    <a:lnTo>
                      <a:pt x="149498" y="13522"/>
                    </a:lnTo>
                    <a:close/>
                    <a:moveTo>
                      <a:pt x="102688" y="270474"/>
                    </a:moveTo>
                    <a:cubicBezTo>
                      <a:pt x="76552" y="270474"/>
                      <a:pt x="55293" y="249218"/>
                      <a:pt x="55293" y="223084"/>
                    </a:cubicBezTo>
                    <a:cubicBezTo>
                      <a:pt x="55293" y="196951"/>
                      <a:pt x="76552" y="175694"/>
                      <a:pt x="102688" y="175694"/>
                    </a:cubicBezTo>
                    <a:cubicBezTo>
                      <a:pt x="128825" y="175694"/>
                      <a:pt x="150084" y="196951"/>
                      <a:pt x="150084" y="223084"/>
                    </a:cubicBezTo>
                    <a:cubicBezTo>
                      <a:pt x="150084" y="249218"/>
                      <a:pt x="128825" y="270474"/>
                      <a:pt x="102688" y="270474"/>
                    </a:cubicBezTo>
                    <a:close/>
                    <a:moveTo>
                      <a:pt x="278079" y="270474"/>
                    </a:moveTo>
                    <a:cubicBezTo>
                      <a:pt x="251943" y="270474"/>
                      <a:pt x="230684" y="249218"/>
                      <a:pt x="230684" y="223084"/>
                    </a:cubicBezTo>
                    <a:cubicBezTo>
                      <a:pt x="230684" y="196951"/>
                      <a:pt x="251943" y="175694"/>
                      <a:pt x="278079" y="175694"/>
                    </a:cubicBezTo>
                    <a:cubicBezTo>
                      <a:pt x="304215" y="175694"/>
                      <a:pt x="325474" y="196951"/>
                      <a:pt x="325474" y="223084"/>
                    </a:cubicBezTo>
                    <a:cubicBezTo>
                      <a:pt x="325474" y="249218"/>
                      <a:pt x="304206" y="270474"/>
                      <a:pt x="278079" y="270474"/>
                    </a:cubicBezTo>
                    <a:close/>
                    <a:moveTo>
                      <a:pt x="245280" y="135012"/>
                    </a:moveTo>
                    <a:lnTo>
                      <a:pt x="175291" y="147416"/>
                    </a:lnTo>
                    <a:lnTo>
                      <a:pt x="177653" y="160730"/>
                    </a:lnTo>
                    <a:lnTo>
                      <a:pt x="242891" y="149165"/>
                    </a:lnTo>
                    <a:lnTo>
                      <a:pt x="267792" y="163065"/>
                    </a:lnTo>
                    <a:cubicBezTo>
                      <a:pt x="239086" y="167969"/>
                      <a:pt x="217151" y="193011"/>
                      <a:pt x="217151" y="223084"/>
                    </a:cubicBezTo>
                    <a:cubicBezTo>
                      <a:pt x="217151" y="230242"/>
                      <a:pt x="218404" y="237111"/>
                      <a:pt x="220685" y="243493"/>
                    </a:cubicBezTo>
                    <a:lnTo>
                      <a:pt x="160073" y="243493"/>
                    </a:lnTo>
                    <a:cubicBezTo>
                      <a:pt x="162354" y="237111"/>
                      <a:pt x="163598" y="230242"/>
                      <a:pt x="163598" y="223084"/>
                    </a:cubicBezTo>
                    <a:cubicBezTo>
                      <a:pt x="163598" y="199610"/>
                      <a:pt x="150237" y="179210"/>
                      <a:pt x="130736" y="169042"/>
                    </a:cubicBezTo>
                    <a:lnTo>
                      <a:pt x="164130" y="163119"/>
                    </a:lnTo>
                    <a:lnTo>
                      <a:pt x="161768" y="149805"/>
                    </a:lnTo>
                    <a:lnTo>
                      <a:pt x="93213" y="161956"/>
                    </a:lnTo>
                    <a:cubicBezTo>
                      <a:pt x="77246" y="165193"/>
                      <a:pt x="61126" y="151689"/>
                      <a:pt x="61523" y="135399"/>
                    </a:cubicBezTo>
                    <a:cubicBezTo>
                      <a:pt x="61523" y="120525"/>
                      <a:pt x="73622" y="108428"/>
                      <a:pt x="88498" y="108428"/>
                    </a:cubicBezTo>
                    <a:lnTo>
                      <a:pt x="149488" y="108428"/>
                    </a:lnTo>
                    <a:lnTo>
                      <a:pt x="228745" y="108428"/>
                    </a:lnTo>
                    <a:lnTo>
                      <a:pt x="362123" y="185349"/>
                    </a:lnTo>
                    <a:cubicBezTo>
                      <a:pt x="369444" y="189757"/>
                      <a:pt x="363097" y="200755"/>
                      <a:pt x="355632" y="196608"/>
                    </a:cubicBezTo>
                    <a:lnTo>
                      <a:pt x="245280" y="135012"/>
                    </a:lnTo>
                    <a:close/>
                    <a:moveTo>
                      <a:pt x="448087" y="270474"/>
                    </a:moveTo>
                    <a:lnTo>
                      <a:pt x="411853" y="270474"/>
                    </a:lnTo>
                    <a:cubicBezTo>
                      <a:pt x="386393" y="270474"/>
                      <a:pt x="365675" y="249768"/>
                      <a:pt x="365675" y="224310"/>
                    </a:cubicBezTo>
                    <a:lnTo>
                      <a:pt x="365675" y="209797"/>
                    </a:lnTo>
                    <a:cubicBezTo>
                      <a:pt x="376764" y="206191"/>
                      <a:pt x="382219" y="192047"/>
                      <a:pt x="376746" y="182014"/>
                    </a:cubicBezTo>
                    <a:lnTo>
                      <a:pt x="388259" y="182014"/>
                    </a:lnTo>
                    <a:lnTo>
                      <a:pt x="415667" y="257024"/>
                    </a:lnTo>
                    <a:lnTo>
                      <a:pt x="448078" y="257024"/>
                    </a:lnTo>
                    <a:lnTo>
                      <a:pt x="448078" y="2704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4" name="Google Shape;794;p60"/>
              <p:cNvSpPr/>
              <p:nvPr/>
            </p:nvSpPr>
            <p:spPr>
              <a:xfrm>
                <a:off x="4056108" y="3553530"/>
                <a:ext cx="11900" cy="11898"/>
              </a:xfrm>
              <a:custGeom>
                <a:avLst/>
                <a:gdLst/>
                <a:ahLst/>
                <a:cxnLst/>
                <a:rect l="l" t="t" r="r" b="b"/>
                <a:pathLst>
                  <a:path w="13523" h="13521" extrusionOk="0">
                    <a:moveTo>
                      <a:pt x="0" y="0"/>
                    </a:moveTo>
                    <a:lnTo>
                      <a:pt x="13523" y="0"/>
                    </a:lnTo>
                    <a:lnTo>
                      <a:pt x="13523" y="13522"/>
                    </a:lnTo>
                    <a:lnTo>
                      <a:pt x="0" y="13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5" name="Google Shape;795;p60"/>
              <p:cNvSpPr/>
              <p:nvPr/>
            </p:nvSpPr>
            <p:spPr>
              <a:xfrm>
                <a:off x="4163293" y="3464373"/>
                <a:ext cx="11900" cy="11898"/>
              </a:xfrm>
              <a:custGeom>
                <a:avLst/>
                <a:gdLst/>
                <a:ahLst/>
                <a:cxnLst/>
                <a:rect l="l" t="t" r="r" b="b"/>
                <a:pathLst>
                  <a:path w="13523" h="13521" extrusionOk="0">
                    <a:moveTo>
                      <a:pt x="0" y="0"/>
                    </a:moveTo>
                    <a:lnTo>
                      <a:pt x="13523" y="0"/>
                    </a:lnTo>
                    <a:lnTo>
                      <a:pt x="13523" y="13522"/>
                    </a:lnTo>
                    <a:lnTo>
                      <a:pt x="0" y="13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796" name="Google Shape;796;p60"/>
            <p:cNvSpPr/>
            <p:nvPr/>
          </p:nvSpPr>
          <p:spPr>
            <a:xfrm>
              <a:off x="1335125" y="1945225"/>
              <a:ext cx="130800" cy="1308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linker"/>
                <a:ea typeface="Blinker"/>
                <a:cs typeface="Blinker"/>
                <a:sym typeface="Blinker"/>
              </a:endParaRPr>
            </a:p>
          </p:txBody>
        </p:sp>
      </p:grpSp>
      <p:grpSp>
        <p:nvGrpSpPr>
          <p:cNvPr id="797" name="Google Shape;797;p60"/>
          <p:cNvGrpSpPr/>
          <p:nvPr/>
        </p:nvGrpSpPr>
        <p:grpSpPr>
          <a:xfrm>
            <a:off x="1853694" y="2890625"/>
            <a:ext cx="409781" cy="323275"/>
            <a:chOff x="1853694" y="2890625"/>
            <a:chExt cx="409781" cy="323275"/>
          </a:xfrm>
        </p:grpSpPr>
        <p:grpSp>
          <p:nvGrpSpPr>
            <p:cNvPr id="798" name="Google Shape;798;p60"/>
            <p:cNvGrpSpPr/>
            <p:nvPr/>
          </p:nvGrpSpPr>
          <p:grpSpPr>
            <a:xfrm>
              <a:off x="1853694" y="2890625"/>
              <a:ext cx="278978" cy="225947"/>
              <a:chOff x="4622781" y="3361709"/>
              <a:chExt cx="406200" cy="329033"/>
            </a:xfrm>
          </p:grpSpPr>
          <p:sp>
            <p:nvSpPr>
              <p:cNvPr id="799" name="Google Shape;799;p60"/>
              <p:cNvSpPr/>
              <p:nvPr/>
            </p:nvSpPr>
            <p:spPr>
              <a:xfrm>
                <a:off x="4664443" y="3589441"/>
                <a:ext cx="59376" cy="59369"/>
              </a:xfrm>
              <a:custGeom>
                <a:avLst/>
                <a:gdLst/>
                <a:ahLst/>
                <a:cxnLst/>
                <a:rect l="l" t="t" r="r" b="b"/>
                <a:pathLst>
                  <a:path w="67473" h="67465" extrusionOk="0">
                    <a:moveTo>
                      <a:pt x="33737" y="0"/>
                    </a:moveTo>
                    <a:cubicBezTo>
                      <a:pt x="15137" y="0"/>
                      <a:pt x="0" y="15136"/>
                      <a:pt x="0" y="33733"/>
                    </a:cubicBezTo>
                    <a:cubicBezTo>
                      <a:pt x="0" y="52330"/>
                      <a:pt x="15137" y="67465"/>
                      <a:pt x="33737" y="67465"/>
                    </a:cubicBezTo>
                    <a:cubicBezTo>
                      <a:pt x="52345" y="67465"/>
                      <a:pt x="67473" y="52330"/>
                      <a:pt x="67473" y="33733"/>
                    </a:cubicBezTo>
                    <a:cubicBezTo>
                      <a:pt x="67473" y="15136"/>
                      <a:pt x="52336" y="0"/>
                      <a:pt x="33737" y="0"/>
                    </a:cubicBezTo>
                    <a:close/>
                    <a:moveTo>
                      <a:pt x="33737" y="53952"/>
                    </a:moveTo>
                    <a:cubicBezTo>
                      <a:pt x="22584" y="53952"/>
                      <a:pt x="13514" y="44884"/>
                      <a:pt x="13514" y="33733"/>
                    </a:cubicBezTo>
                    <a:cubicBezTo>
                      <a:pt x="13514" y="22582"/>
                      <a:pt x="22584" y="13513"/>
                      <a:pt x="33737" y="13513"/>
                    </a:cubicBezTo>
                    <a:cubicBezTo>
                      <a:pt x="44889" y="13513"/>
                      <a:pt x="53959" y="22582"/>
                      <a:pt x="53959" y="33733"/>
                    </a:cubicBezTo>
                    <a:cubicBezTo>
                      <a:pt x="53959" y="44884"/>
                      <a:pt x="44880" y="53952"/>
                      <a:pt x="33737" y="5395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0" name="Google Shape;800;p60"/>
              <p:cNvSpPr/>
              <p:nvPr/>
            </p:nvSpPr>
            <p:spPr>
              <a:xfrm>
                <a:off x="4843326" y="3606846"/>
                <a:ext cx="59717" cy="59718"/>
              </a:xfrm>
              <a:custGeom>
                <a:avLst/>
                <a:gdLst/>
                <a:ahLst/>
                <a:cxnLst/>
                <a:rect l="l" t="t" r="r" b="b"/>
                <a:pathLst>
                  <a:path w="67860" h="67861" extrusionOk="0">
                    <a:moveTo>
                      <a:pt x="0" y="33931"/>
                    </a:moveTo>
                    <a:cubicBezTo>
                      <a:pt x="0" y="52636"/>
                      <a:pt x="15218" y="67862"/>
                      <a:pt x="33926" y="67862"/>
                    </a:cubicBezTo>
                    <a:cubicBezTo>
                      <a:pt x="52633" y="67862"/>
                      <a:pt x="67861" y="52645"/>
                      <a:pt x="67861" y="33931"/>
                    </a:cubicBezTo>
                    <a:cubicBezTo>
                      <a:pt x="67861" y="15217"/>
                      <a:pt x="52643" y="0"/>
                      <a:pt x="33926" y="0"/>
                    </a:cubicBezTo>
                    <a:cubicBezTo>
                      <a:pt x="15210" y="0"/>
                      <a:pt x="0" y="15226"/>
                      <a:pt x="0" y="33931"/>
                    </a:cubicBezTo>
                    <a:close/>
                    <a:moveTo>
                      <a:pt x="54337" y="33931"/>
                    </a:moveTo>
                    <a:cubicBezTo>
                      <a:pt x="54337" y="45181"/>
                      <a:pt x="45177" y="54340"/>
                      <a:pt x="33926" y="54340"/>
                    </a:cubicBezTo>
                    <a:cubicBezTo>
                      <a:pt x="22674" y="54340"/>
                      <a:pt x="13515" y="45181"/>
                      <a:pt x="13515" y="33931"/>
                    </a:cubicBezTo>
                    <a:cubicBezTo>
                      <a:pt x="13515" y="22681"/>
                      <a:pt x="22674" y="13522"/>
                      <a:pt x="33926" y="13522"/>
                    </a:cubicBezTo>
                    <a:cubicBezTo>
                      <a:pt x="45187" y="13522"/>
                      <a:pt x="54337" y="22681"/>
                      <a:pt x="54337" y="3393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1" name="Google Shape;801;p60"/>
              <p:cNvSpPr/>
              <p:nvPr/>
            </p:nvSpPr>
            <p:spPr>
              <a:xfrm>
                <a:off x="4622781" y="3361709"/>
                <a:ext cx="406200" cy="329033"/>
              </a:xfrm>
              <a:custGeom>
                <a:avLst/>
                <a:gdLst/>
                <a:ahLst/>
                <a:cxnLst/>
                <a:rect l="l" t="t" r="r" b="b"/>
                <a:pathLst>
                  <a:path w="461591" h="373901" extrusionOk="0">
                    <a:moveTo>
                      <a:pt x="438035" y="254422"/>
                    </a:moveTo>
                    <a:lnTo>
                      <a:pt x="424052" y="240440"/>
                    </a:lnTo>
                    <a:lnTo>
                      <a:pt x="412593" y="251898"/>
                    </a:lnTo>
                    <a:lnTo>
                      <a:pt x="359121" y="251898"/>
                    </a:lnTo>
                    <a:lnTo>
                      <a:pt x="291693" y="184477"/>
                    </a:lnTo>
                    <a:lnTo>
                      <a:pt x="266034" y="184477"/>
                    </a:lnTo>
                    <a:lnTo>
                      <a:pt x="238672" y="105401"/>
                    </a:lnTo>
                    <a:lnTo>
                      <a:pt x="347031" y="61509"/>
                    </a:lnTo>
                    <a:lnTo>
                      <a:pt x="379388" y="130624"/>
                    </a:lnTo>
                    <a:lnTo>
                      <a:pt x="366234" y="130624"/>
                    </a:lnTo>
                    <a:lnTo>
                      <a:pt x="366234" y="207988"/>
                    </a:lnTo>
                    <a:lnTo>
                      <a:pt x="372996" y="207988"/>
                    </a:lnTo>
                    <a:cubicBezTo>
                      <a:pt x="406687" y="207988"/>
                      <a:pt x="434086" y="180583"/>
                      <a:pt x="434086" y="146896"/>
                    </a:cubicBezTo>
                    <a:lnTo>
                      <a:pt x="434086" y="130615"/>
                    </a:lnTo>
                    <a:lnTo>
                      <a:pt x="420500" y="130615"/>
                    </a:lnTo>
                    <a:lnTo>
                      <a:pt x="420500" y="123854"/>
                    </a:lnTo>
                    <a:cubicBezTo>
                      <a:pt x="420500" y="117084"/>
                      <a:pt x="417164" y="111090"/>
                      <a:pt x="412052" y="107403"/>
                    </a:cubicBezTo>
                    <a:lnTo>
                      <a:pt x="368506" y="11794"/>
                    </a:lnTo>
                    <a:cubicBezTo>
                      <a:pt x="358057" y="-9985"/>
                      <a:pt x="325582" y="832"/>
                      <a:pt x="330261" y="24459"/>
                    </a:cubicBezTo>
                    <a:lnTo>
                      <a:pt x="225373" y="66954"/>
                    </a:lnTo>
                    <a:lnTo>
                      <a:pt x="214537" y="35655"/>
                    </a:lnTo>
                    <a:lnTo>
                      <a:pt x="87605" y="35655"/>
                    </a:lnTo>
                    <a:lnTo>
                      <a:pt x="87605" y="49177"/>
                    </a:lnTo>
                    <a:lnTo>
                      <a:pt x="101129" y="49177"/>
                    </a:lnTo>
                    <a:lnTo>
                      <a:pt x="101129" y="89391"/>
                    </a:lnTo>
                    <a:lnTo>
                      <a:pt x="114652" y="89391"/>
                    </a:lnTo>
                    <a:lnTo>
                      <a:pt x="114652" y="49177"/>
                    </a:lnTo>
                    <a:lnTo>
                      <a:pt x="128176" y="49177"/>
                    </a:lnTo>
                    <a:lnTo>
                      <a:pt x="128176" y="157443"/>
                    </a:lnTo>
                    <a:lnTo>
                      <a:pt x="114652" y="157443"/>
                    </a:lnTo>
                    <a:lnTo>
                      <a:pt x="114652" y="103310"/>
                    </a:lnTo>
                    <a:lnTo>
                      <a:pt x="101129" y="103310"/>
                    </a:lnTo>
                    <a:lnTo>
                      <a:pt x="101129" y="161688"/>
                    </a:lnTo>
                    <a:lnTo>
                      <a:pt x="74370" y="188453"/>
                    </a:lnTo>
                    <a:lnTo>
                      <a:pt x="74370" y="211936"/>
                    </a:lnTo>
                    <a:cubicBezTo>
                      <a:pt x="32781" y="215380"/>
                      <a:pt x="0" y="250320"/>
                      <a:pt x="0" y="292779"/>
                    </a:cubicBezTo>
                    <a:cubicBezTo>
                      <a:pt x="0" y="337509"/>
                      <a:pt x="36396" y="373901"/>
                      <a:pt x="81132" y="373901"/>
                    </a:cubicBezTo>
                    <a:cubicBezTo>
                      <a:pt x="123596" y="373901"/>
                      <a:pt x="158531" y="341115"/>
                      <a:pt x="161984" y="299540"/>
                    </a:cubicBezTo>
                    <a:lnTo>
                      <a:pt x="225347" y="299540"/>
                    </a:lnTo>
                    <a:cubicBezTo>
                      <a:pt x="224400" y="303804"/>
                      <a:pt x="223886" y="308230"/>
                      <a:pt x="223886" y="312773"/>
                    </a:cubicBezTo>
                    <a:cubicBezTo>
                      <a:pt x="223886" y="346353"/>
                      <a:pt x="251212" y="373676"/>
                      <a:pt x="284796" y="373676"/>
                    </a:cubicBezTo>
                    <a:cubicBezTo>
                      <a:pt x="318379" y="373676"/>
                      <a:pt x="345706" y="346353"/>
                      <a:pt x="345706" y="312773"/>
                    </a:cubicBezTo>
                    <a:cubicBezTo>
                      <a:pt x="345706" y="281475"/>
                      <a:pt x="321967" y="255630"/>
                      <a:pt x="291558" y="252258"/>
                    </a:cubicBezTo>
                    <a:lnTo>
                      <a:pt x="291558" y="203462"/>
                    </a:lnTo>
                    <a:lnTo>
                      <a:pt x="376323" y="288218"/>
                    </a:lnTo>
                    <a:lnTo>
                      <a:pt x="362006" y="302533"/>
                    </a:lnTo>
                    <a:lnTo>
                      <a:pt x="433283" y="373802"/>
                    </a:lnTo>
                    <a:cubicBezTo>
                      <a:pt x="468616" y="343865"/>
                      <a:pt x="471636" y="286820"/>
                      <a:pt x="438035" y="254422"/>
                    </a:cubicBezTo>
                    <a:lnTo>
                      <a:pt x="438035" y="254422"/>
                    </a:lnTo>
                    <a:close/>
                    <a:moveTo>
                      <a:pt x="379749" y="193979"/>
                    </a:moveTo>
                    <a:lnTo>
                      <a:pt x="379749" y="144128"/>
                    </a:lnTo>
                    <a:lnTo>
                      <a:pt x="420562" y="144128"/>
                    </a:lnTo>
                    <a:cubicBezTo>
                      <a:pt x="420562" y="173768"/>
                      <a:pt x="402783" y="190688"/>
                      <a:pt x="379749" y="193979"/>
                    </a:cubicBezTo>
                    <a:close/>
                    <a:moveTo>
                      <a:pt x="393443" y="130615"/>
                    </a:moveTo>
                    <a:lnTo>
                      <a:pt x="393443" y="123854"/>
                    </a:lnTo>
                    <a:cubicBezTo>
                      <a:pt x="393443" y="120122"/>
                      <a:pt x="396472" y="117093"/>
                      <a:pt x="400205" y="117093"/>
                    </a:cubicBezTo>
                    <a:cubicBezTo>
                      <a:pt x="403928" y="117093"/>
                      <a:pt x="406967" y="120122"/>
                      <a:pt x="406967" y="123854"/>
                    </a:cubicBezTo>
                    <a:lnTo>
                      <a:pt x="406967" y="130615"/>
                    </a:lnTo>
                    <a:lnTo>
                      <a:pt x="393443" y="130615"/>
                    </a:lnTo>
                    <a:close/>
                    <a:moveTo>
                      <a:pt x="344371" y="16571"/>
                    </a:moveTo>
                    <a:cubicBezTo>
                      <a:pt x="346995" y="12082"/>
                      <a:pt x="354198" y="12623"/>
                      <a:pt x="356200" y="17392"/>
                    </a:cubicBezTo>
                    <a:lnTo>
                      <a:pt x="395688" y="104085"/>
                    </a:lnTo>
                    <a:cubicBezTo>
                      <a:pt x="391442" y="105059"/>
                      <a:pt x="387691" y="107367"/>
                      <a:pt x="384924" y="110549"/>
                    </a:cubicBezTo>
                    <a:lnTo>
                      <a:pt x="343956" y="23044"/>
                    </a:lnTo>
                    <a:cubicBezTo>
                      <a:pt x="342956" y="20917"/>
                      <a:pt x="343100" y="18555"/>
                      <a:pt x="344371" y="16571"/>
                    </a:cubicBezTo>
                    <a:close/>
                    <a:moveTo>
                      <a:pt x="335518" y="36917"/>
                    </a:moveTo>
                    <a:lnTo>
                      <a:pt x="341288" y="49240"/>
                    </a:lnTo>
                    <a:lnTo>
                      <a:pt x="234245" y="92601"/>
                    </a:lnTo>
                    <a:lnTo>
                      <a:pt x="229791" y="79737"/>
                    </a:lnTo>
                    <a:lnTo>
                      <a:pt x="335518" y="36917"/>
                    </a:lnTo>
                    <a:close/>
                    <a:moveTo>
                      <a:pt x="141681" y="49168"/>
                    </a:moveTo>
                    <a:lnTo>
                      <a:pt x="204899" y="49168"/>
                    </a:lnTo>
                    <a:lnTo>
                      <a:pt x="251717" y="184477"/>
                    </a:lnTo>
                    <a:lnTo>
                      <a:pt x="192042" y="184477"/>
                    </a:lnTo>
                    <a:lnTo>
                      <a:pt x="164860" y="157434"/>
                    </a:lnTo>
                    <a:lnTo>
                      <a:pt x="141681" y="157434"/>
                    </a:lnTo>
                    <a:lnTo>
                      <a:pt x="141681" y="49168"/>
                    </a:lnTo>
                    <a:lnTo>
                      <a:pt x="141681" y="49168"/>
                    </a:lnTo>
                    <a:close/>
                    <a:moveTo>
                      <a:pt x="120593" y="347597"/>
                    </a:moveTo>
                    <a:lnTo>
                      <a:pt x="113805" y="335842"/>
                    </a:lnTo>
                    <a:lnTo>
                      <a:pt x="102094" y="342602"/>
                    </a:lnTo>
                    <a:lnTo>
                      <a:pt x="108891" y="354367"/>
                    </a:lnTo>
                    <a:cubicBezTo>
                      <a:pt x="102364" y="357314"/>
                      <a:pt x="95305" y="359279"/>
                      <a:pt x="87876" y="360019"/>
                    </a:cubicBezTo>
                    <a:lnTo>
                      <a:pt x="87876" y="346407"/>
                    </a:lnTo>
                    <a:lnTo>
                      <a:pt x="74352" y="346407"/>
                    </a:lnTo>
                    <a:lnTo>
                      <a:pt x="74352" y="360019"/>
                    </a:lnTo>
                    <a:cubicBezTo>
                      <a:pt x="66932" y="359279"/>
                      <a:pt x="59864" y="357323"/>
                      <a:pt x="53337" y="354367"/>
                    </a:cubicBezTo>
                    <a:lnTo>
                      <a:pt x="60135" y="342602"/>
                    </a:lnTo>
                    <a:lnTo>
                      <a:pt x="48423" y="335842"/>
                    </a:lnTo>
                    <a:lnTo>
                      <a:pt x="41634" y="347597"/>
                    </a:lnTo>
                    <a:cubicBezTo>
                      <a:pt x="35720" y="343333"/>
                      <a:pt x="30527" y="338140"/>
                      <a:pt x="26263" y="332227"/>
                    </a:cubicBezTo>
                    <a:lnTo>
                      <a:pt x="38019" y="325439"/>
                    </a:lnTo>
                    <a:lnTo>
                      <a:pt x="31257" y="313729"/>
                    </a:lnTo>
                    <a:lnTo>
                      <a:pt x="19492" y="320526"/>
                    </a:lnTo>
                    <a:cubicBezTo>
                      <a:pt x="16544" y="313999"/>
                      <a:pt x="14578" y="306941"/>
                      <a:pt x="13839" y="299522"/>
                    </a:cubicBezTo>
                    <a:lnTo>
                      <a:pt x="27453" y="299522"/>
                    </a:lnTo>
                    <a:lnTo>
                      <a:pt x="27453" y="286000"/>
                    </a:lnTo>
                    <a:lnTo>
                      <a:pt x="13839" y="286000"/>
                    </a:lnTo>
                    <a:cubicBezTo>
                      <a:pt x="14578" y="278581"/>
                      <a:pt x="16544" y="271513"/>
                      <a:pt x="19492" y="264996"/>
                    </a:cubicBezTo>
                    <a:lnTo>
                      <a:pt x="31257" y="271793"/>
                    </a:lnTo>
                    <a:lnTo>
                      <a:pt x="38019" y="260083"/>
                    </a:lnTo>
                    <a:lnTo>
                      <a:pt x="26263" y="253295"/>
                    </a:lnTo>
                    <a:cubicBezTo>
                      <a:pt x="30527" y="247381"/>
                      <a:pt x="35720" y="242189"/>
                      <a:pt x="41634" y="237925"/>
                    </a:cubicBezTo>
                    <a:lnTo>
                      <a:pt x="48423" y="249680"/>
                    </a:lnTo>
                    <a:lnTo>
                      <a:pt x="60135" y="242919"/>
                    </a:lnTo>
                    <a:lnTo>
                      <a:pt x="53337" y="231155"/>
                    </a:lnTo>
                    <a:cubicBezTo>
                      <a:pt x="59864" y="228207"/>
                      <a:pt x="66923" y="226242"/>
                      <a:pt x="74343" y="225503"/>
                    </a:cubicBezTo>
                    <a:lnTo>
                      <a:pt x="74343" y="239115"/>
                    </a:lnTo>
                    <a:lnTo>
                      <a:pt x="87867" y="239115"/>
                    </a:lnTo>
                    <a:lnTo>
                      <a:pt x="87867" y="225503"/>
                    </a:lnTo>
                    <a:cubicBezTo>
                      <a:pt x="95286" y="226242"/>
                      <a:pt x="102355" y="228198"/>
                      <a:pt x="108882" y="231155"/>
                    </a:cubicBezTo>
                    <a:lnTo>
                      <a:pt x="102084" y="242919"/>
                    </a:lnTo>
                    <a:lnTo>
                      <a:pt x="113796" y="249680"/>
                    </a:lnTo>
                    <a:lnTo>
                      <a:pt x="120584" y="237925"/>
                    </a:lnTo>
                    <a:cubicBezTo>
                      <a:pt x="126499" y="242189"/>
                      <a:pt x="131692" y="247390"/>
                      <a:pt x="135956" y="253295"/>
                    </a:cubicBezTo>
                    <a:lnTo>
                      <a:pt x="124200" y="260083"/>
                    </a:lnTo>
                    <a:lnTo>
                      <a:pt x="130961" y="271793"/>
                    </a:lnTo>
                    <a:lnTo>
                      <a:pt x="142727" y="264996"/>
                    </a:lnTo>
                    <a:cubicBezTo>
                      <a:pt x="145675" y="271522"/>
                      <a:pt x="147640" y="278581"/>
                      <a:pt x="148380" y="286000"/>
                    </a:cubicBezTo>
                    <a:lnTo>
                      <a:pt x="134766" y="286000"/>
                    </a:lnTo>
                    <a:lnTo>
                      <a:pt x="134766" y="299522"/>
                    </a:lnTo>
                    <a:lnTo>
                      <a:pt x="148380" y="299522"/>
                    </a:lnTo>
                    <a:cubicBezTo>
                      <a:pt x="147640" y="306941"/>
                      <a:pt x="145675" y="314008"/>
                      <a:pt x="142727" y="320526"/>
                    </a:cubicBezTo>
                    <a:lnTo>
                      <a:pt x="130961" y="313729"/>
                    </a:lnTo>
                    <a:lnTo>
                      <a:pt x="124200" y="325439"/>
                    </a:lnTo>
                    <a:lnTo>
                      <a:pt x="135956" y="332227"/>
                    </a:lnTo>
                    <a:cubicBezTo>
                      <a:pt x="131701" y="338131"/>
                      <a:pt x="126499" y="343333"/>
                      <a:pt x="120593" y="347597"/>
                    </a:cubicBezTo>
                    <a:lnTo>
                      <a:pt x="120593" y="347597"/>
                    </a:lnTo>
                    <a:close/>
                    <a:moveTo>
                      <a:pt x="161966" y="286000"/>
                    </a:moveTo>
                    <a:cubicBezTo>
                      <a:pt x="158702" y="246651"/>
                      <a:pt x="127238" y="215181"/>
                      <a:pt x="87876" y="211918"/>
                    </a:cubicBezTo>
                    <a:lnTo>
                      <a:pt x="87876" y="194033"/>
                    </a:lnTo>
                    <a:lnTo>
                      <a:pt x="110956" y="170956"/>
                    </a:lnTo>
                    <a:lnTo>
                      <a:pt x="159271" y="170956"/>
                    </a:lnTo>
                    <a:lnTo>
                      <a:pt x="186453" y="197999"/>
                    </a:lnTo>
                    <a:lnTo>
                      <a:pt x="277998" y="197999"/>
                    </a:lnTo>
                    <a:lnTo>
                      <a:pt x="277998" y="252240"/>
                    </a:lnTo>
                    <a:cubicBezTo>
                      <a:pt x="256910" y="254584"/>
                      <a:pt x="239032" y="267727"/>
                      <a:pt x="230053" y="286009"/>
                    </a:cubicBezTo>
                    <a:lnTo>
                      <a:pt x="161966" y="286009"/>
                    </a:lnTo>
                    <a:close/>
                    <a:moveTo>
                      <a:pt x="332155" y="312746"/>
                    </a:moveTo>
                    <a:cubicBezTo>
                      <a:pt x="332155" y="338871"/>
                      <a:pt x="310896" y="360127"/>
                      <a:pt x="284769" y="360127"/>
                    </a:cubicBezTo>
                    <a:cubicBezTo>
                      <a:pt x="258641" y="360127"/>
                      <a:pt x="237382" y="338871"/>
                      <a:pt x="237382" y="312746"/>
                    </a:cubicBezTo>
                    <a:cubicBezTo>
                      <a:pt x="237382" y="286622"/>
                      <a:pt x="258641" y="265365"/>
                      <a:pt x="284769" y="265365"/>
                    </a:cubicBezTo>
                    <a:cubicBezTo>
                      <a:pt x="310896" y="265365"/>
                      <a:pt x="332155" y="286622"/>
                      <a:pt x="332155" y="312746"/>
                    </a:cubicBezTo>
                    <a:close/>
                    <a:moveTo>
                      <a:pt x="372644" y="265420"/>
                    </a:moveTo>
                    <a:lnTo>
                      <a:pt x="399078" y="265420"/>
                    </a:lnTo>
                    <a:lnTo>
                      <a:pt x="385861" y="278635"/>
                    </a:lnTo>
                    <a:lnTo>
                      <a:pt x="372644" y="265420"/>
                    </a:lnTo>
                    <a:close/>
                    <a:moveTo>
                      <a:pt x="433022" y="354421"/>
                    </a:moveTo>
                    <a:lnTo>
                      <a:pt x="381101" y="302506"/>
                    </a:lnTo>
                    <a:lnTo>
                      <a:pt x="424060" y="259560"/>
                    </a:lnTo>
                    <a:cubicBezTo>
                      <a:pt x="451802" y="282872"/>
                      <a:pt x="456616" y="326602"/>
                      <a:pt x="433022" y="354421"/>
                    </a:cubicBezTo>
                    <a:lnTo>
                      <a:pt x="433022" y="35442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2" name="Google Shape;802;p60"/>
              <p:cNvSpPr/>
              <p:nvPr/>
            </p:nvSpPr>
            <p:spPr>
              <a:xfrm>
                <a:off x="4759548" y="3416644"/>
                <a:ext cx="11900" cy="11898"/>
              </a:xfrm>
              <a:custGeom>
                <a:avLst/>
                <a:gdLst/>
                <a:ahLst/>
                <a:cxnLst/>
                <a:rect l="l" t="t" r="r" b="b"/>
                <a:pathLst>
                  <a:path w="13523" h="13521" extrusionOk="0">
                    <a:moveTo>
                      <a:pt x="0" y="0"/>
                    </a:moveTo>
                    <a:lnTo>
                      <a:pt x="13523" y="0"/>
                    </a:lnTo>
                    <a:lnTo>
                      <a:pt x="13523" y="13522"/>
                    </a:lnTo>
                    <a:lnTo>
                      <a:pt x="0" y="13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03" name="Google Shape;803;p60"/>
            <p:cNvSpPr/>
            <p:nvPr/>
          </p:nvSpPr>
          <p:spPr>
            <a:xfrm>
              <a:off x="2132675" y="3083100"/>
              <a:ext cx="130800" cy="1308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linker"/>
                <a:ea typeface="Blinker"/>
                <a:cs typeface="Blinker"/>
                <a:sym typeface="Blinker"/>
              </a:endParaRPr>
            </a:p>
          </p:txBody>
        </p:sp>
      </p:grpSp>
      <p:grpSp>
        <p:nvGrpSpPr>
          <p:cNvPr id="804" name="Google Shape;804;p60"/>
          <p:cNvGrpSpPr/>
          <p:nvPr/>
        </p:nvGrpSpPr>
        <p:grpSpPr>
          <a:xfrm>
            <a:off x="1688592" y="3391369"/>
            <a:ext cx="444083" cy="179707"/>
            <a:chOff x="1688592" y="3391369"/>
            <a:chExt cx="444083" cy="179707"/>
          </a:xfrm>
        </p:grpSpPr>
        <p:grpSp>
          <p:nvGrpSpPr>
            <p:cNvPr id="805" name="Google Shape;805;p60"/>
            <p:cNvGrpSpPr/>
            <p:nvPr/>
          </p:nvGrpSpPr>
          <p:grpSpPr>
            <a:xfrm>
              <a:off x="1688592" y="3391369"/>
              <a:ext cx="278990" cy="179707"/>
              <a:chOff x="6002345" y="3428953"/>
              <a:chExt cx="406218" cy="261696"/>
            </a:xfrm>
          </p:grpSpPr>
          <p:sp>
            <p:nvSpPr>
              <p:cNvPr id="806" name="Google Shape;806;p60"/>
              <p:cNvSpPr/>
              <p:nvPr/>
            </p:nvSpPr>
            <p:spPr>
              <a:xfrm>
                <a:off x="6002345" y="3428953"/>
                <a:ext cx="406218" cy="261696"/>
              </a:xfrm>
              <a:custGeom>
                <a:avLst/>
                <a:gdLst/>
                <a:ahLst/>
                <a:cxnLst/>
                <a:rect l="l" t="t" r="r" b="b"/>
                <a:pathLst>
                  <a:path w="461611" h="297382" extrusionOk="0">
                    <a:moveTo>
                      <a:pt x="461611" y="147452"/>
                    </a:moveTo>
                    <a:lnTo>
                      <a:pt x="410609" y="54169"/>
                    </a:lnTo>
                    <a:lnTo>
                      <a:pt x="325619" y="54169"/>
                    </a:lnTo>
                    <a:lnTo>
                      <a:pt x="325619" y="40557"/>
                    </a:lnTo>
                    <a:lnTo>
                      <a:pt x="406489" y="40557"/>
                    </a:lnTo>
                    <a:lnTo>
                      <a:pt x="406489" y="0"/>
                    </a:lnTo>
                    <a:lnTo>
                      <a:pt x="299004" y="0"/>
                    </a:lnTo>
                    <a:lnTo>
                      <a:pt x="238609" y="40440"/>
                    </a:lnTo>
                    <a:lnTo>
                      <a:pt x="82521" y="40440"/>
                    </a:lnTo>
                    <a:lnTo>
                      <a:pt x="82521" y="53961"/>
                    </a:lnTo>
                    <a:lnTo>
                      <a:pt x="242720" y="53961"/>
                    </a:lnTo>
                    <a:lnTo>
                      <a:pt x="303115" y="13522"/>
                    </a:lnTo>
                    <a:lnTo>
                      <a:pt x="392966" y="13522"/>
                    </a:lnTo>
                    <a:lnTo>
                      <a:pt x="392966" y="27044"/>
                    </a:lnTo>
                    <a:lnTo>
                      <a:pt x="311112" y="27044"/>
                    </a:lnTo>
                    <a:lnTo>
                      <a:pt x="250356" y="67718"/>
                    </a:lnTo>
                    <a:lnTo>
                      <a:pt x="13803" y="67718"/>
                    </a:lnTo>
                    <a:lnTo>
                      <a:pt x="13803" y="53971"/>
                    </a:lnTo>
                    <a:lnTo>
                      <a:pt x="68997" y="53971"/>
                    </a:lnTo>
                    <a:lnTo>
                      <a:pt x="68997" y="40449"/>
                    </a:lnTo>
                    <a:lnTo>
                      <a:pt x="0" y="40449"/>
                    </a:lnTo>
                    <a:lnTo>
                      <a:pt x="0" y="81231"/>
                    </a:lnTo>
                    <a:lnTo>
                      <a:pt x="14777" y="81231"/>
                    </a:lnTo>
                    <a:lnTo>
                      <a:pt x="14777" y="139835"/>
                    </a:lnTo>
                    <a:lnTo>
                      <a:pt x="180458" y="202883"/>
                    </a:lnTo>
                    <a:lnTo>
                      <a:pt x="32971" y="202883"/>
                    </a:lnTo>
                    <a:lnTo>
                      <a:pt x="8493" y="247622"/>
                    </a:lnTo>
                    <a:lnTo>
                      <a:pt x="20357" y="254113"/>
                    </a:lnTo>
                    <a:lnTo>
                      <a:pt x="40994" y="216405"/>
                    </a:lnTo>
                    <a:lnTo>
                      <a:pt x="56447" y="216405"/>
                    </a:lnTo>
                    <a:cubicBezTo>
                      <a:pt x="47684" y="224986"/>
                      <a:pt x="42238" y="236931"/>
                      <a:pt x="42238" y="250137"/>
                    </a:cubicBezTo>
                    <a:cubicBezTo>
                      <a:pt x="42238" y="276189"/>
                      <a:pt x="63434" y="297383"/>
                      <a:pt x="89490" y="297383"/>
                    </a:cubicBezTo>
                    <a:cubicBezTo>
                      <a:pt x="113399" y="297383"/>
                      <a:pt x="133206" y="279939"/>
                      <a:pt x="136308" y="256871"/>
                    </a:cubicBezTo>
                    <a:lnTo>
                      <a:pt x="150327" y="256871"/>
                    </a:lnTo>
                    <a:cubicBezTo>
                      <a:pt x="153483" y="279885"/>
                      <a:pt x="173263" y="297383"/>
                      <a:pt x="197137" y="297383"/>
                    </a:cubicBezTo>
                    <a:cubicBezTo>
                      <a:pt x="220983" y="297383"/>
                      <a:pt x="240754" y="279858"/>
                      <a:pt x="243928" y="256871"/>
                    </a:cubicBezTo>
                    <a:lnTo>
                      <a:pt x="312320" y="256871"/>
                    </a:lnTo>
                    <a:cubicBezTo>
                      <a:pt x="315602" y="279741"/>
                      <a:pt x="335320" y="297383"/>
                      <a:pt x="359085" y="297383"/>
                    </a:cubicBezTo>
                    <a:cubicBezTo>
                      <a:pt x="382967" y="297383"/>
                      <a:pt x="402748" y="279579"/>
                      <a:pt x="405894" y="256547"/>
                    </a:cubicBezTo>
                    <a:lnTo>
                      <a:pt x="461602" y="256817"/>
                    </a:lnTo>
                    <a:lnTo>
                      <a:pt x="461602" y="147452"/>
                    </a:lnTo>
                    <a:close/>
                    <a:moveTo>
                      <a:pt x="230188" y="216405"/>
                    </a:moveTo>
                    <a:lnTo>
                      <a:pt x="247128" y="216405"/>
                    </a:lnTo>
                    <a:lnTo>
                      <a:pt x="261779" y="243187"/>
                    </a:lnTo>
                    <a:lnTo>
                      <a:pt x="243874" y="243124"/>
                    </a:lnTo>
                    <a:cubicBezTo>
                      <a:pt x="242323" y="232730"/>
                      <a:pt x="237373" y="223436"/>
                      <a:pt x="230188" y="216405"/>
                    </a:cubicBezTo>
                    <a:lnTo>
                      <a:pt x="230188" y="216405"/>
                    </a:lnTo>
                    <a:close/>
                    <a:moveTo>
                      <a:pt x="136758" y="81231"/>
                    </a:moveTo>
                    <a:lnTo>
                      <a:pt x="176653" y="81231"/>
                    </a:lnTo>
                    <a:lnTo>
                      <a:pt x="176653" y="186963"/>
                    </a:lnTo>
                    <a:lnTo>
                      <a:pt x="136758" y="171782"/>
                    </a:lnTo>
                    <a:lnTo>
                      <a:pt x="136758" y="81231"/>
                    </a:lnTo>
                    <a:close/>
                    <a:moveTo>
                      <a:pt x="123235" y="166635"/>
                    </a:moveTo>
                    <a:lnTo>
                      <a:pt x="82529" y="151148"/>
                    </a:lnTo>
                    <a:lnTo>
                      <a:pt x="82529" y="81231"/>
                    </a:lnTo>
                    <a:lnTo>
                      <a:pt x="123235" y="81231"/>
                    </a:lnTo>
                    <a:lnTo>
                      <a:pt x="123235" y="166635"/>
                    </a:lnTo>
                    <a:close/>
                    <a:moveTo>
                      <a:pt x="190176" y="81231"/>
                    </a:moveTo>
                    <a:lnTo>
                      <a:pt x="244423" y="81231"/>
                    </a:lnTo>
                    <a:lnTo>
                      <a:pt x="244423" y="202883"/>
                    </a:lnTo>
                    <a:lnTo>
                      <a:pt x="218486" y="202883"/>
                    </a:lnTo>
                    <a:lnTo>
                      <a:pt x="190176" y="192110"/>
                    </a:lnTo>
                    <a:lnTo>
                      <a:pt x="190176" y="81231"/>
                    </a:lnTo>
                    <a:close/>
                    <a:moveTo>
                      <a:pt x="262545" y="216405"/>
                    </a:moveTo>
                    <a:lnTo>
                      <a:pt x="312104" y="216405"/>
                    </a:lnTo>
                    <a:lnTo>
                      <a:pt x="312104" y="243349"/>
                    </a:lnTo>
                    <a:lnTo>
                      <a:pt x="277223" y="243232"/>
                    </a:lnTo>
                    <a:lnTo>
                      <a:pt x="262545" y="216405"/>
                    </a:lnTo>
                    <a:close/>
                    <a:moveTo>
                      <a:pt x="312104" y="42648"/>
                    </a:moveTo>
                    <a:lnTo>
                      <a:pt x="312104" y="202883"/>
                    </a:lnTo>
                    <a:lnTo>
                      <a:pt x="257947" y="202883"/>
                    </a:lnTo>
                    <a:lnTo>
                      <a:pt x="257947" y="78905"/>
                    </a:lnTo>
                    <a:lnTo>
                      <a:pt x="312104" y="42648"/>
                    </a:lnTo>
                    <a:close/>
                    <a:moveTo>
                      <a:pt x="28309" y="81231"/>
                    </a:moveTo>
                    <a:lnTo>
                      <a:pt x="69006" y="81231"/>
                    </a:lnTo>
                    <a:lnTo>
                      <a:pt x="69006" y="146000"/>
                    </a:lnTo>
                    <a:lnTo>
                      <a:pt x="28309" y="130513"/>
                    </a:lnTo>
                    <a:lnTo>
                      <a:pt x="28309" y="81231"/>
                    </a:lnTo>
                    <a:close/>
                    <a:moveTo>
                      <a:pt x="164103" y="216405"/>
                    </a:moveTo>
                    <a:cubicBezTo>
                      <a:pt x="156945" y="223418"/>
                      <a:pt x="151995" y="232757"/>
                      <a:pt x="150426" y="243124"/>
                    </a:cubicBezTo>
                    <a:lnTo>
                      <a:pt x="136209" y="243124"/>
                    </a:lnTo>
                    <a:cubicBezTo>
                      <a:pt x="134622" y="232802"/>
                      <a:pt x="129682" y="223400"/>
                      <a:pt x="122550" y="216405"/>
                    </a:cubicBezTo>
                    <a:lnTo>
                      <a:pt x="164103" y="216405"/>
                    </a:lnTo>
                    <a:close/>
                    <a:moveTo>
                      <a:pt x="89498" y="283861"/>
                    </a:moveTo>
                    <a:cubicBezTo>
                      <a:pt x="70899" y="283861"/>
                      <a:pt x="55762" y="268734"/>
                      <a:pt x="55762" y="250128"/>
                    </a:cubicBezTo>
                    <a:cubicBezTo>
                      <a:pt x="55762" y="231531"/>
                      <a:pt x="70890" y="216396"/>
                      <a:pt x="89498" y="216396"/>
                    </a:cubicBezTo>
                    <a:cubicBezTo>
                      <a:pt x="108098" y="216396"/>
                      <a:pt x="123235" y="231531"/>
                      <a:pt x="123235" y="250128"/>
                    </a:cubicBezTo>
                    <a:cubicBezTo>
                      <a:pt x="123235" y="268734"/>
                      <a:pt x="108098" y="283861"/>
                      <a:pt x="89498" y="283861"/>
                    </a:cubicBezTo>
                    <a:close/>
                    <a:moveTo>
                      <a:pt x="197145" y="283861"/>
                    </a:moveTo>
                    <a:cubicBezTo>
                      <a:pt x="178546" y="283861"/>
                      <a:pt x="163409" y="268734"/>
                      <a:pt x="163409" y="250128"/>
                    </a:cubicBezTo>
                    <a:cubicBezTo>
                      <a:pt x="163409" y="231531"/>
                      <a:pt x="178546" y="216396"/>
                      <a:pt x="197145" y="216396"/>
                    </a:cubicBezTo>
                    <a:cubicBezTo>
                      <a:pt x="215745" y="216396"/>
                      <a:pt x="230882" y="231531"/>
                      <a:pt x="230882" y="250128"/>
                    </a:cubicBezTo>
                    <a:cubicBezTo>
                      <a:pt x="230882" y="268734"/>
                      <a:pt x="215745" y="283861"/>
                      <a:pt x="197145" y="283861"/>
                    </a:cubicBezTo>
                    <a:close/>
                    <a:moveTo>
                      <a:pt x="359103" y="283861"/>
                    </a:moveTo>
                    <a:cubicBezTo>
                      <a:pt x="340504" y="283861"/>
                      <a:pt x="325366" y="268734"/>
                      <a:pt x="325366" y="250128"/>
                    </a:cubicBezTo>
                    <a:cubicBezTo>
                      <a:pt x="325339" y="231828"/>
                      <a:pt x="340395" y="216323"/>
                      <a:pt x="359103" y="216396"/>
                    </a:cubicBezTo>
                    <a:cubicBezTo>
                      <a:pt x="377702" y="216396"/>
                      <a:pt x="392839" y="231531"/>
                      <a:pt x="392839" y="250128"/>
                    </a:cubicBezTo>
                    <a:cubicBezTo>
                      <a:pt x="392831" y="268734"/>
                      <a:pt x="377702" y="283861"/>
                      <a:pt x="359103" y="283861"/>
                    </a:cubicBezTo>
                    <a:close/>
                    <a:moveTo>
                      <a:pt x="405822" y="243025"/>
                    </a:moveTo>
                    <a:cubicBezTo>
                      <a:pt x="402387" y="220326"/>
                      <a:pt x="382742" y="202883"/>
                      <a:pt x="359103" y="202883"/>
                    </a:cubicBezTo>
                    <a:cubicBezTo>
                      <a:pt x="346039" y="202883"/>
                      <a:pt x="334193" y="208219"/>
                      <a:pt x="325628" y="216819"/>
                    </a:cubicBezTo>
                    <a:lnTo>
                      <a:pt x="325628" y="67700"/>
                    </a:lnTo>
                    <a:lnTo>
                      <a:pt x="402595" y="67700"/>
                    </a:lnTo>
                    <a:lnTo>
                      <a:pt x="409987" y="81222"/>
                    </a:lnTo>
                    <a:lnTo>
                      <a:pt x="339034" y="81222"/>
                    </a:lnTo>
                    <a:lnTo>
                      <a:pt x="339034" y="162335"/>
                    </a:lnTo>
                    <a:lnTo>
                      <a:pt x="393083" y="162335"/>
                    </a:lnTo>
                    <a:lnTo>
                      <a:pt x="393083" y="148813"/>
                    </a:lnTo>
                    <a:lnTo>
                      <a:pt x="379595" y="148813"/>
                    </a:lnTo>
                    <a:lnTo>
                      <a:pt x="379595" y="94735"/>
                    </a:lnTo>
                    <a:lnTo>
                      <a:pt x="417380" y="94735"/>
                    </a:lnTo>
                    <a:lnTo>
                      <a:pt x="446951" y="148813"/>
                    </a:lnTo>
                    <a:lnTo>
                      <a:pt x="406606" y="148813"/>
                    </a:lnTo>
                    <a:lnTo>
                      <a:pt x="406606" y="162335"/>
                    </a:lnTo>
                    <a:lnTo>
                      <a:pt x="448096" y="162335"/>
                    </a:lnTo>
                    <a:lnTo>
                      <a:pt x="448096" y="175857"/>
                    </a:lnTo>
                    <a:lnTo>
                      <a:pt x="440776" y="175857"/>
                    </a:lnTo>
                    <a:cubicBezTo>
                      <a:pt x="429596" y="175857"/>
                      <a:pt x="420490" y="184952"/>
                      <a:pt x="420490" y="196140"/>
                    </a:cubicBezTo>
                    <a:cubicBezTo>
                      <a:pt x="420490" y="207318"/>
                      <a:pt x="429587" y="216414"/>
                      <a:pt x="440776" y="216414"/>
                    </a:cubicBezTo>
                    <a:lnTo>
                      <a:pt x="448096" y="216414"/>
                    </a:lnTo>
                    <a:lnTo>
                      <a:pt x="448096" y="243241"/>
                    </a:lnTo>
                    <a:lnTo>
                      <a:pt x="405822" y="243025"/>
                    </a:lnTo>
                    <a:close/>
                    <a:moveTo>
                      <a:pt x="352548" y="148804"/>
                    </a:moveTo>
                    <a:lnTo>
                      <a:pt x="352548" y="94725"/>
                    </a:lnTo>
                    <a:lnTo>
                      <a:pt x="366072" y="94725"/>
                    </a:lnTo>
                    <a:lnTo>
                      <a:pt x="366072" y="148804"/>
                    </a:lnTo>
                    <a:lnTo>
                      <a:pt x="352548" y="148804"/>
                    </a:lnTo>
                    <a:close/>
                    <a:moveTo>
                      <a:pt x="448096" y="189361"/>
                    </a:moveTo>
                    <a:lnTo>
                      <a:pt x="448096" y="202883"/>
                    </a:lnTo>
                    <a:lnTo>
                      <a:pt x="440776" y="202883"/>
                    </a:lnTo>
                    <a:cubicBezTo>
                      <a:pt x="437052" y="202883"/>
                      <a:pt x="434014" y="199854"/>
                      <a:pt x="434014" y="196122"/>
                    </a:cubicBezTo>
                    <a:cubicBezTo>
                      <a:pt x="434014" y="192390"/>
                      <a:pt x="437043" y="189361"/>
                      <a:pt x="440776" y="189361"/>
                    </a:cubicBezTo>
                    <a:lnTo>
                      <a:pt x="448096" y="189361"/>
                    </a:lnTo>
                    <a:lnTo>
                      <a:pt x="448096" y="18936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" name="Google Shape;807;p60"/>
              <p:cNvSpPr/>
              <p:nvPr/>
            </p:nvSpPr>
            <p:spPr>
              <a:xfrm>
                <a:off x="6300429" y="3583560"/>
                <a:ext cx="23769" cy="11898"/>
              </a:xfrm>
              <a:custGeom>
                <a:avLst/>
                <a:gdLst/>
                <a:ahLst/>
                <a:cxnLst/>
                <a:rect l="l" t="t" r="r" b="b"/>
                <a:pathLst>
                  <a:path w="27010" h="13521" extrusionOk="0">
                    <a:moveTo>
                      <a:pt x="0" y="0"/>
                    </a:moveTo>
                    <a:lnTo>
                      <a:pt x="27011" y="0"/>
                    </a:lnTo>
                    <a:lnTo>
                      <a:pt x="27011" y="13522"/>
                    </a:lnTo>
                    <a:lnTo>
                      <a:pt x="0" y="13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8" name="Google Shape;808;p60"/>
              <p:cNvSpPr/>
              <p:nvPr/>
            </p:nvSpPr>
            <p:spPr>
              <a:xfrm>
                <a:off x="6300056" y="3630861"/>
                <a:ext cx="36067" cy="36062"/>
              </a:xfrm>
              <a:custGeom>
                <a:avLst/>
                <a:gdLst/>
                <a:ahLst/>
                <a:cxnLst/>
                <a:rect l="l" t="t" r="r" b="b"/>
                <a:pathLst>
                  <a:path w="40985" h="40980" extrusionOk="0">
                    <a:moveTo>
                      <a:pt x="20493" y="0"/>
                    </a:moveTo>
                    <a:cubicBezTo>
                      <a:pt x="9196" y="0"/>
                      <a:pt x="0" y="9195"/>
                      <a:pt x="0" y="20490"/>
                    </a:cubicBezTo>
                    <a:cubicBezTo>
                      <a:pt x="0" y="31785"/>
                      <a:pt x="9196" y="40980"/>
                      <a:pt x="20493" y="40980"/>
                    </a:cubicBezTo>
                    <a:cubicBezTo>
                      <a:pt x="31789" y="40980"/>
                      <a:pt x="40985" y="31785"/>
                      <a:pt x="40985" y="20490"/>
                    </a:cubicBezTo>
                    <a:cubicBezTo>
                      <a:pt x="40985" y="9195"/>
                      <a:pt x="31789" y="0"/>
                      <a:pt x="20493" y="0"/>
                    </a:cubicBezTo>
                    <a:close/>
                    <a:moveTo>
                      <a:pt x="20493" y="27458"/>
                    </a:moveTo>
                    <a:cubicBezTo>
                      <a:pt x="16652" y="27458"/>
                      <a:pt x="13523" y="24330"/>
                      <a:pt x="13523" y="20490"/>
                    </a:cubicBezTo>
                    <a:cubicBezTo>
                      <a:pt x="13523" y="16650"/>
                      <a:pt x="16652" y="13522"/>
                      <a:pt x="20493" y="13522"/>
                    </a:cubicBezTo>
                    <a:cubicBezTo>
                      <a:pt x="24333" y="13522"/>
                      <a:pt x="27462" y="16650"/>
                      <a:pt x="27462" y="20490"/>
                    </a:cubicBezTo>
                    <a:cubicBezTo>
                      <a:pt x="27462" y="24330"/>
                      <a:pt x="24333" y="27458"/>
                      <a:pt x="20493" y="2745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9" name="Google Shape;809;p60"/>
              <p:cNvSpPr/>
              <p:nvPr/>
            </p:nvSpPr>
            <p:spPr>
              <a:xfrm>
                <a:off x="6157661" y="3630861"/>
                <a:ext cx="36067" cy="36062"/>
              </a:xfrm>
              <a:custGeom>
                <a:avLst/>
                <a:gdLst/>
                <a:ahLst/>
                <a:cxnLst/>
                <a:rect l="l" t="t" r="r" b="b"/>
                <a:pathLst>
                  <a:path w="40985" h="40980" extrusionOk="0">
                    <a:moveTo>
                      <a:pt x="20493" y="0"/>
                    </a:moveTo>
                    <a:cubicBezTo>
                      <a:pt x="9196" y="0"/>
                      <a:pt x="0" y="9195"/>
                      <a:pt x="0" y="20490"/>
                    </a:cubicBezTo>
                    <a:cubicBezTo>
                      <a:pt x="0" y="31785"/>
                      <a:pt x="9196" y="40980"/>
                      <a:pt x="20493" y="40980"/>
                    </a:cubicBezTo>
                    <a:cubicBezTo>
                      <a:pt x="31789" y="40980"/>
                      <a:pt x="40985" y="31785"/>
                      <a:pt x="40985" y="20490"/>
                    </a:cubicBezTo>
                    <a:cubicBezTo>
                      <a:pt x="40985" y="9195"/>
                      <a:pt x="31789" y="0"/>
                      <a:pt x="20493" y="0"/>
                    </a:cubicBezTo>
                    <a:close/>
                    <a:moveTo>
                      <a:pt x="20493" y="27458"/>
                    </a:moveTo>
                    <a:cubicBezTo>
                      <a:pt x="16652" y="27458"/>
                      <a:pt x="13523" y="24330"/>
                      <a:pt x="13523" y="20490"/>
                    </a:cubicBezTo>
                    <a:cubicBezTo>
                      <a:pt x="13523" y="16650"/>
                      <a:pt x="16652" y="13522"/>
                      <a:pt x="20493" y="13522"/>
                    </a:cubicBezTo>
                    <a:cubicBezTo>
                      <a:pt x="24333" y="13522"/>
                      <a:pt x="27462" y="16650"/>
                      <a:pt x="27462" y="20490"/>
                    </a:cubicBezTo>
                    <a:cubicBezTo>
                      <a:pt x="27462" y="24330"/>
                      <a:pt x="24333" y="27458"/>
                      <a:pt x="20493" y="2745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0" name="Google Shape;810;p60"/>
              <p:cNvSpPr/>
              <p:nvPr/>
            </p:nvSpPr>
            <p:spPr>
              <a:xfrm>
                <a:off x="6063016" y="3630861"/>
                <a:ext cx="36067" cy="36062"/>
              </a:xfrm>
              <a:custGeom>
                <a:avLst/>
                <a:gdLst/>
                <a:ahLst/>
                <a:cxnLst/>
                <a:rect l="l" t="t" r="r" b="b"/>
                <a:pathLst>
                  <a:path w="40985" h="40980" extrusionOk="0">
                    <a:moveTo>
                      <a:pt x="20493" y="0"/>
                    </a:moveTo>
                    <a:cubicBezTo>
                      <a:pt x="9196" y="0"/>
                      <a:pt x="0" y="9195"/>
                      <a:pt x="0" y="20490"/>
                    </a:cubicBezTo>
                    <a:cubicBezTo>
                      <a:pt x="0" y="31785"/>
                      <a:pt x="9196" y="40980"/>
                      <a:pt x="20493" y="40980"/>
                    </a:cubicBezTo>
                    <a:cubicBezTo>
                      <a:pt x="31789" y="40980"/>
                      <a:pt x="40985" y="31785"/>
                      <a:pt x="40985" y="20490"/>
                    </a:cubicBezTo>
                    <a:cubicBezTo>
                      <a:pt x="40985" y="9195"/>
                      <a:pt x="31798" y="0"/>
                      <a:pt x="20493" y="0"/>
                    </a:cubicBezTo>
                    <a:close/>
                    <a:moveTo>
                      <a:pt x="20493" y="27458"/>
                    </a:moveTo>
                    <a:cubicBezTo>
                      <a:pt x="16652" y="27458"/>
                      <a:pt x="13523" y="24330"/>
                      <a:pt x="13523" y="20490"/>
                    </a:cubicBezTo>
                    <a:cubicBezTo>
                      <a:pt x="13523" y="16650"/>
                      <a:pt x="16652" y="13522"/>
                      <a:pt x="20493" y="13522"/>
                    </a:cubicBezTo>
                    <a:cubicBezTo>
                      <a:pt x="24333" y="13522"/>
                      <a:pt x="27462" y="16650"/>
                      <a:pt x="27462" y="20490"/>
                    </a:cubicBezTo>
                    <a:cubicBezTo>
                      <a:pt x="27462" y="24330"/>
                      <a:pt x="24342" y="27458"/>
                      <a:pt x="20493" y="2745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11" name="Google Shape;811;p60"/>
            <p:cNvSpPr/>
            <p:nvPr/>
          </p:nvSpPr>
          <p:spPr>
            <a:xfrm>
              <a:off x="2001875" y="3415825"/>
              <a:ext cx="130800" cy="1308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linker"/>
                <a:ea typeface="Blinker"/>
                <a:cs typeface="Blinker"/>
                <a:sym typeface="Blinker"/>
              </a:endParaRPr>
            </a:p>
          </p:txBody>
        </p:sp>
      </p:grpSp>
      <p:grpSp>
        <p:nvGrpSpPr>
          <p:cNvPr id="812" name="Google Shape;812;p60"/>
          <p:cNvGrpSpPr/>
          <p:nvPr/>
        </p:nvGrpSpPr>
        <p:grpSpPr>
          <a:xfrm>
            <a:off x="1815175" y="3779125"/>
            <a:ext cx="355590" cy="296084"/>
            <a:chOff x="1815175" y="3779125"/>
            <a:chExt cx="355590" cy="296084"/>
          </a:xfrm>
        </p:grpSpPr>
        <p:grpSp>
          <p:nvGrpSpPr>
            <p:cNvPr id="813" name="Google Shape;813;p60"/>
            <p:cNvGrpSpPr/>
            <p:nvPr/>
          </p:nvGrpSpPr>
          <p:grpSpPr>
            <a:xfrm>
              <a:off x="1891787" y="3903598"/>
              <a:ext cx="278979" cy="171612"/>
              <a:chOff x="3984173" y="3440707"/>
              <a:chExt cx="406201" cy="249908"/>
            </a:xfrm>
          </p:grpSpPr>
          <p:sp>
            <p:nvSpPr>
              <p:cNvPr id="814" name="Google Shape;814;p60"/>
              <p:cNvSpPr/>
              <p:nvPr/>
            </p:nvSpPr>
            <p:spPr>
              <a:xfrm>
                <a:off x="4044622" y="3607012"/>
                <a:ext cx="59725" cy="59718"/>
              </a:xfrm>
              <a:custGeom>
                <a:avLst/>
                <a:gdLst/>
                <a:ahLst/>
                <a:cxnLst/>
                <a:rect l="l" t="t" r="r" b="b"/>
                <a:pathLst>
                  <a:path w="67869" h="67861" extrusionOk="0">
                    <a:moveTo>
                      <a:pt x="33935" y="0"/>
                    </a:moveTo>
                    <a:cubicBezTo>
                      <a:pt x="15218" y="0"/>
                      <a:pt x="0" y="15226"/>
                      <a:pt x="0" y="33931"/>
                    </a:cubicBezTo>
                    <a:cubicBezTo>
                      <a:pt x="0" y="52645"/>
                      <a:pt x="15227" y="67862"/>
                      <a:pt x="33935" y="67862"/>
                    </a:cubicBezTo>
                    <a:cubicBezTo>
                      <a:pt x="52651" y="67862"/>
                      <a:pt x="67870" y="52636"/>
                      <a:pt x="67870" y="33931"/>
                    </a:cubicBezTo>
                    <a:cubicBezTo>
                      <a:pt x="67870" y="15226"/>
                      <a:pt x="52651" y="0"/>
                      <a:pt x="33935" y="0"/>
                    </a:cubicBezTo>
                    <a:close/>
                    <a:moveTo>
                      <a:pt x="33935" y="54349"/>
                    </a:moveTo>
                    <a:cubicBezTo>
                      <a:pt x="22674" y="54349"/>
                      <a:pt x="13523" y="45190"/>
                      <a:pt x="13523" y="33940"/>
                    </a:cubicBezTo>
                    <a:cubicBezTo>
                      <a:pt x="13523" y="22690"/>
                      <a:pt x="22683" y="13531"/>
                      <a:pt x="33935" y="13531"/>
                    </a:cubicBezTo>
                    <a:cubicBezTo>
                      <a:pt x="45186" y="13531"/>
                      <a:pt x="54346" y="22690"/>
                      <a:pt x="54346" y="33940"/>
                    </a:cubicBezTo>
                    <a:cubicBezTo>
                      <a:pt x="54346" y="45190"/>
                      <a:pt x="45195" y="54349"/>
                      <a:pt x="33935" y="5434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5" name="Google Shape;815;p60"/>
              <p:cNvSpPr/>
              <p:nvPr/>
            </p:nvSpPr>
            <p:spPr>
              <a:xfrm>
                <a:off x="4198828" y="3607012"/>
                <a:ext cx="59725" cy="59718"/>
              </a:xfrm>
              <a:custGeom>
                <a:avLst/>
                <a:gdLst/>
                <a:ahLst/>
                <a:cxnLst/>
                <a:rect l="l" t="t" r="r" b="b"/>
                <a:pathLst>
                  <a:path w="67869" h="67861" extrusionOk="0">
                    <a:moveTo>
                      <a:pt x="33935" y="0"/>
                    </a:moveTo>
                    <a:cubicBezTo>
                      <a:pt x="15228" y="0"/>
                      <a:pt x="0" y="15226"/>
                      <a:pt x="0" y="33931"/>
                    </a:cubicBezTo>
                    <a:cubicBezTo>
                      <a:pt x="0" y="52645"/>
                      <a:pt x="15228" y="67862"/>
                      <a:pt x="33935" y="67862"/>
                    </a:cubicBezTo>
                    <a:cubicBezTo>
                      <a:pt x="52652" y="67862"/>
                      <a:pt x="67870" y="52636"/>
                      <a:pt x="67870" y="33931"/>
                    </a:cubicBezTo>
                    <a:cubicBezTo>
                      <a:pt x="67870" y="15226"/>
                      <a:pt x="52643" y="0"/>
                      <a:pt x="33935" y="0"/>
                    </a:cubicBezTo>
                    <a:close/>
                    <a:moveTo>
                      <a:pt x="33935" y="54349"/>
                    </a:moveTo>
                    <a:cubicBezTo>
                      <a:pt x="22684" y="54349"/>
                      <a:pt x="13523" y="45190"/>
                      <a:pt x="13523" y="33940"/>
                    </a:cubicBezTo>
                    <a:cubicBezTo>
                      <a:pt x="13523" y="22690"/>
                      <a:pt x="22684" y="13531"/>
                      <a:pt x="33935" y="13531"/>
                    </a:cubicBezTo>
                    <a:cubicBezTo>
                      <a:pt x="45187" y="13531"/>
                      <a:pt x="54346" y="22690"/>
                      <a:pt x="54346" y="33940"/>
                    </a:cubicBezTo>
                    <a:cubicBezTo>
                      <a:pt x="54346" y="45190"/>
                      <a:pt x="45187" y="54349"/>
                      <a:pt x="33935" y="5434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6" name="Google Shape;816;p60"/>
              <p:cNvSpPr/>
              <p:nvPr/>
            </p:nvSpPr>
            <p:spPr>
              <a:xfrm>
                <a:off x="3984173" y="3440707"/>
                <a:ext cx="406201" cy="249908"/>
              </a:xfrm>
              <a:custGeom>
                <a:avLst/>
                <a:gdLst/>
                <a:ahLst/>
                <a:cxnLst/>
                <a:rect l="l" t="t" r="r" b="b"/>
                <a:pathLst>
                  <a:path w="461592" h="283986" extrusionOk="0">
                    <a:moveTo>
                      <a:pt x="425124" y="243502"/>
                    </a:moveTo>
                    <a:lnTo>
                      <a:pt x="397717" y="168492"/>
                    </a:lnTo>
                    <a:lnTo>
                      <a:pt x="359950" y="168492"/>
                    </a:lnTo>
                    <a:lnTo>
                      <a:pt x="301556" y="134813"/>
                    </a:lnTo>
                    <a:lnTo>
                      <a:pt x="266593" y="13522"/>
                    </a:lnTo>
                    <a:lnTo>
                      <a:pt x="284651" y="13522"/>
                    </a:lnTo>
                    <a:lnTo>
                      <a:pt x="284651" y="0"/>
                    </a:lnTo>
                    <a:lnTo>
                      <a:pt x="122388" y="0"/>
                    </a:lnTo>
                    <a:lnTo>
                      <a:pt x="122388" y="13522"/>
                    </a:lnTo>
                    <a:lnTo>
                      <a:pt x="135974" y="13522"/>
                    </a:lnTo>
                    <a:lnTo>
                      <a:pt x="135974" y="94915"/>
                    </a:lnTo>
                    <a:lnTo>
                      <a:pt x="21232" y="94915"/>
                    </a:lnTo>
                    <a:lnTo>
                      <a:pt x="11215" y="147335"/>
                    </a:lnTo>
                    <a:lnTo>
                      <a:pt x="24495" y="149877"/>
                    </a:lnTo>
                    <a:lnTo>
                      <a:pt x="32411" y="108437"/>
                    </a:lnTo>
                    <a:lnTo>
                      <a:pt x="58331" y="108437"/>
                    </a:lnTo>
                    <a:cubicBezTo>
                      <a:pt x="51921" y="115603"/>
                      <a:pt x="48008" y="125060"/>
                      <a:pt x="48008" y="135408"/>
                    </a:cubicBezTo>
                    <a:cubicBezTo>
                      <a:pt x="47891" y="150499"/>
                      <a:pt x="56763" y="164859"/>
                      <a:pt x="70268" y="171557"/>
                    </a:cubicBezTo>
                    <a:cubicBezTo>
                      <a:pt x="52219" y="182825"/>
                      <a:pt x="40453" y="203955"/>
                      <a:pt x="41878" y="226591"/>
                    </a:cubicBezTo>
                    <a:lnTo>
                      <a:pt x="14659" y="201332"/>
                    </a:lnTo>
                    <a:lnTo>
                      <a:pt x="21908" y="163390"/>
                    </a:lnTo>
                    <a:lnTo>
                      <a:pt x="8628" y="160856"/>
                    </a:lnTo>
                    <a:lnTo>
                      <a:pt x="0" y="206002"/>
                    </a:lnTo>
                    <a:lnTo>
                      <a:pt x="49388" y="252535"/>
                    </a:lnTo>
                    <a:cubicBezTo>
                      <a:pt x="59783" y="271267"/>
                      <a:pt x="79771" y="283987"/>
                      <a:pt x="102679" y="283987"/>
                    </a:cubicBezTo>
                    <a:cubicBezTo>
                      <a:pt x="123713" y="283987"/>
                      <a:pt x="142294" y="273268"/>
                      <a:pt x="153239" y="257006"/>
                    </a:cubicBezTo>
                    <a:lnTo>
                      <a:pt x="227501" y="257006"/>
                    </a:lnTo>
                    <a:cubicBezTo>
                      <a:pt x="238455" y="273268"/>
                      <a:pt x="257027" y="283987"/>
                      <a:pt x="278061" y="283987"/>
                    </a:cubicBezTo>
                    <a:cubicBezTo>
                      <a:pt x="311653" y="283987"/>
                      <a:pt x="338980" y="256664"/>
                      <a:pt x="338980" y="223075"/>
                    </a:cubicBezTo>
                    <a:cubicBezTo>
                      <a:pt x="338980" y="215034"/>
                      <a:pt x="337402" y="207354"/>
                      <a:pt x="334553" y="200322"/>
                    </a:cubicBezTo>
                    <a:cubicBezTo>
                      <a:pt x="336933" y="201539"/>
                      <a:pt x="349853" y="209175"/>
                      <a:pt x="352143" y="209815"/>
                    </a:cubicBezTo>
                    <a:lnTo>
                      <a:pt x="352143" y="224292"/>
                    </a:lnTo>
                    <a:cubicBezTo>
                      <a:pt x="352143" y="257205"/>
                      <a:pt x="378919" y="283978"/>
                      <a:pt x="411835" y="283978"/>
                    </a:cubicBezTo>
                    <a:lnTo>
                      <a:pt x="461593" y="283978"/>
                    </a:lnTo>
                    <a:lnTo>
                      <a:pt x="461593" y="243484"/>
                    </a:lnTo>
                    <a:lnTo>
                      <a:pt x="425124" y="243484"/>
                    </a:lnTo>
                    <a:close/>
                    <a:moveTo>
                      <a:pt x="284678" y="125078"/>
                    </a:moveTo>
                    <a:lnTo>
                      <a:pt x="232370" y="94915"/>
                    </a:lnTo>
                    <a:lnTo>
                      <a:pt x="190140" y="94915"/>
                    </a:lnTo>
                    <a:lnTo>
                      <a:pt x="190140" y="13522"/>
                    </a:lnTo>
                    <a:lnTo>
                      <a:pt x="252519" y="13522"/>
                    </a:lnTo>
                    <a:lnTo>
                      <a:pt x="284678" y="125078"/>
                    </a:lnTo>
                    <a:close/>
                    <a:moveTo>
                      <a:pt x="149498" y="13522"/>
                    </a:moveTo>
                    <a:lnTo>
                      <a:pt x="176617" y="13522"/>
                    </a:lnTo>
                    <a:lnTo>
                      <a:pt x="176617" y="94915"/>
                    </a:lnTo>
                    <a:lnTo>
                      <a:pt x="149498" y="94915"/>
                    </a:lnTo>
                    <a:lnTo>
                      <a:pt x="149498" y="13522"/>
                    </a:lnTo>
                    <a:close/>
                    <a:moveTo>
                      <a:pt x="102688" y="270474"/>
                    </a:moveTo>
                    <a:cubicBezTo>
                      <a:pt x="76552" y="270474"/>
                      <a:pt x="55293" y="249218"/>
                      <a:pt x="55293" y="223084"/>
                    </a:cubicBezTo>
                    <a:cubicBezTo>
                      <a:pt x="55293" y="196951"/>
                      <a:pt x="76552" y="175694"/>
                      <a:pt x="102688" y="175694"/>
                    </a:cubicBezTo>
                    <a:cubicBezTo>
                      <a:pt x="128825" y="175694"/>
                      <a:pt x="150084" y="196951"/>
                      <a:pt x="150084" y="223084"/>
                    </a:cubicBezTo>
                    <a:cubicBezTo>
                      <a:pt x="150084" y="249218"/>
                      <a:pt x="128825" y="270474"/>
                      <a:pt x="102688" y="270474"/>
                    </a:cubicBezTo>
                    <a:close/>
                    <a:moveTo>
                      <a:pt x="278079" y="270474"/>
                    </a:moveTo>
                    <a:cubicBezTo>
                      <a:pt x="251943" y="270474"/>
                      <a:pt x="230684" y="249218"/>
                      <a:pt x="230684" y="223084"/>
                    </a:cubicBezTo>
                    <a:cubicBezTo>
                      <a:pt x="230684" y="196951"/>
                      <a:pt x="251943" y="175694"/>
                      <a:pt x="278079" y="175694"/>
                    </a:cubicBezTo>
                    <a:cubicBezTo>
                      <a:pt x="304215" y="175694"/>
                      <a:pt x="325474" y="196951"/>
                      <a:pt x="325474" y="223084"/>
                    </a:cubicBezTo>
                    <a:cubicBezTo>
                      <a:pt x="325474" y="249218"/>
                      <a:pt x="304206" y="270474"/>
                      <a:pt x="278079" y="270474"/>
                    </a:cubicBezTo>
                    <a:close/>
                    <a:moveTo>
                      <a:pt x="245280" y="135012"/>
                    </a:moveTo>
                    <a:lnTo>
                      <a:pt x="175291" y="147416"/>
                    </a:lnTo>
                    <a:lnTo>
                      <a:pt x="177653" y="160730"/>
                    </a:lnTo>
                    <a:lnTo>
                      <a:pt x="242891" y="149165"/>
                    </a:lnTo>
                    <a:lnTo>
                      <a:pt x="267792" y="163065"/>
                    </a:lnTo>
                    <a:cubicBezTo>
                      <a:pt x="239086" y="167969"/>
                      <a:pt x="217151" y="193011"/>
                      <a:pt x="217151" y="223084"/>
                    </a:cubicBezTo>
                    <a:cubicBezTo>
                      <a:pt x="217151" y="230242"/>
                      <a:pt x="218404" y="237111"/>
                      <a:pt x="220685" y="243493"/>
                    </a:cubicBezTo>
                    <a:lnTo>
                      <a:pt x="160073" y="243493"/>
                    </a:lnTo>
                    <a:cubicBezTo>
                      <a:pt x="162354" y="237111"/>
                      <a:pt x="163598" y="230242"/>
                      <a:pt x="163598" y="223084"/>
                    </a:cubicBezTo>
                    <a:cubicBezTo>
                      <a:pt x="163598" y="199610"/>
                      <a:pt x="150237" y="179210"/>
                      <a:pt x="130736" y="169042"/>
                    </a:cubicBezTo>
                    <a:lnTo>
                      <a:pt x="164130" y="163119"/>
                    </a:lnTo>
                    <a:lnTo>
                      <a:pt x="161768" y="149805"/>
                    </a:lnTo>
                    <a:lnTo>
                      <a:pt x="93213" y="161956"/>
                    </a:lnTo>
                    <a:cubicBezTo>
                      <a:pt x="77246" y="165193"/>
                      <a:pt x="61126" y="151689"/>
                      <a:pt x="61523" y="135399"/>
                    </a:cubicBezTo>
                    <a:cubicBezTo>
                      <a:pt x="61523" y="120525"/>
                      <a:pt x="73622" y="108428"/>
                      <a:pt x="88498" y="108428"/>
                    </a:cubicBezTo>
                    <a:lnTo>
                      <a:pt x="149488" y="108428"/>
                    </a:lnTo>
                    <a:lnTo>
                      <a:pt x="228745" y="108428"/>
                    </a:lnTo>
                    <a:lnTo>
                      <a:pt x="362123" y="185349"/>
                    </a:lnTo>
                    <a:cubicBezTo>
                      <a:pt x="369444" y="189757"/>
                      <a:pt x="363097" y="200755"/>
                      <a:pt x="355632" y="196608"/>
                    </a:cubicBezTo>
                    <a:lnTo>
                      <a:pt x="245280" y="135012"/>
                    </a:lnTo>
                    <a:close/>
                    <a:moveTo>
                      <a:pt x="448087" y="270474"/>
                    </a:moveTo>
                    <a:lnTo>
                      <a:pt x="411853" y="270474"/>
                    </a:lnTo>
                    <a:cubicBezTo>
                      <a:pt x="386393" y="270474"/>
                      <a:pt x="365675" y="249768"/>
                      <a:pt x="365675" y="224310"/>
                    </a:cubicBezTo>
                    <a:lnTo>
                      <a:pt x="365675" y="209797"/>
                    </a:lnTo>
                    <a:cubicBezTo>
                      <a:pt x="376764" y="206191"/>
                      <a:pt x="382219" y="192047"/>
                      <a:pt x="376746" y="182014"/>
                    </a:cubicBezTo>
                    <a:lnTo>
                      <a:pt x="388259" y="182014"/>
                    </a:lnTo>
                    <a:lnTo>
                      <a:pt x="415667" y="257024"/>
                    </a:lnTo>
                    <a:lnTo>
                      <a:pt x="448078" y="257024"/>
                    </a:lnTo>
                    <a:lnTo>
                      <a:pt x="448078" y="2704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7" name="Google Shape;817;p60"/>
              <p:cNvSpPr/>
              <p:nvPr/>
            </p:nvSpPr>
            <p:spPr>
              <a:xfrm>
                <a:off x="4056108" y="3553530"/>
                <a:ext cx="11900" cy="11898"/>
              </a:xfrm>
              <a:custGeom>
                <a:avLst/>
                <a:gdLst/>
                <a:ahLst/>
                <a:cxnLst/>
                <a:rect l="l" t="t" r="r" b="b"/>
                <a:pathLst>
                  <a:path w="13523" h="13521" extrusionOk="0">
                    <a:moveTo>
                      <a:pt x="0" y="0"/>
                    </a:moveTo>
                    <a:lnTo>
                      <a:pt x="13523" y="0"/>
                    </a:lnTo>
                    <a:lnTo>
                      <a:pt x="13523" y="13522"/>
                    </a:lnTo>
                    <a:lnTo>
                      <a:pt x="0" y="13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8" name="Google Shape;818;p60"/>
              <p:cNvSpPr/>
              <p:nvPr/>
            </p:nvSpPr>
            <p:spPr>
              <a:xfrm>
                <a:off x="4163293" y="3464373"/>
                <a:ext cx="11900" cy="11898"/>
              </a:xfrm>
              <a:custGeom>
                <a:avLst/>
                <a:gdLst/>
                <a:ahLst/>
                <a:cxnLst/>
                <a:rect l="l" t="t" r="r" b="b"/>
                <a:pathLst>
                  <a:path w="13523" h="13521" extrusionOk="0">
                    <a:moveTo>
                      <a:pt x="0" y="0"/>
                    </a:moveTo>
                    <a:lnTo>
                      <a:pt x="13523" y="0"/>
                    </a:lnTo>
                    <a:lnTo>
                      <a:pt x="13523" y="13522"/>
                    </a:lnTo>
                    <a:lnTo>
                      <a:pt x="0" y="13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19" name="Google Shape;819;p60"/>
            <p:cNvSpPr/>
            <p:nvPr/>
          </p:nvSpPr>
          <p:spPr>
            <a:xfrm>
              <a:off x="1815175" y="3779125"/>
              <a:ext cx="130800" cy="1308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linker"/>
                <a:ea typeface="Blinker"/>
                <a:cs typeface="Blinker"/>
                <a:sym typeface="Blinker"/>
              </a:endParaRPr>
            </a:p>
          </p:txBody>
        </p:sp>
      </p:grpSp>
      <p:grpSp>
        <p:nvGrpSpPr>
          <p:cNvPr id="820" name="Google Shape;820;p60"/>
          <p:cNvGrpSpPr/>
          <p:nvPr/>
        </p:nvGrpSpPr>
        <p:grpSpPr>
          <a:xfrm>
            <a:off x="2691887" y="2759825"/>
            <a:ext cx="331888" cy="223184"/>
            <a:chOff x="2691887" y="2759825"/>
            <a:chExt cx="331888" cy="223184"/>
          </a:xfrm>
        </p:grpSpPr>
        <p:grpSp>
          <p:nvGrpSpPr>
            <p:cNvPr id="821" name="Google Shape;821;p60"/>
            <p:cNvGrpSpPr/>
            <p:nvPr/>
          </p:nvGrpSpPr>
          <p:grpSpPr>
            <a:xfrm>
              <a:off x="2691887" y="2811398"/>
              <a:ext cx="278979" cy="171612"/>
              <a:chOff x="3984173" y="3440707"/>
              <a:chExt cx="406201" cy="249908"/>
            </a:xfrm>
          </p:grpSpPr>
          <p:sp>
            <p:nvSpPr>
              <p:cNvPr id="822" name="Google Shape;822;p60"/>
              <p:cNvSpPr/>
              <p:nvPr/>
            </p:nvSpPr>
            <p:spPr>
              <a:xfrm>
                <a:off x="4044622" y="3607012"/>
                <a:ext cx="59725" cy="59718"/>
              </a:xfrm>
              <a:custGeom>
                <a:avLst/>
                <a:gdLst/>
                <a:ahLst/>
                <a:cxnLst/>
                <a:rect l="l" t="t" r="r" b="b"/>
                <a:pathLst>
                  <a:path w="67869" h="67861" extrusionOk="0">
                    <a:moveTo>
                      <a:pt x="33935" y="0"/>
                    </a:moveTo>
                    <a:cubicBezTo>
                      <a:pt x="15218" y="0"/>
                      <a:pt x="0" y="15226"/>
                      <a:pt x="0" y="33931"/>
                    </a:cubicBezTo>
                    <a:cubicBezTo>
                      <a:pt x="0" y="52645"/>
                      <a:pt x="15227" y="67862"/>
                      <a:pt x="33935" y="67862"/>
                    </a:cubicBezTo>
                    <a:cubicBezTo>
                      <a:pt x="52651" y="67862"/>
                      <a:pt x="67870" y="52636"/>
                      <a:pt x="67870" y="33931"/>
                    </a:cubicBezTo>
                    <a:cubicBezTo>
                      <a:pt x="67870" y="15226"/>
                      <a:pt x="52651" y="0"/>
                      <a:pt x="33935" y="0"/>
                    </a:cubicBezTo>
                    <a:close/>
                    <a:moveTo>
                      <a:pt x="33935" y="54349"/>
                    </a:moveTo>
                    <a:cubicBezTo>
                      <a:pt x="22674" y="54349"/>
                      <a:pt x="13523" y="45190"/>
                      <a:pt x="13523" y="33940"/>
                    </a:cubicBezTo>
                    <a:cubicBezTo>
                      <a:pt x="13523" y="22690"/>
                      <a:pt x="22683" y="13531"/>
                      <a:pt x="33935" y="13531"/>
                    </a:cubicBezTo>
                    <a:cubicBezTo>
                      <a:pt x="45186" y="13531"/>
                      <a:pt x="54346" y="22690"/>
                      <a:pt x="54346" y="33940"/>
                    </a:cubicBezTo>
                    <a:cubicBezTo>
                      <a:pt x="54346" y="45190"/>
                      <a:pt x="45195" y="54349"/>
                      <a:pt x="33935" y="5434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3" name="Google Shape;823;p60"/>
              <p:cNvSpPr/>
              <p:nvPr/>
            </p:nvSpPr>
            <p:spPr>
              <a:xfrm>
                <a:off x="4198828" y="3607012"/>
                <a:ext cx="59725" cy="59718"/>
              </a:xfrm>
              <a:custGeom>
                <a:avLst/>
                <a:gdLst/>
                <a:ahLst/>
                <a:cxnLst/>
                <a:rect l="l" t="t" r="r" b="b"/>
                <a:pathLst>
                  <a:path w="67869" h="67861" extrusionOk="0">
                    <a:moveTo>
                      <a:pt x="33935" y="0"/>
                    </a:moveTo>
                    <a:cubicBezTo>
                      <a:pt x="15228" y="0"/>
                      <a:pt x="0" y="15226"/>
                      <a:pt x="0" y="33931"/>
                    </a:cubicBezTo>
                    <a:cubicBezTo>
                      <a:pt x="0" y="52645"/>
                      <a:pt x="15228" y="67862"/>
                      <a:pt x="33935" y="67862"/>
                    </a:cubicBezTo>
                    <a:cubicBezTo>
                      <a:pt x="52652" y="67862"/>
                      <a:pt x="67870" y="52636"/>
                      <a:pt x="67870" y="33931"/>
                    </a:cubicBezTo>
                    <a:cubicBezTo>
                      <a:pt x="67870" y="15226"/>
                      <a:pt x="52643" y="0"/>
                      <a:pt x="33935" y="0"/>
                    </a:cubicBezTo>
                    <a:close/>
                    <a:moveTo>
                      <a:pt x="33935" y="54349"/>
                    </a:moveTo>
                    <a:cubicBezTo>
                      <a:pt x="22684" y="54349"/>
                      <a:pt x="13523" y="45190"/>
                      <a:pt x="13523" y="33940"/>
                    </a:cubicBezTo>
                    <a:cubicBezTo>
                      <a:pt x="13523" y="22690"/>
                      <a:pt x="22684" y="13531"/>
                      <a:pt x="33935" y="13531"/>
                    </a:cubicBezTo>
                    <a:cubicBezTo>
                      <a:pt x="45187" y="13531"/>
                      <a:pt x="54346" y="22690"/>
                      <a:pt x="54346" y="33940"/>
                    </a:cubicBezTo>
                    <a:cubicBezTo>
                      <a:pt x="54346" y="45190"/>
                      <a:pt x="45187" y="54349"/>
                      <a:pt x="33935" y="5434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4" name="Google Shape;824;p60"/>
              <p:cNvSpPr/>
              <p:nvPr/>
            </p:nvSpPr>
            <p:spPr>
              <a:xfrm>
                <a:off x="3984173" y="3440707"/>
                <a:ext cx="406201" cy="249908"/>
              </a:xfrm>
              <a:custGeom>
                <a:avLst/>
                <a:gdLst/>
                <a:ahLst/>
                <a:cxnLst/>
                <a:rect l="l" t="t" r="r" b="b"/>
                <a:pathLst>
                  <a:path w="461592" h="283986" extrusionOk="0">
                    <a:moveTo>
                      <a:pt x="425124" y="243502"/>
                    </a:moveTo>
                    <a:lnTo>
                      <a:pt x="397717" y="168492"/>
                    </a:lnTo>
                    <a:lnTo>
                      <a:pt x="359950" y="168492"/>
                    </a:lnTo>
                    <a:lnTo>
                      <a:pt x="301556" y="134813"/>
                    </a:lnTo>
                    <a:lnTo>
                      <a:pt x="266593" y="13522"/>
                    </a:lnTo>
                    <a:lnTo>
                      <a:pt x="284651" y="13522"/>
                    </a:lnTo>
                    <a:lnTo>
                      <a:pt x="284651" y="0"/>
                    </a:lnTo>
                    <a:lnTo>
                      <a:pt x="122388" y="0"/>
                    </a:lnTo>
                    <a:lnTo>
                      <a:pt x="122388" y="13522"/>
                    </a:lnTo>
                    <a:lnTo>
                      <a:pt x="135974" y="13522"/>
                    </a:lnTo>
                    <a:lnTo>
                      <a:pt x="135974" y="94915"/>
                    </a:lnTo>
                    <a:lnTo>
                      <a:pt x="21232" y="94915"/>
                    </a:lnTo>
                    <a:lnTo>
                      <a:pt x="11215" y="147335"/>
                    </a:lnTo>
                    <a:lnTo>
                      <a:pt x="24495" y="149877"/>
                    </a:lnTo>
                    <a:lnTo>
                      <a:pt x="32411" y="108437"/>
                    </a:lnTo>
                    <a:lnTo>
                      <a:pt x="58331" y="108437"/>
                    </a:lnTo>
                    <a:cubicBezTo>
                      <a:pt x="51921" y="115603"/>
                      <a:pt x="48008" y="125060"/>
                      <a:pt x="48008" y="135408"/>
                    </a:cubicBezTo>
                    <a:cubicBezTo>
                      <a:pt x="47891" y="150499"/>
                      <a:pt x="56763" y="164859"/>
                      <a:pt x="70268" y="171557"/>
                    </a:cubicBezTo>
                    <a:cubicBezTo>
                      <a:pt x="52219" y="182825"/>
                      <a:pt x="40453" y="203955"/>
                      <a:pt x="41878" y="226591"/>
                    </a:cubicBezTo>
                    <a:lnTo>
                      <a:pt x="14659" y="201332"/>
                    </a:lnTo>
                    <a:lnTo>
                      <a:pt x="21908" y="163390"/>
                    </a:lnTo>
                    <a:lnTo>
                      <a:pt x="8628" y="160856"/>
                    </a:lnTo>
                    <a:lnTo>
                      <a:pt x="0" y="206002"/>
                    </a:lnTo>
                    <a:lnTo>
                      <a:pt x="49388" y="252535"/>
                    </a:lnTo>
                    <a:cubicBezTo>
                      <a:pt x="59783" y="271267"/>
                      <a:pt x="79771" y="283987"/>
                      <a:pt x="102679" y="283987"/>
                    </a:cubicBezTo>
                    <a:cubicBezTo>
                      <a:pt x="123713" y="283987"/>
                      <a:pt x="142294" y="273268"/>
                      <a:pt x="153239" y="257006"/>
                    </a:cubicBezTo>
                    <a:lnTo>
                      <a:pt x="227501" y="257006"/>
                    </a:lnTo>
                    <a:cubicBezTo>
                      <a:pt x="238455" y="273268"/>
                      <a:pt x="257027" y="283987"/>
                      <a:pt x="278061" y="283987"/>
                    </a:cubicBezTo>
                    <a:cubicBezTo>
                      <a:pt x="311653" y="283987"/>
                      <a:pt x="338980" y="256664"/>
                      <a:pt x="338980" y="223075"/>
                    </a:cubicBezTo>
                    <a:cubicBezTo>
                      <a:pt x="338980" y="215034"/>
                      <a:pt x="337402" y="207354"/>
                      <a:pt x="334553" y="200322"/>
                    </a:cubicBezTo>
                    <a:cubicBezTo>
                      <a:pt x="336933" y="201539"/>
                      <a:pt x="349853" y="209175"/>
                      <a:pt x="352143" y="209815"/>
                    </a:cubicBezTo>
                    <a:lnTo>
                      <a:pt x="352143" y="224292"/>
                    </a:lnTo>
                    <a:cubicBezTo>
                      <a:pt x="352143" y="257205"/>
                      <a:pt x="378919" y="283978"/>
                      <a:pt x="411835" y="283978"/>
                    </a:cubicBezTo>
                    <a:lnTo>
                      <a:pt x="461593" y="283978"/>
                    </a:lnTo>
                    <a:lnTo>
                      <a:pt x="461593" y="243484"/>
                    </a:lnTo>
                    <a:lnTo>
                      <a:pt x="425124" y="243484"/>
                    </a:lnTo>
                    <a:close/>
                    <a:moveTo>
                      <a:pt x="284678" y="125078"/>
                    </a:moveTo>
                    <a:lnTo>
                      <a:pt x="232370" y="94915"/>
                    </a:lnTo>
                    <a:lnTo>
                      <a:pt x="190140" y="94915"/>
                    </a:lnTo>
                    <a:lnTo>
                      <a:pt x="190140" y="13522"/>
                    </a:lnTo>
                    <a:lnTo>
                      <a:pt x="252519" y="13522"/>
                    </a:lnTo>
                    <a:lnTo>
                      <a:pt x="284678" y="125078"/>
                    </a:lnTo>
                    <a:close/>
                    <a:moveTo>
                      <a:pt x="149498" y="13522"/>
                    </a:moveTo>
                    <a:lnTo>
                      <a:pt x="176617" y="13522"/>
                    </a:lnTo>
                    <a:lnTo>
                      <a:pt x="176617" y="94915"/>
                    </a:lnTo>
                    <a:lnTo>
                      <a:pt x="149498" y="94915"/>
                    </a:lnTo>
                    <a:lnTo>
                      <a:pt x="149498" y="13522"/>
                    </a:lnTo>
                    <a:close/>
                    <a:moveTo>
                      <a:pt x="102688" y="270474"/>
                    </a:moveTo>
                    <a:cubicBezTo>
                      <a:pt x="76552" y="270474"/>
                      <a:pt x="55293" y="249218"/>
                      <a:pt x="55293" y="223084"/>
                    </a:cubicBezTo>
                    <a:cubicBezTo>
                      <a:pt x="55293" y="196951"/>
                      <a:pt x="76552" y="175694"/>
                      <a:pt x="102688" y="175694"/>
                    </a:cubicBezTo>
                    <a:cubicBezTo>
                      <a:pt x="128825" y="175694"/>
                      <a:pt x="150084" y="196951"/>
                      <a:pt x="150084" y="223084"/>
                    </a:cubicBezTo>
                    <a:cubicBezTo>
                      <a:pt x="150084" y="249218"/>
                      <a:pt x="128825" y="270474"/>
                      <a:pt x="102688" y="270474"/>
                    </a:cubicBezTo>
                    <a:close/>
                    <a:moveTo>
                      <a:pt x="278079" y="270474"/>
                    </a:moveTo>
                    <a:cubicBezTo>
                      <a:pt x="251943" y="270474"/>
                      <a:pt x="230684" y="249218"/>
                      <a:pt x="230684" y="223084"/>
                    </a:cubicBezTo>
                    <a:cubicBezTo>
                      <a:pt x="230684" y="196951"/>
                      <a:pt x="251943" y="175694"/>
                      <a:pt x="278079" y="175694"/>
                    </a:cubicBezTo>
                    <a:cubicBezTo>
                      <a:pt x="304215" y="175694"/>
                      <a:pt x="325474" y="196951"/>
                      <a:pt x="325474" y="223084"/>
                    </a:cubicBezTo>
                    <a:cubicBezTo>
                      <a:pt x="325474" y="249218"/>
                      <a:pt x="304206" y="270474"/>
                      <a:pt x="278079" y="270474"/>
                    </a:cubicBezTo>
                    <a:close/>
                    <a:moveTo>
                      <a:pt x="245280" y="135012"/>
                    </a:moveTo>
                    <a:lnTo>
                      <a:pt x="175291" y="147416"/>
                    </a:lnTo>
                    <a:lnTo>
                      <a:pt x="177653" y="160730"/>
                    </a:lnTo>
                    <a:lnTo>
                      <a:pt x="242891" y="149165"/>
                    </a:lnTo>
                    <a:lnTo>
                      <a:pt x="267792" y="163065"/>
                    </a:lnTo>
                    <a:cubicBezTo>
                      <a:pt x="239086" y="167969"/>
                      <a:pt x="217151" y="193011"/>
                      <a:pt x="217151" y="223084"/>
                    </a:cubicBezTo>
                    <a:cubicBezTo>
                      <a:pt x="217151" y="230242"/>
                      <a:pt x="218404" y="237111"/>
                      <a:pt x="220685" y="243493"/>
                    </a:cubicBezTo>
                    <a:lnTo>
                      <a:pt x="160073" y="243493"/>
                    </a:lnTo>
                    <a:cubicBezTo>
                      <a:pt x="162354" y="237111"/>
                      <a:pt x="163598" y="230242"/>
                      <a:pt x="163598" y="223084"/>
                    </a:cubicBezTo>
                    <a:cubicBezTo>
                      <a:pt x="163598" y="199610"/>
                      <a:pt x="150237" y="179210"/>
                      <a:pt x="130736" y="169042"/>
                    </a:cubicBezTo>
                    <a:lnTo>
                      <a:pt x="164130" y="163119"/>
                    </a:lnTo>
                    <a:lnTo>
                      <a:pt x="161768" y="149805"/>
                    </a:lnTo>
                    <a:lnTo>
                      <a:pt x="93213" y="161956"/>
                    </a:lnTo>
                    <a:cubicBezTo>
                      <a:pt x="77246" y="165193"/>
                      <a:pt x="61126" y="151689"/>
                      <a:pt x="61523" y="135399"/>
                    </a:cubicBezTo>
                    <a:cubicBezTo>
                      <a:pt x="61523" y="120525"/>
                      <a:pt x="73622" y="108428"/>
                      <a:pt x="88498" y="108428"/>
                    </a:cubicBezTo>
                    <a:lnTo>
                      <a:pt x="149488" y="108428"/>
                    </a:lnTo>
                    <a:lnTo>
                      <a:pt x="228745" y="108428"/>
                    </a:lnTo>
                    <a:lnTo>
                      <a:pt x="362123" y="185349"/>
                    </a:lnTo>
                    <a:cubicBezTo>
                      <a:pt x="369444" y="189757"/>
                      <a:pt x="363097" y="200755"/>
                      <a:pt x="355632" y="196608"/>
                    </a:cubicBezTo>
                    <a:lnTo>
                      <a:pt x="245280" y="135012"/>
                    </a:lnTo>
                    <a:close/>
                    <a:moveTo>
                      <a:pt x="448087" y="270474"/>
                    </a:moveTo>
                    <a:lnTo>
                      <a:pt x="411853" y="270474"/>
                    </a:lnTo>
                    <a:cubicBezTo>
                      <a:pt x="386393" y="270474"/>
                      <a:pt x="365675" y="249768"/>
                      <a:pt x="365675" y="224310"/>
                    </a:cubicBezTo>
                    <a:lnTo>
                      <a:pt x="365675" y="209797"/>
                    </a:lnTo>
                    <a:cubicBezTo>
                      <a:pt x="376764" y="206191"/>
                      <a:pt x="382219" y="192047"/>
                      <a:pt x="376746" y="182014"/>
                    </a:cubicBezTo>
                    <a:lnTo>
                      <a:pt x="388259" y="182014"/>
                    </a:lnTo>
                    <a:lnTo>
                      <a:pt x="415667" y="257024"/>
                    </a:lnTo>
                    <a:lnTo>
                      <a:pt x="448078" y="257024"/>
                    </a:lnTo>
                    <a:lnTo>
                      <a:pt x="448078" y="2704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" name="Google Shape;825;p60"/>
              <p:cNvSpPr/>
              <p:nvPr/>
            </p:nvSpPr>
            <p:spPr>
              <a:xfrm>
                <a:off x="4056108" y="3553530"/>
                <a:ext cx="11900" cy="11898"/>
              </a:xfrm>
              <a:custGeom>
                <a:avLst/>
                <a:gdLst/>
                <a:ahLst/>
                <a:cxnLst/>
                <a:rect l="l" t="t" r="r" b="b"/>
                <a:pathLst>
                  <a:path w="13523" h="13521" extrusionOk="0">
                    <a:moveTo>
                      <a:pt x="0" y="0"/>
                    </a:moveTo>
                    <a:lnTo>
                      <a:pt x="13523" y="0"/>
                    </a:lnTo>
                    <a:lnTo>
                      <a:pt x="13523" y="13522"/>
                    </a:lnTo>
                    <a:lnTo>
                      <a:pt x="0" y="13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" name="Google Shape;826;p60"/>
              <p:cNvSpPr/>
              <p:nvPr/>
            </p:nvSpPr>
            <p:spPr>
              <a:xfrm>
                <a:off x="4163293" y="3464373"/>
                <a:ext cx="11900" cy="11898"/>
              </a:xfrm>
              <a:custGeom>
                <a:avLst/>
                <a:gdLst/>
                <a:ahLst/>
                <a:cxnLst/>
                <a:rect l="l" t="t" r="r" b="b"/>
                <a:pathLst>
                  <a:path w="13523" h="13521" extrusionOk="0">
                    <a:moveTo>
                      <a:pt x="0" y="0"/>
                    </a:moveTo>
                    <a:lnTo>
                      <a:pt x="13523" y="0"/>
                    </a:lnTo>
                    <a:lnTo>
                      <a:pt x="13523" y="13522"/>
                    </a:lnTo>
                    <a:lnTo>
                      <a:pt x="0" y="13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27" name="Google Shape;827;p60"/>
            <p:cNvSpPr/>
            <p:nvPr/>
          </p:nvSpPr>
          <p:spPr>
            <a:xfrm>
              <a:off x="2892975" y="2759825"/>
              <a:ext cx="130800" cy="1308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linker"/>
                <a:ea typeface="Blinker"/>
                <a:cs typeface="Blinker"/>
                <a:sym typeface="Blinker"/>
              </a:endParaRPr>
            </a:p>
          </p:txBody>
        </p:sp>
      </p:grpSp>
      <p:grpSp>
        <p:nvGrpSpPr>
          <p:cNvPr id="828" name="Google Shape;828;p60"/>
          <p:cNvGrpSpPr/>
          <p:nvPr/>
        </p:nvGrpSpPr>
        <p:grpSpPr>
          <a:xfrm>
            <a:off x="3143167" y="3083094"/>
            <a:ext cx="278990" cy="337206"/>
            <a:chOff x="3143167" y="3083094"/>
            <a:chExt cx="278990" cy="337206"/>
          </a:xfrm>
        </p:grpSpPr>
        <p:grpSp>
          <p:nvGrpSpPr>
            <p:cNvPr id="829" name="Google Shape;829;p60"/>
            <p:cNvGrpSpPr/>
            <p:nvPr/>
          </p:nvGrpSpPr>
          <p:grpSpPr>
            <a:xfrm>
              <a:off x="3143167" y="3083094"/>
              <a:ext cx="278990" cy="179707"/>
              <a:chOff x="6002345" y="3428953"/>
              <a:chExt cx="406218" cy="261696"/>
            </a:xfrm>
          </p:grpSpPr>
          <p:sp>
            <p:nvSpPr>
              <p:cNvPr id="830" name="Google Shape;830;p60"/>
              <p:cNvSpPr/>
              <p:nvPr/>
            </p:nvSpPr>
            <p:spPr>
              <a:xfrm>
                <a:off x="6002345" y="3428953"/>
                <a:ext cx="406218" cy="261696"/>
              </a:xfrm>
              <a:custGeom>
                <a:avLst/>
                <a:gdLst/>
                <a:ahLst/>
                <a:cxnLst/>
                <a:rect l="l" t="t" r="r" b="b"/>
                <a:pathLst>
                  <a:path w="461611" h="297382" extrusionOk="0">
                    <a:moveTo>
                      <a:pt x="461611" y="147452"/>
                    </a:moveTo>
                    <a:lnTo>
                      <a:pt x="410609" y="54169"/>
                    </a:lnTo>
                    <a:lnTo>
                      <a:pt x="325619" y="54169"/>
                    </a:lnTo>
                    <a:lnTo>
                      <a:pt x="325619" y="40557"/>
                    </a:lnTo>
                    <a:lnTo>
                      <a:pt x="406489" y="40557"/>
                    </a:lnTo>
                    <a:lnTo>
                      <a:pt x="406489" y="0"/>
                    </a:lnTo>
                    <a:lnTo>
                      <a:pt x="299004" y="0"/>
                    </a:lnTo>
                    <a:lnTo>
                      <a:pt x="238609" y="40440"/>
                    </a:lnTo>
                    <a:lnTo>
                      <a:pt x="82521" y="40440"/>
                    </a:lnTo>
                    <a:lnTo>
                      <a:pt x="82521" y="53961"/>
                    </a:lnTo>
                    <a:lnTo>
                      <a:pt x="242720" y="53961"/>
                    </a:lnTo>
                    <a:lnTo>
                      <a:pt x="303115" y="13522"/>
                    </a:lnTo>
                    <a:lnTo>
                      <a:pt x="392966" y="13522"/>
                    </a:lnTo>
                    <a:lnTo>
                      <a:pt x="392966" y="27044"/>
                    </a:lnTo>
                    <a:lnTo>
                      <a:pt x="311112" y="27044"/>
                    </a:lnTo>
                    <a:lnTo>
                      <a:pt x="250356" y="67718"/>
                    </a:lnTo>
                    <a:lnTo>
                      <a:pt x="13803" y="67718"/>
                    </a:lnTo>
                    <a:lnTo>
                      <a:pt x="13803" y="53971"/>
                    </a:lnTo>
                    <a:lnTo>
                      <a:pt x="68997" y="53971"/>
                    </a:lnTo>
                    <a:lnTo>
                      <a:pt x="68997" y="40449"/>
                    </a:lnTo>
                    <a:lnTo>
                      <a:pt x="0" y="40449"/>
                    </a:lnTo>
                    <a:lnTo>
                      <a:pt x="0" y="81231"/>
                    </a:lnTo>
                    <a:lnTo>
                      <a:pt x="14777" y="81231"/>
                    </a:lnTo>
                    <a:lnTo>
                      <a:pt x="14777" y="139835"/>
                    </a:lnTo>
                    <a:lnTo>
                      <a:pt x="180458" y="202883"/>
                    </a:lnTo>
                    <a:lnTo>
                      <a:pt x="32971" y="202883"/>
                    </a:lnTo>
                    <a:lnTo>
                      <a:pt x="8493" y="247622"/>
                    </a:lnTo>
                    <a:lnTo>
                      <a:pt x="20357" y="254113"/>
                    </a:lnTo>
                    <a:lnTo>
                      <a:pt x="40994" y="216405"/>
                    </a:lnTo>
                    <a:lnTo>
                      <a:pt x="56447" y="216405"/>
                    </a:lnTo>
                    <a:cubicBezTo>
                      <a:pt x="47684" y="224986"/>
                      <a:pt x="42238" y="236931"/>
                      <a:pt x="42238" y="250137"/>
                    </a:cubicBezTo>
                    <a:cubicBezTo>
                      <a:pt x="42238" y="276189"/>
                      <a:pt x="63434" y="297383"/>
                      <a:pt x="89490" y="297383"/>
                    </a:cubicBezTo>
                    <a:cubicBezTo>
                      <a:pt x="113399" y="297383"/>
                      <a:pt x="133206" y="279939"/>
                      <a:pt x="136308" y="256871"/>
                    </a:cubicBezTo>
                    <a:lnTo>
                      <a:pt x="150327" y="256871"/>
                    </a:lnTo>
                    <a:cubicBezTo>
                      <a:pt x="153483" y="279885"/>
                      <a:pt x="173263" y="297383"/>
                      <a:pt x="197137" y="297383"/>
                    </a:cubicBezTo>
                    <a:cubicBezTo>
                      <a:pt x="220983" y="297383"/>
                      <a:pt x="240754" y="279858"/>
                      <a:pt x="243928" y="256871"/>
                    </a:cubicBezTo>
                    <a:lnTo>
                      <a:pt x="312320" y="256871"/>
                    </a:lnTo>
                    <a:cubicBezTo>
                      <a:pt x="315602" y="279741"/>
                      <a:pt x="335320" y="297383"/>
                      <a:pt x="359085" y="297383"/>
                    </a:cubicBezTo>
                    <a:cubicBezTo>
                      <a:pt x="382967" y="297383"/>
                      <a:pt x="402748" y="279579"/>
                      <a:pt x="405894" y="256547"/>
                    </a:cubicBezTo>
                    <a:lnTo>
                      <a:pt x="461602" y="256817"/>
                    </a:lnTo>
                    <a:lnTo>
                      <a:pt x="461602" y="147452"/>
                    </a:lnTo>
                    <a:close/>
                    <a:moveTo>
                      <a:pt x="230188" y="216405"/>
                    </a:moveTo>
                    <a:lnTo>
                      <a:pt x="247128" y="216405"/>
                    </a:lnTo>
                    <a:lnTo>
                      <a:pt x="261779" y="243187"/>
                    </a:lnTo>
                    <a:lnTo>
                      <a:pt x="243874" y="243124"/>
                    </a:lnTo>
                    <a:cubicBezTo>
                      <a:pt x="242323" y="232730"/>
                      <a:pt x="237373" y="223436"/>
                      <a:pt x="230188" y="216405"/>
                    </a:cubicBezTo>
                    <a:lnTo>
                      <a:pt x="230188" y="216405"/>
                    </a:lnTo>
                    <a:close/>
                    <a:moveTo>
                      <a:pt x="136758" y="81231"/>
                    </a:moveTo>
                    <a:lnTo>
                      <a:pt x="176653" y="81231"/>
                    </a:lnTo>
                    <a:lnTo>
                      <a:pt x="176653" y="186963"/>
                    </a:lnTo>
                    <a:lnTo>
                      <a:pt x="136758" y="171782"/>
                    </a:lnTo>
                    <a:lnTo>
                      <a:pt x="136758" y="81231"/>
                    </a:lnTo>
                    <a:close/>
                    <a:moveTo>
                      <a:pt x="123235" y="166635"/>
                    </a:moveTo>
                    <a:lnTo>
                      <a:pt x="82529" y="151148"/>
                    </a:lnTo>
                    <a:lnTo>
                      <a:pt x="82529" y="81231"/>
                    </a:lnTo>
                    <a:lnTo>
                      <a:pt x="123235" y="81231"/>
                    </a:lnTo>
                    <a:lnTo>
                      <a:pt x="123235" y="166635"/>
                    </a:lnTo>
                    <a:close/>
                    <a:moveTo>
                      <a:pt x="190176" y="81231"/>
                    </a:moveTo>
                    <a:lnTo>
                      <a:pt x="244423" y="81231"/>
                    </a:lnTo>
                    <a:lnTo>
                      <a:pt x="244423" y="202883"/>
                    </a:lnTo>
                    <a:lnTo>
                      <a:pt x="218486" y="202883"/>
                    </a:lnTo>
                    <a:lnTo>
                      <a:pt x="190176" y="192110"/>
                    </a:lnTo>
                    <a:lnTo>
                      <a:pt x="190176" y="81231"/>
                    </a:lnTo>
                    <a:close/>
                    <a:moveTo>
                      <a:pt x="262545" y="216405"/>
                    </a:moveTo>
                    <a:lnTo>
                      <a:pt x="312104" y="216405"/>
                    </a:lnTo>
                    <a:lnTo>
                      <a:pt x="312104" y="243349"/>
                    </a:lnTo>
                    <a:lnTo>
                      <a:pt x="277223" y="243232"/>
                    </a:lnTo>
                    <a:lnTo>
                      <a:pt x="262545" y="216405"/>
                    </a:lnTo>
                    <a:close/>
                    <a:moveTo>
                      <a:pt x="312104" y="42648"/>
                    </a:moveTo>
                    <a:lnTo>
                      <a:pt x="312104" y="202883"/>
                    </a:lnTo>
                    <a:lnTo>
                      <a:pt x="257947" y="202883"/>
                    </a:lnTo>
                    <a:lnTo>
                      <a:pt x="257947" y="78905"/>
                    </a:lnTo>
                    <a:lnTo>
                      <a:pt x="312104" y="42648"/>
                    </a:lnTo>
                    <a:close/>
                    <a:moveTo>
                      <a:pt x="28309" y="81231"/>
                    </a:moveTo>
                    <a:lnTo>
                      <a:pt x="69006" y="81231"/>
                    </a:lnTo>
                    <a:lnTo>
                      <a:pt x="69006" y="146000"/>
                    </a:lnTo>
                    <a:lnTo>
                      <a:pt x="28309" y="130513"/>
                    </a:lnTo>
                    <a:lnTo>
                      <a:pt x="28309" y="81231"/>
                    </a:lnTo>
                    <a:close/>
                    <a:moveTo>
                      <a:pt x="164103" y="216405"/>
                    </a:moveTo>
                    <a:cubicBezTo>
                      <a:pt x="156945" y="223418"/>
                      <a:pt x="151995" y="232757"/>
                      <a:pt x="150426" y="243124"/>
                    </a:cubicBezTo>
                    <a:lnTo>
                      <a:pt x="136209" y="243124"/>
                    </a:lnTo>
                    <a:cubicBezTo>
                      <a:pt x="134622" y="232802"/>
                      <a:pt x="129682" y="223400"/>
                      <a:pt x="122550" y="216405"/>
                    </a:cubicBezTo>
                    <a:lnTo>
                      <a:pt x="164103" y="216405"/>
                    </a:lnTo>
                    <a:close/>
                    <a:moveTo>
                      <a:pt x="89498" y="283861"/>
                    </a:moveTo>
                    <a:cubicBezTo>
                      <a:pt x="70899" y="283861"/>
                      <a:pt x="55762" y="268734"/>
                      <a:pt x="55762" y="250128"/>
                    </a:cubicBezTo>
                    <a:cubicBezTo>
                      <a:pt x="55762" y="231531"/>
                      <a:pt x="70890" y="216396"/>
                      <a:pt x="89498" y="216396"/>
                    </a:cubicBezTo>
                    <a:cubicBezTo>
                      <a:pt x="108098" y="216396"/>
                      <a:pt x="123235" y="231531"/>
                      <a:pt x="123235" y="250128"/>
                    </a:cubicBezTo>
                    <a:cubicBezTo>
                      <a:pt x="123235" y="268734"/>
                      <a:pt x="108098" y="283861"/>
                      <a:pt x="89498" y="283861"/>
                    </a:cubicBezTo>
                    <a:close/>
                    <a:moveTo>
                      <a:pt x="197145" y="283861"/>
                    </a:moveTo>
                    <a:cubicBezTo>
                      <a:pt x="178546" y="283861"/>
                      <a:pt x="163409" y="268734"/>
                      <a:pt x="163409" y="250128"/>
                    </a:cubicBezTo>
                    <a:cubicBezTo>
                      <a:pt x="163409" y="231531"/>
                      <a:pt x="178546" y="216396"/>
                      <a:pt x="197145" y="216396"/>
                    </a:cubicBezTo>
                    <a:cubicBezTo>
                      <a:pt x="215745" y="216396"/>
                      <a:pt x="230882" y="231531"/>
                      <a:pt x="230882" y="250128"/>
                    </a:cubicBezTo>
                    <a:cubicBezTo>
                      <a:pt x="230882" y="268734"/>
                      <a:pt x="215745" y="283861"/>
                      <a:pt x="197145" y="283861"/>
                    </a:cubicBezTo>
                    <a:close/>
                    <a:moveTo>
                      <a:pt x="359103" y="283861"/>
                    </a:moveTo>
                    <a:cubicBezTo>
                      <a:pt x="340504" y="283861"/>
                      <a:pt x="325366" y="268734"/>
                      <a:pt x="325366" y="250128"/>
                    </a:cubicBezTo>
                    <a:cubicBezTo>
                      <a:pt x="325339" y="231828"/>
                      <a:pt x="340395" y="216323"/>
                      <a:pt x="359103" y="216396"/>
                    </a:cubicBezTo>
                    <a:cubicBezTo>
                      <a:pt x="377702" y="216396"/>
                      <a:pt x="392839" y="231531"/>
                      <a:pt x="392839" y="250128"/>
                    </a:cubicBezTo>
                    <a:cubicBezTo>
                      <a:pt x="392831" y="268734"/>
                      <a:pt x="377702" y="283861"/>
                      <a:pt x="359103" y="283861"/>
                    </a:cubicBezTo>
                    <a:close/>
                    <a:moveTo>
                      <a:pt x="405822" y="243025"/>
                    </a:moveTo>
                    <a:cubicBezTo>
                      <a:pt x="402387" y="220326"/>
                      <a:pt x="382742" y="202883"/>
                      <a:pt x="359103" y="202883"/>
                    </a:cubicBezTo>
                    <a:cubicBezTo>
                      <a:pt x="346039" y="202883"/>
                      <a:pt x="334193" y="208219"/>
                      <a:pt x="325628" y="216819"/>
                    </a:cubicBezTo>
                    <a:lnTo>
                      <a:pt x="325628" y="67700"/>
                    </a:lnTo>
                    <a:lnTo>
                      <a:pt x="402595" y="67700"/>
                    </a:lnTo>
                    <a:lnTo>
                      <a:pt x="409987" y="81222"/>
                    </a:lnTo>
                    <a:lnTo>
                      <a:pt x="339034" y="81222"/>
                    </a:lnTo>
                    <a:lnTo>
                      <a:pt x="339034" y="162335"/>
                    </a:lnTo>
                    <a:lnTo>
                      <a:pt x="393083" y="162335"/>
                    </a:lnTo>
                    <a:lnTo>
                      <a:pt x="393083" y="148813"/>
                    </a:lnTo>
                    <a:lnTo>
                      <a:pt x="379595" y="148813"/>
                    </a:lnTo>
                    <a:lnTo>
                      <a:pt x="379595" y="94735"/>
                    </a:lnTo>
                    <a:lnTo>
                      <a:pt x="417380" y="94735"/>
                    </a:lnTo>
                    <a:lnTo>
                      <a:pt x="446951" y="148813"/>
                    </a:lnTo>
                    <a:lnTo>
                      <a:pt x="406606" y="148813"/>
                    </a:lnTo>
                    <a:lnTo>
                      <a:pt x="406606" y="162335"/>
                    </a:lnTo>
                    <a:lnTo>
                      <a:pt x="448096" y="162335"/>
                    </a:lnTo>
                    <a:lnTo>
                      <a:pt x="448096" y="175857"/>
                    </a:lnTo>
                    <a:lnTo>
                      <a:pt x="440776" y="175857"/>
                    </a:lnTo>
                    <a:cubicBezTo>
                      <a:pt x="429596" y="175857"/>
                      <a:pt x="420490" y="184952"/>
                      <a:pt x="420490" y="196140"/>
                    </a:cubicBezTo>
                    <a:cubicBezTo>
                      <a:pt x="420490" y="207318"/>
                      <a:pt x="429587" y="216414"/>
                      <a:pt x="440776" y="216414"/>
                    </a:cubicBezTo>
                    <a:lnTo>
                      <a:pt x="448096" y="216414"/>
                    </a:lnTo>
                    <a:lnTo>
                      <a:pt x="448096" y="243241"/>
                    </a:lnTo>
                    <a:lnTo>
                      <a:pt x="405822" y="243025"/>
                    </a:lnTo>
                    <a:close/>
                    <a:moveTo>
                      <a:pt x="352548" y="148804"/>
                    </a:moveTo>
                    <a:lnTo>
                      <a:pt x="352548" y="94725"/>
                    </a:lnTo>
                    <a:lnTo>
                      <a:pt x="366072" y="94725"/>
                    </a:lnTo>
                    <a:lnTo>
                      <a:pt x="366072" y="148804"/>
                    </a:lnTo>
                    <a:lnTo>
                      <a:pt x="352548" y="148804"/>
                    </a:lnTo>
                    <a:close/>
                    <a:moveTo>
                      <a:pt x="448096" y="189361"/>
                    </a:moveTo>
                    <a:lnTo>
                      <a:pt x="448096" y="202883"/>
                    </a:lnTo>
                    <a:lnTo>
                      <a:pt x="440776" y="202883"/>
                    </a:lnTo>
                    <a:cubicBezTo>
                      <a:pt x="437052" y="202883"/>
                      <a:pt x="434014" y="199854"/>
                      <a:pt x="434014" y="196122"/>
                    </a:cubicBezTo>
                    <a:cubicBezTo>
                      <a:pt x="434014" y="192390"/>
                      <a:pt x="437043" y="189361"/>
                      <a:pt x="440776" y="189361"/>
                    </a:cubicBezTo>
                    <a:lnTo>
                      <a:pt x="448096" y="189361"/>
                    </a:lnTo>
                    <a:lnTo>
                      <a:pt x="448096" y="18936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1" name="Google Shape;831;p60"/>
              <p:cNvSpPr/>
              <p:nvPr/>
            </p:nvSpPr>
            <p:spPr>
              <a:xfrm>
                <a:off x="6300429" y="3583560"/>
                <a:ext cx="23769" cy="11898"/>
              </a:xfrm>
              <a:custGeom>
                <a:avLst/>
                <a:gdLst/>
                <a:ahLst/>
                <a:cxnLst/>
                <a:rect l="l" t="t" r="r" b="b"/>
                <a:pathLst>
                  <a:path w="27010" h="13521" extrusionOk="0">
                    <a:moveTo>
                      <a:pt x="0" y="0"/>
                    </a:moveTo>
                    <a:lnTo>
                      <a:pt x="27011" y="0"/>
                    </a:lnTo>
                    <a:lnTo>
                      <a:pt x="27011" y="13522"/>
                    </a:lnTo>
                    <a:lnTo>
                      <a:pt x="0" y="13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" name="Google Shape;832;p60"/>
              <p:cNvSpPr/>
              <p:nvPr/>
            </p:nvSpPr>
            <p:spPr>
              <a:xfrm>
                <a:off x="6300056" y="3630861"/>
                <a:ext cx="36067" cy="36062"/>
              </a:xfrm>
              <a:custGeom>
                <a:avLst/>
                <a:gdLst/>
                <a:ahLst/>
                <a:cxnLst/>
                <a:rect l="l" t="t" r="r" b="b"/>
                <a:pathLst>
                  <a:path w="40985" h="40980" extrusionOk="0">
                    <a:moveTo>
                      <a:pt x="20493" y="0"/>
                    </a:moveTo>
                    <a:cubicBezTo>
                      <a:pt x="9196" y="0"/>
                      <a:pt x="0" y="9195"/>
                      <a:pt x="0" y="20490"/>
                    </a:cubicBezTo>
                    <a:cubicBezTo>
                      <a:pt x="0" y="31785"/>
                      <a:pt x="9196" y="40980"/>
                      <a:pt x="20493" y="40980"/>
                    </a:cubicBezTo>
                    <a:cubicBezTo>
                      <a:pt x="31789" y="40980"/>
                      <a:pt x="40985" y="31785"/>
                      <a:pt x="40985" y="20490"/>
                    </a:cubicBezTo>
                    <a:cubicBezTo>
                      <a:pt x="40985" y="9195"/>
                      <a:pt x="31789" y="0"/>
                      <a:pt x="20493" y="0"/>
                    </a:cubicBezTo>
                    <a:close/>
                    <a:moveTo>
                      <a:pt x="20493" y="27458"/>
                    </a:moveTo>
                    <a:cubicBezTo>
                      <a:pt x="16652" y="27458"/>
                      <a:pt x="13523" y="24330"/>
                      <a:pt x="13523" y="20490"/>
                    </a:cubicBezTo>
                    <a:cubicBezTo>
                      <a:pt x="13523" y="16650"/>
                      <a:pt x="16652" y="13522"/>
                      <a:pt x="20493" y="13522"/>
                    </a:cubicBezTo>
                    <a:cubicBezTo>
                      <a:pt x="24333" y="13522"/>
                      <a:pt x="27462" y="16650"/>
                      <a:pt x="27462" y="20490"/>
                    </a:cubicBezTo>
                    <a:cubicBezTo>
                      <a:pt x="27462" y="24330"/>
                      <a:pt x="24333" y="27458"/>
                      <a:pt x="20493" y="2745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" name="Google Shape;833;p60"/>
              <p:cNvSpPr/>
              <p:nvPr/>
            </p:nvSpPr>
            <p:spPr>
              <a:xfrm>
                <a:off x="6157661" y="3630861"/>
                <a:ext cx="36067" cy="36062"/>
              </a:xfrm>
              <a:custGeom>
                <a:avLst/>
                <a:gdLst/>
                <a:ahLst/>
                <a:cxnLst/>
                <a:rect l="l" t="t" r="r" b="b"/>
                <a:pathLst>
                  <a:path w="40985" h="40980" extrusionOk="0">
                    <a:moveTo>
                      <a:pt x="20493" y="0"/>
                    </a:moveTo>
                    <a:cubicBezTo>
                      <a:pt x="9196" y="0"/>
                      <a:pt x="0" y="9195"/>
                      <a:pt x="0" y="20490"/>
                    </a:cubicBezTo>
                    <a:cubicBezTo>
                      <a:pt x="0" y="31785"/>
                      <a:pt x="9196" y="40980"/>
                      <a:pt x="20493" y="40980"/>
                    </a:cubicBezTo>
                    <a:cubicBezTo>
                      <a:pt x="31789" y="40980"/>
                      <a:pt x="40985" y="31785"/>
                      <a:pt x="40985" y="20490"/>
                    </a:cubicBezTo>
                    <a:cubicBezTo>
                      <a:pt x="40985" y="9195"/>
                      <a:pt x="31789" y="0"/>
                      <a:pt x="20493" y="0"/>
                    </a:cubicBezTo>
                    <a:close/>
                    <a:moveTo>
                      <a:pt x="20493" y="27458"/>
                    </a:moveTo>
                    <a:cubicBezTo>
                      <a:pt x="16652" y="27458"/>
                      <a:pt x="13523" y="24330"/>
                      <a:pt x="13523" y="20490"/>
                    </a:cubicBezTo>
                    <a:cubicBezTo>
                      <a:pt x="13523" y="16650"/>
                      <a:pt x="16652" y="13522"/>
                      <a:pt x="20493" y="13522"/>
                    </a:cubicBezTo>
                    <a:cubicBezTo>
                      <a:pt x="24333" y="13522"/>
                      <a:pt x="27462" y="16650"/>
                      <a:pt x="27462" y="20490"/>
                    </a:cubicBezTo>
                    <a:cubicBezTo>
                      <a:pt x="27462" y="24330"/>
                      <a:pt x="24333" y="27458"/>
                      <a:pt x="20493" y="2745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" name="Google Shape;834;p60"/>
              <p:cNvSpPr/>
              <p:nvPr/>
            </p:nvSpPr>
            <p:spPr>
              <a:xfrm>
                <a:off x="6063016" y="3630861"/>
                <a:ext cx="36067" cy="36062"/>
              </a:xfrm>
              <a:custGeom>
                <a:avLst/>
                <a:gdLst/>
                <a:ahLst/>
                <a:cxnLst/>
                <a:rect l="l" t="t" r="r" b="b"/>
                <a:pathLst>
                  <a:path w="40985" h="40980" extrusionOk="0">
                    <a:moveTo>
                      <a:pt x="20493" y="0"/>
                    </a:moveTo>
                    <a:cubicBezTo>
                      <a:pt x="9196" y="0"/>
                      <a:pt x="0" y="9195"/>
                      <a:pt x="0" y="20490"/>
                    </a:cubicBezTo>
                    <a:cubicBezTo>
                      <a:pt x="0" y="31785"/>
                      <a:pt x="9196" y="40980"/>
                      <a:pt x="20493" y="40980"/>
                    </a:cubicBezTo>
                    <a:cubicBezTo>
                      <a:pt x="31789" y="40980"/>
                      <a:pt x="40985" y="31785"/>
                      <a:pt x="40985" y="20490"/>
                    </a:cubicBezTo>
                    <a:cubicBezTo>
                      <a:pt x="40985" y="9195"/>
                      <a:pt x="31798" y="0"/>
                      <a:pt x="20493" y="0"/>
                    </a:cubicBezTo>
                    <a:close/>
                    <a:moveTo>
                      <a:pt x="20493" y="27458"/>
                    </a:moveTo>
                    <a:cubicBezTo>
                      <a:pt x="16652" y="27458"/>
                      <a:pt x="13523" y="24330"/>
                      <a:pt x="13523" y="20490"/>
                    </a:cubicBezTo>
                    <a:cubicBezTo>
                      <a:pt x="13523" y="16650"/>
                      <a:pt x="16652" y="13522"/>
                      <a:pt x="20493" y="13522"/>
                    </a:cubicBezTo>
                    <a:cubicBezTo>
                      <a:pt x="24333" y="13522"/>
                      <a:pt x="27462" y="16650"/>
                      <a:pt x="27462" y="20490"/>
                    </a:cubicBezTo>
                    <a:cubicBezTo>
                      <a:pt x="27462" y="24330"/>
                      <a:pt x="24342" y="27458"/>
                      <a:pt x="20493" y="2745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35" name="Google Shape;835;p60"/>
            <p:cNvSpPr/>
            <p:nvPr/>
          </p:nvSpPr>
          <p:spPr>
            <a:xfrm>
              <a:off x="3217263" y="3289500"/>
              <a:ext cx="130800" cy="1308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linker"/>
                <a:ea typeface="Blinker"/>
                <a:cs typeface="Blinker"/>
                <a:sym typeface="Blinker"/>
              </a:endParaRPr>
            </a:p>
          </p:txBody>
        </p:sp>
      </p:grpSp>
      <p:grpSp>
        <p:nvGrpSpPr>
          <p:cNvPr id="836" name="Google Shape;836;p60"/>
          <p:cNvGrpSpPr/>
          <p:nvPr/>
        </p:nvGrpSpPr>
        <p:grpSpPr>
          <a:xfrm>
            <a:off x="3422144" y="2458775"/>
            <a:ext cx="278978" cy="371000"/>
            <a:chOff x="3422144" y="2458775"/>
            <a:chExt cx="278978" cy="371000"/>
          </a:xfrm>
        </p:grpSpPr>
        <p:grpSp>
          <p:nvGrpSpPr>
            <p:cNvPr id="837" name="Google Shape;837;p60"/>
            <p:cNvGrpSpPr/>
            <p:nvPr/>
          </p:nvGrpSpPr>
          <p:grpSpPr>
            <a:xfrm>
              <a:off x="3422144" y="2458775"/>
              <a:ext cx="278978" cy="225947"/>
              <a:chOff x="4622781" y="3361709"/>
              <a:chExt cx="406200" cy="329033"/>
            </a:xfrm>
          </p:grpSpPr>
          <p:sp>
            <p:nvSpPr>
              <p:cNvPr id="838" name="Google Shape;838;p60"/>
              <p:cNvSpPr/>
              <p:nvPr/>
            </p:nvSpPr>
            <p:spPr>
              <a:xfrm>
                <a:off x="4664443" y="3589441"/>
                <a:ext cx="59376" cy="59369"/>
              </a:xfrm>
              <a:custGeom>
                <a:avLst/>
                <a:gdLst/>
                <a:ahLst/>
                <a:cxnLst/>
                <a:rect l="l" t="t" r="r" b="b"/>
                <a:pathLst>
                  <a:path w="67473" h="67465" extrusionOk="0">
                    <a:moveTo>
                      <a:pt x="33737" y="0"/>
                    </a:moveTo>
                    <a:cubicBezTo>
                      <a:pt x="15137" y="0"/>
                      <a:pt x="0" y="15136"/>
                      <a:pt x="0" y="33733"/>
                    </a:cubicBezTo>
                    <a:cubicBezTo>
                      <a:pt x="0" y="52330"/>
                      <a:pt x="15137" y="67465"/>
                      <a:pt x="33737" y="67465"/>
                    </a:cubicBezTo>
                    <a:cubicBezTo>
                      <a:pt x="52345" y="67465"/>
                      <a:pt x="67473" y="52330"/>
                      <a:pt x="67473" y="33733"/>
                    </a:cubicBezTo>
                    <a:cubicBezTo>
                      <a:pt x="67473" y="15136"/>
                      <a:pt x="52336" y="0"/>
                      <a:pt x="33737" y="0"/>
                    </a:cubicBezTo>
                    <a:close/>
                    <a:moveTo>
                      <a:pt x="33737" y="53952"/>
                    </a:moveTo>
                    <a:cubicBezTo>
                      <a:pt x="22584" y="53952"/>
                      <a:pt x="13514" y="44884"/>
                      <a:pt x="13514" y="33733"/>
                    </a:cubicBezTo>
                    <a:cubicBezTo>
                      <a:pt x="13514" y="22582"/>
                      <a:pt x="22584" y="13513"/>
                      <a:pt x="33737" y="13513"/>
                    </a:cubicBezTo>
                    <a:cubicBezTo>
                      <a:pt x="44889" y="13513"/>
                      <a:pt x="53959" y="22582"/>
                      <a:pt x="53959" y="33733"/>
                    </a:cubicBezTo>
                    <a:cubicBezTo>
                      <a:pt x="53959" y="44884"/>
                      <a:pt x="44880" y="53952"/>
                      <a:pt x="33737" y="5395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9" name="Google Shape;839;p60"/>
              <p:cNvSpPr/>
              <p:nvPr/>
            </p:nvSpPr>
            <p:spPr>
              <a:xfrm>
                <a:off x="4843326" y="3606846"/>
                <a:ext cx="59717" cy="59718"/>
              </a:xfrm>
              <a:custGeom>
                <a:avLst/>
                <a:gdLst/>
                <a:ahLst/>
                <a:cxnLst/>
                <a:rect l="l" t="t" r="r" b="b"/>
                <a:pathLst>
                  <a:path w="67860" h="67861" extrusionOk="0">
                    <a:moveTo>
                      <a:pt x="0" y="33931"/>
                    </a:moveTo>
                    <a:cubicBezTo>
                      <a:pt x="0" y="52636"/>
                      <a:pt x="15218" y="67862"/>
                      <a:pt x="33926" y="67862"/>
                    </a:cubicBezTo>
                    <a:cubicBezTo>
                      <a:pt x="52633" y="67862"/>
                      <a:pt x="67861" y="52645"/>
                      <a:pt x="67861" y="33931"/>
                    </a:cubicBezTo>
                    <a:cubicBezTo>
                      <a:pt x="67861" y="15217"/>
                      <a:pt x="52643" y="0"/>
                      <a:pt x="33926" y="0"/>
                    </a:cubicBezTo>
                    <a:cubicBezTo>
                      <a:pt x="15210" y="0"/>
                      <a:pt x="0" y="15226"/>
                      <a:pt x="0" y="33931"/>
                    </a:cubicBezTo>
                    <a:close/>
                    <a:moveTo>
                      <a:pt x="54337" y="33931"/>
                    </a:moveTo>
                    <a:cubicBezTo>
                      <a:pt x="54337" y="45181"/>
                      <a:pt x="45177" y="54340"/>
                      <a:pt x="33926" y="54340"/>
                    </a:cubicBezTo>
                    <a:cubicBezTo>
                      <a:pt x="22674" y="54340"/>
                      <a:pt x="13515" y="45181"/>
                      <a:pt x="13515" y="33931"/>
                    </a:cubicBezTo>
                    <a:cubicBezTo>
                      <a:pt x="13515" y="22681"/>
                      <a:pt x="22674" y="13522"/>
                      <a:pt x="33926" y="13522"/>
                    </a:cubicBezTo>
                    <a:cubicBezTo>
                      <a:pt x="45187" y="13522"/>
                      <a:pt x="54337" y="22681"/>
                      <a:pt x="54337" y="3393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0" name="Google Shape;840;p60"/>
              <p:cNvSpPr/>
              <p:nvPr/>
            </p:nvSpPr>
            <p:spPr>
              <a:xfrm>
                <a:off x="4622781" y="3361709"/>
                <a:ext cx="406200" cy="329033"/>
              </a:xfrm>
              <a:custGeom>
                <a:avLst/>
                <a:gdLst/>
                <a:ahLst/>
                <a:cxnLst/>
                <a:rect l="l" t="t" r="r" b="b"/>
                <a:pathLst>
                  <a:path w="461591" h="373901" extrusionOk="0">
                    <a:moveTo>
                      <a:pt x="438035" y="254422"/>
                    </a:moveTo>
                    <a:lnTo>
                      <a:pt x="424052" y="240440"/>
                    </a:lnTo>
                    <a:lnTo>
                      <a:pt x="412593" y="251898"/>
                    </a:lnTo>
                    <a:lnTo>
                      <a:pt x="359121" y="251898"/>
                    </a:lnTo>
                    <a:lnTo>
                      <a:pt x="291693" y="184477"/>
                    </a:lnTo>
                    <a:lnTo>
                      <a:pt x="266034" y="184477"/>
                    </a:lnTo>
                    <a:lnTo>
                      <a:pt x="238672" y="105401"/>
                    </a:lnTo>
                    <a:lnTo>
                      <a:pt x="347031" y="61509"/>
                    </a:lnTo>
                    <a:lnTo>
                      <a:pt x="379388" y="130624"/>
                    </a:lnTo>
                    <a:lnTo>
                      <a:pt x="366234" y="130624"/>
                    </a:lnTo>
                    <a:lnTo>
                      <a:pt x="366234" y="207988"/>
                    </a:lnTo>
                    <a:lnTo>
                      <a:pt x="372996" y="207988"/>
                    </a:lnTo>
                    <a:cubicBezTo>
                      <a:pt x="406687" y="207988"/>
                      <a:pt x="434086" y="180583"/>
                      <a:pt x="434086" y="146896"/>
                    </a:cubicBezTo>
                    <a:lnTo>
                      <a:pt x="434086" y="130615"/>
                    </a:lnTo>
                    <a:lnTo>
                      <a:pt x="420500" y="130615"/>
                    </a:lnTo>
                    <a:lnTo>
                      <a:pt x="420500" y="123854"/>
                    </a:lnTo>
                    <a:cubicBezTo>
                      <a:pt x="420500" y="117084"/>
                      <a:pt x="417164" y="111090"/>
                      <a:pt x="412052" y="107403"/>
                    </a:cubicBezTo>
                    <a:lnTo>
                      <a:pt x="368506" y="11794"/>
                    </a:lnTo>
                    <a:cubicBezTo>
                      <a:pt x="358057" y="-9985"/>
                      <a:pt x="325582" y="832"/>
                      <a:pt x="330261" y="24459"/>
                    </a:cubicBezTo>
                    <a:lnTo>
                      <a:pt x="225373" y="66954"/>
                    </a:lnTo>
                    <a:lnTo>
                      <a:pt x="214537" y="35655"/>
                    </a:lnTo>
                    <a:lnTo>
                      <a:pt x="87605" y="35655"/>
                    </a:lnTo>
                    <a:lnTo>
                      <a:pt x="87605" y="49177"/>
                    </a:lnTo>
                    <a:lnTo>
                      <a:pt x="101129" y="49177"/>
                    </a:lnTo>
                    <a:lnTo>
                      <a:pt x="101129" y="89391"/>
                    </a:lnTo>
                    <a:lnTo>
                      <a:pt x="114652" y="89391"/>
                    </a:lnTo>
                    <a:lnTo>
                      <a:pt x="114652" y="49177"/>
                    </a:lnTo>
                    <a:lnTo>
                      <a:pt x="128176" y="49177"/>
                    </a:lnTo>
                    <a:lnTo>
                      <a:pt x="128176" y="157443"/>
                    </a:lnTo>
                    <a:lnTo>
                      <a:pt x="114652" y="157443"/>
                    </a:lnTo>
                    <a:lnTo>
                      <a:pt x="114652" y="103310"/>
                    </a:lnTo>
                    <a:lnTo>
                      <a:pt x="101129" y="103310"/>
                    </a:lnTo>
                    <a:lnTo>
                      <a:pt x="101129" y="161688"/>
                    </a:lnTo>
                    <a:lnTo>
                      <a:pt x="74370" y="188453"/>
                    </a:lnTo>
                    <a:lnTo>
                      <a:pt x="74370" y="211936"/>
                    </a:lnTo>
                    <a:cubicBezTo>
                      <a:pt x="32781" y="215380"/>
                      <a:pt x="0" y="250320"/>
                      <a:pt x="0" y="292779"/>
                    </a:cubicBezTo>
                    <a:cubicBezTo>
                      <a:pt x="0" y="337509"/>
                      <a:pt x="36396" y="373901"/>
                      <a:pt x="81132" y="373901"/>
                    </a:cubicBezTo>
                    <a:cubicBezTo>
                      <a:pt x="123596" y="373901"/>
                      <a:pt x="158531" y="341115"/>
                      <a:pt x="161984" y="299540"/>
                    </a:cubicBezTo>
                    <a:lnTo>
                      <a:pt x="225347" y="299540"/>
                    </a:lnTo>
                    <a:cubicBezTo>
                      <a:pt x="224400" y="303804"/>
                      <a:pt x="223886" y="308230"/>
                      <a:pt x="223886" y="312773"/>
                    </a:cubicBezTo>
                    <a:cubicBezTo>
                      <a:pt x="223886" y="346353"/>
                      <a:pt x="251212" y="373676"/>
                      <a:pt x="284796" y="373676"/>
                    </a:cubicBezTo>
                    <a:cubicBezTo>
                      <a:pt x="318379" y="373676"/>
                      <a:pt x="345706" y="346353"/>
                      <a:pt x="345706" y="312773"/>
                    </a:cubicBezTo>
                    <a:cubicBezTo>
                      <a:pt x="345706" y="281475"/>
                      <a:pt x="321967" y="255630"/>
                      <a:pt x="291558" y="252258"/>
                    </a:cubicBezTo>
                    <a:lnTo>
                      <a:pt x="291558" y="203462"/>
                    </a:lnTo>
                    <a:lnTo>
                      <a:pt x="376323" y="288218"/>
                    </a:lnTo>
                    <a:lnTo>
                      <a:pt x="362006" y="302533"/>
                    </a:lnTo>
                    <a:lnTo>
                      <a:pt x="433283" y="373802"/>
                    </a:lnTo>
                    <a:cubicBezTo>
                      <a:pt x="468616" y="343865"/>
                      <a:pt x="471636" y="286820"/>
                      <a:pt x="438035" y="254422"/>
                    </a:cubicBezTo>
                    <a:lnTo>
                      <a:pt x="438035" y="254422"/>
                    </a:lnTo>
                    <a:close/>
                    <a:moveTo>
                      <a:pt x="379749" y="193979"/>
                    </a:moveTo>
                    <a:lnTo>
                      <a:pt x="379749" y="144128"/>
                    </a:lnTo>
                    <a:lnTo>
                      <a:pt x="420562" y="144128"/>
                    </a:lnTo>
                    <a:cubicBezTo>
                      <a:pt x="420562" y="173768"/>
                      <a:pt x="402783" y="190688"/>
                      <a:pt x="379749" y="193979"/>
                    </a:cubicBezTo>
                    <a:close/>
                    <a:moveTo>
                      <a:pt x="393443" y="130615"/>
                    </a:moveTo>
                    <a:lnTo>
                      <a:pt x="393443" y="123854"/>
                    </a:lnTo>
                    <a:cubicBezTo>
                      <a:pt x="393443" y="120122"/>
                      <a:pt x="396472" y="117093"/>
                      <a:pt x="400205" y="117093"/>
                    </a:cubicBezTo>
                    <a:cubicBezTo>
                      <a:pt x="403928" y="117093"/>
                      <a:pt x="406967" y="120122"/>
                      <a:pt x="406967" y="123854"/>
                    </a:cubicBezTo>
                    <a:lnTo>
                      <a:pt x="406967" y="130615"/>
                    </a:lnTo>
                    <a:lnTo>
                      <a:pt x="393443" y="130615"/>
                    </a:lnTo>
                    <a:close/>
                    <a:moveTo>
                      <a:pt x="344371" y="16571"/>
                    </a:moveTo>
                    <a:cubicBezTo>
                      <a:pt x="346995" y="12082"/>
                      <a:pt x="354198" y="12623"/>
                      <a:pt x="356200" y="17392"/>
                    </a:cubicBezTo>
                    <a:lnTo>
                      <a:pt x="395688" y="104085"/>
                    </a:lnTo>
                    <a:cubicBezTo>
                      <a:pt x="391442" y="105059"/>
                      <a:pt x="387691" y="107367"/>
                      <a:pt x="384924" y="110549"/>
                    </a:cubicBezTo>
                    <a:lnTo>
                      <a:pt x="343956" y="23044"/>
                    </a:lnTo>
                    <a:cubicBezTo>
                      <a:pt x="342956" y="20917"/>
                      <a:pt x="343100" y="18555"/>
                      <a:pt x="344371" y="16571"/>
                    </a:cubicBezTo>
                    <a:close/>
                    <a:moveTo>
                      <a:pt x="335518" y="36917"/>
                    </a:moveTo>
                    <a:lnTo>
                      <a:pt x="341288" y="49240"/>
                    </a:lnTo>
                    <a:lnTo>
                      <a:pt x="234245" y="92601"/>
                    </a:lnTo>
                    <a:lnTo>
                      <a:pt x="229791" y="79737"/>
                    </a:lnTo>
                    <a:lnTo>
                      <a:pt x="335518" y="36917"/>
                    </a:lnTo>
                    <a:close/>
                    <a:moveTo>
                      <a:pt x="141681" y="49168"/>
                    </a:moveTo>
                    <a:lnTo>
                      <a:pt x="204899" y="49168"/>
                    </a:lnTo>
                    <a:lnTo>
                      <a:pt x="251717" y="184477"/>
                    </a:lnTo>
                    <a:lnTo>
                      <a:pt x="192042" y="184477"/>
                    </a:lnTo>
                    <a:lnTo>
                      <a:pt x="164860" y="157434"/>
                    </a:lnTo>
                    <a:lnTo>
                      <a:pt x="141681" y="157434"/>
                    </a:lnTo>
                    <a:lnTo>
                      <a:pt x="141681" y="49168"/>
                    </a:lnTo>
                    <a:lnTo>
                      <a:pt x="141681" y="49168"/>
                    </a:lnTo>
                    <a:close/>
                    <a:moveTo>
                      <a:pt x="120593" y="347597"/>
                    </a:moveTo>
                    <a:lnTo>
                      <a:pt x="113805" y="335842"/>
                    </a:lnTo>
                    <a:lnTo>
                      <a:pt x="102094" y="342602"/>
                    </a:lnTo>
                    <a:lnTo>
                      <a:pt x="108891" y="354367"/>
                    </a:lnTo>
                    <a:cubicBezTo>
                      <a:pt x="102364" y="357314"/>
                      <a:pt x="95305" y="359279"/>
                      <a:pt x="87876" y="360019"/>
                    </a:cubicBezTo>
                    <a:lnTo>
                      <a:pt x="87876" y="346407"/>
                    </a:lnTo>
                    <a:lnTo>
                      <a:pt x="74352" y="346407"/>
                    </a:lnTo>
                    <a:lnTo>
                      <a:pt x="74352" y="360019"/>
                    </a:lnTo>
                    <a:cubicBezTo>
                      <a:pt x="66932" y="359279"/>
                      <a:pt x="59864" y="357323"/>
                      <a:pt x="53337" y="354367"/>
                    </a:cubicBezTo>
                    <a:lnTo>
                      <a:pt x="60135" y="342602"/>
                    </a:lnTo>
                    <a:lnTo>
                      <a:pt x="48423" y="335842"/>
                    </a:lnTo>
                    <a:lnTo>
                      <a:pt x="41634" y="347597"/>
                    </a:lnTo>
                    <a:cubicBezTo>
                      <a:pt x="35720" y="343333"/>
                      <a:pt x="30527" y="338140"/>
                      <a:pt x="26263" y="332227"/>
                    </a:cubicBezTo>
                    <a:lnTo>
                      <a:pt x="38019" y="325439"/>
                    </a:lnTo>
                    <a:lnTo>
                      <a:pt x="31257" y="313729"/>
                    </a:lnTo>
                    <a:lnTo>
                      <a:pt x="19492" y="320526"/>
                    </a:lnTo>
                    <a:cubicBezTo>
                      <a:pt x="16544" y="313999"/>
                      <a:pt x="14578" y="306941"/>
                      <a:pt x="13839" y="299522"/>
                    </a:cubicBezTo>
                    <a:lnTo>
                      <a:pt x="27453" y="299522"/>
                    </a:lnTo>
                    <a:lnTo>
                      <a:pt x="27453" y="286000"/>
                    </a:lnTo>
                    <a:lnTo>
                      <a:pt x="13839" y="286000"/>
                    </a:lnTo>
                    <a:cubicBezTo>
                      <a:pt x="14578" y="278581"/>
                      <a:pt x="16544" y="271513"/>
                      <a:pt x="19492" y="264996"/>
                    </a:cubicBezTo>
                    <a:lnTo>
                      <a:pt x="31257" y="271793"/>
                    </a:lnTo>
                    <a:lnTo>
                      <a:pt x="38019" y="260083"/>
                    </a:lnTo>
                    <a:lnTo>
                      <a:pt x="26263" y="253295"/>
                    </a:lnTo>
                    <a:cubicBezTo>
                      <a:pt x="30527" y="247381"/>
                      <a:pt x="35720" y="242189"/>
                      <a:pt x="41634" y="237925"/>
                    </a:cubicBezTo>
                    <a:lnTo>
                      <a:pt x="48423" y="249680"/>
                    </a:lnTo>
                    <a:lnTo>
                      <a:pt x="60135" y="242919"/>
                    </a:lnTo>
                    <a:lnTo>
                      <a:pt x="53337" y="231155"/>
                    </a:lnTo>
                    <a:cubicBezTo>
                      <a:pt x="59864" y="228207"/>
                      <a:pt x="66923" y="226242"/>
                      <a:pt x="74343" y="225503"/>
                    </a:cubicBezTo>
                    <a:lnTo>
                      <a:pt x="74343" y="239115"/>
                    </a:lnTo>
                    <a:lnTo>
                      <a:pt x="87867" y="239115"/>
                    </a:lnTo>
                    <a:lnTo>
                      <a:pt x="87867" y="225503"/>
                    </a:lnTo>
                    <a:cubicBezTo>
                      <a:pt x="95286" y="226242"/>
                      <a:pt x="102355" y="228198"/>
                      <a:pt x="108882" y="231155"/>
                    </a:cubicBezTo>
                    <a:lnTo>
                      <a:pt x="102084" y="242919"/>
                    </a:lnTo>
                    <a:lnTo>
                      <a:pt x="113796" y="249680"/>
                    </a:lnTo>
                    <a:lnTo>
                      <a:pt x="120584" y="237925"/>
                    </a:lnTo>
                    <a:cubicBezTo>
                      <a:pt x="126499" y="242189"/>
                      <a:pt x="131692" y="247390"/>
                      <a:pt x="135956" y="253295"/>
                    </a:cubicBezTo>
                    <a:lnTo>
                      <a:pt x="124200" y="260083"/>
                    </a:lnTo>
                    <a:lnTo>
                      <a:pt x="130961" y="271793"/>
                    </a:lnTo>
                    <a:lnTo>
                      <a:pt x="142727" y="264996"/>
                    </a:lnTo>
                    <a:cubicBezTo>
                      <a:pt x="145675" y="271522"/>
                      <a:pt x="147640" y="278581"/>
                      <a:pt x="148380" y="286000"/>
                    </a:cubicBezTo>
                    <a:lnTo>
                      <a:pt x="134766" y="286000"/>
                    </a:lnTo>
                    <a:lnTo>
                      <a:pt x="134766" y="299522"/>
                    </a:lnTo>
                    <a:lnTo>
                      <a:pt x="148380" y="299522"/>
                    </a:lnTo>
                    <a:cubicBezTo>
                      <a:pt x="147640" y="306941"/>
                      <a:pt x="145675" y="314008"/>
                      <a:pt x="142727" y="320526"/>
                    </a:cubicBezTo>
                    <a:lnTo>
                      <a:pt x="130961" y="313729"/>
                    </a:lnTo>
                    <a:lnTo>
                      <a:pt x="124200" y="325439"/>
                    </a:lnTo>
                    <a:lnTo>
                      <a:pt x="135956" y="332227"/>
                    </a:lnTo>
                    <a:cubicBezTo>
                      <a:pt x="131701" y="338131"/>
                      <a:pt x="126499" y="343333"/>
                      <a:pt x="120593" y="347597"/>
                    </a:cubicBezTo>
                    <a:lnTo>
                      <a:pt x="120593" y="347597"/>
                    </a:lnTo>
                    <a:close/>
                    <a:moveTo>
                      <a:pt x="161966" y="286000"/>
                    </a:moveTo>
                    <a:cubicBezTo>
                      <a:pt x="158702" y="246651"/>
                      <a:pt x="127238" y="215181"/>
                      <a:pt x="87876" y="211918"/>
                    </a:cubicBezTo>
                    <a:lnTo>
                      <a:pt x="87876" y="194033"/>
                    </a:lnTo>
                    <a:lnTo>
                      <a:pt x="110956" y="170956"/>
                    </a:lnTo>
                    <a:lnTo>
                      <a:pt x="159271" y="170956"/>
                    </a:lnTo>
                    <a:lnTo>
                      <a:pt x="186453" y="197999"/>
                    </a:lnTo>
                    <a:lnTo>
                      <a:pt x="277998" y="197999"/>
                    </a:lnTo>
                    <a:lnTo>
                      <a:pt x="277998" y="252240"/>
                    </a:lnTo>
                    <a:cubicBezTo>
                      <a:pt x="256910" y="254584"/>
                      <a:pt x="239032" y="267727"/>
                      <a:pt x="230053" y="286009"/>
                    </a:cubicBezTo>
                    <a:lnTo>
                      <a:pt x="161966" y="286009"/>
                    </a:lnTo>
                    <a:close/>
                    <a:moveTo>
                      <a:pt x="332155" y="312746"/>
                    </a:moveTo>
                    <a:cubicBezTo>
                      <a:pt x="332155" y="338871"/>
                      <a:pt x="310896" y="360127"/>
                      <a:pt x="284769" y="360127"/>
                    </a:cubicBezTo>
                    <a:cubicBezTo>
                      <a:pt x="258641" y="360127"/>
                      <a:pt x="237382" y="338871"/>
                      <a:pt x="237382" y="312746"/>
                    </a:cubicBezTo>
                    <a:cubicBezTo>
                      <a:pt x="237382" y="286622"/>
                      <a:pt x="258641" y="265365"/>
                      <a:pt x="284769" y="265365"/>
                    </a:cubicBezTo>
                    <a:cubicBezTo>
                      <a:pt x="310896" y="265365"/>
                      <a:pt x="332155" y="286622"/>
                      <a:pt x="332155" y="312746"/>
                    </a:cubicBezTo>
                    <a:close/>
                    <a:moveTo>
                      <a:pt x="372644" y="265420"/>
                    </a:moveTo>
                    <a:lnTo>
                      <a:pt x="399078" y="265420"/>
                    </a:lnTo>
                    <a:lnTo>
                      <a:pt x="385861" y="278635"/>
                    </a:lnTo>
                    <a:lnTo>
                      <a:pt x="372644" y="265420"/>
                    </a:lnTo>
                    <a:close/>
                    <a:moveTo>
                      <a:pt x="433022" y="354421"/>
                    </a:moveTo>
                    <a:lnTo>
                      <a:pt x="381101" y="302506"/>
                    </a:lnTo>
                    <a:lnTo>
                      <a:pt x="424060" y="259560"/>
                    </a:lnTo>
                    <a:cubicBezTo>
                      <a:pt x="451802" y="282872"/>
                      <a:pt x="456616" y="326602"/>
                      <a:pt x="433022" y="354421"/>
                    </a:cubicBezTo>
                    <a:lnTo>
                      <a:pt x="433022" y="35442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1" name="Google Shape;841;p60"/>
              <p:cNvSpPr/>
              <p:nvPr/>
            </p:nvSpPr>
            <p:spPr>
              <a:xfrm>
                <a:off x="4759548" y="3416644"/>
                <a:ext cx="11900" cy="11898"/>
              </a:xfrm>
              <a:custGeom>
                <a:avLst/>
                <a:gdLst/>
                <a:ahLst/>
                <a:cxnLst/>
                <a:rect l="l" t="t" r="r" b="b"/>
                <a:pathLst>
                  <a:path w="13523" h="13521" extrusionOk="0">
                    <a:moveTo>
                      <a:pt x="0" y="0"/>
                    </a:moveTo>
                    <a:lnTo>
                      <a:pt x="13523" y="0"/>
                    </a:lnTo>
                    <a:lnTo>
                      <a:pt x="13523" y="13522"/>
                    </a:lnTo>
                    <a:lnTo>
                      <a:pt x="0" y="13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42" name="Google Shape;842;p60"/>
            <p:cNvSpPr/>
            <p:nvPr/>
          </p:nvSpPr>
          <p:spPr>
            <a:xfrm>
              <a:off x="3566275" y="2698975"/>
              <a:ext cx="130800" cy="1308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linker"/>
                <a:ea typeface="Blinker"/>
                <a:cs typeface="Blinker"/>
                <a:sym typeface="Blinker"/>
              </a:endParaRPr>
            </a:p>
          </p:txBody>
        </p:sp>
      </p:grpSp>
      <p:grpSp>
        <p:nvGrpSpPr>
          <p:cNvPr id="843" name="Google Shape;843;p60"/>
          <p:cNvGrpSpPr/>
          <p:nvPr/>
        </p:nvGrpSpPr>
        <p:grpSpPr>
          <a:xfrm>
            <a:off x="2765975" y="2117648"/>
            <a:ext cx="331890" cy="326852"/>
            <a:chOff x="2765975" y="2117648"/>
            <a:chExt cx="331890" cy="326852"/>
          </a:xfrm>
        </p:grpSpPr>
        <p:grpSp>
          <p:nvGrpSpPr>
            <p:cNvPr id="844" name="Google Shape;844;p60"/>
            <p:cNvGrpSpPr/>
            <p:nvPr/>
          </p:nvGrpSpPr>
          <p:grpSpPr>
            <a:xfrm>
              <a:off x="2818887" y="2117648"/>
              <a:ext cx="278979" cy="171612"/>
              <a:chOff x="3984173" y="3440707"/>
              <a:chExt cx="406201" cy="249908"/>
            </a:xfrm>
          </p:grpSpPr>
          <p:sp>
            <p:nvSpPr>
              <p:cNvPr id="845" name="Google Shape;845;p60"/>
              <p:cNvSpPr/>
              <p:nvPr/>
            </p:nvSpPr>
            <p:spPr>
              <a:xfrm>
                <a:off x="4044622" y="3607012"/>
                <a:ext cx="59725" cy="59718"/>
              </a:xfrm>
              <a:custGeom>
                <a:avLst/>
                <a:gdLst/>
                <a:ahLst/>
                <a:cxnLst/>
                <a:rect l="l" t="t" r="r" b="b"/>
                <a:pathLst>
                  <a:path w="67869" h="67861" extrusionOk="0">
                    <a:moveTo>
                      <a:pt x="33935" y="0"/>
                    </a:moveTo>
                    <a:cubicBezTo>
                      <a:pt x="15218" y="0"/>
                      <a:pt x="0" y="15226"/>
                      <a:pt x="0" y="33931"/>
                    </a:cubicBezTo>
                    <a:cubicBezTo>
                      <a:pt x="0" y="52645"/>
                      <a:pt x="15227" y="67862"/>
                      <a:pt x="33935" y="67862"/>
                    </a:cubicBezTo>
                    <a:cubicBezTo>
                      <a:pt x="52651" y="67862"/>
                      <a:pt x="67870" y="52636"/>
                      <a:pt x="67870" y="33931"/>
                    </a:cubicBezTo>
                    <a:cubicBezTo>
                      <a:pt x="67870" y="15226"/>
                      <a:pt x="52651" y="0"/>
                      <a:pt x="33935" y="0"/>
                    </a:cubicBezTo>
                    <a:close/>
                    <a:moveTo>
                      <a:pt x="33935" y="54349"/>
                    </a:moveTo>
                    <a:cubicBezTo>
                      <a:pt x="22674" y="54349"/>
                      <a:pt x="13523" y="45190"/>
                      <a:pt x="13523" y="33940"/>
                    </a:cubicBezTo>
                    <a:cubicBezTo>
                      <a:pt x="13523" y="22690"/>
                      <a:pt x="22683" y="13531"/>
                      <a:pt x="33935" y="13531"/>
                    </a:cubicBezTo>
                    <a:cubicBezTo>
                      <a:pt x="45186" y="13531"/>
                      <a:pt x="54346" y="22690"/>
                      <a:pt x="54346" y="33940"/>
                    </a:cubicBezTo>
                    <a:cubicBezTo>
                      <a:pt x="54346" y="45190"/>
                      <a:pt x="45195" y="54349"/>
                      <a:pt x="33935" y="5434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6" name="Google Shape;846;p60"/>
              <p:cNvSpPr/>
              <p:nvPr/>
            </p:nvSpPr>
            <p:spPr>
              <a:xfrm>
                <a:off x="4198828" y="3607012"/>
                <a:ext cx="59725" cy="59718"/>
              </a:xfrm>
              <a:custGeom>
                <a:avLst/>
                <a:gdLst/>
                <a:ahLst/>
                <a:cxnLst/>
                <a:rect l="l" t="t" r="r" b="b"/>
                <a:pathLst>
                  <a:path w="67869" h="67861" extrusionOk="0">
                    <a:moveTo>
                      <a:pt x="33935" y="0"/>
                    </a:moveTo>
                    <a:cubicBezTo>
                      <a:pt x="15228" y="0"/>
                      <a:pt x="0" y="15226"/>
                      <a:pt x="0" y="33931"/>
                    </a:cubicBezTo>
                    <a:cubicBezTo>
                      <a:pt x="0" y="52645"/>
                      <a:pt x="15228" y="67862"/>
                      <a:pt x="33935" y="67862"/>
                    </a:cubicBezTo>
                    <a:cubicBezTo>
                      <a:pt x="52652" y="67862"/>
                      <a:pt x="67870" y="52636"/>
                      <a:pt x="67870" y="33931"/>
                    </a:cubicBezTo>
                    <a:cubicBezTo>
                      <a:pt x="67870" y="15226"/>
                      <a:pt x="52643" y="0"/>
                      <a:pt x="33935" y="0"/>
                    </a:cubicBezTo>
                    <a:close/>
                    <a:moveTo>
                      <a:pt x="33935" y="54349"/>
                    </a:moveTo>
                    <a:cubicBezTo>
                      <a:pt x="22684" y="54349"/>
                      <a:pt x="13523" y="45190"/>
                      <a:pt x="13523" y="33940"/>
                    </a:cubicBezTo>
                    <a:cubicBezTo>
                      <a:pt x="13523" y="22690"/>
                      <a:pt x="22684" y="13531"/>
                      <a:pt x="33935" y="13531"/>
                    </a:cubicBezTo>
                    <a:cubicBezTo>
                      <a:pt x="45187" y="13531"/>
                      <a:pt x="54346" y="22690"/>
                      <a:pt x="54346" y="33940"/>
                    </a:cubicBezTo>
                    <a:cubicBezTo>
                      <a:pt x="54346" y="45190"/>
                      <a:pt x="45187" y="54349"/>
                      <a:pt x="33935" y="5434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7" name="Google Shape;847;p60"/>
              <p:cNvSpPr/>
              <p:nvPr/>
            </p:nvSpPr>
            <p:spPr>
              <a:xfrm>
                <a:off x="3984173" y="3440707"/>
                <a:ext cx="406201" cy="249908"/>
              </a:xfrm>
              <a:custGeom>
                <a:avLst/>
                <a:gdLst/>
                <a:ahLst/>
                <a:cxnLst/>
                <a:rect l="l" t="t" r="r" b="b"/>
                <a:pathLst>
                  <a:path w="461592" h="283986" extrusionOk="0">
                    <a:moveTo>
                      <a:pt x="425124" y="243502"/>
                    </a:moveTo>
                    <a:lnTo>
                      <a:pt x="397717" y="168492"/>
                    </a:lnTo>
                    <a:lnTo>
                      <a:pt x="359950" y="168492"/>
                    </a:lnTo>
                    <a:lnTo>
                      <a:pt x="301556" y="134813"/>
                    </a:lnTo>
                    <a:lnTo>
                      <a:pt x="266593" y="13522"/>
                    </a:lnTo>
                    <a:lnTo>
                      <a:pt x="284651" y="13522"/>
                    </a:lnTo>
                    <a:lnTo>
                      <a:pt x="284651" y="0"/>
                    </a:lnTo>
                    <a:lnTo>
                      <a:pt x="122388" y="0"/>
                    </a:lnTo>
                    <a:lnTo>
                      <a:pt x="122388" y="13522"/>
                    </a:lnTo>
                    <a:lnTo>
                      <a:pt x="135974" y="13522"/>
                    </a:lnTo>
                    <a:lnTo>
                      <a:pt x="135974" y="94915"/>
                    </a:lnTo>
                    <a:lnTo>
                      <a:pt x="21232" y="94915"/>
                    </a:lnTo>
                    <a:lnTo>
                      <a:pt x="11215" y="147335"/>
                    </a:lnTo>
                    <a:lnTo>
                      <a:pt x="24495" y="149877"/>
                    </a:lnTo>
                    <a:lnTo>
                      <a:pt x="32411" y="108437"/>
                    </a:lnTo>
                    <a:lnTo>
                      <a:pt x="58331" y="108437"/>
                    </a:lnTo>
                    <a:cubicBezTo>
                      <a:pt x="51921" y="115603"/>
                      <a:pt x="48008" y="125060"/>
                      <a:pt x="48008" y="135408"/>
                    </a:cubicBezTo>
                    <a:cubicBezTo>
                      <a:pt x="47891" y="150499"/>
                      <a:pt x="56763" y="164859"/>
                      <a:pt x="70268" y="171557"/>
                    </a:cubicBezTo>
                    <a:cubicBezTo>
                      <a:pt x="52219" y="182825"/>
                      <a:pt x="40453" y="203955"/>
                      <a:pt x="41878" y="226591"/>
                    </a:cubicBezTo>
                    <a:lnTo>
                      <a:pt x="14659" y="201332"/>
                    </a:lnTo>
                    <a:lnTo>
                      <a:pt x="21908" y="163390"/>
                    </a:lnTo>
                    <a:lnTo>
                      <a:pt x="8628" y="160856"/>
                    </a:lnTo>
                    <a:lnTo>
                      <a:pt x="0" y="206002"/>
                    </a:lnTo>
                    <a:lnTo>
                      <a:pt x="49388" y="252535"/>
                    </a:lnTo>
                    <a:cubicBezTo>
                      <a:pt x="59783" y="271267"/>
                      <a:pt x="79771" y="283987"/>
                      <a:pt x="102679" y="283987"/>
                    </a:cubicBezTo>
                    <a:cubicBezTo>
                      <a:pt x="123713" y="283987"/>
                      <a:pt x="142294" y="273268"/>
                      <a:pt x="153239" y="257006"/>
                    </a:cubicBezTo>
                    <a:lnTo>
                      <a:pt x="227501" y="257006"/>
                    </a:lnTo>
                    <a:cubicBezTo>
                      <a:pt x="238455" y="273268"/>
                      <a:pt x="257027" y="283987"/>
                      <a:pt x="278061" y="283987"/>
                    </a:cubicBezTo>
                    <a:cubicBezTo>
                      <a:pt x="311653" y="283987"/>
                      <a:pt x="338980" y="256664"/>
                      <a:pt x="338980" y="223075"/>
                    </a:cubicBezTo>
                    <a:cubicBezTo>
                      <a:pt x="338980" y="215034"/>
                      <a:pt x="337402" y="207354"/>
                      <a:pt x="334553" y="200322"/>
                    </a:cubicBezTo>
                    <a:cubicBezTo>
                      <a:pt x="336933" y="201539"/>
                      <a:pt x="349853" y="209175"/>
                      <a:pt x="352143" y="209815"/>
                    </a:cubicBezTo>
                    <a:lnTo>
                      <a:pt x="352143" y="224292"/>
                    </a:lnTo>
                    <a:cubicBezTo>
                      <a:pt x="352143" y="257205"/>
                      <a:pt x="378919" y="283978"/>
                      <a:pt x="411835" y="283978"/>
                    </a:cubicBezTo>
                    <a:lnTo>
                      <a:pt x="461593" y="283978"/>
                    </a:lnTo>
                    <a:lnTo>
                      <a:pt x="461593" y="243484"/>
                    </a:lnTo>
                    <a:lnTo>
                      <a:pt x="425124" y="243484"/>
                    </a:lnTo>
                    <a:close/>
                    <a:moveTo>
                      <a:pt x="284678" y="125078"/>
                    </a:moveTo>
                    <a:lnTo>
                      <a:pt x="232370" y="94915"/>
                    </a:lnTo>
                    <a:lnTo>
                      <a:pt x="190140" y="94915"/>
                    </a:lnTo>
                    <a:lnTo>
                      <a:pt x="190140" y="13522"/>
                    </a:lnTo>
                    <a:lnTo>
                      <a:pt x="252519" y="13522"/>
                    </a:lnTo>
                    <a:lnTo>
                      <a:pt x="284678" y="125078"/>
                    </a:lnTo>
                    <a:close/>
                    <a:moveTo>
                      <a:pt x="149498" y="13522"/>
                    </a:moveTo>
                    <a:lnTo>
                      <a:pt x="176617" y="13522"/>
                    </a:lnTo>
                    <a:lnTo>
                      <a:pt x="176617" y="94915"/>
                    </a:lnTo>
                    <a:lnTo>
                      <a:pt x="149498" y="94915"/>
                    </a:lnTo>
                    <a:lnTo>
                      <a:pt x="149498" y="13522"/>
                    </a:lnTo>
                    <a:close/>
                    <a:moveTo>
                      <a:pt x="102688" y="270474"/>
                    </a:moveTo>
                    <a:cubicBezTo>
                      <a:pt x="76552" y="270474"/>
                      <a:pt x="55293" y="249218"/>
                      <a:pt x="55293" y="223084"/>
                    </a:cubicBezTo>
                    <a:cubicBezTo>
                      <a:pt x="55293" y="196951"/>
                      <a:pt x="76552" y="175694"/>
                      <a:pt x="102688" y="175694"/>
                    </a:cubicBezTo>
                    <a:cubicBezTo>
                      <a:pt x="128825" y="175694"/>
                      <a:pt x="150084" y="196951"/>
                      <a:pt x="150084" y="223084"/>
                    </a:cubicBezTo>
                    <a:cubicBezTo>
                      <a:pt x="150084" y="249218"/>
                      <a:pt x="128825" y="270474"/>
                      <a:pt x="102688" y="270474"/>
                    </a:cubicBezTo>
                    <a:close/>
                    <a:moveTo>
                      <a:pt x="278079" y="270474"/>
                    </a:moveTo>
                    <a:cubicBezTo>
                      <a:pt x="251943" y="270474"/>
                      <a:pt x="230684" y="249218"/>
                      <a:pt x="230684" y="223084"/>
                    </a:cubicBezTo>
                    <a:cubicBezTo>
                      <a:pt x="230684" y="196951"/>
                      <a:pt x="251943" y="175694"/>
                      <a:pt x="278079" y="175694"/>
                    </a:cubicBezTo>
                    <a:cubicBezTo>
                      <a:pt x="304215" y="175694"/>
                      <a:pt x="325474" y="196951"/>
                      <a:pt x="325474" y="223084"/>
                    </a:cubicBezTo>
                    <a:cubicBezTo>
                      <a:pt x="325474" y="249218"/>
                      <a:pt x="304206" y="270474"/>
                      <a:pt x="278079" y="270474"/>
                    </a:cubicBezTo>
                    <a:close/>
                    <a:moveTo>
                      <a:pt x="245280" y="135012"/>
                    </a:moveTo>
                    <a:lnTo>
                      <a:pt x="175291" y="147416"/>
                    </a:lnTo>
                    <a:lnTo>
                      <a:pt x="177653" y="160730"/>
                    </a:lnTo>
                    <a:lnTo>
                      <a:pt x="242891" y="149165"/>
                    </a:lnTo>
                    <a:lnTo>
                      <a:pt x="267792" y="163065"/>
                    </a:lnTo>
                    <a:cubicBezTo>
                      <a:pt x="239086" y="167969"/>
                      <a:pt x="217151" y="193011"/>
                      <a:pt x="217151" y="223084"/>
                    </a:cubicBezTo>
                    <a:cubicBezTo>
                      <a:pt x="217151" y="230242"/>
                      <a:pt x="218404" y="237111"/>
                      <a:pt x="220685" y="243493"/>
                    </a:cubicBezTo>
                    <a:lnTo>
                      <a:pt x="160073" y="243493"/>
                    </a:lnTo>
                    <a:cubicBezTo>
                      <a:pt x="162354" y="237111"/>
                      <a:pt x="163598" y="230242"/>
                      <a:pt x="163598" y="223084"/>
                    </a:cubicBezTo>
                    <a:cubicBezTo>
                      <a:pt x="163598" y="199610"/>
                      <a:pt x="150237" y="179210"/>
                      <a:pt x="130736" y="169042"/>
                    </a:cubicBezTo>
                    <a:lnTo>
                      <a:pt x="164130" y="163119"/>
                    </a:lnTo>
                    <a:lnTo>
                      <a:pt x="161768" y="149805"/>
                    </a:lnTo>
                    <a:lnTo>
                      <a:pt x="93213" y="161956"/>
                    </a:lnTo>
                    <a:cubicBezTo>
                      <a:pt x="77246" y="165193"/>
                      <a:pt x="61126" y="151689"/>
                      <a:pt x="61523" y="135399"/>
                    </a:cubicBezTo>
                    <a:cubicBezTo>
                      <a:pt x="61523" y="120525"/>
                      <a:pt x="73622" y="108428"/>
                      <a:pt x="88498" y="108428"/>
                    </a:cubicBezTo>
                    <a:lnTo>
                      <a:pt x="149488" y="108428"/>
                    </a:lnTo>
                    <a:lnTo>
                      <a:pt x="228745" y="108428"/>
                    </a:lnTo>
                    <a:lnTo>
                      <a:pt x="362123" y="185349"/>
                    </a:lnTo>
                    <a:cubicBezTo>
                      <a:pt x="369444" y="189757"/>
                      <a:pt x="363097" y="200755"/>
                      <a:pt x="355632" y="196608"/>
                    </a:cubicBezTo>
                    <a:lnTo>
                      <a:pt x="245280" y="135012"/>
                    </a:lnTo>
                    <a:close/>
                    <a:moveTo>
                      <a:pt x="448087" y="270474"/>
                    </a:moveTo>
                    <a:lnTo>
                      <a:pt x="411853" y="270474"/>
                    </a:lnTo>
                    <a:cubicBezTo>
                      <a:pt x="386393" y="270474"/>
                      <a:pt x="365675" y="249768"/>
                      <a:pt x="365675" y="224310"/>
                    </a:cubicBezTo>
                    <a:lnTo>
                      <a:pt x="365675" y="209797"/>
                    </a:lnTo>
                    <a:cubicBezTo>
                      <a:pt x="376764" y="206191"/>
                      <a:pt x="382219" y="192047"/>
                      <a:pt x="376746" y="182014"/>
                    </a:cubicBezTo>
                    <a:lnTo>
                      <a:pt x="388259" y="182014"/>
                    </a:lnTo>
                    <a:lnTo>
                      <a:pt x="415667" y="257024"/>
                    </a:lnTo>
                    <a:lnTo>
                      <a:pt x="448078" y="257024"/>
                    </a:lnTo>
                    <a:lnTo>
                      <a:pt x="448078" y="2704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8" name="Google Shape;848;p60"/>
              <p:cNvSpPr/>
              <p:nvPr/>
            </p:nvSpPr>
            <p:spPr>
              <a:xfrm>
                <a:off x="4056108" y="3553530"/>
                <a:ext cx="11900" cy="11898"/>
              </a:xfrm>
              <a:custGeom>
                <a:avLst/>
                <a:gdLst/>
                <a:ahLst/>
                <a:cxnLst/>
                <a:rect l="l" t="t" r="r" b="b"/>
                <a:pathLst>
                  <a:path w="13523" h="13521" extrusionOk="0">
                    <a:moveTo>
                      <a:pt x="0" y="0"/>
                    </a:moveTo>
                    <a:lnTo>
                      <a:pt x="13523" y="0"/>
                    </a:lnTo>
                    <a:lnTo>
                      <a:pt x="13523" y="13522"/>
                    </a:lnTo>
                    <a:lnTo>
                      <a:pt x="0" y="13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9" name="Google Shape;849;p60"/>
              <p:cNvSpPr/>
              <p:nvPr/>
            </p:nvSpPr>
            <p:spPr>
              <a:xfrm>
                <a:off x="4163293" y="3464373"/>
                <a:ext cx="11900" cy="11898"/>
              </a:xfrm>
              <a:custGeom>
                <a:avLst/>
                <a:gdLst/>
                <a:ahLst/>
                <a:cxnLst/>
                <a:rect l="l" t="t" r="r" b="b"/>
                <a:pathLst>
                  <a:path w="13523" h="13521" extrusionOk="0">
                    <a:moveTo>
                      <a:pt x="0" y="0"/>
                    </a:moveTo>
                    <a:lnTo>
                      <a:pt x="13523" y="0"/>
                    </a:lnTo>
                    <a:lnTo>
                      <a:pt x="13523" y="13522"/>
                    </a:lnTo>
                    <a:lnTo>
                      <a:pt x="0" y="13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50" name="Google Shape;850;p60"/>
            <p:cNvSpPr/>
            <p:nvPr/>
          </p:nvSpPr>
          <p:spPr>
            <a:xfrm>
              <a:off x="2765975" y="2313700"/>
              <a:ext cx="130800" cy="1308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linker"/>
                <a:ea typeface="Blinker"/>
                <a:cs typeface="Blinker"/>
                <a:sym typeface="Blinker"/>
              </a:endParaRPr>
            </a:p>
          </p:txBody>
        </p:sp>
      </p:grpSp>
      <p:grpSp>
        <p:nvGrpSpPr>
          <p:cNvPr id="851" name="Google Shape;851;p60"/>
          <p:cNvGrpSpPr/>
          <p:nvPr/>
        </p:nvGrpSpPr>
        <p:grpSpPr>
          <a:xfrm>
            <a:off x="3226117" y="1920769"/>
            <a:ext cx="431558" cy="214756"/>
            <a:chOff x="3226117" y="1920769"/>
            <a:chExt cx="431558" cy="214756"/>
          </a:xfrm>
        </p:grpSpPr>
        <p:grpSp>
          <p:nvGrpSpPr>
            <p:cNvPr id="852" name="Google Shape;852;p60"/>
            <p:cNvGrpSpPr/>
            <p:nvPr/>
          </p:nvGrpSpPr>
          <p:grpSpPr>
            <a:xfrm>
              <a:off x="3226117" y="1920769"/>
              <a:ext cx="278990" cy="179707"/>
              <a:chOff x="6002345" y="3428953"/>
              <a:chExt cx="406218" cy="261696"/>
            </a:xfrm>
          </p:grpSpPr>
          <p:sp>
            <p:nvSpPr>
              <p:cNvPr id="853" name="Google Shape;853;p60"/>
              <p:cNvSpPr/>
              <p:nvPr/>
            </p:nvSpPr>
            <p:spPr>
              <a:xfrm>
                <a:off x="6002345" y="3428953"/>
                <a:ext cx="406218" cy="261696"/>
              </a:xfrm>
              <a:custGeom>
                <a:avLst/>
                <a:gdLst/>
                <a:ahLst/>
                <a:cxnLst/>
                <a:rect l="l" t="t" r="r" b="b"/>
                <a:pathLst>
                  <a:path w="461611" h="297382" extrusionOk="0">
                    <a:moveTo>
                      <a:pt x="461611" y="147452"/>
                    </a:moveTo>
                    <a:lnTo>
                      <a:pt x="410609" y="54169"/>
                    </a:lnTo>
                    <a:lnTo>
                      <a:pt x="325619" y="54169"/>
                    </a:lnTo>
                    <a:lnTo>
                      <a:pt x="325619" y="40557"/>
                    </a:lnTo>
                    <a:lnTo>
                      <a:pt x="406489" y="40557"/>
                    </a:lnTo>
                    <a:lnTo>
                      <a:pt x="406489" y="0"/>
                    </a:lnTo>
                    <a:lnTo>
                      <a:pt x="299004" y="0"/>
                    </a:lnTo>
                    <a:lnTo>
                      <a:pt x="238609" y="40440"/>
                    </a:lnTo>
                    <a:lnTo>
                      <a:pt x="82521" y="40440"/>
                    </a:lnTo>
                    <a:lnTo>
                      <a:pt x="82521" y="53961"/>
                    </a:lnTo>
                    <a:lnTo>
                      <a:pt x="242720" y="53961"/>
                    </a:lnTo>
                    <a:lnTo>
                      <a:pt x="303115" y="13522"/>
                    </a:lnTo>
                    <a:lnTo>
                      <a:pt x="392966" y="13522"/>
                    </a:lnTo>
                    <a:lnTo>
                      <a:pt x="392966" y="27044"/>
                    </a:lnTo>
                    <a:lnTo>
                      <a:pt x="311112" y="27044"/>
                    </a:lnTo>
                    <a:lnTo>
                      <a:pt x="250356" y="67718"/>
                    </a:lnTo>
                    <a:lnTo>
                      <a:pt x="13803" y="67718"/>
                    </a:lnTo>
                    <a:lnTo>
                      <a:pt x="13803" y="53971"/>
                    </a:lnTo>
                    <a:lnTo>
                      <a:pt x="68997" y="53971"/>
                    </a:lnTo>
                    <a:lnTo>
                      <a:pt x="68997" y="40449"/>
                    </a:lnTo>
                    <a:lnTo>
                      <a:pt x="0" y="40449"/>
                    </a:lnTo>
                    <a:lnTo>
                      <a:pt x="0" y="81231"/>
                    </a:lnTo>
                    <a:lnTo>
                      <a:pt x="14777" y="81231"/>
                    </a:lnTo>
                    <a:lnTo>
                      <a:pt x="14777" y="139835"/>
                    </a:lnTo>
                    <a:lnTo>
                      <a:pt x="180458" y="202883"/>
                    </a:lnTo>
                    <a:lnTo>
                      <a:pt x="32971" y="202883"/>
                    </a:lnTo>
                    <a:lnTo>
                      <a:pt x="8493" y="247622"/>
                    </a:lnTo>
                    <a:lnTo>
                      <a:pt x="20357" y="254113"/>
                    </a:lnTo>
                    <a:lnTo>
                      <a:pt x="40994" y="216405"/>
                    </a:lnTo>
                    <a:lnTo>
                      <a:pt x="56447" y="216405"/>
                    </a:lnTo>
                    <a:cubicBezTo>
                      <a:pt x="47684" y="224986"/>
                      <a:pt x="42238" y="236931"/>
                      <a:pt x="42238" y="250137"/>
                    </a:cubicBezTo>
                    <a:cubicBezTo>
                      <a:pt x="42238" y="276189"/>
                      <a:pt x="63434" y="297383"/>
                      <a:pt x="89490" y="297383"/>
                    </a:cubicBezTo>
                    <a:cubicBezTo>
                      <a:pt x="113399" y="297383"/>
                      <a:pt x="133206" y="279939"/>
                      <a:pt x="136308" y="256871"/>
                    </a:cubicBezTo>
                    <a:lnTo>
                      <a:pt x="150327" y="256871"/>
                    </a:lnTo>
                    <a:cubicBezTo>
                      <a:pt x="153483" y="279885"/>
                      <a:pt x="173263" y="297383"/>
                      <a:pt x="197137" y="297383"/>
                    </a:cubicBezTo>
                    <a:cubicBezTo>
                      <a:pt x="220983" y="297383"/>
                      <a:pt x="240754" y="279858"/>
                      <a:pt x="243928" y="256871"/>
                    </a:cubicBezTo>
                    <a:lnTo>
                      <a:pt x="312320" y="256871"/>
                    </a:lnTo>
                    <a:cubicBezTo>
                      <a:pt x="315602" y="279741"/>
                      <a:pt x="335320" y="297383"/>
                      <a:pt x="359085" y="297383"/>
                    </a:cubicBezTo>
                    <a:cubicBezTo>
                      <a:pt x="382967" y="297383"/>
                      <a:pt x="402748" y="279579"/>
                      <a:pt x="405894" y="256547"/>
                    </a:cubicBezTo>
                    <a:lnTo>
                      <a:pt x="461602" y="256817"/>
                    </a:lnTo>
                    <a:lnTo>
                      <a:pt x="461602" y="147452"/>
                    </a:lnTo>
                    <a:close/>
                    <a:moveTo>
                      <a:pt x="230188" y="216405"/>
                    </a:moveTo>
                    <a:lnTo>
                      <a:pt x="247128" y="216405"/>
                    </a:lnTo>
                    <a:lnTo>
                      <a:pt x="261779" y="243187"/>
                    </a:lnTo>
                    <a:lnTo>
                      <a:pt x="243874" y="243124"/>
                    </a:lnTo>
                    <a:cubicBezTo>
                      <a:pt x="242323" y="232730"/>
                      <a:pt x="237373" y="223436"/>
                      <a:pt x="230188" y="216405"/>
                    </a:cubicBezTo>
                    <a:lnTo>
                      <a:pt x="230188" y="216405"/>
                    </a:lnTo>
                    <a:close/>
                    <a:moveTo>
                      <a:pt x="136758" y="81231"/>
                    </a:moveTo>
                    <a:lnTo>
                      <a:pt x="176653" y="81231"/>
                    </a:lnTo>
                    <a:lnTo>
                      <a:pt x="176653" y="186963"/>
                    </a:lnTo>
                    <a:lnTo>
                      <a:pt x="136758" y="171782"/>
                    </a:lnTo>
                    <a:lnTo>
                      <a:pt x="136758" y="81231"/>
                    </a:lnTo>
                    <a:close/>
                    <a:moveTo>
                      <a:pt x="123235" y="166635"/>
                    </a:moveTo>
                    <a:lnTo>
                      <a:pt x="82529" y="151148"/>
                    </a:lnTo>
                    <a:lnTo>
                      <a:pt x="82529" y="81231"/>
                    </a:lnTo>
                    <a:lnTo>
                      <a:pt x="123235" y="81231"/>
                    </a:lnTo>
                    <a:lnTo>
                      <a:pt x="123235" y="166635"/>
                    </a:lnTo>
                    <a:close/>
                    <a:moveTo>
                      <a:pt x="190176" y="81231"/>
                    </a:moveTo>
                    <a:lnTo>
                      <a:pt x="244423" y="81231"/>
                    </a:lnTo>
                    <a:lnTo>
                      <a:pt x="244423" y="202883"/>
                    </a:lnTo>
                    <a:lnTo>
                      <a:pt x="218486" y="202883"/>
                    </a:lnTo>
                    <a:lnTo>
                      <a:pt x="190176" y="192110"/>
                    </a:lnTo>
                    <a:lnTo>
                      <a:pt x="190176" y="81231"/>
                    </a:lnTo>
                    <a:close/>
                    <a:moveTo>
                      <a:pt x="262545" y="216405"/>
                    </a:moveTo>
                    <a:lnTo>
                      <a:pt x="312104" y="216405"/>
                    </a:lnTo>
                    <a:lnTo>
                      <a:pt x="312104" y="243349"/>
                    </a:lnTo>
                    <a:lnTo>
                      <a:pt x="277223" y="243232"/>
                    </a:lnTo>
                    <a:lnTo>
                      <a:pt x="262545" y="216405"/>
                    </a:lnTo>
                    <a:close/>
                    <a:moveTo>
                      <a:pt x="312104" y="42648"/>
                    </a:moveTo>
                    <a:lnTo>
                      <a:pt x="312104" y="202883"/>
                    </a:lnTo>
                    <a:lnTo>
                      <a:pt x="257947" y="202883"/>
                    </a:lnTo>
                    <a:lnTo>
                      <a:pt x="257947" y="78905"/>
                    </a:lnTo>
                    <a:lnTo>
                      <a:pt x="312104" y="42648"/>
                    </a:lnTo>
                    <a:close/>
                    <a:moveTo>
                      <a:pt x="28309" y="81231"/>
                    </a:moveTo>
                    <a:lnTo>
                      <a:pt x="69006" y="81231"/>
                    </a:lnTo>
                    <a:lnTo>
                      <a:pt x="69006" y="146000"/>
                    </a:lnTo>
                    <a:lnTo>
                      <a:pt x="28309" y="130513"/>
                    </a:lnTo>
                    <a:lnTo>
                      <a:pt x="28309" y="81231"/>
                    </a:lnTo>
                    <a:close/>
                    <a:moveTo>
                      <a:pt x="164103" y="216405"/>
                    </a:moveTo>
                    <a:cubicBezTo>
                      <a:pt x="156945" y="223418"/>
                      <a:pt x="151995" y="232757"/>
                      <a:pt x="150426" y="243124"/>
                    </a:cubicBezTo>
                    <a:lnTo>
                      <a:pt x="136209" y="243124"/>
                    </a:lnTo>
                    <a:cubicBezTo>
                      <a:pt x="134622" y="232802"/>
                      <a:pt x="129682" y="223400"/>
                      <a:pt x="122550" y="216405"/>
                    </a:cubicBezTo>
                    <a:lnTo>
                      <a:pt x="164103" y="216405"/>
                    </a:lnTo>
                    <a:close/>
                    <a:moveTo>
                      <a:pt x="89498" y="283861"/>
                    </a:moveTo>
                    <a:cubicBezTo>
                      <a:pt x="70899" y="283861"/>
                      <a:pt x="55762" y="268734"/>
                      <a:pt x="55762" y="250128"/>
                    </a:cubicBezTo>
                    <a:cubicBezTo>
                      <a:pt x="55762" y="231531"/>
                      <a:pt x="70890" y="216396"/>
                      <a:pt x="89498" y="216396"/>
                    </a:cubicBezTo>
                    <a:cubicBezTo>
                      <a:pt x="108098" y="216396"/>
                      <a:pt x="123235" y="231531"/>
                      <a:pt x="123235" y="250128"/>
                    </a:cubicBezTo>
                    <a:cubicBezTo>
                      <a:pt x="123235" y="268734"/>
                      <a:pt x="108098" y="283861"/>
                      <a:pt x="89498" y="283861"/>
                    </a:cubicBezTo>
                    <a:close/>
                    <a:moveTo>
                      <a:pt x="197145" y="283861"/>
                    </a:moveTo>
                    <a:cubicBezTo>
                      <a:pt x="178546" y="283861"/>
                      <a:pt x="163409" y="268734"/>
                      <a:pt x="163409" y="250128"/>
                    </a:cubicBezTo>
                    <a:cubicBezTo>
                      <a:pt x="163409" y="231531"/>
                      <a:pt x="178546" y="216396"/>
                      <a:pt x="197145" y="216396"/>
                    </a:cubicBezTo>
                    <a:cubicBezTo>
                      <a:pt x="215745" y="216396"/>
                      <a:pt x="230882" y="231531"/>
                      <a:pt x="230882" y="250128"/>
                    </a:cubicBezTo>
                    <a:cubicBezTo>
                      <a:pt x="230882" y="268734"/>
                      <a:pt x="215745" y="283861"/>
                      <a:pt x="197145" y="283861"/>
                    </a:cubicBezTo>
                    <a:close/>
                    <a:moveTo>
                      <a:pt x="359103" y="283861"/>
                    </a:moveTo>
                    <a:cubicBezTo>
                      <a:pt x="340504" y="283861"/>
                      <a:pt x="325366" y="268734"/>
                      <a:pt x="325366" y="250128"/>
                    </a:cubicBezTo>
                    <a:cubicBezTo>
                      <a:pt x="325339" y="231828"/>
                      <a:pt x="340395" y="216323"/>
                      <a:pt x="359103" y="216396"/>
                    </a:cubicBezTo>
                    <a:cubicBezTo>
                      <a:pt x="377702" y="216396"/>
                      <a:pt x="392839" y="231531"/>
                      <a:pt x="392839" y="250128"/>
                    </a:cubicBezTo>
                    <a:cubicBezTo>
                      <a:pt x="392831" y="268734"/>
                      <a:pt x="377702" y="283861"/>
                      <a:pt x="359103" y="283861"/>
                    </a:cubicBezTo>
                    <a:close/>
                    <a:moveTo>
                      <a:pt x="405822" y="243025"/>
                    </a:moveTo>
                    <a:cubicBezTo>
                      <a:pt x="402387" y="220326"/>
                      <a:pt x="382742" y="202883"/>
                      <a:pt x="359103" y="202883"/>
                    </a:cubicBezTo>
                    <a:cubicBezTo>
                      <a:pt x="346039" y="202883"/>
                      <a:pt x="334193" y="208219"/>
                      <a:pt x="325628" y="216819"/>
                    </a:cubicBezTo>
                    <a:lnTo>
                      <a:pt x="325628" y="67700"/>
                    </a:lnTo>
                    <a:lnTo>
                      <a:pt x="402595" y="67700"/>
                    </a:lnTo>
                    <a:lnTo>
                      <a:pt x="409987" y="81222"/>
                    </a:lnTo>
                    <a:lnTo>
                      <a:pt x="339034" y="81222"/>
                    </a:lnTo>
                    <a:lnTo>
                      <a:pt x="339034" y="162335"/>
                    </a:lnTo>
                    <a:lnTo>
                      <a:pt x="393083" y="162335"/>
                    </a:lnTo>
                    <a:lnTo>
                      <a:pt x="393083" y="148813"/>
                    </a:lnTo>
                    <a:lnTo>
                      <a:pt x="379595" y="148813"/>
                    </a:lnTo>
                    <a:lnTo>
                      <a:pt x="379595" y="94735"/>
                    </a:lnTo>
                    <a:lnTo>
                      <a:pt x="417380" y="94735"/>
                    </a:lnTo>
                    <a:lnTo>
                      <a:pt x="446951" y="148813"/>
                    </a:lnTo>
                    <a:lnTo>
                      <a:pt x="406606" y="148813"/>
                    </a:lnTo>
                    <a:lnTo>
                      <a:pt x="406606" y="162335"/>
                    </a:lnTo>
                    <a:lnTo>
                      <a:pt x="448096" y="162335"/>
                    </a:lnTo>
                    <a:lnTo>
                      <a:pt x="448096" y="175857"/>
                    </a:lnTo>
                    <a:lnTo>
                      <a:pt x="440776" y="175857"/>
                    </a:lnTo>
                    <a:cubicBezTo>
                      <a:pt x="429596" y="175857"/>
                      <a:pt x="420490" y="184952"/>
                      <a:pt x="420490" y="196140"/>
                    </a:cubicBezTo>
                    <a:cubicBezTo>
                      <a:pt x="420490" y="207318"/>
                      <a:pt x="429587" y="216414"/>
                      <a:pt x="440776" y="216414"/>
                    </a:cubicBezTo>
                    <a:lnTo>
                      <a:pt x="448096" y="216414"/>
                    </a:lnTo>
                    <a:lnTo>
                      <a:pt x="448096" y="243241"/>
                    </a:lnTo>
                    <a:lnTo>
                      <a:pt x="405822" y="243025"/>
                    </a:lnTo>
                    <a:close/>
                    <a:moveTo>
                      <a:pt x="352548" y="148804"/>
                    </a:moveTo>
                    <a:lnTo>
                      <a:pt x="352548" y="94725"/>
                    </a:lnTo>
                    <a:lnTo>
                      <a:pt x="366072" y="94725"/>
                    </a:lnTo>
                    <a:lnTo>
                      <a:pt x="366072" y="148804"/>
                    </a:lnTo>
                    <a:lnTo>
                      <a:pt x="352548" y="148804"/>
                    </a:lnTo>
                    <a:close/>
                    <a:moveTo>
                      <a:pt x="448096" y="189361"/>
                    </a:moveTo>
                    <a:lnTo>
                      <a:pt x="448096" y="202883"/>
                    </a:lnTo>
                    <a:lnTo>
                      <a:pt x="440776" y="202883"/>
                    </a:lnTo>
                    <a:cubicBezTo>
                      <a:pt x="437052" y="202883"/>
                      <a:pt x="434014" y="199854"/>
                      <a:pt x="434014" y="196122"/>
                    </a:cubicBezTo>
                    <a:cubicBezTo>
                      <a:pt x="434014" y="192390"/>
                      <a:pt x="437043" y="189361"/>
                      <a:pt x="440776" y="189361"/>
                    </a:cubicBezTo>
                    <a:lnTo>
                      <a:pt x="448096" y="189361"/>
                    </a:lnTo>
                    <a:lnTo>
                      <a:pt x="448096" y="18936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" name="Google Shape;854;p60"/>
              <p:cNvSpPr/>
              <p:nvPr/>
            </p:nvSpPr>
            <p:spPr>
              <a:xfrm>
                <a:off x="6300429" y="3583560"/>
                <a:ext cx="23769" cy="11898"/>
              </a:xfrm>
              <a:custGeom>
                <a:avLst/>
                <a:gdLst/>
                <a:ahLst/>
                <a:cxnLst/>
                <a:rect l="l" t="t" r="r" b="b"/>
                <a:pathLst>
                  <a:path w="27010" h="13521" extrusionOk="0">
                    <a:moveTo>
                      <a:pt x="0" y="0"/>
                    </a:moveTo>
                    <a:lnTo>
                      <a:pt x="27011" y="0"/>
                    </a:lnTo>
                    <a:lnTo>
                      <a:pt x="27011" y="13522"/>
                    </a:lnTo>
                    <a:lnTo>
                      <a:pt x="0" y="13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5" name="Google Shape;855;p60"/>
              <p:cNvSpPr/>
              <p:nvPr/>
            </p:nvSpPr>
            <p:spPr>
              <a:xfrm>
                <a:off x="6300056" y="3630861"/>
                <a:ext cx="36067" cy="36062"/>
              </a:xfrm>
              <a:custGeom>
                <a:avLst/>
                <a:gdLst/>
                <a:ahLst/>
                <a:cxnLst/>
                <a:rect l="l" t="t" r="r" b="b"/>
                <a:pathLst>
                  <a:path w="40985" h="40980" extrusionOk="0">
                    <a:moveTo>
                      <a:pt x="20493" y="0"/>
                    </a:moveTo>
                    <a:cubicBezTo>
                      <a:pt x="9196" y="0"/>
                      <a:pt x="0" y="9195"/>
                      <a:pt x="0" y="20490"/>
                    </a:cubicBezTo>
                    <a:cubicBezTo>
                      <a:pt x="0" y="31785"/>
                      <a:pt x="9196" y="40980"/>
                      <a:pt x="20493" y="40980"/>
                    </a:cubicBezTo>
                    <a:cubicBezTo>
                      <a:pt x="31789" y="40980"/>
                      <a:pt x="40985" y="31785"/>
                      <a:pt x="40985" y="20490"/>
                    </a:cubicBezTo>
                    <a:cubicBezTo>
                      <a:pt x="40985" y="9195"/>
                      <a:pt x="31789" y="0"/>
                      <a:pt x="20493" y="0"/>
                    </a:cubicBezTo>
                    <a:close/>
                    <a:moveTo>
                      <a:pt x="20493" y="27458"/>
                    </a:moveTo>
                    <a:cubicBezTo>
                      <a:pt x="16652" y="27458"/>
                      <a:pt x="13523" y="24330"/>
                      <a:pt x="13523" y="20490"/>
                    </a:cubicBezTo>
                    <a:cubicBezTo>
                      <a:pt x="13523" y="16650"/>
                      <a:pt x="16652" y="13522"/>
                      <a:pt x="20493" y="13522"/>
                    </a:cubicBezTo>
                    <a:cubicBezTo>
                      <a:pt x="24333" y="13522"/>
                      <a:pt x="27462" y="16650"/>
                      <a:pt x="27462" y="20490"/>
                    </a:cubicBezTo>
                    <a:cubicBezTo>
                      <a:pt x="27462" y="24330"/>
                      <a:pt x="24333" y="27458"/>
                      <a:pt x="20493" y="2745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6" name="Google Shape;856;p60"/>
              <p:cNvSpPr/>
              <p:nvPr/>
            </p:nvSpPr>
            <p:spPr>
              <a:xfrm>
                <a:off x="6157661" y="3630861"/>
                <a:ext cx="36067" cy="36062"/>
              </a:xfrm>
              <a:custGeom>
                <a:avLst/>
                <a:gdLst/>
                <a:ahLst/>
                <a:cxnLst/>
                <a:rect l="l" t="t" r="r" b="b"/>
                <a:pathLst>
                  <a:path w="40985" h="40980" extrusionOk="0">
                    <a:moveTo>
                      <a:pt x="20493" y="0"/>
                    </a:moveTo>
                    <a:cubicBezTo>
                      <a:pt x="9196" y="0"/>
                      <a:pt x="0" y="9195"/>
                      <a:pt x="0" y="20490"/>
                    </a:cubicBezTo>
                    <a:cubicBezTo>
                      <a:pt x="0" y="31785"/>
                      <a:pt x="9196" y="40980"/>
                      <a:pt x="20493" y="40980"/>
                    </a:cubicBezTo>
                    <a:cubicBezTo>
                      <a:pt x="31789" y="40980"/>
                      <a:pt x="40985" y="31785"/>
                      <a:pt x="40985" y="20490"/>
                    </a:cubicBezTo>
                    <a:cubicBezTo>
                      <a:pt x="40985" y="9195"/>
                      <a:pt x="31789" y="0"/>
                      <a:pt x="20493" y="0"/>
                    </a:cubicBezTo>
                    <a:close/>
                    <a:moveTo>
                      <a:pt x="20493" y="27458"/>
                    </a:moveTo>
                    <a:cubicBezTo>
                      <a:pt x="16652" y="27458"/>
                      <a:pt x="13523" y="24330"/>
                      <a:pt x="13523" y="20490"/>
                    </a:cubicBezTo>
                    <a:cubicBezTo>
                      <a:pt x="13523" y="16650"/>
                      <a:pt x="16652" y="13522"/>
                      <a:pt x="20493" y="13522"/>
                    </a:cubicBezTo>
                    <a:cubicBezTo>
                      <a:pt x="24333" y="13522"/>
                      <a:pt x="27462" y="16650"/>
                      <a:pt x="27462" y="20490"/>
                    </a:cubicBezTo>
                    <a:cubicBezTo>
                      <a:pt x="27462" y="24330"/>
                      <a:pt x="24333" y="27458"/>
                      <a:pt x="20493" y="2745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" name="Google Shape;857;p60"/>
              <p:cNvSpPr/>
              <p:nvPr/>
            </p:nvSpPr>
            <p:spPr>
              <a:xfrm>
                <a:off x="6063016" y="3630861"/>
                <a:ext cx="36067" cy="36062"/>
              </a:xfrm>
              <a:custGeom>
                <a:avLst/>
                <a:gdLst/>
                <a:ahLst/>
                <a:cxnLst/>
                <a:rect l="l" t="t" r="r" b="b"/>
                <a:pathLst>
                  <a:path w="40985" h="40980" extrusionOk="0">
                    <a:moveTo>
                      <a:pt x="20493" y="0"/>
                    </a:moveTo>
                    <a:cubicBezTo>
                      <a:pt x="9196" y="0"/>
                      <a:pt x="0" y="9195"/>
                      <a:pt x="0" y="20490"/>
                    </a:cubicBezTo>
                    <a:cubicBezTo>
                      <a:pt x="0" y="31785"/>
                      <a:pt x="9196" y="40980"/>
                      <a:pt x="20493" y="40980"/>
                    </a:cubicBezTo>
                    <a:cubicBezTo>
                      <a:pt x="31789" y="40980"/>
                      <a:pt x="40985" y="31785"/>
                      <a:pt x="40985" y="20490"/>
                    </a:cubicBezTo>
                    <a:cubicBezTo>
                      <a:pt x="40985" y="9195"/>
                      <a:pt x="31798" y="0"/>
                      <a:pt x="20493" y="0"/>
                    </a:cubicBezTo>
                    <a:close/>
                    <a:moveTo>
                      <a:pt x="20493" y="27458"/>
                    </a:moveTo>
                    <a:cubicBezTo>
                      <a:pt x="16652" y="27458"/>
                      <a:pt x="13523" y="24330"/>
                      <a:pt x="13523" y="20490"/>
                    </a:cubicBezTo>
                    <a:cubicBezTo>
                      <a:pt x="13523" y="16650"/>
                      <a:pt x="16652" y="13522"/>
                      <a:pt x="20493" y="13522"/>
                    </a:cubicBezTo>
                    <a:cubicBezTo>
                      <a:pt x="24333" y="13522"/>
                      <a:pt x="27462" y="16650"/>
                      <a:pt x="27462" y="20490"/>
                    </a:cubicBezTo>
                    <a:cubicBezTo>
                      <a:pt x="27462" y="24330"/>
                      <a:pt x="24342" y="27458"/>
                      <a:pt x="20493" y="2745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58" name="Google Shape;858;p60"/>
            <p:cNvSpPr/>
            <p:nvPr/>
          </p:nvSpPr>
          <p:spPr>
            <a:xfrm>
              <a:off x="3526875" y="2004725"/>
              <a:ext cx="130800" cy="1308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linker"/>
                <a:ea typeface="Blinker"/>
                <a:cs typeface="Blinker"/>
                <a:sym typeface="Blinker"/>
              </a:endParaRPr>
            </a:p>
          </p:txBody>
        </p:sp>
      </p:grpSp>
      <p:grpSp>
        <p:nvGrpSpPr>
          <p:cNvPr id="859" name="Google Shape;859;p60"/>
          <p:cNvGrpSpPr/>
          <p:nvPr/>
        </p:nvGrpSpPr>
        <p:grpSpPr>
          <a:xfrm>
            <a:off x="3879337" y="1817398"/>
            <a:ext cx="409788" cy="171612"/>
            <a:chOff x="3879337" y="1817398"/>
            <a:chExt cx="409788" cy="171612"/>
          </a:xfrm>
        </p:grpSpPr>
        <p:grpSp>
          <p:nvGrpSpPr>
            <p:cNvPr id="860" name="Google Shape;860;p60"/>
            <p:cNvGrpSpPr/>
            <p:nvPr/>
          </p:nvGrpSpPr>
          <p:grpSpPr>
            <a:xfrm>
              <a:off x="3879337" y="1817398"/>
              <a:ext cx="278979" cy="171612"/>
              <a:chOff x="3984173" y="3440707"/>
              <a:chExt cx="406201" cy="249908"/>
            </a:xfrm>
          </p:grpSpPr>
          <p:sp>
            <p:nvSpPr>
              <p:cNvPr id="861" name="Google Shape;861;p60"/>
              <p:cNvSpPr/>
              <p:nvPr/>
            </p:nvSpPr>
            <p:spPr>
              <a:xfrm>
                <a:off x="4044622" y="3607012"/>
                <a:ext cx="59725" cy="59718"/>
              </a:xfrm>
              <a:custGeom>
                <a:avLst/>
                <a:gdLst/>
                <a:ahLst/>
                <a:cxnLst/>
                <a:rect l="l" t="t" r="r" b="b"/>
                <a:pathLst>
                  <a:path w="67869" h="67861" extrusionOk="0">
                    <a:moveTo>
                      <a:pt x="33935" y="0"/>
                    </a:moveTo>
                    <a:cubicBezTo>
                      <a:pt x="15218" y="0"/>
                      <a:pt x="0" y="15226"/>
                      <a:pt x="0" y="33931"/>
                    </a:cubicBezTo>
                    <a:cubicBezTo>
                      <a:pt x="0" y="52645"/>
                      <a:pt x="15227" y="67862"/>
                      <a:pt x="33935" y="67862"/>
                    </a:cubicBezTo>
                    <a:cubicBezTo>
                      <a:pt x="52651" y="67862"/>
                      <a:pt x="67870" y="52636"/>
                      <a:pt x="67870" y="33931"/>
                    </a:cubicBezTo>
                    <a:cubicBezTo>
                      <a:pt x="67870" y="15226"/>
                      <a:pt x="52651" y="0"/>
                      <a:pt x="33935" y="0"/>
                    </a:cubicBezTo>
                    <a:close/>
                    <a:moveTo>
                      <a:pt x="33935" y="54349"/>
                    </a:moveTo>
                    <a:cubicBezTo>
                      <a:pt x="22674" y="54349"/>
                      <a:pt x="13523" y="45190"/>
                      <a:pt x="13523" y="33940"/>
                    </a:cubicBezTo>
                    <a:cubicBezTo>
                      <a:pt x="13523" y="22690"/>
                      <a:pt x="22683" y="13531"/>
                      <a:pt x="33935" y="13531"/>
                    </a:cubicBezTo>
                    <a:cubicBezTo>
                      <a:pt x="45186" y="13531"/>
                      <a:pt x="54346" y="22690"/>
                      <a:pt x="54346" y="33940"/>
                    </a:cubicBezTo>
                    <a:cubicBezTo>
                      <a:pt x="54346" y="45190"/>
                      <a:pt x="45195" y="54349"/>
                      <a:pt x="33935" y="5434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2" name="Google Shape;862;p60"/>
              <p:cNvSpPr/>
              <p:nvPr/>
            </p:nvSpPr>
            <p:spPr>
              <a:xfrm>
                <a:off x="4198828" y="3607012"/>
                <a:ext cx="59725" cy="59718"/>
              </a:xfrm>
              <a:custGeom>
                <a:avLst/>
                <a:gdLst/>
                <a:ahLst/>
                <a:cxnLst/>
                <a:rect l="l" t="t" r="r" b="b"/>
                <a:pathLst>
                  <a:path w="67869" h="67861" extrusionOk="0">
                    <a:moveTo>
                      <a:pt x="33935" y="0"/>
                    </a:moveTo>
                    <a:cubicBezTo>
                      <a:pt x="15228" y="0"/>
                      <a:pt x="0" y="15226"/>
                      <a:pt x="0" y="33931"/>
                    </a:cubicBezTo>
                    <a:cubicBezTo>
                      <a:pt x="0" y="52645"/>
                      <a:pt x="15228" y="67862"/>
                      <a:pt x="33935" y="67862"/>
                    </a:cubicBezTo>
                    <a:cubicBezTo>
                      <a:pt x="52652" y="67862"/>
                      <a:pt x="67870" y="52636"/>
                      <a:pt x="67870" y="33931"/>
                    </a:cubicBezTo>
                    <a:cubicBezTo>
                      <a:pt x="67870" y="15226"/>
                      <a:pt x="52643" y="0"/>
                      <a:pt x="33935" y="0"/>
                    </a:cubicBezTo>
                    <a:close/>
                    <a:moveTo>
                      <a:pt x="33935" y="54349"/>
                    </a:moveTo>
                    <a:cubicBezTo>
                      <a:pt x="22684" y="54349"/>
                      <a:pt x="13523" y="45190"/>
                      <a:pt x="13523" y="33940"/>
                    </a:cubicBezTo>
                    <a:cubicBezTo>
                      <a:pt x="13523" y="22690"/>
                      <a:pt x="22684" y="13531"/>
                      <a:pt x="33935" y="13531"/>
                    </a:cubicBezTo>
                    <a:cubicBezTo>
                      <a:pt x="45187" y="13531"/>
                      <a:pt x="54346" y="22690"/>
                      <a:pt x="54346" y="33940"/>
                    </a:cubicBezTo>
                    <a:cubicBezTo>
                      <a:pt x="54346" y="45190"/>
                      <a:pt x="45187" y="54349"/>
                      <a:pt x="33935" y="5434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" name="Google Shape;863;p60"/>
              <p:cNvSpPr/>
              <p:nvPr/>
            </p:nvSpPr>
            <p:spPr>
              <a:xfrm>
                <a:off x="3984173" y="3440707"/>
                <a:ext cx="406201" cy="249908"/>
              </a:xfrm>
              <a:custGeom>
                <a:avLst/>
                <a:gdLst/>
                <a:ahLst/>
                <a:cxnLst/>
                <a:rect l="l" t="t" r="r" b="b"/>
                <a:pathLst>
                  <a:path w="461592" h="283986" extrusionOk="0">
                    <a:moveTo>
                      <a:pt x="425124" y="243502"/>
                    </a:moveTo>
                    <a:lnTo>
                      <a:pt x="397717" y="168492"/>
                    </a:lnTo>
                    <a:lnTo>
                      <a:pt x="359950" y="168492"/>
                    </a:lnTo>
                    <a:lnTo>
                      <a:pt x="301556" y="134813"/>
                    </a:lnTo>
                    <a:lnTo>
                      <a:pt x="266593" y="13522"/>
                    </a:lnTo>
                    <a:lnTo>
                      <a:pt x="284651" y="13522"/>
                    </a:lnTo>
                    <a:lnTo>
                      <a:pt x="284651" y="0"/>
                    </a:lnTo>
                    <a:lnTo>
                      <a:pt x="122388" y="0"/>
                    </a:lnTo>
                    <a:lnTo>
                      <a:pt x="122388" y="13522"/>
                    </a:lnTo>
                    <a:lnTo>
                      <a:pt x="135974" y="13522"/>
                    </a:lnTo>
                    <a:lnTo>
                      <a:pt x="135974" y="94915"/>
                    </a:lnTo>
                    <a:lnTo>
                      <a:pt x="21232" y="94915"/>
                    </a:lnTo>
                    <a:lnTo>
                      <a:pt x="11215" y="147335"/>
                    </a:lnTo>
                    <a:lnTo>
                      <a:pt x="24495" y="149877"/>
                    </a:lnTo>
                    <a:lnTo>
                      <a:pt x="32411" y="108437"/>
                    </a:lnTo>
                    <a:lnTo>
                      <a:pt x="58331" y="108437"/>
                    </a:lnTo>
                    <a:cubicBezTo>
                      <a:pt x="51921" y="115603"/>
                      <a:pt x="48008" y="125060"/>
                      <a:pt x="48008" y="135408"/>
                    </a:cubicBezTo>
                    <a:cubicBezTo>
                      <a:pt x="47891" y="150499"/>
                      <a:pt x="56763" y="164859"/>
                      <a:pt x="70268" y="171557"/>
                    </a:cubicBezTo>
                    <a:cubicBezTo>
                      <a:pt x="52219" y="182825"/>
                      <a:pt x="40453" y="203955"/>
                      <a:pt x="41878" y="226591"/>
                    </a:cubicBezTo>
                    <a:lnTo>
                      <a:pt x="14659" y="201332"/>
                    </a:lnTo>
                    <a:lnTo>
                      <a:pt x="21908" y="163390"/>
                    </a:lnTo>
                    <a:lnTo>
                      <a:pt x="8628" y="160856"/>
                    </a:lnTo>
                    <a:lnTo>
                      <a:pt x="0" y="206002"/>
                    </a:lnTo>
                    <a:lnTo>
                      <a:pt x="49388" y="252535"/>
                    </a:lnTo>
                    <a:cubicBezTo>
                      <a:pt x="59783" y="271267"/>
                      <a:pt x="79771" y="283987"/>
                      <a:pt x="102679" y="283987"/>
                    </a:cubicBezTo>
                    <a:cubicBezTo>
                      <a:pt x="123713" y="283987"/>
                      <a:pt x="142294" y="273268"/>
                      <a:pt x="153239" y="257006"/>
                    </a:cubicBezTo>
                    <a:lnTo>
                      <a:pt x="227501" y="257006"/>
                    </a:lnTo>
                    <a:cubicBezTo>
                      <a:pt x="238455" y="273268"/>
                      <a:pt x="257027" y="283987"/>
                      <a:pt x="278061" y="283987"/>
                    </a:cubicBezTo>
                    <a:cubicBezTo>
                      <a:pt x="311653" y="283987"/>
                      <a:pt x="338980" y="256664"/>
                      <a:pt x="338980" y="223075"/>
                    </a:cubicBezTo>
                    <a:cubicBezTo>
                      <a:pt x="338980" y="215034"/>
                      <a:pt x="337402" y="207354"/>
                      <a:pt x="334553" y="200322"/>
                    </a:cubicBezTo>
                    <a:cubicBezTo>
                      <a:pt x="336933" y="201539"/>
                      <a:pt x="349853" y="209175"/>
                      <a:pt x="352143" y="209815"/>
                    </a:cubicBezTo>
                    <a:lnTo>
                      <a:pt x="352143" y="224292"/>
                    </a:lnTo>
                    <a:cubicBezTo>
                      <a:pt x="352143" y="257205"/>
                      <a:pt x="378919" y="283978"/>
                      <a:pt x="411835" y="283978"/>
                    </a:cubicBezTo>
                    <a:lnTo>
                      <a:pt x="461593" y="283978"/>
                    </a:lnTo>
                    <a:lnTo>
                      <a:pt x="461593" y="243484"/>
                    </a:lnTo>
                    <a:lnTo>
                      <a:pt x="425124" y="243484"/>
                    </a:lnTo>
                    <a:close/>
                    <a:moveTo>
                      <a:pt x="284678" y="125078"/>
                    </a:moveTo>
                    <a:lnTo>
                      <a:pt x="232370" y="94915"/>
                    </a:lnTo>
                    <a:lnTo>
                      <a:pt x="190140" y="94915"/>
                    </a:lnTo>
                    <a:lnTo>
                      <a:pt x="190140" y="13522"/>
                    </a:lnTo>
                    <a:lnTo>
                      <a:pt x="252519" y="13522"/>
                    </a:lnTo>
                    <a:lnTo>
                      <a:pt x="284678" y="125078"/>
                    </a:lnTo>
                    <a:close/>
                    <a:moveTo>
                      <a:pt x="149498" y="13522"/>
                    </a:moveTo>
                    <a:lnTo>
                      <a:pt x="176617" y="13522"/>
                    </a:lnTo>
                    <a:lnTo>
                      <a:pt x="176617" y="94915"/>
                    </a:lnTo>
                    <a:lnTo>
                      <a:pt x="149498" y="94915"/>
                    </a:lnTo>
                    <a:lnTo>
                      <a:pt x="149498" y="13522"/>
                    </a:lnTo>
                    <a:close/>
                    <a:moveTo>
                      <a:pt x="102688" y="270474"/>
                    </a:moveTo>
                    <a:cubicBezTo>
                      <a:pt x="76552" y="270474"/>
                      <a:pt x="55293" y="249218"/>
                      <a:pt x="55293" y="223084"/>
                    </a:cubicBezTo>
                    <a:cubicBezTo>
                      <a:pt x="55293" y="196951"/>
                      <a:pt x="76552" y="175694"/>
                      <a:pt x="102688" y="175694"/>
                    </a:cubicBezTo>
                    <a:cubicBezTo>
                      <a:pt x="128825" y="175694"/>
                      <a:pt x="150084" y="196951"/>
                      <a:pt x="150084" y="223084"/>
                    </a:cubicBezTo>
                    <a:cubicBezTo>
                      <a:pt x="150084" y="249218"/>
                      <a:pt x="128825" y="270474"/>
                      <a:pt x="102688" y="270474"/>
                    </a:cubicBezTo>
                    <a:close/>
                    <a:moveTo>
                      <a:pt x="278079" y="270474"/>
                    </a:moveTo>
                    <a:cubicBezTo>
                      <a:pt x="251943" y="270474"/>
                      <a:pt x="230684" y="249218"/>
                      <a:pt x="230684" y="223084"/>
                    </a:cubicBezTo>
                    <a:cubicBezTo>
                      <a:pt x="230684" y="196951"/>
                      <a:pt x="251943" y="175694"/>
                      <a:pt x="278079" y="175694"/>
                    </a:cubicBezTo>
                    <a:cubicBezTo>
                      <a:pt x="304215" y="175694"/>
                      <a:pt x="325474" y="196951"/>
                      <a:pt x="325474" y="223084"/>
                    </a:cubicBezTo>
                    <a:cubicBezTo>
                      <a:pt x="325474" y="249218"/>
                      <a:pt x="304206" y="270474"/>
                      <a:pt x="278079" y="270474"/>
                    </a:cubicBezTo>
                    <a:close/>
                    <a:moveTo>
                      <a:pt x="245280" y="135012"/>
                    </a:moveTo>
                    <a:lnTo>
                      <a:pt x="175291" y="147416"/>
                    </a:lnTo>
                    <a:lnTo>
                      <a:pt x="177653" y="160730"/>
                    </a:lnTo>
                    <a:lnTo>
                      <a:pt x="242891" y="149165"/>
                    </a:lnTo>
                    <a:lnTo>
                      <a:pt x="267792" y="163065"/>
                    </a:lnTo>
                    <a:cubicBezTo>
                      <a:pt x="239086" y="167969"/>
                      <a:pt x="217151" y="193011"/>
                      <a:pt x="217151" y="223084"/>
                    </a:cubicBezTo>
                    <a:cubicBezTo>
                      <a:pt x="217151" y="230242"/>
                      <a:pt x="218404" y="237111"/>
                      <a:pt x="220685" y="243493"/>
                    </a:cubicBezTo>
                    <a:lnTo>
                      <a:pt x="160073" y="243493"/>
                    </a:lnTo>
                    <a:cubicBezTo>
                      <a:pt x="162354" y="237111"/>
                      <a:pt x="163598" y="230242"/>
                      <a:pt x="163598" y="223084"/>
                    </a:cubicBezTo>
                    <a:cubicBezTo>
                      <a:pt x="163598" y="199610"/>
                      <a:pt x="150237" y="179210"/>
                      <a:pt x="130736" y="169042"/>
                    </a:cubicBezTo>
                    <a:lnTo>
                      <a:pt x="164130" y="163119"/>
                    </a:lnTo>
                    <a:lnTo>
                      <a:pt x="161768" y="149805"/>
                    </a:lnTo>
                    <a:lnTo>
                      <a:pt x="93213" y="161956"/>
                    </a:lnTo>
                    <a:cubicBezTo>
                      <a:pt x="77246" y="165193"/>
                      <a:pt x="61126" y="151689"/>
                      <a:pt x="61523" y="135399"/>
                    </a:cubicBezTo>
                    <a:cubicBezTo>
                      <a:pt x="61523" y="120525"/>
                      <a:pt x="73622" y="108428"/>
                      <a:pt x="88498" y="108428"/>
                    </a:cubicBezTo>
                    <a:lnTo>
                      <a:pt x="149488" y="108428"/>
                    </a:lnTo>
                    <a:lnTo>
                      <a:pt x="228745" y="108428"/>
                    </a:lnTo>
                    <a:lnTo>
                      <a:pt x="362123" y="185349"/>
                    </a:lnTo>
                    <a:cubicBezTo>
                      <a:pt x="369444" y="189757"/>
                      <a:pt x="363097" y="200755"/>
                      <a:pt x="355632" y="196608"/>
                    </a:cubicBezTo>
                    <a:lnTo>
                      <a:pt x="245280" y="135012"/>
                    </a:lnTo>
                    <a:close/>
                    <a:moveTo>
                      <a:pt x="448087" y="270474"/>
                    </a:moveTo>
                    <a:lnTo>
                      <a:pt x="411853" y="270474"/>
                    </a:lnTo>
                    <a:cubicBezTo>
                      <a:pt x="386393" y="270474"/>
                      <a:pt x="365675" y="249768"/>
                      <a:pt x="365675" y="224310"/>
                    </a:cubicBezTo>
                    <a:lnTo>
                      <a:pt x="365675" y="209797"/>
                    </a:lnTo>
                    <a:cubicBezTo>
                      <a:pt x="376764" y="206191"/>
                      <a:pt x="382219" y="192047"/>
                      <a:pt x="376746" y="182014"/>
                    </a:cubicBezTo>
                    <a:lnTo>
                      <a:pt x="388259" y="182014"/>
                    </a:lnTo>
                    <a:lnTo>
                      <a:pt x="415667" y="257024"/>
                    </a:lnTo>
                    <a:lnTo>
                      <a:pt x="448078" y="257024"/>
                    </a:lnTo>
                    <a:lnTo>
                      <a:pt x="448078" y="2704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" name="Google Shape;864;p60"/>
              <p:cNvSpPr/>
              <p:nvPr/>
            </p:nvSpPr>
            <p:spPr>
              <a:xfrm>
                <a:off x="4056108" y="3553530"/>
                <a:ext cx="11900" cy="11898"/>
              </a:xfrm>
              <a:custGeom>
                <a:avLst/>
                <a:gdLst/>
                <a:ahLst/>
                <a:cxnLst/>
                <a:rect l="l" t="t" r="r" b="b"/>
                <a:pathLst>
                  <a:path w="13523" h="13521" extrusionOk="0">
                    <a:moveTo>
                      <a:pt x="0" y="0"/>
                    </a:moveTo>
                    <a:lnTo>
                      <a:pt x="13523" y="0"/>
                    </a:lnTo>
                    <a:lnTo>
                      <a:pt x="13523" y="13522"/>
                    </a:lnTo>
                    <a:lnTo>
                      <a:pt x="0" y="13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5" name="Google Shape;865;p60"/>
              <p:cNvSpPr/>
              <p:nvPr/>
            </p:nvSpPr>
            <p:spPr>
              <a:xfrm>
                <a:off x="4163293" y="3464373"/>
                <a:ext cx="11900" cy="11898"/>
              </a:xfrm>
              <a:custGeom>
                <a:avLst/>
                <a:gdLst/>
                <a:ahLst/>
                <a:cxnLst/>
                <a:rect l="l" t="t" r="r" b="b"/>
                <a:pathLst>
                  <a:path w="13523" h="13521" extrusionOk="0">
                    <a:moveTo>
                      <a:pt x="0" y="0"/>
                    </a:moveTo>
                    <a:lnTo>
                      <a:pt x="13523" y="0"/>
                    </a:lnTo>
                    <a:lnTo>
                      <a:pt x="13523" y="13522"/>
                    </a:lnTo>
                    <a:lnTo>
                      <a:pt x="0" y="13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66" name="Google Shape;866;p60"/>
            <p:cNvSpPr/>
            <p:nvPr/>
          </p:nvSpPr>
          <p:spPr>
            <a:xfrm>
              <a:off x="4158325" y="1837800"/>
              <a:ext cx="130800" cy="1308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linker"/>
                <a:ea typeface="Blinker"/>
                <a:cs typeface="Blinker"/>
                <a:sym typeface="Blinker"/>
              </a:endParaRPr>
            </a:p>
          </p:txBody>
        </p:sp>
      </p:grpSp>
      <p:grpSp>
        <p:nvGrpSpPr>
          <p:cNvPr id="867" name="Google Shape;867;p60"/>
          <p:cNvGrpSpPr/>
          <p:nvPr/>
        </p:nvGrpSpPr>
        <p:grpSpPr>
          <a:xfrm>
            <a:off x="4571494" y="2090475"/>
            <a:ext cx="278978" cy="377925"/>
            <a:chOff x="4571494" y="2090475"/>
            <a:chExt cx="278978" cy="377925"/>
          </a:xfrm>
        </p:grpSpPr>
        <p:grpSp>
          <p:nvGrpSpPr>
            <p:cNvPr id="868" name="Google Shape;868;p60"/>
            <p:cNvGrpSpPr/>
            <p:nvPr/>
          </p:nvGrpSpPr>
          <p:grpSpPr>
            <a:xfrm>
              <a:off x="4571494" y="2090475"/>
              <a:ext cx="278978" cy="225947"/>
              <a:chOff x="4622781" y="3361709"/>
              <a:chExt cx="406200" cy="329033"/>
            </a:xfrm>
          </p:grpSpPr>
          <p:sp>
            <p:nvSpPr>
              <p:cNvPr id="869" name="Google Shape;869;p60"/>
              <p:cNvSpPr/>
              <p:nvPr/>
            </p:nvSpPr>
            <p:spPr>
              <a:xfrm>
                <a:off x="4664443" y="3589441"/>
                <a:ext cx="59376" cy="59369"/>
              </a:xfrm>
              <a:custGeom>
                <a:avLst/>
                <a:gdLst/>
                <a:ahLst/>
                <a:cxnLst/>
                <a:rect l="l" t="t" r="r" b="b"/>
                <a:pathLst>
                  <a:path w="67473" h="67465" extrusionOk="0">
                    <a:moveTo>
                      <a:pt x="33737" y="0"/>
                    </a:moveTo>
                    <a:cubicBezTo>
                      <a:pt x="15137" y="0"/>
                      <a:pt x="0" y="15136"/>
                      <a:pt x="0" y="33733"/>
                    </a:cubicBezTo>
                    <a:cubicBezTo>
                      <a:pt x="0" y="52330"/>
                      <a:pt x="15137" y="67465"/>
                      <a:pt x="33737" y="67465"/>
                    </a:cubicBezTo>
                    <a:cubicBezTo>
                      <a:pt x="52345" y="67465"/>
                      <a:pt x="67473" y="52330"/>
                      <a:pt x="67473" y="33733"/>
                    </a:cubicBezTo>
                    <a:cubicBezTo>
                      <a:pt x="67473" y="15136"/>
                      <a:pt x="52336" y="0"/>
                      <a:pt x="33737" y="0"/>
                    </a:cubicBezTo>
                    <a:close/>
                    <a:moveTo>
                      <a:pt x="33737" y="53952"/>
                    </a:moveTo>
                    <a:cubicBezTo>
                      <a:pt x="22584" y="53952"/>
                      <a:pt x="13514" y="44884"/>
                      <a:pt x="13514" y="33733"/>
                    </a:cubicBezTo>
                    <a:cubicBezTo>
                      <a:pt x="13514" y="22582"/>
                      <a:pt x="22584" y="13513"/>
                      <a:pt x="33737" y="13513"/>
                    </a:cubicBezTo>
                    <a:cubicBezTo>
                      <a:pt x="44889" y="13513"/>
                      <a:pt x="53959" y="22582"/>
                      <a:pt x="53959" y="33733"/>
                    </a:cubicBezTo>
                    <a:cubicBezTo>
                      <a:pt x="53959" y="44884"/>
                      <a:pt x="44880" y="53952"/>
                      <a:pt x="33737" y="5395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0" name="Google Shape;870;p60"/>
              <p:cNvSpPr/>
              <p:nvPr/>
            </p:nvSpPr>
            <p:spPr>
              <a:xfrm>
                <a:off x="4843326" y="3606846"/>
                <a:ext cx="59717" cy="59718"/>
              </a:xfrm>
              <a:custGeom>
                <a:avLst/>
                <a:gdLst/>
                <a:ahLst/>
                <a:cxnLst/>
                <a:rect l="l" t="t" r="r" b="b"/>
                <a:pathLst>
                  <a:path w="67860" h="67861" extrusionOk="0">
                    <a:moveTo>
                      <a:pt x="0" y="33931"/>
                    </a:moveTo>
                    <a:cubicBezTo>
                      <a:pt x="0" y="52636"/>
                      <a:pt x="15218" y="67862"/>
                      <a:pt x="33926" y="67862"/>
                    </a:cubicBezTo>
                    <a:cubicBezTo>
                      <a:pt x="52633" y="67862"/>
                      <a:pt x="67861" y="52645"/>
                      <a:pt x="67861" y="33931"/>
                    </a:cubicBezTo>
                    <a:cubicBezTo>
                      <a:pt x="67861" y="15217"/>
                      <a:pt x="52643" y="0"/>
                      <a:pt x="33926" y="0"/>
                    </a:cubicBezTo>
                    <a:cubicBezTo>
                      <a:pt x="15210" y="0"/>
                      <a:pt x="0" y="15226"/>
                      <a:pt x="0" y="33931"/>
                    </a:cubicBezTo>
                    <a:close/>
                    <a:moveTo>
                      <a:pt x="54337" y="33931"/>
                    </a:moveTo>
                    <a:cubicBezTo>
                      <a:pt x="54337" y="45181"/>
                      <a:pt x="45177" y="54340"/>
                      <a:pt x="33926" y="54340"/>
                    </a:cubicBezTo>
                    <a:cubicBezTo>
                      <a:pt x="22674" y="54340"/>
                      <a:pt x="13515" y="45181"/>
                      <a:pt x="13515" y="33931"/>
                    </a:cubicBezTo>
                    <a:cubicBezTo>
                      <a:pt x="13515" y="22681"/>
                      <a:pt x="22674" y="13522"/>
                      <a:pt x="33926" y="13522"/>
                    </a:cubicBezTo>
                    <a:cubicBezTo>
                      <a:pt x="45187" y="13522"/>
                      <a:pt x="54337" y="22681"/>
                      <a:pt x="54337" y="3393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" name="Google Shape;871;p60"/>
              <p:cNvSpPr/>
              <p:nvPr/>
            </p:nvSpPr>
            <p:spPr>
              <a:xfrm>
                <a:off x="4622781" y="3361709"/>
                <a:ext cx="406200" cy="329033"/>
              </a:xfrm>
              <a:custGeom>
                <a:avLst/>
                <a:gdLst/>
                <a:ahLst/>
                <a:cxnLst/>
                <a:rect l="l" t="t" r="r" b="b"/>
                <a:pathLst>
                  <a:path w="461591" h="373901" extrusionOk="0">
                    <a:moveTo>
                      <a:pt x="438035" y="254422"/>
                    </a:moveTo>
                    <a:lnTo>
                      <a:pt x="424052" y="240440"/>
                    </a:lnTo>
                    <a:lnTo>
                      <a:pt x="412593" y="251898"/>
                    </a:lnTo>
                    <a:lnTo>
                      <a:pt x="359121" y="251898"/>
                    </a:lnTo>
                    <a:lnTo>
                      <a:pt x="291693" y="184477"/>
                    </a:lnTo>
                    <a:lnTo>
                      <a:pt x="266034" y="184477"/>
                    </a:lnTo>
                    <a:lnTo>
                      <a:pt x="238672" y="105401"/>
                    </a:lnTo>
                    <a:lnTo>
                      <a:pt x="347031" y="61509"/>
                    </a:lnTo>
                    <a:lnTo>
                      <a:pt x="379388" y="130624"/>
                    </a:lnTo>
                    <a:lnTo>
                      <a:pt x="366234" y="130624"/>
                    </a:lnTo>
                    <a:lnTo>
                      <a:pt x="366234" y="207988"/>
                    </a:lnTo>
                    <a:lnTo>
                      <a:pt x="372996" y="207988"/>
                    </a:lnTo>
                    <a:cubicBezTo>
                      <a:pt x="406687" y="207988"/>
                      <a:pt x="434086" y="180583"/>
                      <a:pt x="434086" y="146896"/>
                    </a:cubicBezTo>
                    <a:lnTo>
                      <a:pt x="434086" y="130615"/>
                    </a:lnTo>
                    <a:lnTo>
                      <a:pt x="420500" y="130615"/>
                    </a:lnTo>
                    <a:lnTo>
                      <a:pt x="420500" y="123854"/>
                    </a:lnTo>
                    <a:cubicBezTo>
                      <a:pt x="420500" y="117084"/>
                      <a:pt x="417164" y="111090"/>
                      <a:pt x="412052" y="107403"/>
                    </a:cubicBezTo>
                    <a:lnTo>
                      <a:pt x="368506" y="11794"/>
                    </a:lnTo>
                    <a:cubicBezTo>
                      <a:pt x="358057" y="-9985"/>
                      <a:pt x="325582" y="832"/>
                      <a:pt x="330261" y="24459"/>
                    </a:cubicBezTo>
                    <a:lnTo>
                      <a:pt x="225373" y="66954"/>
                    </a:lnTo>
                    <a:lnTo>
                      <a:pt x="214537" y="35655"/>
                    </a:lnTo>
                    <a:lnTo>
                      <a:pt x="87605" y="35655"/>
                    </a:lnTo>
                    <a:lnTo>
                      <a:pt x="87605" y="49177"/>
                    </a:lnTo>
                    <a:lnTo>
                      <a:pt x="101129" y="49177"/>
                    </a:lnTo>
                    <a:lnTo>
                      <a:pt x="101129" y="89391"/>
                    </a:lnTo>
                    <a:lnTo>
                      <a:pt x="114652" y="89391"/>
                    </a:lnTo>
                    <a:lnTo>
                      <a:pt x="114652" y="49177"/>
                    </a:lnTo>
                    <a:lnTo>
                      <a:pt x="128176" y="49177"/>
                    </a:lnTo>
                    <a:lnTo>
                      <a:pt x="128176" y="157443"/>
                    </a:lnTo>
                    <a:lnTo>
                      <a:pt x="114652" y="157443"/>
                    </a:lnTo>
                    <a:lnTo>
                      <a:pt x="114652" y="103310"/>
                    </a:lnTo>
                    <a:lnTo>
                      <a:pt x="101129" y="103310"/>
                    </a:lnTo>
                    <a:lnTo>
                      <a:pt x="101129" y="161688"/>
                    </a:lnTo>
                    <a:lnTo>
                      <a:pt x="74370" y="188453"/>
                    </a:lnTo>
                    <a:lnTo>
                      <a:pt x="74370" y="211936"/>
                    </a:lnTo>
                    <a:cubicBezTo>
                      <a:pt x="32781" y="215380"/>
                      <a:pt x="0" y="250320"/>
                      <a:pt x="0" y="292779"/>
                    </a:cubicBezTo>
                    <a:cubicBezTo>
                      <a:pt x="0" y="337509"/>
                      <a:pt x="36396" y="373901"/>
                      <a:pt x="81132" y="373901"/>
                    </a:cubicBezTo>
                    <a:cubicBezTo>
                      <a:pt x="123596" y="373901"/>
                      <a:pt x="158531" y="341115"/>
                      <a:pt x="161984" y="299540"/>
                    </a:cubicBezTo>
                    <a:lnTo>
                      <a:pt x="225347" y="299540"/>
                    </a:lnTo>
                    <a:cubicBezTo>
                      <a:pt x="224400" y="303804"/>
                      <a:pt x="223886" y="308230"/>
                      <a:pt x="223886" y="312773"/>
                    </a:cubicBezTo>
                    <a:cubicBezTo>
                      <a:pt x="223886" y="346353"/>
                      <a:pt x="251212" y="373676"/>
                      <a:pt x="284796" y="373676"/>
                    </a:cubicBezTo>
                    <a:cubicBezTo>
                      <a:pt x="318379" y="373676"/>
                      <a:pt x="345706" y="346353"/>
                      <a:pt x="345706" y="312773"/>
                    </a:cubicBezTo>
                    <a:cubicBezTo>
                      <a:pt x="345706" y="281475"/>
                      <a:pt x="321967" y="255630"/>
                      <a:pt x="291558" y="252258"/>
                    </a:cubicBezTo>
                    <a:lnTo>
                      <a:pt x="291558" y="203462"/>
                    </a:lnTo>
                    <a:lnTo>
                      <a:pt x="376323" y="288218"/>
                    </a:lnTo>
                    <a:lnTo>
                      <a:pt x="362006" y="302533"/>
                    </a:lnTo>
                    <a:lnTo>
                      <a:pt x="433283" y="373802"/>
                    </a:lnTo>
                    <a:cubicBezTo>
                      <a:pt x="468616" y="343865"/>
                      <a:pt x="471636" y="286820"/>
                      <a:pt x="438035" y="254422"/>
                    </a:cubicBezTo>
                    <a:lnTo>
                      <a:pt x="438035" y="254422"/>
                    </a:lnTo>
                    <a:close/>
                    <a:moveTo>
                      <a:pt x="379749" y="193979"/>
                    </a:moveTo>
                    <a:lnTo>
                      <a:pt x="379749" y="144128"/>
                    </a:lnTo>
                    <a:lnTo>
                      <a:pt x="420562" y="144128"/>
                    </a:lnTo>
                    <a:cubicBezTo>
                      <a:pt x="420562" y="173768"/>
                      <a:pt x="402783" y="190688"/>
                      <a:pt x="379749" y="193979"/>
                    </a:cubicBezTo>
                    <a:close/>
                    <a:moveTo>
                      <a:pt x="393443" y="130615"/>
                    </a:moveTo>
                    <a:lnTo>
                      <a:pt x="393443" y="123854"/>
                    </a:lnTo>
                    <a:cubicBezTo>
                      <a:pt x="393443" y="120122"/>
                      <a:pt x="396472" y="117093"/>
                      <a:pt x="400205" y="117093"/>
                    </a:cubicBezTo>
                    <a:cubicBezTo>
                      <a:pt x="403928" y="117093"/>
                      <a:pt x="406967" y="120122"/>
                      <a:pt x="406967" y="123854"/>
                    </a:cubicBezTo>
                    <a:lnTo>
                      <a:pt x="406967" y="130615"/>
                    </a:lnTo>
                    <a:lnTo>
                      <a:pt x="393443" y="130615"/>
                    </a:lnTo>
                    <a:close/>
                    <a:moveTo>
                      <a:pt x="344371" y="16571"/>
                    </a:moveTo>
                    <a:cubicBezTo>
                      <a:pt x="346995" y="12082"/>
                      <a:pt x="354198" y="12623"/>
                      <a:pt x="356200" y="17392"/>
                    </a:cubicBezTo>
                    <a:lnTo>
                      <a:pt x="395688" y="104085"/>
                    </a:lnTo>
                    <a:cubicBezTo>
                      <a:pt x="391442" y="105059"/>
                      <a:pt x="387691" y="107367"/>
                      <a:pt x="384924" y="110549"/>
                    </a:cubicBezTo>
                    <a:lnTo>
                      <a:pt x="343956" y="23044"/>
                    </a:lnTo>
                    <a:cubicBezTo>
                      <a:pt x="342956" y="20917"/>
                      <a:pt x="343100" y="18555"/>
                      <a:pt x="344371" y="16571"/>
                    </a:cubicBezTo>
                    <a:close/>
                    <a:moveTo>
                      <a:pt x="335518" y="36917"/>
                    </a:moveTo>
                    <a:lnTo>
                      <a:pt x="341288" y="49240"/>
                    </a:lnTo>
                    <a:lnTo>
                      <a:pt x="234245" y="92601"/>
                    </a:lnTo>
                    <a:lnTo>
                      <a:pt x="229791" y="79737"/>
                    </a:lnTo>
                    <a:lnTo>
                      <a:pt x="335518" y="36917"/>
                    </a:lnTo>
                    <a:close/>
                    <a:moveTo>
                      <a:pt x="141681" y="49168"/>
                    </a:moveTo>
                    <a:lnTo>
                      <a:pt x="204899" y="49168"/>
                    </a:lnTo>
                    <a:lnTo>
                      <a:pt x="251717" y="184477"/>
                    </a:lnTo>
                    <a:lnTo>
                      <a:pt x="192042" y="184477"/>
                    </a:lnTo>
                    <a:lnTo>
                      <a:pt x="164860" y="157434"/>
                    </a:lnTo>
                    <a:lnTo>
                      <a:pt x="141681" y="157434"/>
                    </a:lnTo>
                    <a:lnTo>
                      <a:pt x="141681" y="49168"/>
                    </a:lnTo>
                    <a:lnTo>
                      <a:pt x="141681" y="49168"/>
                    </a:lnTo>
                    <a:close/>
                    <a:moveTo>
                      <a:pt x="120593" y="347597"/>
                    </a:moveTo>
                    <a:lnTo>
                      <a:pt x="113805" y="335842"/>
                    </a:lnTo>
                    <a:lnTo>
                      <a:pt x="102094" y="342602"/>
                    </a:lnTo>
                    <a:lnTo>
                      <a:pt x="108891" y="354367"/>
                    </a:lnTo>
                    <a:cubicBezTo>
                      <a:pt x="102364" y="357314"/>
                      <a:pt x="95305" y="359279"/>
                      <a:pt x="87876" y="360019"/>
                    </a:cubicBezTo>
                    <a:lnTo>
                      <a:pt x="87876" y="346407"/>
                    </a:lnTo>
                    <a:lnTo>
                      <a:pt x="74352" y="346407"/>
                    </a:lnTo>
                    <a:lnTo>
                      <a:pt x="74352" y="360019"/>
                    </a:lnTo>
                    <a:cubicBezTo>
                      <a:pt x="66932" y="359279"/>
                      <a:pt x="59864" y="357323"/>
                      <a:pt x="53337" y="354367"/>
                    </a:cubicBezTo>
                    <a:lnTo>
                      <a:pt x="60135" y="342602"/>
                    </a:lnTo>
                    <a:lnTo>
                      <a:pt x="48423" y="335842"/>
                    </a:lnTo>
                    <a:lnTo>
                      <a:pt x="41634" y="347597"/>
                    </a:lnTo>
                    <a:cubicBezTo>
                      <a:pt x="35720" y="343333"/>
                      <a:pt x="30527" y="338140"/>
                      <a:pt x="26263" y="332227"/>
                    </a:cubicBezTo>
                    <a:lnTo>
                      <a:pt x="38019" y="325439"/>
                    </a:lnTo>
                    <a:lnTo>
                      <a:pt x="31257" y="313729"/>
                    </a:lnTo>
                    <a:lnTo>
                      <a:pt x="19492" y="320526"/>
                    </a:lnTo>
                    <a:cubicBezTo>
                      <a:pt x="16544" y="313999"/>
                      <a:pt x="14578" y="306941"/>
                      <a:pt x="13839" y="299522"/>
                    </a:cubicBezTo>
                    <a:lnTo>
                      <a:pt x="27453" y="299522"/>
                    </a:lnTo>
                    <a:lnTo>
                      <a:pt x="27453" y="286000"/>
                    </a:lnTo>
                    <a:lnTo>
                      <a:pt x="13839" y="286000"/>
                    </a:lnTo>
                    <a:cubicBezTo>
                      <a:pt x="14578" y="278581"/>
                      <a:pt x="16544" y="271513"/>
                      <a:pt x="19492" y="264996"/>
                    </a:cubicBezTo>
                    <a:lnTo>
                      <a:pt x="31257" y="271793"/>
                    </a:lnTo>
                    <a:lnTo>
                      <a:pt x="38019" y="260083"/>
                    </a:lnTo>
                    <a:lnTo>
                      <a:pt x="26263" y="253295"/>
                    </a:lnTo>
                    <a:cubicBezTo>
                      <a:pt x="30527" y="247381"/>
                      <a:pt x="35720" y="242189"/>
                      <a:pt x="41634" y="237925"/>
                    </a:cubicBezTo>
                    <a:lnTo>
                      <a:pt x="48423" y="249680"/>
                    </a:lnTo>
                    <a:lnTo>
                      <a:pt x="60135" y="242919"/>
                    </a:lnTo>
                    <a:lnTo>
                      <a:pt x="53337" y="231155"/>
                    </a:lnTo>
                    <a:cubicBezTo>
                      <a:pt x="59864" y="228207"/>
                      <a:pt x="66923" y="226242"/>
                      <a:pt x="74343" y="225503"/>
                    </a:cubicBezTo>
                    <a:lnTo>
                      <a:pt x="74343" y="239115"/>
                    </a:lnTo>
                    <a:lnTo>
                      <a:pt x="87867" y="239115"/>
                    </a:lnTo>
                    <a:lnTo>
                      <a:pt x="87867" y="225503"/>
                    </a:lnTo>
                    <a:cubicBezTo>
                      <a:pt x="95286" y="226242"/>
                      <a:pt x="102355" y="228198"/>
                      <a:pt x="108882" y="231155"/>
                    </a:cubicBezTo>
                    <a:lnTo>
                      <a:pt x="102084" y="242919"/>
                    </a:lnTo>
                    <a:lnTo>
                      <a:pt x="113796" y="249680"/>
                    </a:lnTo>
                    <a:lnTo>
                      <a:pt x="120584" y="237925"/>
                    </a:lnTo>
                    <a:cubicBezTo>
                      <a:pt x="126499" y="242189"/>
                      <a:pt x="131692" y="247390"/>
                      <a:pt x="135956" y="253295"/>
                    </a:cubicBezTo>
                    <a:lnTo>
                      <a:pt x="124200" y="260083"/>
                    </a:lnTo>
                    <a:lnTo>
                      <a:pt x="130961" y="271793"/>
                    </a:lnTo>
                    <a:lnTo>
                      <a:pt x="142727" y="264996"/>
                    </a:lnTo>
                    <a:cubicBezTo>
                      <a:pt x="145675" y="271522"/>
                      <a:pt x="147640" y="278581"/>
                      <a:pt x="148380" y="286000"/>
                    </a:cubicBezTo>
                    <a:lnTo>
                      <a:pt x="134766" y="286000"/>
                    </a:lnTo>
                    <a:lnTo>
                      <a:pt x="134766" y="299522"/>
                    </a:lnTo>
                    <a:lnTo>
                      <a:pt x="148380" y="299522"/>
                    </a:lnTo>
                    <a:cubicBezTo>
                      <a:pt x="147640" y="306941"/>
                      <a:pt x="145675" y="314008"/>
                      <a:pt x="142727" y="320526"/>
                    </a:cubicBezTo>
                    <a:lnTo>
                      <a:pt x="130961" y="313729"/>
                    </a:lnTo>
                    <a:lnTo>
                      <a:pt x="124200" y="325439"/>
                    </a:lnTo>
                    <a:lnTo>
                      <a:pt x="135956" y="332227"/>
                    </a:lnTo>
                    <a:cubicBezTo>
                      <a:pt x="131701" y="338131"/>
                      <a:pt x="126499" y="343333"/>
                      <a:pt x="120593" y="347597"/>
                    </a:cubicBezTo>
                    <a:lnTo>
                      <a:pt x="120593" y="347597"/>
                    </a:lnTo>
                    <a:close/>
                    <a:moveTo>
                      <a:pt x="161966" y="286000"/>
                    </a:moveTo>
                    <a:cubicBezTo>
                      <a:pt x="158702" y="246651"/>
                      <a:pt x="127238" y="215181"/>
                      <a:pt x="87876" y="211918"/>
                    </a:cubicBezTo>
                    <a:lnTo>
                      <a:pt x="87876" y="194033"/>
                    </a:lnTo>
                    <a:lnTo>
                      <a:pt x="110956" y="170956"/>
                    </a:lnTo>
                    <a:lnTo>
                      <a:pt x="159271" y="170956"/>
                    </a:lnTo>
                    <a:lnTo>
                      <a:pt x="186453" y="197999"/>
                    </a:lnTo>
                    <a:lnTo>
                      <a:pt x="277998" y="197999"/>
                    </a:lnTo>
                    <a:lnTo>
                      <a:pt x="277998" y="252240"/>
                    </a:lnTo>
                    <a:cubicBezTo>
                      <a:pt x="256910" y="254584"/>
                      <a:pt x="239032" y="267727"/>
                      <a:pt x="230053" y="286009"/>
                    </a:cubicBezTo>
                    <a:lnTo>
                      <a:pt x="161966" y="286009"/>
                    </a:lnTo>
                    <a:close/>
                    <a:moveTo>
                      <a:pt x="332155" y="312746"/>
                    </a:moveTo>
                    <a:cubicBezTo>
                      <a:pt x="332155" y="338871"/>
                      <a:pt x="310896" y="360127"/>
                      <a:pt x="284769" y="360127"/>
                    </a:cubicBezTo>
                    <a:cubicBezTo>
                      <a:pt x="258641" y="360127"/>
                      <a:pt x="237382" y="338871"/>
                      <a:pt x="237382" y="312746"/>
                    </a:cubicBezTo>
                    <a:cubicBezTo>
                      <a:pt x="237382" y="286622"/>
                      <a:pt x="258641" y="265365"/>
                      <a:pt x="284769" y="265365"/>
                    </a:cubicBezTo>
                    <a:cubicBezTo>
                      <a:pt x="310896" y="265365"/>
                      <a:pt x="332155" y="286622"/>
                      <a:pt x="332155" y="312746"/>
                    </a:cubicBezTo>
                    <a:close/>
                    <a:moveTo>
                      <a:pt x="372644" y="265420"/>
                    </a:moveTo>
                    <a:lnTo>
                      <a:pt x="399078" y="265420"/>
                    </a:lnTo>
                    <a:lnTo>
                      <a:pt x="385861" y="278635"/>
                    </a:lnTo>
                    <a:lnTo>
                      <a:pt x="372644" y="265420"/>
                    </a:lnTo>
                    <a:close/>
                    <a:moveTo>
                      <a:pt x="433022" y="354421"/>
                    </a:moveTo>
                    <a:lnTo>
                      <a:pt x="381101" y="302506"/>
                    </a:lnTo>
                    <a:lnTo>
                      <a:pt x="424060" y="259560"/>
                    </a:lnTo>
                    <a:cubicBezTo>
                      <a:pt x="451802" y="282872"/>
                      <a:pt x="456616" y="326602"/>
                      <a:pt x="433022" y="354421"/>
                    </a:cubicBezTo>
                    <a:lnTo>
                      <a:pt x="433022" y="35442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2" name="Google Shape;872;p60"/>
              <p:cNvSpPr/>
              <p:nvPr/>
            </p:nvSpPr>
            <p:spPr>
              <a:xfrm>
                <a:off x="4759548" y="3416644"/>
                <a:ext cx="11900" cy="11898"/>
              </a:xfrm>
              <a:custGeom>
                <a:avLst/>
                <a:gdLst/>
                <a:ahLst/>
                <a:cxnLst/>
                <a:rect l="l" t="t" r="r" b="b"/>
                <a:pathLst>
                  <a:path w="13523" h="13521" extrusionOk="0">
                    <a:moveTo>
                      <a:pt x="0" y="0"/>
                    </a:moveTo>
                    <a:lnTo>
                      <a:pt x="13523" y="0"/>
                    </a:lnTo>
                    <a:lnTo>
                      <a:pt x="13523" y="13522"/>
                    </a:lnTo>
                    <a:lnTo>
                      <a:pt x="0" y="13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73" name="Google Shape;873;p60"/>
            <p:cNvSpPr/>
            <p:nvPr/>
          </p:nvSpPr>
          <p:spPr>
            <a:xfrm>
              <a:off x="4602575" y="2337600"/>
              <a:ext cx="130800" cy="1308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linker"/>
                <a:ea typeface="Blinker"/>
                <a:cs typeface="Blinker"/>
                <a:sym typeface="Blinker"/>
              </a:endParaRPr>
            </a:p>
          </p:txBody>
        </p:sp>
      </p:grpSp>
      <p:grpSp>
        <p:nvGrpSpPr>
          <p:cNvPr id="874" name="Google Shape;874;p60"/>
          <p:cNvGrpSpPr/>
          <p:nvPr/>
        </p:nvGrpSpPr>
        <p:grpSpPr>
          <a:xfrm>
            <a:off x="4013517" y="2155925"/>
            <a:ext cx="278990" cy="313026"/>
            <a:chOff x="4013517" y="2155925"/>
            <a:chExt cx="278990" cy="313026"/>
          </a:xfrm>
        </p:grpSpPr>
        <p:grpSp>
          <p:nvGrpSpPr>
            <p:cNvPr id="875" name="Google Shape;875;p60"/>
            <p:cNvGrpSpPr/>
            <p:nvPr/>
          </p:nvGrpSpPr>
          <p:grpSpPr>
            <a:xfrm>
              <a:off x="4013517" y="2289244"/>
              <a:ext cx="278990" cy="179707"/>
              <a:chOff x="6002345" y="3428953"/>
              <a:chExt cx="406218" cy="261696"/>
            </a:xfrm>
          </p:grpSpPr>
          <p:sp>
            <p:nvSpPr>
              <p:cNvPr id="876" name="Google Shape;876;p60"/>
              <p:cNvSpPr/>
              <p:nvPr/>
            </p:nvSpPr>
            <p:spPr>
              <a:xfrm>
                <a:off x="6002345" y="3428953"/>
                <a:ext cx="406218" cy="261696"/>
              </a:xfrm>
              <a:custGeom>
                <a:avLst/>
                <a:gdLst/>
                <a:ahLst/>
                <a:cxnLst/>
                <a:rect l="l" t="t" r="r" b="b"/>
                <a:pathLst>
                  <a:path w="461611" h="297382" extrusionOk="0">
                    <a:moveTo>
                      <a:pt x="461611" y="147452"/>
                    </a:moveTo>
                    <a:lnTo>
                      <a:pt x="410609" y="54169"/>
                    </a:lnTo>
                    <a:lnTo>
                      <a:pt x="325619" y="54169"/>
                    </a:lnTo>
                    <a:lnTo>
                      <a:pt x="325619" y="40557"/>
                    </a:lnTo>
                    <a:lnTo>
                      <a:pt x="406489" y="40557"/>
                    </a:lnTo>
                    <a:lnTo>
                      <a:pt x="406489" y="0"/>
                    </a:lnTo>
                    <a:lnTo>
                      <a:pt x="299004" y="0"/>
                    </a:lnTo>
                    <a:lnTo>
                      <a:pt x="238609" y="40440"/>
                    </a:lnTo>
                    <a:lnTo>
                      <a:pt x="82521" y="40440"/>
                    </a:lnTo>
                    <a:lnTo>
                      <a:pt x="82521" y="53961"/>
                    </a:lnTo>
                    <a:lnTo>
                      <a:pt x="242720" y="53961"/>
                    </a:lnTo>
                    <a:lnTo>
                      <a:pt x="303115" y="13522"/>
                    </a:lnTo>
                    <a:lnTo>
                      <a:pt x="392966" y="13522"/>
                    </a:lnTo>
                    <a:lnTo>
                      <a:pt x="392966" y="27044"/>
                    </a:lnTo>
                    <a:lnTo>
                      <a:pt x="311112" y="27044"/>
                    </a:lnTo>
                    <a:lnTo>
                      <a:pt x="250356" y="67718"/>
                    </a:lnTo>
                    <a:lnTo>
                      <a:pt x="13803" y="67718"/>
                    </a:lnTo>
                    <a:lnTo>
                      <a:pt x="13803" y="53971"/>
                    </a:lnTo>
                    <a:lnTo>
                      <a:pt x="68997" y="53971"/>
                    </a:lnTo>
                    <a:lnTo>
                      <a:pt x="68997" y="40449"/>
                    </a:lnTo>
                    <a:lnTo>
                      <a:pt x="0" y="40449"/>
                    </a:lnTo>
                    <a:lnTo>
                      <a:pt x="0" y="81231"/>
                    </a:lnTo>
                    <a:lnTo>
                      <a:pt x="14777" y="81231"/>
                    </a:lnTo>
                    <a:lnTo>
                      <a:pt x="14777" y="139835"/>
                    </a:lnTo>
                    <a:lnTo>
                      <a:pt x="180458" y="202883"/>
                    </a:lnTo>
                    <a:lnTo>
                      <a:pt x="32971" y="202883"/>
                    </a:lnTo>
                    <a:lnTo>
                      <a:pt x="8493" y="247622"/>
                    </a:lnTo>
                    <a:lnTo>
                      <a:pt x="20357" y="254113"/>
                    </a:lnTo>
                    <a:lnTo>
                      <a:pt x="40994" y="216405"/>
                    </a:lnTo>
                    <a:lnTo>
                      <a:pt x="56447" y="216405"/>
                    </a:lnTo>
                    <a:cubicBezTo>
                      <a:pt x="47684" y="224986"/>
                      <a:pt x="42238" y="236931"/>
                      <a:pt x="42238" y="250137"/>
                    </a:cubicBezTo>
                    <a:cubicBezTo>
                      <a:pt x="42238" y="276189"/>
                      <a:pt x="63434" y="297383"/>
                      <a:pt x="89490" y="297383"/>
                    </a:cubicBezTo>
                    <a:cubicBezTo>
                      <a:pt x="113399" y="297383"/>
                      <a:pt x="133206" y="279939"/>
                      <a:pt x="136308" y="256871"/>
                    </a:cubicBezTo>
                    <a:lnTo>
                      <a:pt x="150327" y="256871"/>
                    </a:lnTo>
                    <a:cubicBezTo>
                      <a:pt x="153483" y="279885"/>
                      <a:pt x="173263" y="297383"/>
                      <a:pt x="197137" y="297383"/>
                    </a:cubicBezTo>
                    <a:cubicBezTo>
                      <a:pt x="220983" y="297383"/>
                      <a:pt x="240754" y="279858"/>
                      <a:pt x="243928" y="256871"/>
                    </a:cubicBezTo>
                    <a:lnTo>
                      <a:pt x="312320" y="256871"/>
                    </a:lnTo>
                    <a:cubicBezTo>
                      <a:pt x="315602" y="279741"/>
                      <a:pt x="335320" y="297383"/>
                      <a:pt x="359085" y="297383"/>
                    </a:cubicBezTo>
                    <a:cubicBezTo>
                      <a:pt x="382967" y="297383"/>
                      <a:pt x="402748" y="279579"/>
                      <a:pt x="405894" y="256547"/>
                    </a:cubicBezTo>
                    <a:lnTo>
                      <a:pt x="461602" y="256817"/>
                    </a:lnTo>
                    <a:lnTo>
                      <a:pt x="461602" y="147452"/>
                    </a:lnTo>
                    <a:close/>
                    <a:moveTo>
                      <a:pt x="230188" y="216405"/>
                    </a:moveTo>
                    <a:lnTo>
                      <a:pt x="247128" y="216405"/>
                    </a:lnTo>
                    <a:lnTo>
                      <a:pt x="261779" y="243187"/>
                    </a:lnTo>
                    <a:lnTo>
                      <a:pt x="243874" y="243124"/>
                    </a:lnTo>
                    <a:cubicBezTo>
                      <a:pt x="242323" y="232730"/>
                      <a:pt x="237373" y="223436"/>
                      <a:pt x="230188" y="216405"/>
                    </a:cubicBezTo>
                    <a:lnTo>
                      <a:pt x="230188" y="216405"/>
                    </a:lnTo>
                    <a:close/>
                    <a:moveTo>
                      <a:pt x="136758" y="81231"/>
                    </a:moveTo>
                    <a:lnTo>
                      <a:pt x="176653" y="81231"/>
                    </a:lnTo>
                    <a:lnTo>
                      <a:pt x="176653" y="186963"/>
                    </a:lnTo>
                    <a:lnTo>
                      <a:pt x="136758" y="171782"/>
                    </a:lnTo>
                    <a:lnTo>
                      <a:pt x="136758" y="81231"/>
                    </a:lnTo>
                    <a:close/>
                    <a:moveTo>
                      <a:pt x="123235" y="166635"/>
                    </a:moveTo>
                    <a:lnTo>
                      <a:pt x="82529" y="151148"/>
                    </a:lnTo>
                    <a:lnTo>
                      <a:pt x="82529" y="81231"/>
                    </a:lnTo>
                    <a:lnTo>
                      <a:pt x="123235" y="81231"/>
                    </a:lnTo>
                    <a:lnTo>
                      <a:pt x="123235" y="166635"/>
                    </a:lnTo>
                    <a:close/>
                    <a:moveTo>
                      <a:pt x="190176" y="81231"/>
                    </a:moveTo>
                    <a:lnTo>
                      <a:pt x="244423" y="81231"/>
                    </a:lnTo>
                    <a:lnTo>
                      <a:pt x="244423" y="202883"/>
                    </a:lnTo>
                    <a:lnTo>
                      <a:pt x="218486" y="202883"/>
                    </a:lnTo>
                    <a:lnTo>
                      <a:pt x="190176" y="192110"/>
                    </a:lnTo>
                    <a:lnTo>
                      <a:pt x="190176" y="81231"/>
                    </a:lnTo>
                    <a:close/>
                    <a:moveTo>
                      <a:pt x="262545" y="216405"/>
                    </a:moveTo>
                    <a:lnTo>
                      <a:pt x="312104" y="216405"/>
                    </a:lnTo>
                    <a:lnTo>
                      <a:pt x="312104" y="243349"/>
                    </a:lnTo>
                    <a:lnTo>
                      <a:pt x="277223" y="243232"/>
                    </a:lnTo>
                    <a:lnTo>
                      <a:pt x="262545" y="216405"/>
                    </a:lnTo>
                    <a:close/>
                    <a:moveTo>
                      <a:pt x="312104" y="42648"/>
                    </a:moveTo>
                    <a:lnTo>
                      <a:pt x="312104" y="202883"/>
                    </a:lnTo>
                    <a:lnTo>
                      <a:pt x="257947" y="202883"/>
                    </a:lnTo>
                    <a:lnTo>
                      <a:pt x="257947" y="78905"/>
                    </a:lnTo>
                    <a:lnTo>
                      <a:pt x="312104" y="42648"/>
                    </a:lnTo>
                    <a:close/>
                    <a:moveTo>
                      <a:pt x="28309" y="81231"/>
                    </a:moveTo>
                    <a:lnTo>
                      <a:pt x="69006" y="81231"/>
                    </a:lnTo>
                    <a:lnTo>
                      <a:pt x="69006" y="146000"/>
                    </a:lnTo>
                    <a:lnTo>
                      <a:pt x="28309" y="130513"/>
                    </a:lnTo>
                    <a:lnTo>
                      <a:pt x="28309" y="81231"/>
                    </a:lnTo>
                    <a:close/>
                    <a:moveTo>
                      <a:pt x="164103" y="216405"/>
                    </a:moveTo>
                    <a:cubicBezTo>
                      <a:pt x="156945" y="223418"/>
                      <a:pt x="151995" y="232757"/>
                      <a:pt x="150426" y="243124"/>
                    </a:cubicBezTo>
                    <a:lnTo>
                      <a:pt x="136209" y="243124"/>
                    </a:lnTo>
                    <a:cubicBezTo>
                      <a:pt x="134622" y="232802"/>
                      <a:pt x="129682" y="223400"/>
                      <a:pt x="122550" y="216405"/>
                    </a:cubicBezTo>
                    <a:lnTo>
                      <a:pt x="164103" y="216405"/>
                    </a:lnTo>
                    <a:close/>
                    <a:moveTo>
                      <a:pt x="89498" y="283861"/>
                    </a:moveTo>
                    <a:cubicBezTo>
                      <a:pt x="70899" y="283861"/>
                      <a:pt x="55762" y="268734"/>
                      <a:pt x="55762" y="250128"/>
                    </a:cubicBezTo>
                    <a:cubicBezTo>
                      <a:pt x="55762" y="231531"/>
                      <a:pt x="70890" y="216396"/>
                      <a:pt x="89498" y="216396"/>
                    </a:cubicBezTo>
                    <a:cubicBezTo>
                      <a:pt x="108098" y="216396"/>
                      <a:pt x="123235" y="231531"/>
                      <a:pt x="123235" y="250128"/>
                    </a:cubicBezTo>
                    <a:cubicBezTo>
                      <a:pt x="123235" y="268734"/>
                      <a:pt x="108098" y="283861"/>
                      <a:pt x="89498" y="283861"/>
                    </a:cubicBezTo>
                    <a:close/>
                    <a:moveTo>
                      <a:pt x="197145" y="283861"/>
                    </a:moveTo>
                    <a:cubicBezTo>
                      <a:pt x="178546" y="283861"/>
                      <a:pt x="163409" y="268734"/>
                      <a:pt x="163409" y="250128"/>
                    </a:cubicBezTo>
                    <a:cubicBezTo>
                      <a:pt x="163409" y="231531"/>
                      <a:pt x="178546" y="216396"/>
                      <a:pt x="197145" y="216396"/>
                    </a:cubicBezTo>
                    <a:cubicBezTo>
                      <a:pt x="215745" y="216396"/>
                      <a:pt x="230882" y="231531"/>
                      <a:pt x="230882" y="250128"/>
                    </a:cubicBezTo>
                    <a:cubicBezTo>
                      <a:pt x="230882" y="268734"/>
                      <a:pt x="215745" y="283861"/>
                      <a:pt x="197145" y="283861"/>
                    </a:cubicBezTo>
                    <a:close/>
                    <a:moveTo>
                      <a:pt x="359103" y="283861"/>
                    </a:moveTo>
                    <a:cubicBezTo>
                      <a:pt x="340504" y="283861"/>
                      <a:pt x="325366" y="268734"/>
                      <a:pt x="325366" y="250128"/>
                    </a:cubicBezTo>
                    <a:cubicBezTo>
                      <a:pt x="325339" y="231828"/>
                      <a:pt x="340395" y="216323"/>
                      <a:pt x="359103" y="216396"/>
                    </a:cubicBezTo>
                    <a:cubicBezTo>
                      <a:pt x="377702" y="216396"/>
                      <a:pt x="392839" y="231531"/>
                      <a:pt x="392839" y="250128"/>
                    </a:cubicBezTo>
                    <a:cubicBezTo>
                      <a:pt x="392831" y="268734"/>
                      <a:pt x="377702" y="283861"/>
                      <a:pt x="359103" y="283861"/>
                    </a:cubicBezTo>
                    <a:close/>
                    <a:moveTo>
                      <a:pt x="405822" y="243025"/>
                    </a:moveTo>
                    <a:cubicBezTo>
                      <a:pt x="402387" y="220326"/>
                      <a:pt x="382742" y="202883"/>
                      <a:pt x="359103" y="202883"/>
                    </a:cubicBezTo>
                    <a:cubicBezTo>
                      <a:pt x="346039" y="202883"/>
                      <a:pt x="334193" y="208219"/>
                      <a:pt x="325628" y="216819"/>
                    </a:cubicBezTo>
                    <a:lnTo>
                      <a:pt x="325628" y="67700"/>
                    </a:lnTo>
                    <a:lnTo>
                      <a:pt x="402595" y="67700"/>
                    </a:lnTo>
                    <a:lnTo>
                      <a:pt x="409987" y="81222"/>
                    </a:lnTo>
                    <a:lnTo>
                      <a:pt x="339034" y="81222"/>
                    </a:lnTo>
                    <a:lnTo>
                      <a:pt x="339034" y="162335"/>
                    </a:lnTo>
                    <a:lnTo>
                      <a:pt x="393083" y="162335"/>
                    </a:lnTo>
                    <a:lnTo>
                      <a:pt x="393083" y="148813"/>
                    </a:lnTo>
                    <a:lnTo>
                      <a:pt x="379595" y="148813"/>
                    </a:lnTo>
                    <a:lnTo>
                      <a:pt x="379595" y="94735"/>
                    </a:lnTo>
                    <a:lnTo>
                      <a:pt x="417380" y="94735"/>
                    </a:lnTo>
                    <a:lnTo>
                      <a:pt x="446951" y="148813"/>
                    </a:lnTo>
                    <a:lnTo>
                      <a:pt x="406606" y="148813"/>
                    </a:lnTo>
                    <a:lnTo>
                      <a:pt x="406606" y="162335"/>
                    </a:lnTo>
                    <a:lnTo>
                      <a:pt x="448096" y="162335"/>
                    </a:lnTo>
                    <a:lnTo>
                      <a:pt x="448096" y="175857"/>
                    </a:lnTo>
                    <a:lnTo>
                      <a:pt x="440776" y="175857"/>
                    </a:lnTo>
                    <a:cubicBezTo>
                      <a:pt x="429596" y="175857"/>
                      <a:pt x="420490" y="184952"/>
                      <a:pt x="420490" y="196140"/>
                    </a:cubicBezTo>
                    <a:cubicBezTo>
                      <a:pt x="420490" y="207318"/>
                      <a:pt x="429587" y="216414"/>
                      <a:pt x="440776" y="216414"/>
                    </a:cubicBezTo>
                    <a:lnTo>
                      <a:pt x="448096" y="216414"/>
                    </a:lnTo>
                    <a:lnTo>
                      <a:pt x="448096" y="243241"/>
                    </a:lnTo>
                    <a:lnTo>
                      <a:pt x="405822" y="243025"/>
                    </a:lnTo>
                    <a:close/>
                    <a:moveTo>
                      <a:pt x="352548" y="148804"/>
                    </a:moveTo>
                    <a:lnTo>
                      <a:pt x="352548" y="94725"/>
                    </a:lnTo>
                    <a:lnTo>
                      <a:pt x="366072" y="94725"/>
                    </a:lnTo>
                    <a:lnTo>
                      <a:pt x="366072" y="148804"/>
                    </a:lnTo>
                    <a:lnTo>
                      <a:pt x="352548" y="148804"/>
                    </a:lnTo>
                    <a:close/>
                    <a:moveTo>
                      <a:pt x="448096" y="189361"/>
                    </a:moveTo>
                    <a:lnTo>
                      <a:pt x="448096" y="202883"/>
                    </a:lnTo>
                    <a:lnTo>
                      <a:pt x="440776" y="202883"/>
                    </a:lnTo>
                    <a:cubicBezTo>
                      <a:pt x="437052" y="202883"/>
                      <a:pt x="434014" y="199854"/>
                      <a:pt x="434014" y="196122"/>
                    </a:cubicBezTo>
                    <a:cubicBezTo>
                      <a:pt x="434014" y="192390"/>
                      <a:pt x="437043" y="189361"/>
                      <a:pt x="440776" y="189361"/>
                    </a:cubicBezTo>
                    <a:lnTo>
                      <a:pt x="448096" y="189361"/>
                    </a:lnTo>
                    <a:lnTo>
                      <a:pt x="448096" y="18936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7" name="Google Shape;877;p60"/>
              <p:cNvSpPr/>
              <p:nvPr/>
            </p:nvSpPr>
            <p:spPr>
              <a:xfrm>
                <a:off x="6300429" y="3583560"/>
                <a:ext cx="23769" cy="11898"/>
              </a:xfrm>
              <a:custGeom>
                <a:avLst/>
                <a:gdLst/>
                <a:ahLst/>
                <a:cxnLst/>
                <a:rect l="l" t="t" r="r" b="b"/>
                <a:pathLst>
                  <a:path w="27010" h="13521" extrusionOk="0">
                    <a:moveTo>
                      <a:pt x="0" y="0"/>
                    </a:moveTo>
                    <a:lnTo>
                      <a:pt x="27011" y="0"/>
                    </a:lnTo>
                    <a:lnTo>
                      <a:pt x="27011" y="13522"/>
                    </a:lnTo>
                    <a:lnTo>
                      <a:pt x="0" y="13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8" name="Google Shape;878;p60"/>
              <p:cNvSpPr/>
              <p:nvPr/>
            </p:nvSpPr>
            <p:spPr>
              <a:xfrm>
                <a:off x="6300056" y="3630861"/>
                <a:ext cx="36067" cy="36062"/>
              </a:xfrm>
              <a:custGeom>
                <a:avLst/>
                <a:gdLst/>
                <a:ahLst/>
                <a:cxnLst/>
                <a:rect l="l" t="t" r="r" b="b"/>
                <a:pathLst>
                  <a:path w="40985" h="40980" extrusionOk="0">
                    <a:moveTo>
                      <a:pt x="20493" y="0"/>
                    </a:moveTo>
                    <a:cubicBezTo>
                      <a:pt x="9196" y="0"/>
                      <a:pt x="0" y="9195"/>
                      <a:pt x="0" y="20490"/>
                    </a:cubicBezTo>
                    <a:cubicBezTo>
                      <a:pt x="0" y="31785"/>
                      <a:pt x="9196" y="40980"/>
                      <a:pt x="20493" y="40980"/>
                    </a:cubicBezTo>
                    <a:cubicBezTo>
                      <a:pt x="31789" y="40980"/>
                      <a:pt x="40985" y="31785"/>
                      <a:pt x="40985" y="20490"/>
                    </a:cubicBezTo>
                    <a:cubicBezTo>
                      <a:pt x="40985" y="9195"/>
                      <a:pt x="31789" y="0"/>
                      <a:pt x="20493" y="0"/>
                    </a:cubicBezTo>
                    <a:close/>
                    <a:moveTo>
                      <a:pt x="20493" y="27458"/>
                    </a:moveTo>
                    <a:cubicBezTo>
                      <a:pt x="16652" y="27458"/>
                      <a:pt x="13523" y="24330"/>
                      <a:pt x="13523" y="20490"/>
                    </a:cubicBezTo>
                    <a:cubicBezTo>
                      <a:pt x="13523" y="16650"/>
                      <a:pt x="16652" y="13522"/>
                      <a:pt x="20493" y="13522"/>
                    </a:cubicBezTo>
                    <a:cubicBezTo>
                      <a:pt x="24333" y="13522"/>
                      <a:pt x="27462" y="16650"/>
                      <a:pt x="27462" y="20490"/>
                    </a:cubicBezTo>
                    <a:cubicBezTo>
                      <a:pt x="27462" y="24330"/>
                      <a:pt x="24333" y="27458"/>
                      <a:pt x="20493" y="2745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9" name="Google Shape;879;p60"/>
              <p:cNvSpPr/>
              <p:nvPr/>
            </p:nvSpPr>
            <p:spPr>
              <a:xfrm>
                <a:off x="6157661" y="3630861"/>
                <a:ext cx="36067" cy="36062"/>
              </a:xfrm>
              <a:custGeom>
                <a:avLst/>
                <a:gdLst/>
                <a:ahLst/>
                <a:cxnLst/>
                <a:rect l="l" t="t" r="r" b="b"/>
                <a:pathLst>
                  <a:path w="40985" h="40980" extrusionOk="0">
                    <a:moveTo>
                      <a:pt x="20493" y="0"/>
                    </a:moveTo>
                    <a:cubicBezTo>
                      <a:pt x="9196" y="0"/>
                      <a:pt x="0" y="9195"/>
                      <a:pt x="0" y="20490"/>
                    </a:cubicBezTo>
                    <a:cubicBezTo>
                      <a:pt x="0" y="31785"/>
                      <a:pt x="9196" y="40980"/>
                      <a:pt x="20493" y="40980"/>
                    </a:cubicBezTo>
                    <a:cubicBezTo>
                      <a:pt x="31789" y="40980"/>
                      <a:pt x="40985" y="31785"/>
                      <a:pt x="40985" y="20490"/>
                    </a:cubicBezTo>
                    <a:cubicBezTo>
                      <a:pt x="40985" y="9195"/>
                      <a:pt x="31789" y="0"/>
                      <a:pt x="20493" y="0"/>
                    </a:cubicBezTo>
                    <a:close/>
                    <a:moveTo>
                      <a:pt x="20493" y="27458"/>
                    </a:moveTo>
                    <a:cubicBezTo>
                      <a:pt x="16652" y="27458"/>
                      <a:pt x="13523" y="24330"/>
                      <a:pt x="13523" y="20490"/>
                    </a:cubicBezTo>
                    <a:cubicBezTo>
                      <a:pt x="13523" y="16650"/>
                      <a:pt x="16652" y="13522"/>
                      <a:pt x="20493" y="13522"/>
                    </a:cubicBezTo>
                    <a:cubicBezTo>
                      <a:pt x="24333" y="13522"/>
                      <a:pt x="27462" y="16650"/>
                      <a:pt x="27462" y="20490"/>
                    </a:cubicBezTo>
                    <a:cubicBezTo>
                      <a:pt x="27462" y="24330"/>
                      <a:pt x="24333" y="27458"/>
                      <a:pt x="20493" y="2745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" name="Google Shape;880;p60"/>
              <p:cNvSpPr/>
              <p:nvPr/>
            </p:nvSpPr>
            <p:spPr>
              <a:xfrm>
                <a:off x="6063016" y="3630861"/>
                <a:ext cx="36067" cy="36062"/>
              </a:xfrm>
              <a:custGeom>
                <a:avLst/>
                <a:gdLst/>
                <a:ahLst/>
                <a:cxnLst/>
                <a:rect l="l" t="t" r="r" b="b"/>
                <a:pathLst>
                  <a:path w="40985" h="40980" extrusionOk="0">
                    <a:moveTo>
                      <a:pt x="20493" y="0"/>
                    </a:moveTo>
                    <a:cubicBezTo>
                      <a:pt x="9196" y="0"/>
                      <a:pt x="0" y="9195"/>
                      <a:pt x="0" y="20490"/>
                    </a:cubicBezTo>
                    <a:cubicBezTo>
                      <a:pt x="0" y="31785"/>
                      <a:pt x="9196" y="40980"/>
                      <a:pt x="20493" y="40980"/>
                    </a:cubicBezTo>
                    <a:cubicBezTo>
                      <a:pt x="31789" y="40980"/>
                      <a:pt x="40985" y="31785"/>
                      <a:pt x="40985" y="20490"/>
                    </a:cubicBezTo>
                    <a:cubicBezTo>
                      <a:pt x="40985" y="9195"/>
                      <a:pt x="31798" y="0"/>
                      <a:pt x="20493" y="0"/>
                    </a:cubicBezTo>
                    <a:close/>
                    <a:moveTo>
                      <a:pt x="20493" y="27458"/>
                    </a:moveTo>
                    <a:cubicBezTo>
                      <a:pt x="16652" y="27458"/>
                      <a:pt x="13523" y="24330"/>
                      <a:pt x="13523" y="20490"/>
                    </a:cubicBezTo>
                    <a:cubicBezTo>
                      <a:pt x="13523" y="16650"/>
                      <a:pt x="16652" y="13522"/>
                      <a:pt x="20493" y="13522"/>
                    </a:cubicBezTo>
                    <a:cubicBezTo>
                      <a:pt x="24333" y="13522"/>
                      <a:pt x="27462" y="16650"/>
                      <a:pt x="27462" y="20490"/>
                    </a:cubicBezTo>
                    <a:cubicBezTo>
                      <a:pt x="27462" y="24330"/>
                      <a:pt x="24342" y="27458"/>
                      <a:pt x="20493" y="2745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81" name="Google Shape;881;p60"/>
            <p:cNvSpPr/>
            <p:nvPr/>
          </p:nvSpPr>
          <p:spPr>
            <a:xfrm>
              <a:off x="4013525" y="2155925"/>
              <a:ext cx="130800" cy="1308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linker"/>
                <a:ea typeface="Blinker"/>
                <a:cs typeface="Blinker"/>
                <a:sym typeface="Blinker"/>
              </a:endParaRPr>
            </a:p>
          </p:txBody>
        </p:sp>
      </p:grpSp>
      <p:grpSp>
        <p:nvGrpSpPr>
          <p:cNvPr id="882" name="Google Shape;882;p60"/>
          <p:cNvGrpSpPr/>
          <p:nvPr/>
        </p:nvGrpSpPr>
        <p:grpSpPr>
          <a:xfrm>
            <a:off x="4144325" y="2561723"/>
            <a:ext cx="427165" cy="198102"/>
            <a:chOff x="4144325" y="2561723"/>
            <a:chExt cx="427165" cy="198102"/>
          </a:xfrm>
        </p:grpSpPr>
        <p:grpSp>
          <p:nvGrpSpPr>
            <p:cNvPr id="883" name="Google Shape;883;p60"/>
            <p:cNvGrpSpPr/>
            <p:nvPr/>
          </p:nvGrpSpPr>
          <p:grpSpPr>
            <a:xfrm>
              <a:off x="4292512" y="2561723"/>
              <a:ext cx="278979" cy="171612"/>
              <a:chOff x="3984173" y="3440707"/>
              <a:chExt cx="406201" cy="249908"/>
            </a:xfrm>
          </p:grpSpPr>
          <p:sp>
            <p:nvSpPr>
              <p:cNvPr id="884" name="Google Shape;884;p60"/>
              <p:cNvSpPr/>
              <p:nvPr/>
            </p:nvSpPr>
            <p:spPr>
              <a:xfrm>
                <a:off x="4044622" y="3607012"/>
                <a:ext cx="59725" cy="59718"/>
              </a:xfrm>
              <a:custGeom>
                <a:avLst/>
                <a:gdLst/>
                <a:ahLst/>
                <a:cxnLst/>
                <a:rect l="l" t="t" r="r" b="b"/>
                <a:pathLst>
                  <a:path w="67869" h="67861" extrusionOk="0">
                    <a:moveTo>
                      <a:pt x="33935" y="0"/>
                    </a:moveTo>
                    <a:cubicBezTo>
                      <a:pt x="15218" y="0"/>
                      <a:pt x="0" y="15226"/>
                      <a:pt x="0" y="33931"/>
                    </a:cubicBezTo>
                    <a:cubicBezTo>
                      <a:pt x="0" y="52645"/>
                      <a:pt x="15227" y="67862"/>
                      <a:pt x="33935" y="67862"/>
                    </a:cubicBezTo>
                    <a:cubicBezTo>
                      <a:pt x="52651" y="67862"/>
                      <a:pt x="67870" y="52636"/>
                      <a:pt x="67870" y="33931"/>
                    </a:cubicBezTo>
                    <a:cubicBezTo>
                      <a:pt x="67870" y="15226"/>
                      <a:pt x="52651" y="0"/>
                      <a:pt x="33935" y="0"/>
                    </a:cubicBezTo>
                    <a:close/>
                    <a:moveTo>
                      <a:pt x="33935" y="54349"/>
                    </a:moveTo>
                    <a:cubicBezTo>
                      <a:pt x="22674" y="54349"/>
                      <a:pt x="13523" y="45190"/>
                      <a:pt x="13523" y="33940"/>
                    </a:cubicBezTo>
                    <a:cubicBezTo>
                      <a:pt x="13523" y="22690"/>
                      <a:pt x="22683" y="13531"/>
                      <a:pt x="33935" y="13531"/>
                    </a:cubicBezTo>
                    <a:cubicBezTo>
                      <a:pt x="45186" y="13531"/>
                      <a:pt x="54346" y="22690"/>
                      <a:pt x="54346" y="33940"/>
                    </a:cubicBezTo>
                    <a:cubicBezTo>
                      <a:pt x="54346" y="45190"/>
                      <a:pt x="45195" y="54349"/>
                      <a:pt x="33935" y="5434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5" name="Google Shape;885;p60"/>
              <p:cNvSpPr/>
              <p:nvPr/>
            </p:nvSpPr>
            <p:spPr>
              <a:xfrm>
                <a:off x="4198828" y="3607012"/>
                <a:ext cx="59725" cy="59718"/>
              </a:xfrm>
              <a:custGeom>
                <a:avLst/>
                <a:gdLst/>
                <a:ahLst/>
                <a:cxnLst/>
                <a:rect l="l" t="t" r="r" b="b"/>
                <a:pathLst>
                  <a:path w="67869" h="67861" extrusionOk="0">
                    <a:moveTo>
                      <a:pt x="33935" y="0"/>
                    </a:moveTo>
                    <a:cubicBezTo>
                      <a:pt x="15228" y="0"/>
                      <a:pt x="0" y="15226"/>
                      <a:pt x="0" y="33931"/>
                    </a:cubicBezTo>
                    <a:cubicBezTo>
                      <a:pt x="0" y="52645"/>
                      <a:pt x="15228" y="67862"/>
                      <a:pt x="33935" y="67862"/>
                    </a:cubicBezTo>
                    <a:cubicBezTo>
                      <a:pt x="52652" y="67862"/>
                      <a:pt x="67870" y="52636"/>
                      <a:pt x="67870" y="33931"/>
                    </a:cubicBezTo>
                    <a:cubicBezTo>
                      <a:pt x="67870" y="15226"/>
                      <a:pt x="52643" y="0"/>
                      <a:pt x="33935" y="0"/>
                    </a:cubicBezTo>
                    <a:close/>
                    <a:moveTo>
                      <a:pt x="33935" y="54349"/>
                    </a:moveTo>
                    <a:cubicBezTo>
                      <a:pt x="22684" y="54349"/>
                      <a:pt x="13523" y="45190"/>
                      <a:pt x="13523" y="33940"/>
                    </a:cubicBezTo>
                    <a:cubicBezTo>
                      <a:pt x="13523" y="22690"/>
                      <a:pt x="22684" y="13531"/>
                      <a:pt x="33935" y="13531"/>
                    </a:cubicBezTo>
                    <a:cubicBezTo>
                      <a:pt x="45187" y="13531"/>
                      <a:pt x="54346" y="22690"/>
                      <a:pt x="54346" y="33940"/>
                    </a:cubicBezTo>
                    <a:cubicBezTo>
                      <a:pt x="54346" y="45190"/>
                      <a:pt x="45187" y="54349"/>
                      <a:pt x="33935" y="5434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6" name="Google Shape;886;p60"/>
              <p:cNvSpPr/>
              <p:nvPr/>
            </p:nvSpPr>
            <p:spPr>
              <a:xfrm>
                <a:off x="3984173" y="3440707"/>
                <a:ext cx="406201" cy="249908"/>
              </a:xfrm>
              <a:custGeom>
                <a:avLst/>
                <a:gdLst/>
                <a:ahLst/>
                <a:cxnLst/>
                <a:rect l="l" t="t" r="r" b="b"/>
                <a:pathLst>
                  <a:path w="461592" h="283986" extrusionOk="0">
                    <a:moveTo>
                      <a:pt x="425124" y="243502"/>
                    </a:moveTo>
                    <a:lnTo>
                      <a:pt x="397717" y="168492"/>
                    </a:lnTo>
                    <a:lnTo>
                      <a:pt x="359950" y="168492"/>
                    </a:lnTo>
                    <a:lnTo>
                      <a:pt x="301556" y="134813"/>
                    </a:lnTo>
                    <a:lnTo>
                      <a:pt x="266593" y="13522"/>
                    </a:lnTo>
                    <a:lnTo>
                      <a:pt x="284651" y="13522"/>
                    </a:lnTo>
                    <a:lnTo>
                      <a:pt x="284651" y="0"/>
                    </a:lnTo>
                    <a:lnTo>
                      <a:pt x="122388" y="0"/>
                    </a:lnTo>
                    <a:lnTo>
                      <a:pt x="122388" y="13522"/>
                    </a:lnTo>
                    <a:lnTo>
                      <a:pt x="135974" y="13522"/>
                    </a:lnTo>
                    <a:lnTo>
                      <a:pt x="135974" y="94915"/>
                    </a:lnTo>
                    <a:lnTo>
                      <a:pt x="21232" y="94915"/>
                    </a:lnTo>
                    <a:lnTo>
                      <a:pt x="11215" y="147335"/>
                    </a:lnTo>
                    <a:lnTo>
                      <a:pt x="24495" y="149877"/>
                    </a:lnTo>
                    <a:lnTo>
                      <a:pt x="32411" y="108437"/>
                    </a:lnTo>
                    <a:lnTo>
                      <a:pt x="58331" y="108437"/>
                    </a:lnTo>
                    <a:cubicBezTo>
                      <a:pt x="51921" y="115603"/>
                      <a:pt x="48008" y="125060"/>
                      <a:pt x="48008" y="135408"/>
                    </a:cubicBezTo>
                    <a:cubicBezTo>
                      <a:pt x="47891" y="150499"/>
                      <a:pt x="56763" y="164859"/>
                      <a:pt x="70268" y="171557"/>
                    </a:cubicBezTo>
                    <a:cubicBezTo>
                      <a:pt x="52219" y="182825"/>
                      <a:pt x="40453" y="203955"/>
                      <a:pt x="41878" y="226591"/>
                    </a:cubicBezTo>
                    <a:lnTo>
                      <a:pt x="14659" y="201332"/>
                    </a:lnTo>
                    <a:lnTo>
                      <a:pt x="21908" y="163390"/>
                    </a:lnTo>
                    <a:lnTo>
                      <a:pt x="8628" y="160856"/>
                    </a:lnTo>
                    <a:lnTo>
                      <a:pt x="0" y="206002"/>
                    </a:lnTo>
                    <a:lnTo>
                      <a:pt x="49388" y="252535"/>
                    </a:lnTo>
                    <a:cubicBezTo>
                      <a:pt x="59783" y="271267"/>
                      <a:pt x="79771" y="283987"/>
                      <a:pt x="102679" y="283987"/>
                    </a:cubicBezTo>
                    <a:cubicBezTo>
                      <a:pt x="123713" y="283987"/>
                      <a:pt x="142294" y="273268"/>
                      <a:pt x="153239" y="257006"/>
                    </a:cubicBezTo>
                    <a:lnTo>
                      <a:pt x="227501" y="257006"/>
                    </a:lnTo>
                    <a:cubicBezTo>
                      <a:pt x="238455" y="273268"/>
                      <a:pt x="257027" y="283987"/>
                      <a:pt x="278061" y="283987"/>
                    </a:cubicBezTo>
                    <a:cubicBezTo>
                      <a:pt x="311653" y="283987"/>
                      <a:pt x="338980" y="256664"/>
                      <a:pt x="338980" y="223075"/>
                    </a:cubicBezTo>
                    <a:cubicBezTo>
                      <a:pt x="338980" y="215034"/>
                      <a:pt x="337402" y="207354"/>
                      <a:pt x="334553" y="200322"/>
                    </a:cubicBezTo>
                    <a:cubicBezTo>
                      <a:pt x="336933" y="201539"/>
                      <a:pt x="349853" y="209175"/>
                      <a:pt x="352143" y="209815"/>
                    </a:cubicBezTo>
                    <a:lnTo>
                      <a:pt x="352143" y="224292"/>
                    </a:lnTo>
                    <a:cubicBezTo>
                      <a:pt x="352143" y="257205"/>
                      <a:pt x="378919" y="283978"/>
                      <a:pt x="411835" y="283978"/>
                    </a:cubicBezTo>
                    <a:lnTo>
                      <a:pt x="461593" y="283978"/>
                    </a:lnTo>
                    <a:lnTo>
                      <a:pt x="461593" y="243484"/>
                    </a:lnTo>
                    <a:lnTo>
                      <a:pt x="425124" y="243484"/>
                    </a:lnTo>
                    <a:close/>
                    <a:moveTo>
                      <a:pt x="284678" y="125078"/>
                    </a:moveTo>
                    <a:lnTo>
                      <a:pt x="232370" y="94915"/>
                    </a:lnTo>
                    <a:lnTo>
                      <a:pt x="190140" y="94915"/>
                    </a:lnTo>
                    <a:lnTo>
                      <a:pt x="190140" y="13522"/>
                    </a:lnTo>
                    <a:lnTo>
                      <a:pt x="252519" y="13522"/>
                    </a:lnTo>
                    <a:lnTo>
                      <a:pt x="284678" y="125078"/>
                    </a:lnTo>
                    <a:close/>
                    <a:moveTo>
                      <a:pt x="149498" y="13522"/>
                    </a:moveTo>
                    <a:lnTo>
                      <a:pt x="176617" y="13522"/>
                    </a:lnTo>
                    <a:lnTo>
                      <a:pt x="176617" y="94915"/>
                    </a:lnTo>
                    <a:lnTo>
                      <a:pt x="149498" y="94915"/>
                    </a:lnTo>
                    <a:lnTo>
                      <a:pt x="149498" y="13522"/>
                    </a:lnTo>
                    <a:close/>
                    <a:moveTo>
                      <a:pt x="102688" y="270474"/>
                    </a:moveTo>
                    <a:cubicBezTo>
                      <a:pt x="76552" y="270474"/>
                      <a:pt x="55293" y="249218"/>
                      <a:pt x="55293" y="223084"/>
                    </a:cubicBezTo>
                    <a:cubicBezTo>
                      <a:pt x="55293" y="196951"/>
                      <a:pt x="76552" y="175694"/>
                      <a:pt x="102688" y="175694"/>
                    </a:cubicBezTo>
                    <a:cubicBezTo>
                      <a:pt x="128825" y="175694"/>
                      <a:pt x="150084" y="196951"/>
                      <a:pt x="150084" y="223084"/>
                    </a:cubicBezTo>
                    <a:cubicBezTo>
                      <a:pt x="150084" y="249218"/>
                      <a:pt x="128825" y="270474"/>
                      <a:pt x="102688" y="270474"/>
                    </a:cubicBezTo>
                    <a:close/>
                    <a:moveTo>
                      <a:pt x="278079" y="270474"/>
                    </a:moveTo>
                    <a:cubicBezTo>
                      <a:pt x="251943" y="270474"/>
                      <a:pt x="230684" y="249218"/>
                      <a:pt x="230684" y="223084"/>
                    </a:cubicBezTo>
                    <a:cubicBezTo>
                      <a:pt x="230684" y="196951"/>
                      <a:pt x="251943" y="175694"/>
                      <a:pt x="278079" y="175694"/>
                    </a:cubicBezTo>
                    <a:cubicBezTo>
                      <a:pt x="304215" y="175694"/>
                      <a:pt x="325474" y="196951"/>
                      <a:pt x="325474" y="223084"/>
                    </a:cubicBezTo>
                    <a:cubicBezTo>
                      <a:pt x="325474" y="249218"/>
                      <a:pt x="304206" y="270474"/>
                      <a:pt x="278079" y="270474"/>
                    </a:cubicBezTo>
                    <a:close/>
                    <a:moveTo>
                      <a:pt x="245280" y="135012"/>
                    </a:moveTo>
                    <a:lnTo>
                      <a:pt x="175291" y="147416"/>
                    </a:lnTo>
                    <a:lnTo>
                      <a:pt x="177653" y="160730"/>
                    </a:lnTo>
                    <a:lnTo>
                      <a:pt x="242891" y="149165"/>
                    </a:lnTo>
                    <a:lnTo>
                      <a:pt x="267792" y="163065"/>
                    </a:lnTo>
                    <a:cubicBezTo>
                      <a:pt x="239086" y="167969"/>
                      <a:pt x="217151" y="193011"/>
                      <a:pt x="217151" y="223084"/>
                    </a:cubicBezTo>
                    <a:cubicBezTo>
                      <a:pt x="217151" y="230242"/>
                      <a:pt x="218404" y="237111"/>
                      <a:pt x="220685" y="243493"/>
                    </a:cubicBezTo>
                    <a:lnTo>
                      <a:pt x="160073" y="243493"/>
                    </a:lnTo>
                    <a:cubicBezTo>
                      <a:pt x="162354" y="237111"/>
                      <a:pt x="163598" y="230242"/>
                      <a:pt x="163598" y="223084"/>
                    </a:cubicBezTo>
                    <a:cubicBezTo>
                      <a:pt x="163598" y="199610"/>
                      <a:pt x="150237" y="179210"/>
                      <a:pt x="130736" y="169042"/>
                    </a:cubicBezTo>
                    <a:lnTo>
                      <a:pt x="164130" y="163119"/>
                    </a:lnTo>
                    <a:lnTo>
                      <a:pt x="161768" y="149805"/>
                    </a:lnTo>
                    <a:lnTo>
                      <a:pt x="93213" y="161956"/>
                    </a:lnTo>
                    <a:cubicBezTo>
                      <a:pt x="77246" y="165193"/>
                      <a:pt x="61126" y="151689"/>
                      <a:pt x="61523" y="135399"/>
                    </a:cubicBezTo>
                    <a:cubicBezTo>
                      <a:pt x="61523" y="120525"/>
                      <a:pt x="73622" y="108428"/>
                      <a:pt x="88498" y="108428"/>
                    </a:cubicBezTo>
                    <a:lnTo>
                      <a:pt x="149488" y="108428"/>
                    </a:lnTo>
                    <a:lnTo>
                      <a:pt x="228745" y="108428"/>
                    </a:lnTo>
                    <a:lnTo>
                      <a:pt x="362123" y="185349"/>
                    </a:lnTo>
                    <a:cubicBezTo>
                      <a:pt x="369444" y="189757"/>
                      <a:pt x="363097" y="200755"/>
                      <a:pt x="355632" y="196608"/>
                    </a:cubicBezTo>
                    <a:lnTo>
                      <a:pt x="245280" y="135012"/>
                    </a:lnTo>
                    <a:close/>
                    <a:moveTo>
                      <a:pt x="448087" y="270474"/>
                    </a:moveTo>
                    <a:lnTo>
                      <a:pt x="411853" y="270474"/>
                    </a:lnTo>
                    <a:cubicBezTo>
                      <a:pt x="386393" y="270474"/>
                      <a:pt x="365675" y="249768"/>
                      <a:pt x="365675" y="224310"/>
                    </a:cubicBezTo>
                    <a:lnTo>
                      <a:pt x="365675" y="209797"/>
                    </a:lnTo>
                    <a:cubicBezTo>
                      <a:pt x="376764" y="206191"/>
                      <a:pt x="382219" y="192047"/>
                      <a:pt x="376746" y="182014"/>
                    </a:cubicBezTo>
                    <a:lnTo>
                      <a:pt x="388259" y="182014"/>
                    </a:lnTo>
                    <a:lnTo>
                      <a:pt x="415667" y="257024"/>
                    </a:lnTo>
                    <a:lnTo>
                      <a:pt x="448078" y="257024"/>
                    </a:lnTo>
                    <a:lnTo>
                      <a:pt x="448078" y="27047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7" name="Google Shape;887;p60"/>
              <p:cNvSpPr/>
              <p:nvPr/>
            </p:nvSpPr>
            <p:spPr>
              <a:xfrm>
                <a:off x="4056108" y="3553530"/>
                <a:ext cx="11900" cy="11898"/>
              </a:xfrm>
              <a:custGeom>
                <a:avLst/>
                <a:gdLst/>
                <a:ahLst/>
                <a:cxnLst/>
                <a:rect l="l" t="t" r="r" b="b"/>
                <a:pathLst>
                  <a:path w="13523" h="13521" extrusionOk="0">
                    <a:moveTo>
                      <a:pt x="0" y="0"/>
                    </a:moveTo>
                    <a:lnTo>
                      <a:pt x="13523" y="0"/>
                    </a:lnTo>
                    <a:lnTo>
                      <a:pt x="13523" y="13522"/>
                    </a:lnTo>
                    <a:lnTo>
                      <a:pt x="0" y="13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" name="Google Shape;888;p60"/>
              <p:cNvSpPr/>
              <p:nvPr/>
            </p:nvSpPr>
            <p:spPr>
              <a:xfrm>
                <a:off x="4163293" y="3464373"/>
                <a:ext cx="11900" cy="11898"/>
              </a:xfrm>
              <a:custGeom>
                <a:avLst/>
                <a:gdLst/>
                <a:ahLst/>
                <a:cxnLst/>
                <a:rect l="l" t="t" r="r" b="b"/>
                <a:pathLst>
                  <a:path w="13523" h="13521" extrusionOk="0">
                    <a:moveTo>
                      <a:pt x="0" y="0"/>
                    </a:moveTo>
                    <a:lnTo>
                      <a:pt x="13523" y="0"/>
                    </a:lnTo>
                    <a:lnTo>
                      <a:pt x="13523" y="13522"/>
                    </a:lnTo>
                    <a:lnTo>
                      <a:pt x="0" y="13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89" name="Google Shape;889;p60"/>
            <p:cNvSpPr/>
            <p:nvPr/>
          </p:nvSpPr>
          <p:spPr>
            <a:xfrm>
              <a:off x="4144325" y="2629025"/>
              <a:ext cx="130800" cy="1308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linker"/>
                <a:ea typeface="Blinker"/>
                <a:cs typeface="Blinker"/>
                <a:sym typeface="Blinker"/>
              </a:endParaRPr>
            </a:p>
          </p:txBody>
        </p:sp>
      </p:grpSp>
      <p:grpSp>
        <p:nvGrpSpPr>
          <p:cNvPr id="890" name="Google Shape;890;p60"/>
          <p:cNvGrpSpPr/>
          <p:nvPr/>
        </p:nvGrpSpPr>
        <p:grpSpPr>
          <a:xfrm>
            <a:off x="4488944" y="3443025"/>
            <a:ext cx="409781" cy="225947"/>
            <a:chOff x="4488944" y="3443025"/>
            <a:chExt cx="409781" cy="225947"/>
          </a:xfrm>
        </p:grpSpPr>
        <p:grpSp>
          <p:nvGrpSpPr>
            <p:cNvPr id="891" name="Google Shape;891;p60"/>
            <p:cNvGrpSpPr/>
            <p:nvPr/>
          </p:nvGrpSpPr>
          <p:grpSpPr>
            <a:xfrm>
              <a:off x="4488944" y="3443025"/>
              <a:ext cx="278978" cy="225947"/>
              <a:chOff x="4622781" y="3361709"/>
              <a:chExt cx="406200" cy="329033"/>
            </a:xfrm>
          </p:grpSpPr>
          <p:sp>
            <p:nvSpPr>
              <p:cNvPr id="892" name="Google Shape;892;p60"/>
              <p:cNvSpPr/>
              <p:nvPr/>
            </p:nvSpPr>
            <p:spPr>
              <a:xfrm>
                <a:off x="4664443" y="3589441"/>
                <a:ext cx="59376" cy="59369"/>
              </a:xfrm>
              <a:custGeom>
                <a:avLst/>
                <a:gdLst/>
                <a:ahLst/>
                <a:cxnLst/>
                <a:rect l="l" t="t" r="r" b="b"/>
                <a:pathLst>
                  <a:path w="67473" h="67465" extrusionOk="0">
                    <a:moveTo>
                      <a:pt x="33737" y="0"/>
                    </a:moveTo>
                    <a:cubicBezTo>
                      <a:pt x="15137" y="0"/>
                      <a:pt x="0" y="15136"/>
                      <a:pt x="0" y="33733"/>
                    </a:cubicBezTo>
                    <a:cubicBezTo>
                      <a:pt x="0" y="52330"/>
                      <a:pt x="15137" y="67465"/>
                      <a:pt x="33737" y="67465"/>
                    </a:cubicBezTo>
                    <a:cubicBezTo>
                      <a:pt x="52345" y="67465"/>
                      <a:pt x="67473" y="52330"/>
                      <a:pt x="67473" y="33733"/>
                    </a:cubicBezTo>
                    <a:cubicBezTo>
                      <a:pt x="67473" y="15136"/>
                      <a:pt x="52336" y="0"/>
                      <a:pt x="33737" y="0"/>
                    </a:cubicBezTo>
                    <a:close/>
                    <a:moveTo>
                      <a:pt x="33737" y="53952"/>
                    </a:moveTo>
                    <a:cubicBezTo>
                      <a:pt x="22584" y="53952"/>
                      <a:pt x="13514" y="44884"/>
                      <a:pt x="13514" y="33733"/>
                    </a:cubicBezTo>
                    <a:cubicBezTo>
                      <a:pt x="13514" y="22582"/>
                      <a:pt x="22584" y="13513"/>
                      <a:pt x="33737" y="13513"/>
                    </a:cubicBezTo>
                    <a:cubicBezTo>
                      <a:pt x="44889" y="13513"/>
                      <a:pt x="53959" y="22582"/>
                      <a:pt x="53959" y="33733"/>
                    </a:cubicBezTo>
                    <a:cubicBezTo>
                      <a:pt x="53959" y="44884"/>
                      <a:pt x="44880" y="53952"/>
                      <a:pt x="33737" y="5395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3" name="Google Shape;893;p60"/>
              <p:cNvSpPr/>
              <p:nvPr/>
            </p:nvSpPr>
            <p:spPr>
              <a:xfrm>
                <a:off x="4843326" y="3606846"/>
                <a:ext cx="59717" cy="59718"/>
              </a:xfrm>
              <a:custGeom>
                <a:avLst/>
                <a:gdLst/>
                <a:ahLst/>
                <a:cxnLst/>
                <a:rect l="l" t="t" r="r" b="b"/>
                <a:pathLst>
                  <a:path w="67860" h="67861" extrusionOk="0">
                    <a:moveTo>
                      <a:pt x="0" y="33931"/>
                    </a:moveTo>
                    <a:cubicBezTo>
                      <a:pt x="0" y="52636"/>
                      <a:pt x="15218" y="67862"/>
                      <a:pt x="33926" y="67862"/>
                    </a:cubicBezTo>
                    <a:cubicBezTo>
                      <a:pt x="52633" y="67862"/>
                      <a:pt x="67861" y="52645"/>
                      <a:pt x="67861" y="33931"/>
                    </a:cubicBezTo>
                    <a:cubicBezTo>
                      <a:pt x="67861" y="15217"/>
                      <a:pt x="52643" y="0"/>
                      <a:pt x="33926" y="0"/>
                    </a:cubicBezTo>
                    <a:cubicBezTo>
                      <a:pt x="15210" y="0"/>
                      <a:pt x="0" y="15226"/>
                      <a:pt x="0" y="33931"/>
                    </a:cubicBezTo>
                    <a:close/>
                    <a:moveTo>
                      <a:pt x="54337" y="33931"/>
                    </a:moveTo>
                    <a:cubicBezTo>
                      <a:pt x="54337" y="45181"/>
                      <a:pt x="45177" y="54340"/>
                      <a:pt x="33926" y="54340"/>
                    </a:cubicBezTo>
                    <a:cubicBezTo>
                      <a:pt x="22674" y="54340"/>
                      <a:pt x="13515" y="45181"/>
                      <a:pt x="13515" y="33931"/>
                    </a:cubicBezTo>
                    <a:cubicBezTo>
                      <a:pt x="13515" y="22681"/>
                      <a:pt x="22674" y="13522"/>
                      <a:pt x="33926" y="13522"/>
                    </a:cubicBezTo>
                    <a:cubicBezTo>
                      <a:pt x="45187" y="13522"/>
                      <a:pt x="54337" y="22681"/>
                      <a:pt x="54337" y="3393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4" name="Google Shape;894;p60"/>
              <p:cNvSpPr/>
              <p:nvPr/>
            </p:nvSpPr>
            <p:spPr>
              <a:xfrm>
                <a:off x="4622781" y="3361709"/>
                <a:ext cx="406200" cy="329033"/>
              </a:xfrm>
              <a:custGeom>
                <a:avLst/>
                <a:gdLst/>
                <a:ahLst/>
                <a:cxnLst/>
                <a:rect l="l" t="t" r="r" b="b"/>
                <a:pathLst>
                  <a:path w="461591" h="373901" extrusionOk="0">
                    <a:moveTo>
                      <a:pt x="438035" y="254422"/>
                    </a:moveTo>
                    <a:lnTo>
                      <a:pt x="424052" y="240440"/>
                    </a:lnTo>
                    <a:lnTo>
                      <a:pt x="412593" y="251898"/>
                    </a:lnTo>
                    <a:lnTo>
                      <a:pt x="359121" y="251898"/>
                    </a:lnTo>
                    <a:lnTo>
                      <a:pt x="291693" y="184477"/>
                    </a:lnTo>
                    <a:lnTo>
                      <a:pt x="266034" y="184477"/>
                    </a:lnTo>
                    <a:lnTo>
                      <a:pt x="238672" y="105401"/>
                    </a:lnTo>
                    <a:lnTo>
                      <a:pt x="347031" y="61509"/>
                    </a:lnTo>
                    <a:lnTo>
                      <a:pt x="379388" y="130624"/>
                    </a:lnTo>
                    <a:lnTo>
                      <a:pt x="366234" y="130624"/>
                    </a:lnTo>
                    <a:lnTo>
                      <a:pt x="366234" y="207988"/>
                    </a:lnTo>
                    <a:lnTo>
                      <a:pt x="372996" y="207988"/>
                    </a:lnTo>
                    <a:cubicBezTo>
                      <a:pt x="406687" y="207988"/>
                      <a:pt x="434086" y="180583"/>
                      <a:pt x="434086" y="146896"/>
                    </a:cubicBezTo>
                    <a:lnTo>
                      <a:pt x="434086" y="130615"/>
                    </a:lnTo>
                    <a:lnTo>
                      <a:pt x="420500" y="130615"/>
                    </a:lnTo>
                    <a:lnTo>
                      <a:pt x="420500" y="123854"/>
                    </a:lnTo>
                    <a:cubicBezTo>
                      <a:pt x="420500" y="117084"/>
                      <a:pt x="417164" y="111090"/>
                      <a:pt x="412052" y="107403"/>
                    </a:cubicBezTo>
                    <a:lnTo>
                      <a:pt x="368506" y="11794"/>
                    </a:lnTo>
                    <a:cubicBezTo>
                      <a:pt x="358057" y="-9985"/>
                      <a:pt x="325582" y="832"/>
                      <a:pt x="330261" y="24459"/>
                    </a:cubicBezTo>
                    <a:lnTo>
                      <a:pt x="225373" y="66954"/>
                    </a:lnTo>
                    <a:lnTo>
                      <a:pt x="214537" y="35655"/>
                    </a:lnTo>
                    <a:lnTo>
                      <a:pt x="87605" y="35655"/>
                    </a:lnTo>
                    <a:lnTo>
                      <a:pt x="87605" y="49177"/>
                    </a:lnTo>
                    <a:lnTo>
                      <a:pt x="101129" y="49177"/>
                    </a:lnTo>
                    <a:lnTo>
                      <a:pt x="101129" y="89391"/>
                    </a:lnTo>
                    <a:lnTo>
                      <a:pt x="114652" y="89391"/>
                    </a:lnTo>
                    <a:lnTo>
                      <a:pt x="114652" y="49177"/>
                    </a:lnTo>
                    <a:lnTo>
                      <a:pt x="128176" y="49177"/>
                    </a:lnTo>
                    <a:lnTo>
                      <a:pt x="128176" y="157443"/>
                    </a:lnTo>
                    <a:lnTo>
                      <a:pt x="114652" y="157443"/>
                    </a:lnTo>
                    <a:lnTo>
                      <a:pt x="114652" y="103310"/>
                    </a:lnTo>
                    <a:lnTo>
                      <a:pt x="101129" y="103310"/>
                    </a:lnTo>
                    <a:lnTo>
                      <a:pt x="101129" y="161688"/>
                    </a:lnTo>
                    <a:lnTo>
                      <a:pt x="74370" y="188453"/>
                    </a:lnTo>
                    <a:lnTo>
                      <a:pt x="74370" y="211936"/>
                    </a:lnTo>
                    <a:cubicBezTo>
                      <a:pt x="32781" y="215380"/>
                      <a:pt x="0" y="250320"/>
                      <a:pt x="0" y="292779"/>
                    </a:cubicBezTo>
                    <a:cubicBezTo>
                      <a:pt x="0" y="337509"/>
                      <a:pt x="36396" y="373901"/>
                      <a:pt x="81132" y="373901"/>
                    </a:cubicBezTo>
                    <a:cubicBezTo>
                      <a:pt x="123596" y="373901"/>
                      <a:pt x="158531" y="341115"/>
                      <a:pt x="161984" y="299540"/>
                    </a:cubicBezTo>
                    <a:lnTo>
                      <a:pt x="225347" y="299540"/>
                    </a:lnTo>
                    <a:cubicBezTo>
                      <a:pt x="224400" y="303804"/>
                      <a:pt x="223886" y="308230"/>
                      <a:pt x="223886" y="312773"/>
                    </a:cubicBezTo>
                    <a:cubicBezTo>
                      <a:pt x="223886" y="346353"/>
                      <a:pt x="251212" y="373676"/>
                      <a:pt x="284796" y="373676"/>
                    </a:cubicBezTo>
                    <a:cubicBezTo>
                      <a:pt x="318379" y="373676"/>
                      <a:pt x="345706" y="346353"/>
                      <a:pt x="345706" y="312773"/>
                    </a:cubicBezTo>
                    <a:cubicBezTo>
                      <a:pt x="345706" y="281475"/>
                      <a:pt x="321967" y="255630"/>
                      <a:pt x="291558" y="252258"/>
                    </a:cubicBezTo>
                    <a:lnTo>
                      <a:pt x="291558" y="203462"/>
                    </a:lnTo>
                    <a:lnTo>
                      <a:pt x="376323" y="288218"/>
                    </a:lnTo>
                    <a:lnTo>
                      <a:pt x="362006" y="302533"/>
                    </a:lnTo>
                    <a:lnTo>
                      <a:pt x="433283" y="373802"/>
                    </a:lnTo>
                    <a:cubicBezTo>
                      <a:pt x="468616" y="343865"/>
                      <a:pt x="471636" y="286820"/>
                      <a:pt x="438035" y="254422"/>
                    </a:cubicBezTo>
                    <a:lnTo>
                      <a:pt x="438035" y="254422"/>
                    </a:lnTo>
                    <a:close/>
                    <a:moveTo>
                      <a:pt x="379749" y="193979"/>
                    </a:moveTo>
                    <a:lnTo>
                      <a:pt x="379749" y="144128"/>
                    </a:lnTo>
                    <a:lnTo>
                      <a:pt x="420562" y="144128"/>
                    </a:lnTo>
                    <a:cubicBezTo>
                      <a:pt x="420562" y="173768"/>
                      <a:pt x="402783" y="190688"/>
                      <a:pt x="379749" y="193979"/>
                    </a:cubicBezTo>
                    <a:close/>
                    <a:moveTo>
                      <a:pt x="393443" y="130615"/>
                    </a:moveTo>
                    <a:lnTo>
                      <a:pt x="393443" y="123854"/>
                    </a:lnTo>
                    <a:cubicBezTo>
                      <a:pt x="393443" y="120122"/>
                      <a:pt x="396472" y="117093"/>
                      <a:pt x="400205" y="117093"/>
                    </a:cubicBezTo>
                    <a:cubicBezTo>
                      <a:pt x="403928" y="117093"/>
                      <a:pt x="406967" y="120122"/>
                      <a:pt x="406967" y="123854"/>
                    </a:cubicBezTo>
                    <a:lnTo>
                      <a:pt x="406967" y="130615"/>
                    </a:lnTo>
                    <a:lnTo>
                      <a:pt x="393443" y="130615"/>
                    </a:lnTo>
                    <a:close/>
                    <a:moveTo>
                      <a:pt x="344371" y="16571"/>
                    </a:moveTo>
                    <a:cubicBezTo>
                      <a:pt x="346995" y="12082"/>
                      <a:pt x="354198" y="12623"/>
                      <a:pt x="356200" y="17392"/>
                    </a:cubicBezTo>
                    <a:lnTo>
                      <a:pt x="395688" y="104085"/>
                    </a:lnTo>
                    <a:cubicBezTo>
                      <a:pt x="391442" y="105059"/>
                      <a:pt x="387691" y="107367"/>
                      <a:pt x="384924" y="110549"/>
                    </a:cubicBezTo>
                    <a:lnTo>
                      <a:pt x="343956" y="23044"/>
                    </a:lnTo>
                    <a:cubicBezTo>
                      <a:pt x="342956" y="20917"/>
                      <a:pt x="343100" y="18555"/>
                      <a:pt x="344371" y="16571"/>
                    </a:cubicBezTo>
                    <a:close/>
                    <a:moveTo>
                      <a:pt x="335518" y="36917"/>
                    </a:moveTo>
                    <a:lnTo>
                      <a:pt x="341288" y="49240"/>
                    </a:lnTo>
                    <a:lnTo>
                      <a:pt x="234245" y="92601"/>
                    </a:lnTo>
                    <a:lnTo>
                      <a:pt x="229791" y="79737"/>
                    </a:lnTo>
                    <a:lnTo>
                      <a:pt x="335518" y="36917"/>
                    </a:lnTo>
                    <a:close/>
                    <a:moveTo>
                      <a:pt x="141681" y="49168"/>
                    </a:moveTo>
                    <a:lnTo>
                      <a:pt x="204899" y="49168"/>
                    </a:lnTo>
                    <a:lnTo>
                      <a:pt x="251717" y="184477"/>
                    </a:lnTo>
                    <a:lnTo>
                      <a:pt x="192042" y="184477"/>
                    </a:lnTo>
                    <a:lnTo>
                      <a:pt x="164860" y="157434"/>
                    </a:lnTo>
                    <a:lnTo>
                      <a:pt x="141681" y="157434"/>
                    </a:lnTo>
                    <a:lnTo>
                      <a:pt x="141681" y="49168"/>
                    </a:lnTo>
                    <a:lnTo>
                      <a:pt x="141681" y="49168"/>
                    </a:lnTo>
                    <a:close/>
                    <a:moveTo>
                      <a:pt x="120593" y="347597"/>
                    </a:moveTo>
                    <a:lnTo>
                      <a:pt x="113805" y="335842"/>
                    </a:lnTo>
                    <a:lnTo>
                      <a:pt x="102094" y="342602"/>
                    </a:lnTo>
                    <a:lnTo>
                      <a:pt x="108891" y="354367"/>
                    </a:lnTo>
                    <a:cubicBezTo>
                      <a:pt x="102364" y="357314"/>
                      <a:pt x="95305" y="359279"/>
                      <a:pt x="87876" y="360019"/>
                    </a:cubicBezTo>
                    <a:lnTo>
                      <a:pt x="87876" y="346407"/>
                    </a:lnTo>
                    <a:lnTo>
                      <a:pt x="74352" y="346407"/>
                    </a:lnTo>
                    <a:lnTo>
                      <a:pt x="74352" y="360019"/>
                    </a:lnTo>
                    <a:cubicBezTo>
                      <a:pt x="66932" y="359279"/>
                      <a:pt x="59864" y="357323"/>
                      <a:pt x="53337" y="354367"/>
                    </a:cubicBezTo>
                    <a:lnTo>
                      <a:pt x="60135" y="342602"/>
                    </a:lnTo>
                    <a:lnTo>
                      <a:pt x="48423" y="335842"/>
                    </a:lnTo>
                    <a:lnTo>
                      <a:pt x="41634" y="347597"/>
                    </a:lnTo>
                    <a:cubicBezTo>
                      <a:pt x="35720" y="343333"/>
                      <a:pt x="30527" y="338140"/>
                      <a:pt x="26263" y="332227"/>
                    </a:cubicBezTo>
                    <a:lnTo>
                      <a:pt x="38019" y="325439"/>
                    </a:lnTo>
                    <a:lnTo>
                      <a:pt x="31257" y="313729"/>
                    </a:lnTo>
                    <a:lnTo>
                      <a:pt x="19492" y="320526"/>
                    </a:lnTo>
                    <a:cubicBezTo>
                      <a:pt x="16544" y="313999"/>
                      <a:pt x="14578" y="306941"/>
                      <a:pt x="13839" y="299522"/>
                    </a:cubicBezTo>
                    <a:lnTo>
                      <a:pt x="27453" y="299522"/>
                    </a:lnTo>
                    <a:lnTo>
                      <a:pt x="27453" y="286000"/>
                    </a:lnTo>
                    <a:lnTo>
                      <a:pt x="13839" y="286000"/>
                    </a:lnTo>
                    <a:cubicBezTo>
                      <a:pt x="14578" y="278581"/>
                      <a:pt x="16544" y="271513"/>
                      <a:pt x="19492" y="264996"/>
                    </a:cubicBezTo>
                    <a:lnTo>
                      <a:pt x="31257" y="271793"/>
                    </a:lnTo>
                    <a:lnTo>
                      <a:pt x="38019" y="260083"/>
                    </a:lnTo>
                    <a:lnTo>
                      <a:pt x="26263" y="253295"/>
                    </a:lnTo>
                    <a:cubicBezTo>
                      <a:pt x="30527" y="247381"/>
                      <a:pt x="35720" y="242189"/>
                      <a:pt x="41634" y="237925"/>
                    </a:cubicBezTo>
                    <a:lnTo>
                      <a:pt x="48423" y="249680"/>
                    </a:lnTo>
                    <a:lnTo>
                      <a:pt x="60135" y="242919"/>
                    </a:lnTo>
                    <a:lnTo>
                      <a:pt x="53337" y="231155"/>
                    </a:lnTo>
                    <a:cubicBezTo>
                      <a:pt x="59864" y="228207"/>
                      <a:pt x="66923" y="226242"/>
                      <a:pt x="74343" y="225503"/>
                    </a:cubicBezTo>
                    <a:lnTo>
                      <a:pt x="74343" y="239115"/>
                    </a:lnTo>
                    <a:lnTo>
                      <a:pt x="87867" y="239115"/>
                    </a:lnTo>
                    <a:lnTo>
                      <a:pt x="87867" y="225503"/>
                    </a:lnTo>
                    <a:cubicBezTo>
                      <a:pt x="95286" y="226242"/>
                      <a:pt x="102355" y="228198"/>
                      <a:pt x="108882" y="231155"/>
                    </a:cubicBezTo>
                    <a:lnTo>
                      <a:pt x="102084" y="242919"/>
                    </a:lnTo>
                    <a:lnTo>
                      <a:pt x="113796" y="249680"/>
                    </a:lnTo>
                    <a:lnTo>
                      <a:pt x="120584" y="237925"/>
                    </a:lnTo>
                    <a:cubicBezTo>
                      <a:pt x="126499" y="242189"/>
                      <a:pt x="131692" y="247390"/>
                      <a:pt x="135956" y="253295"/>
                    </a:cubicBezTo>
                    <a:lnTo>
                      <a:pt x="124200" y="260083"/>
                    </a:lnTo>
                    <a:lnTo>
                      <a:pt x="130961" y="271793"/>
                    </a:lnTo>
                    <a:lnTo>
                      <a:pt x="142727" y="264996"/>
                    </a:lnTo>
                    <a:cubicBezTo>
                      <a:pt x="145675" y="271522"/>
                      <a:pt x="147640" y="278581"/>
                      <a:pt x="148380" y="286000"/>
                    </a:cubicBezTo>
                    <a:lnTo>
                      <a:pt x="134766" y="286000"/>
                    </a:lnTo>
                    <a:lnTo>
                      <a:pt x="134766" y="299522"/>
                    </a:lnTo>
                    <a:lnTo>
                      <a:pt x="148380" y="299522"/>
                    </a:lnTo>
                    <a:cubicBezTo>
                      <a:pt x="147640" y="306941"/>
                      <a:pt x="145675" y="314008"/>
                      <a:pt x="142727" y="320526"/>
                    </a:cubicBezTo>
                    <a:lnTo>
                      <a:pt x="130961" y="313729"/>
                    </a:lnTo>
                    <a:lnTo>
                      <a:pt x="124200" y="325439"/>
                    </a:lnTo>
                    <a:lnTo>
                      <a:pt x="135956" y="332227"/>
                    </a:lnTo>
                    <a:cubicBezTo>
                      <a:pt x="131701" y="338131"/>
                      <a:pt x="126499" y="343333"/>
                      <a:pt x="120593" y="347597"/>
                    </a:cubicBezTo>
                    <a:lnTo>
                      <a:pt x="120593" y="347597"/>
                    </a:lnTo>
                    <a:close/>
                    <a:moveTo>
                      <a:pt x="161966" y="286000"/>
                    </a:moveTo>
                    <a:cubicBezTo>
                      <a:pt x="158702" y="246651"/>
                      <a:pt x="127238" y="215181"/>
                      <a:pt x="87876" y="211918"/>
                    </a:cubicBezTo>
                    <a:lnTo>
                      <a:pt x="87876" y="194033"/>
                    </a:lnTo>
                    <a:lnTo>
                      <a:pt x="110956" y="170956"/>
                    </a:lnTo>
                    <a:lnTo>
                      <a:pt x="159271" y="170956"/>
                    </a:lnTo>
                    <a:lnTo>
                      <a:pt x="186453" y="197999"/>
                    </a:lnTo>
                    <a:lnTo>
                      <a:pt x="277998" y="197999"/>
                    </a:lnTo>
                    <a:lnTo>
                      <a:pt x="277998" y="252240"/>
                    </a:lnTo>
                    <a:cubicBezTo>
                      <a:pt x="256910" y="254584"/>
                      <a:pt x="239032" y="267727"/>
                      <a:pt x="230053" y="286009"/>
                    </a:cubicBezTo>
                    <a:lnTo>
                      <a:pt x="161966" y="286009"/>
                    </a:lnTo>
                    <a:close/>
                    <a:moveTo>
                      <a:pt x="332155" y="312746"/>
                    </a:moveTo>
                    <a:cubicBezTo>
                      <a:pt x="332155" y="338871"/>
                      <a:pt x="310896" y="360127"/>
                      <a:pt x="284769" y="360127"/>
                    </a:cubicBezTo>
                    <a:cubicBezTo>
                      <a:pt x="258641" y="360127"/>
                      <a:pt x="237382" y="338871"/>
                      <a:pt x="237382" y="312746"/>
                    </a:cubicBezTo>
                    <a:cubicBezTo>
                      <a:pt x="237382" y="286622"/>
                      <a:pt x="258641" y="265365"/>
                      <a:pt x="284769" y="265365"/>
                    </a:cubicBezTo>
                    <a:cubicBezTo>
                      <a:pt x="310896" y="265365"/>
                      <a:pt x="332155" y="286622"/>
                      <a:pt x="332155" y="312746"/>
                    </a:cubicBezTo>
                    <a:close/>
                    <a:moveTo>
                      <a:pt x="372644" y="265420"/>
                    </a:moveTo>
                    <a:lnTo>
                      <a:pt x="399078" y="265420"/>
                    </a:lnTo>
                    <a:lnTo>
                      <a:pt x="385861" y="278635"/>
                    </a:lnTo>
                    <a:lnTo>
                      <a:pt x="372644" y="265420"/>
                    </a:lnTo>
                    <a:close/>
                    <a:moveTo>
                      <a:pt x="433022" y="354421"/>
                    </a:moveTo>
                    <a:lnTo>
                      <a:pt x="381101" y="302506"/>
                    </a:lnTo>
                    <a:lnTo>
                      <a:pt x="424060" y="259560"/>
                    </a:lnTo>
                    <a:cubicBezTo>
                      <a:pt x="451802" y="282872"/>
                      <a:pt x="456616" y="326602"/>
                      <a:pt x="433022" y="354421"/>
                    </a:cubicBezTo>
                    <a:lnTo>
                      <a:pt x="433022" y="35442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5" name="Google Shape;895;p60"/>
              <p:cNvSpPr/>
              <p:nvPr/>
            </p:nvSpPr>
            <p:spPr>
              <a:xfrm>
                <a:off x="4759548" y="3416644"/>
                <a:ext cx="11900" cy="11898"/>
              </a:xfrm>
              <a:custGeom>
                <a:avLst/>
                <a:gdLst/>
                <a:ahLst/>
                <a:cxnLst/>
                <a:rect l="l" t="t" r="r" b="b"/>
                <a:pathLst>
                  <a:path w="13523" h="13521" extrusionOk="0">
                    <a:moveTo>
                      <a:pt x="0" y="0"/>
                    </a:moveTo>
                    <a:lnTo>
                      <a:pt x="13523" y="0"/>
                    </a:lnTo>
                    <a:lnTo>
                      <a:pt x="13523" y="13522"/>
                    </a:lnTo>
                    <a:lnTo>
                      <a:pt x="0" y="13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96" name="Google Shape;896;p60"/>
            <p:cNvSpPr/>
            <p:nvPr/>
          </p:nvSpPr>
          <p:spPr>
            <a:xfrm>
              <a:off x="4767925" y="3490600"/>
              <a:ext cx="130800" cy="1308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Blinker"/>
                <a:ea typeface="Blinker"/>
                <a:cs typeface="Blinker"/>
                <a:sym typeface="Blinker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C1BCD236-95B3-5432-C986-A6953A5657F5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موضوع خود</a:t>
            </a:r>
            <a:r>
              <a:rPr lang="fa-IR" sz="2000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را در این قسمت وارد نمایید</a:t>
            </a:r>
            <a:endParaRPr lang="en-US" sz="2000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8184CD5-7EFA-79E1-F63D-771112C4FE4E}"/>
              </a:ext>
            </a:extLst>
          </p:cNvPr>
          <p:cNvSpPr txBox="1"/>
          <p:nvPr/>
        </p:nvSpPr>
        <p:spPr>
          <a:xfrm>
            <a:off x="6321190" y="1144824"/>
            <a:ext cx="2474392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4664540-BC84-ABA5-158F-4BE86849E3E0}"/>
              </a:ext>
            </a:extLst>
          </p:cNvPr>
          <p:cNvSpPr txBox="1"/>
          <p:nvPr/>
        </p:nvSpPr>
        <p:spPr>
          <a:xfrm>
            <a:off x="6321190" y="2270263"/>
            <a:ext cx="2474392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23BEA66-ADAB-5320-1774-085CDE9A1984}"/>
              </a:ext>
            </a:extLst>
          </p:cNvPr>
          <p:cNvSpPr txBox="1"/>
          <p:nvPr/>
        </p:nvSpPr>
        <p:spPr>
          <a:xfrm>
            <a:off x="6321190" y="3395702"/>
            <a:ext cx="2474392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8" name="Google Shape;958;p6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260726" y="949500"/>
            <a:ext cx="3170049" cy="3654499"/>
          </a:xfrm>
          <a:prstGeom prst="rect">
            <a:avLst/>
          </a:prstGeom>
          <a:noFill/>
          <a:ln>
            <a:noFill/>
          </a:ln>
        </p:spPr>
      </p:pic>
      <p:sp>
        <p:nvSpPr>
          <p:cNvPr id="960" name="Google Shape;960;p63"/>
          <p:cNvSpPr txBox="1"/>
          <p:nvPr/>
        </p:nvSpPr>
        <p:spPr>
          <a:xfrm>
            <a:off x="2922975" y="1412050"/>
            <a:ext cx="1821600" cy="62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Kdam Thmor Pro"/>
                <a:ea typeface="Kdam Thmor Pro"/>
                <a:cs typeface="Kdam Thmor Pro"/>
                <a:sym typeface="Kdam Thmor Pro"/>
              </a:rPr>
              <a:t>Organic</a:t>
            </a:r>
            <a:endParaRPr sz="2400">
              <a:solidFill>
                <a:schemeClr val="dk1"/>
              </a:solidFill>
              <a:latin typeface="Kdam Thmor Pro"/>
              <a:ea typeface="Kdam Thmor Pro"/>
              <a:cs typeface="Kdam Thmor Pro"/>
              <a:sym typeface="Kdam Thmor Pro"/>
            </a:endParaRPr>
          </a:p>
        </p:txBody>
      </p:sp>
      <p:sp>
        <p:nvSpPr>
          <p:cNvPr id="962" name="Google Shape;962;p63"/>
          <p:cNvSpPr txBox="1"/>
          <p:nvPr/>
        </p:nvSpPr>
        <p:spPr>
          <a:xfrm>
            <a:off x="2922975" y="2167700"/>
            <a:ext cx="1821600" cy="62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Kdam Thmor Pro"/>
                <a:ea typeface="Kdam Thmor Pro"/>
                <a:cs typeface="Kdam Thmor Pro"/>
                <a:sym typeface="Kdam Thmor Pro"/>
              </a:rPr>
              <a:t>Topsoil</a:t>
            </a:r>
            <a:endParaRPr sz="2400">
              <a:solidFill>
                <a:schemeClr val="dk1"/>
              </a:solidFill>
              <a:latin typeface="Kdam Thmor Pro"/>
              <a:ea typeface="Kdam Thmor Pro"/>
              <a:cs typeface="Kdam Thmor Pro"/>
              <a:sym typeface="Kdam Thmor Pro"/>
            </a:endParaRPr>
          </a:p>
        </p:txBody>
      </p:sp>
      <p:sp>
        <p:nvSpPr>
          <p:cNvPr id="964" name="Google Shape;964;p63"/>
          <p:cNvSpPr txBox="1"/>
          <p:nvPr/>
        </p:nvSpPr>
        <p:spPr>
          <a:xfrm>
            <a:off x="2922975" y="2923350"/>
            <a:ext cx="1821600" cy="62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Kdam Thmor Pro"/>
                <a:ea typeface="Kdam Thmor Pro"/>
                <a:cs typeface="Kdam Thmor Pro"/>
                <a:sym typeface="Kdam Thmor Pro"/>
              </a:rPr>
              <a:t>Subsoil</a:t>
            </a:r>
            <a:endParaRPr sz="2400">
              <a:solidFill>
                <a:schemeClr val="dk1"/>
              </a:solidFill>
              <a:latin typeface="Kdam Thmor Pro"/>
              <a:ea typeface="Kdam Thmor Pro"/>
              <a:cs typeface="Kdam Thmor Pro"/>
              <a:sym typeface="Kdam Thmor Pro"/>
            </a:endParaRPr>
          </a:p>
        </p:txBody>
      </p:sp>
      <p:sp>
        <p:nvSpPr>
          <p:cNvPr id="966" name="Google Shape;966;p63"/>
          <p:cNvSpPr txBox="1"/>
          <p:nvPr/>
        </p:nvSpPr>
        <p:spPr>
          <a:xfrm>
            <a:off x="2922975" y="3679000"/>
            <a:ext cx="1821600" cy="62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Kdam Thmor Pro"/>
                <a:ea typeface="Kdam Thmor Pro"/>
                <a:cs typeface="Kdam Thmor Pro"/>
                <a:sym typeface="Kdam Thmor Pro"/>
              </a:rPr>
              <a:t>Bedrock</a:t>
            </a:r>
            <a:endParaRPr sz="2400">
              <a:solidFill>
                <a:schemeClr val="dk1"/>
              </a:solidFill>
              <a:latin typeface="Kdam Thmor Pro"/>
              <a:ea typeface="Kdam Thmor Pro"/>
              <a:cs typeface="Kdam Thmor Pro"/>
              <a:sym typeface="Kdam Thmor Pro"/>
            </a:endParaRPr>
          </a:p>
        </p:txBody>
      </p:sp>
      <p:cxnSp>
        <p:nvCxnSpPr>
          <p:cNvPr id="967" name="Google Shape;967;p63"/>
          <p:cNvCxnSpPr>
            <a:stCxn id="960" idx="3"/>
          </p:cNvCxnSpPr>
          <p:nvPr/>
        </p:nvCxnSpPr>
        <p:spPr>
          <a:xfrm>
            <a:off x="4744575" y="1724950"/>
            <a:ext cx="9912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968" name="Google Shape;968;p63"/>
          <p:cNvCxnSpPr>
            <a:stCxn id="962" idx="3"/>
          </p:cNvCxnSpPr>
          <p:nvPr/>
        </p:nvCxnSpPr>
        <p:spPr>
          <a:xfrm>
            <a:off x="4744575" y="2480600"/>
            <a:ext cx="12006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969" name="Google Shape;969;p63"/>
          <p:cNvCxnSpPr>
            <a:stCxn id="964" idx="3"/>
          </p:cNvCxnSpPr>
          <p:nvPr/>
        </p:nvCxnSpPr>
        <p:spPr>
          <a:xfrm>
            <a:off x="4744575" y="3236250"/>
            <a:ext cx="16452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970" name="Google Shape;970;p63"/>
          <p:cNvCxnSpPr>
            <a:stCxn id="966" idx="3"/>
          </p:cNvCxnSpPr>
          <p:nvPr/>
        </p:nvCxnSpPr>
        <p:spPr>
          <a:xfrm>
            <a:off x="4744575" y="3991900"/>
            <a:ext cx="18612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C3321951-F5FF-E619-1A6E-83C4574EBEC9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موضوع خود</a:t>
            </a:r>
            <a:r>
              <a:rPr lang="fa-IR" sz="2000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را در این قسمت وارد نمایید</a:t>
            </a:r>
            <a:endParaRPr lang="en-US" sz="2000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2E9FD34-126D-0CFE-A98E-7FDB9CA84984}"/>
              </a:ext>
            </a:extLst>
          </p:cNvPr>
          <p:cNvSpPr txBox="1"/>
          <p:nvPr/>
        </p:nvSpPr>
        <p:spPr>
          <a:xfrm>
            <a:off x="498351" y="1282200"/>
            <a:ext cx="2474392" cy="727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8D87A79-EAAA-4CB9-13E9-59F47A685C3E}"/>
              </a:ext>
            </a:extLst>
          </p:cNvPr>
          <p:cNvSpPr txBox="1"/>
          <p:nvPr/>
        </p:nvSpPr>
        <p:spPr>
          <a:xfrm>
            <a:off x="498351" y="2051893"/>
            <a:ext cx="2474392" cy="727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D298574-7C0C-77C6-A356-58B274C26B99}"/>
              </a:ext>
            </a:extLst>
          </p:cNvPr>
          <p:cNvSpPr txBox="1"/>
          <p:nvPr/>
        </p:nvSpPr>
        <p:spPr>
          <a:xfrm>
            <a:off x="498351" y="2821586"/>
            <a:ext cx="2474392" cy="727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C0983CD-8864-BAEF-4851-A2CB088A04F9}"/>
              </a:ext>
            </a:extLst>
          </p:cNvPr>
          <p:cNvSpPr txBox="1"/>
          <p:nvPr/>
        </p:nvSpPr>
        <p:spPr>
          <a:xfrm>
            <a:off x="498351" y="3591279"/>
            <a:ext cx="2474392" cy="727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5" name="Google Shape;1005;p66"/>
          <p:cNvPicPr preferRelativeResize="0"/>
          <p:nvPr/>
        </p:nvPicPr>
        <p:blipFill rotWithShape="1">
          <a:blip r:embed="rId3">
            <a:alphaModFix/>
          </a:blip>
          <a:srcRect l="14636" t="19046" r="10992" b="33936"/>
          <a:stretch/>
        </p:blipFill>
        <p:spPr>
          <a:xfrm>
            <a:off x="1956350" y="1504713"/>
            <a:ext cx="1759500" cy="1668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06" name="Google Shape;1006;p66"/>
          <p:cNvPicPr preferRelativeResize="0"/>
          <p:nvPr/>
        </p:nvPicPr>
        <p:blipFill rotWithShape="1">
          <a:blip r:embed="rId4">
            <a:alphaModFix/>
          </a:blip>
          <a:srcRect l="25243" r="21442" b="24133"/>
          <a:stretch/>
        </p:blipFill>
        <p:spPr>
          <a:xfrm>
            <a:off x="5428330" y="1504713"/>
            <a:ext cx="1759500" cy="1668900"/>
          </a:xfrm>
          <a:prstGeom prst="rect">
            <a:avLst/>
          </a:prstGeom>
          <a:noFill/>
          <a:ln>
            <a:noFill/>
          </a:ln>
        </p:spPr>
      </p:pic>
      <p:sp>
        <p:nvSpPr>
          <p:cNvPr id="1007" name="Google Shape;1007;p66"/>
          <p:cNvSpPr/>
          <p:nvPr/>
        </p:nvSpPr>
        <p:spPr>
          <a:xfrm>
            <a:off x="1605156" y="2359061"/>
            <a:ext cx="698100" cy="697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sp>
        <p:nvSpPr>
          <p:cNvPr id="1008" name="Google Shape;1008;p66"/>
          <p:cNvSpPr/>
          <p:nvPr/>
        </p:nvSpPr>
        <p:spPr>
          <a:xfrm>
            <a:off x="6840919" y="2358911"/>
            <a:ext cx="698100" cy="6981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grpSp>
        <p:nvGrpSpPr>
          <p:cNvPr id="1009" name="Google Shape;1009;p66"/>
          <p:cNvGrpSpPr/>
          <p:nvPr/>
        </p:nvGrpSpPr>
        <p:grpSpPr>
          <a:xfrm>
            <a:off x="6975150" y="2550169"/>
            <a:ext cx="429850" cy="315584"/>
            <a:chOff x="5296749" y="1987061"/>
            <a:chExt cx="406209" cy="298227"/>
          </a:xfrm>
        </p:grpSpPr>
        <p:sp>
          <p:nvSpPr>
            <p:cNvPr id="1010" name="Google Shape;1010;p66"/>
            <p:cNvSpPr/>
            <p:nvPr/>
          </p:nvSpPr>
          <p:spPr>
            <a:xfrm>
              <a:off x="5338476" y="2183739"/>
              <a:ext cx="59471" cy="59464"/>
            </a:xfrm>
            <a:custGeom>
              <a:avLst/>
              <a:gdLst/>
              <a:ahLst/>
              <a:cxnLst/>
              <a:rect l="l" t="t" r="r" b="b"/>
              <a:pathLst>
                <a:path w="67581" h="67573" extrusionOk="0">
                  <a:moveTo>
                    <a:pt x="33791" y="0"/>
                  </a:moveTo>
                  <a:cubicBezTo>
                    <a:pt x="15155" y="0"/>
                    <a:pt x="0" y="15154"/>
                    <a:pt x="0" y="33787"/>
                  </a:cubicBezTo>
                  <a:cubicBezTo>
                    <a:pt x="0" y="52420"/>
                    <a:pt x="15155" y="67573"/>
                    <a:pt x="33791" y="67573"/>
                  </a:cubicBezTo>
                  <a:cubicBezTo>
                    <a:pt x="52426" y="67573"/>
                    <a:pt x="67581" y="52420"/>
                    <a:pt x="67581" y="33787"/>
                  </a:cubicBezTo>
                  <a:cubicBezTo>
                    <a:pt x="67581" y="15154"/>
                    <a:pt x="52417" y="0"/>
                    <a:pt x="33791" y="0"/>
                  </a:cubicBezTo>
                  <a:close/>
                  <a:moveTo>
                    <a:pt x="33791" y="54034"/>
                  </a:moveTo>
                  <a:cubicBezTo>
                    <a:pt x="22629" y="54034"/>
                    <a:pt x="13542" y="44956"/>
                    <a:pt x="13542" y="33787"/>
                  </a:cubicBezTo>
                  <a:cubicBezTo>
                    <a:pt x="13542" y="22627"/>
                    <a:pt x="22620" y="13540"/>
                    <a:pt x="33791" y="13540"/>
                  </a:cubicBezTo>
                  <a:cubicBezTo>
                    <a:pt x="44952" y="13540"/>
                    <a:pt x="54040" y="22627"/>
                    <a:pt x="54040" y="33787"/>
                  </a:cubicBezTo>
                  <a:cubicBezTo>
                    <a:pt x="54040" y="44947"/>
                    <a:pt x="44952" y="54034"/>
                    <a:pt x="33791" y="540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" name="Google Shape;1011;p66"/>
            <p:cNvSpPr/>
            <p:nvPr/>
          </p:nvSpPr>
          <p:spPr>
            <a:xfrm>
              <a:off x="5516826" y="2201167"/>
              <a:ext cx="59804" cy="59798"/>
            </a:xfrm>
            <a:custGeom>
              <a:avLst/>
              <a:gdLst/>
              <a:ahLst/>
              <a:cxnLst/>
              <a:rect l="l" t="t" r="r" b="b"/>
              <a:pathLst>
                <a:path w="67959" h="67952" extrusionOk="0">
                  <a:moveTo>
                    <a:pt x="33980" y="0"/>
                  </a:moveTo>
                  <a:cubicBezTo>
                    <a:pt x="15245" y="0"/>
                    <a:pt x="0" y="15244"/>
                    <a:pt x="0" y="33976"/>
                  </a:cubicBezTo>
                  <a:cubicBezTo>
                    <a:pt x="0" y="52708"/>
                    <a:pt x="15245" y="67952"/>
                    <a:pt x="33980" y="67952"/>
                  </a:cubicBezTo>
                  <a:cubicBezTo>
                    <a:pt x="52714" y="67952"/>
                    <a:pt x="67960" y="52708"/>
                    <a:pt x="67960" y="33976"/>
                  </a:cubicBezTo>
                  <a:cubicBezTo>
                    <a:pt x="67960" y="15244"/>
                    <a:pt x="52714" y="0"/>
                    <a:pt x="33980" y="0"/>
                  </a:cubicBezTo>
                  <a:close/>
                  <a:moveTo>
                    <a:pt x="33980" y="54412"/>
                  </a:moveTo>
                  <a:cubicBezTo>
                    <a:pt x="22710" y="54412"/>
                    <a:pt x="13542" y="45244"/>
                    <a:pt x="13542" y="33976"/>
                  </a:cubicBezTo>
                  <a:cubicBezTo>
                    <a:pt x="13542" y="22708"/>
                    <a:pt x="22710" y="13540"/>
                    <a:pt x="33980" y="13540"/>
                  </a:cubicBezTo>
                  <a:cubicBezTo>
                    <a:pt x="45250" y="13540"/>
                    <a:pt x="54418" y="22708"/>
                    <a:pt x="54418" y="33976"/>
                  </a:cubicBezTo>
                  <a:cubicBezTo>
                    <a:pt x="54418" y="45244"/>
                    <a:pt x="45250" y="54412"/>
                    <a:pt x="33980" y="544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" name="Google Shape;1012;p66"/>
            <p:cNvSpPr/>
            <p:nvPr/>
          </p:nvSpPr>
          <p:spPr>
            <a:xfrm>
              <a:off x="5433723" y="2010688"/>
              <a:ext cx="11916" cy="11914"/>
            </a:xfrm>
            <a:custGeom>
              <a:avLst/>
              <a:gdLst/>
              <a:ahLst/>
              <a:cxnLst/>
              <a:rect l="l" t="t" r="r" b="b"/>
              <a:pathLst>
                <a:path w="13541" h="13539" extrusionOk="0">
                  <a:moveTo>
                    <a:pt x="0" y="0"/>
                  </a:moveTo>
                  <a:lnTo>
                    <a:pt x="13542" y="0"/>
                  </a:lnTo>
                  <a:lnTo>
                    <a:pt x="1354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" name="Google Shape;1013;p66"/>
            <p:cNvSpPr/>
            <p:nvPr/>
          </p:nvSpPr>
          <p:spPr>
            <a:xfrm>
              <a:off x="5296749" y="1987061"/>
              <a:ext cx="406209" cy="298227"/>
            </a:xfrm>
            <a:custGeom>
              <a:avLst/>
              <a:gdLst/>
              <a:ahLst/>
              <a:cxnLst/>
              <a:rect l="l" t="t" r="r" b="b"/>
              <a:pathLst>
                <a:path w="461601" h="338894" extrusionOk="0">
                  <a:moveTo>
                    <a:pt x="454831" y="298338"/>
                  </a:moveTo>
                  <a:cubicBezTo>
                    <a:pt x="435276" y="298338"/>
                    <a:pt x="418940" y="283681"/>
                    <a:pt x="416821" y="264236"/>
                  </a:cubicBezTo>
                  <a:lnTo>
                    <a:pt x="412340" y="223697"/>
                  </a:lnTo>
                  <a:lnTo>
                    <a:pt x="384960" y="223697"/>
                  </a:lnTo>
                  <a:cubicBezTo>
                    <a:pt x="381624" y="212258"/>
                    <a:pt x="366973" y="206038"/>
                    <a:pt x="356326" y="211969"/>
                  </a:cubicBezTo>
                  <a:lnTo>
                    <a:pt x="291639" y="149038"/>
                  </a:lnTo>
                  <a:lnTo>
                    <a:pt x="265520" y="149038"/>
                  </a:lnTo>
                  <a:lnTo>
                    <a:pt x="213951" y="0"/>
                  </a:lnTo>
                  <a:lnTo>
                    <a:pt x="87740" y="0"/>
                  </a:lnTo>
                  <a:lnTo>
                    <a:pt x="87740" y="13540"/>
                  </a:lnTo>
                  <a:lnTo>
                    <a:pt x="101282" y="13540"/>
                  </a:lnTo>
                  <a:lnTo>
                    <a:pt x="101282" y="53817"/>
                  </a:lnTo>
                  <a:lnTo>
                    <a:pt x="114823" y="53817"/>
                  </a:lnTo>
                  <a:lnTo>
                    <a:pt x="114823" y="13540"/>
                  </a:lnTo>
                  <a:lnTo>
                    <a:pt x="128365" y="13540"/>
                  </a:lnTo>
                  <a:lnTo>
                    <a:pt x="128365" y="121959"/>
                  </a:lnTo>
                  <a:lnTo>
                    <a:pt x="114823" y="121959"/>
                  </a:lnTo>
                  <a:lnTo>
                    <a:pt x="114823" y="67745"/>
                  </a:lnTo>
                  <a:lnTo>
                    <a:pt x="101282" y="67745"/>
                  </a:lnTo>
                  <a:lnTo>
                    <a:pt x="101282" y="121959"/>
                  </a:lnTo>
                  <a:lnTo>
                    <a:pt x="20763" y="121959"/>
                  </a:lnTo>
                  <a:lnTo>
                    <a:pt x="20763" y="203297"/>
                  </a:lnTo>
                  <a:cubicBezTo>
                    <a:pt x="7862" y="217685"/>
                    <a:pt x="0" y="236678"/>
                    <a:pt x="0" y="257475"/>
                  </a:cubicBezTo>
                  <a:cubicBezTo>
                    <a:pt x="0" y="302269"/>
                    <a:pt x="36450" y="338715"/>
                    <a:pt x="81249" y="338715"/>
                  </a:cubicBezTo>
                  <a:cubicBezTo>
                    <a:pt x="123767" y="338715"/>
                    <a:pt x="158766" y="305883"/>
                    <a:pt x="162219" y="264245"/>
                  </a:cubicBezTo>
                  <a:lnTo>
                    <a:pt x="224769" y="264245"/>
                  </a:lnTo>
                  <a:cubicBezTo>
                    <a:pt x="223823" y="268509"/>
                    <a:pt x="223300" y="272944"/>
                    <a:pt x="223300" y="277497"/>
                  </a:cubicBezTo>
                  <a:cubicBezTo>
                    <a:pt x="223300" y="311121"/>
                    <a:pt x="250662" y="338480"/>
                    <a:pt x="284291" y="338480"/>
                  </a:cubicBezTo>
                  <a:cubicBezTo>
                    <a:pt x="317919" y="338480"/>
                    <a:pt x="345282" y="311121"/>
                    <a:pt x="345282" y="277497"/>
                  </a:cubicBezTo>
                  <a:cubicBezTo>
                    <a:pt x="345282" y="263632"/>
                    <a:pt x="340504" y="250065"/>
                    <a:pt x="331830" y="239293"/>
                  </a:cubicBezTo>
                  <a:lnTo>
                    <a:pt x="321282" y="247784"/>
                  </a:lnTo>
                  <a:cubicBezTo>
                    <a:pt x="328125" y="256285"/>
                    <a:pt x="331740" y="266562"/>
                    <a:pt x="331740" y="277506"/>
                  </a:cubicBezTo>
                  <a:cubicBezTo>
                    <a:pt x="331740" y="303666"/>
                    <a:pt x="310454" y="324958"/>
                    <a:pt x="284291" y="324958"/>
                  </a:cubicBezTo>
                  <a:cubicBezTo>
                    <a:pt x="258127" y="324958"/>
                    <a:pt x="236832" y="303675"/>
                    <a:pt x="236832" y="277506"/>
                  </a:cubicBezTo>
                  <a:cubicBezTo>
                    <a:pt x="236832" y="251345"/>
                    <a:pt x="258118" y="230053"/>
                    <a:pt x="284291" y="230053"/>
                  </a:cubicBezTo>
                  <a:cubicBezTo>
                    <a:pt x="294163" y="230053"/>
                    <a:pt x="303620" y="233054"/>
                    <a:pt x="311644" y="238725"/>
                  </a:cubicBezTo>
                  <a:lnTo>
                    <a:pt x="319461" y="227673"/>
                  </a:lnTo>
                  <a:cubicBezTo>
                    <a:pt x="310986" y="221687"/>
                    <a:pt x="301276" y="218018"/>
                    <a:pt x="291053" y="216891"/>
                  </a:cubicBezTo>
                  <a:lnTo>
                    <a:pt x="291053" y="167365"/>
                  </a:lnTo>
                  <a:lnTo>
                    <a:pt x="347058" y="221849"/>
                  </a:lnTo>
                  <a:cubicBezTo>
                    <a:pt x="342135" y="232288"/>
                    <a:pt x="348203" y="245711"/>
                    <a:pt x="358886" y="249146"/>
                  </a:cubicBezTo>
                  <a:lnTo>
                    <a:pt x="358886" y="279128"/>
                  </a:lnTo>
                  <a:cubicBezTo>
                    <a:pt x="358886" y="312086"/>
                    <a:pt x="385699" y="338895"/>
                    <a:pt x="418660" y="338895"/>
                  </a:cubicBezTo>
                  <a:lnTo>
                    <a:pt x="461602" y="338895"/>
                  </a:lnTo>
                  <a:lnTo>
                    <a:pt x="461602" y="298347"/>
                  </a:lnTo>
                  <a:lnTo>
                    <a:pt x="454831" y="298338"/>
                  </a:lnTo>
                  <a:lnTo>
                    <a:pt x="454831" y="298338"/>
                  </a:lnTo>
                  <a:close/>
                  <a:moveTo>
                    <a:pt x="141898" y="13540"/>
                  </a:moveTo>
                  <a:lnTo>
                    <a:pt x="204304" y="13540"/>
                  </a:lnTo>
                  <a:lnTo>
                    <a:pt x="251194" y="149038"/>
                  </a:lnTo>
                  <a:lnTo>
                    <a:pt x="192331" y="149038"/>
                  </a:lnTo>
                  <a:lnTo>
                    <a:pt x="165104" y="121959"/>
                  </a:lnTo>
                  <a:lnTo>
                    <a:pt x="141898" y="121959"/>
                  </a:lnTo>
                  <a:lnTo>
                    <a:pt x="141898" y="13540"/>
                  </a:lnTo>
                  <a:lnTo>
                    <a:pt x="141898" y="13540"/>
                  </a:lnTo>
                  <a:close/>
                  <a:moveTo>
                    <a:pt x="159523" y="135499"/>
                  </a:moveTo>
                  <a:lnTo>
                    <a:pt x="182774" y="158621"/>
                  </a:lnTo>
                  <a:lnTo>
                    <a:pt x="182774" y="250705"/>
                  </a:lnTo>
                  <a:lnTo>
                    <a:pt x="162219" y="250705"/>
                  </a:lnTo>
                  <a:cubicBezTo>
                    <a:pt x="159748" y="220894"/>
                    <a:pt x="141104" y="195590"/>
                    <a:pt x="115103" y="183627"/>
                  </a:cubicBezTo>
                  <a:lnTo>
                    <a:pt x="115103" y="135489"/>
                  </a:lnTo>
                  <a:lnTo>
                    <a:pt x="159523" y="135499"/>
                  </a:lnTo>
                  <a:lnTo>
                    <a:pt x="159523" y="135499"/>
                  </a:lnTo>
                  <a:close/>
                  <a:moveTo>
                    <a:pt x="47467" y="135499"/>
                  </a:moveTo>
                  <a:lnTo>
                    <a:pt x="47467" y="162308"/>
                  </a:lnTo>
                  <a:lnTo>
                    <a:pt x="61009" y="162308"/>
                  </a:lnTo>
                  <a:lnTo>
                    <a:pt x="61009" y="135499"/>
                  </a:lnTo>
                  <a:lnTo>
                    <a:pt x="74478" y="135499"/>
                  </a:lnTo>
                  <a:lnTo>
                    <a:pt x="74478" y="162308"/>
                  </a:lnTo>
                  <a:lnTo>
                    <a:pt x="88020" y="162308"/>
                  </a:lnTo>
                  <a:lnTo>
                    <a:pt x="88020" y="135499"/>
                  </a:lnTo>
                  <a:lnTo>
                    <a:pt x="101561" y="135499"/>
                  </a:lnTo>
                  <a:lnTo>
                    <a:pt x="101561" y="178814"/>
                  </a:lnTo>
                  <a:cubicBezTo>
                    <a:pt x="95070" y="177137"/>
                    <a:pt x="88263" y="176244"/>
                    <a:pt x="81249" y="176244"/>
                  </a:cubicBezTo>
                  <a:cubicBezTo>
                    <a:pt x="63777" y="176244"/>
                    <a:pt x="47576" y="181788"/>
                    <a:pt x="34304" y="191209"/>
                  </a:cubicBezTo>
                  <a:lnTo>
                    <a:pt x="34304" y="135499"/>
                  </a:lnTo>
                  <a:lnTo>
                    <a:pt x="47467" y="135499"/>
                  </a:lnTo>
                  <a:close/>
                  <a:moveTo>
                    <a:pt x="120774" y="312401"/>
                  </a:moveTo>
                  <a:lnTo>
                    <a:pt x="113976" y="300628"/>
                  </a:lnTo>
                  <a:lnTo>
                    <a:pt x="102247" y="307398"/>
                  </a:lnTo>
                  <a:lnTo>
                    <a:pt x="109053" y="319180"/>
                  </a:lnTo>
                  <a:cubicBezTo>
                    <a:pt x="102517" y="322137"/>
                    <a:pt x="95449" y="324102"/>
                    <a:pt x="88011" y="324841"/>
                  </a:cubicBezTo>
                  <a:lnTo>
                    <a:pt x="88011" y="311211"/>
                  </a:lnTo>
                  <a:lnTo>
                    <a:pt x="74469" y="311211"/>
                  </a:lnTo>
                  <a:lnTo>
                    <a:pt x="74469" y="324841"/>
                  </a:lnTo>
                  <a:cubicBezTo>
                    <a:pt x="67032" y="324102"/>
                    <a:pt x="59963" y="322137"/>
                    <a:pt x="53427" y="319180"/>
                  </a:cubicBezTo>
                  <a:lnTo>
                    <a:pt x="60234" y="307398"/>
                  </a:lnTo>
                  <a:lnTo>
                    <a:pt x="48504" y="300628"/>
                  </a:lnTo>
                  <a:lnTo>
                    <a:pt x="41706" y="312401"/>
                  </a:lnTo>
                  <a:cubicBezTo>
                    <a:pt x="35783" y="308128"/>
                    <a:pt x="30581" y="302927"/>
                    <a:pt x="26308" y="297004"/>
                  </a:cubicBezTo>
                  <a:lnTo>
                    <a:pt x="38082" y="290207"/>
                  </a:lnTo>
                  <a:lnTo>
                    <a:pt x="31311" y="278479"/>
                  </a:lnTo>
                  <a:lnTo>
                    <a:pt x="19528" y="285285"/>
                  </a:lnTo>
                  <a:cubicBezTo>
                    <a:pt x="16571" y="278749"/>
                    <a:pt x="14606" y="271682"/>
                    <a:pt x="13866" y="264245"/>
                  </a:cubicBezTo>
                  <a:lnTo>
                    <a:pt x="27498" y="264245"/>
                  </a:lnTo>
                  <a:lnTo>
                    <a:pt x="27498" y="250705"/>
                  </a:lnTo>
                  <a:lnTo>
                    <a:pt x="13866" y="250705"/>
                  </a:lnTo>
                  <a:cubicBezTo>
                    <a:pt x="14606" y="243277"/>
                    <a:pt x="16571" y="236201"/>
                    <a:pt x="19528" y="229665"/>
                  </a:cubicBezTo>
                  <a:lnTo>
                    <a:pt x="31311" y="236471"/>
                  </a:lnTo>
                  <a:lnTo>
                    <a:pt x="38082" y="224743"/>
                  </a:lnTo>
                  <a:lnTo>
                    <a:pt x="26317" y="217946"/>
                  </a:lnTo>
                  <a:cubicBezTo>
                    <a:pt x="30590" y="212023"/>
                    <a:pt x="35792" y="206822"/>
                    <a:pt x="41715" y="202549"/>
                  </a:cubicBezTo>
                  <a:lnTo>
                    <a:pt x="48513" y="214322"/>
                  </a:lnTo>
                  <a:lnTo>
                    <a:pt x="60242" y="207552"/>
                  </a:lnTo>
                  <a:lnTo>
                    <a:pt x="53436" y="195770"/>
                  </a:lnTo>
                  <a:cubicBezTo>
                    <a:pt x="59972" y="192813"/>
                    <a:pt x="67040" y="190848"/>
                    <a:pt x="74478" y="190109"/>
                  </a:cubicBezTo>
                  <a:lnTo>
                    <a:pt x="74478" y="203739"/>
                  </a:lnTo>
                  <a:lnTo>
                    <a:pt x="88020" y="203739"/>
                  </a:lnTo>
                  <a:lnTo>
                    <a:pt x="88020" y="190109"/>
                  </a:lnTo>
                  <a:cubicBezTo>
                    <a:pt x="95458" y="190848"/>
                    <a:pt x="102526" y="192813"/>
                    <a:pt x="109063" y="195770"/>
                  </a:cubicBezTo>
                  <a:lnTo>
                    <a:pt x="102256" y="207552"/>
                  </a:lnTo>
                  <a:lnTo>
                    <a:pt x="113985" y="214322"/>
                  </a:lnTo>
                  <a:lnTo>
                    <a:pt x="120783" y="202549"/>
                  </a:lnTo>
                  <a:cubicBezTo>
                    <a:pt x="126706" y="206822"/>
                    <a:pt x="131908" y="212023"/>
                    <a:pt x="136181" y="217946"/>
                  </a:cubicBezTo>
                  <a:lnTo>
                    <a:pt x="124407" y="224743"/>
                  </a:lnTo>
                  <a:lnTo>
                    <a:pt x="131178" y="236471"/>
                  </a:lnTo>
                  <a:lnTo>
                    <a:pt x="142961" y="229665"/>
                  </a:lnTo>
                  <a:cubicBezTo>
                    <a:pt x="145919" y="236201"/>
                    <a:pt x="147884" y="243268"/>
                    <a:pt x="148623" y="250705"/>
                  </a:cubicBezTo>
                  <a:lnTo>
                    <a:pt x="134991" y="250705"/>
                  </a:lnTo>
                  <a:lnTo>
                    <a:pt x="134991" y="264245"/>
                  </a:lnTo>
                  <a:lnTo>
                    <a:pt x="148623" y="264245"/>
                  </a:lnTo>
                  <a:cubicBezTo>
                    <a:pt x="147884" y="271673"/>
                    <a:pt x="145919" y="278749"/>
                    <a:pt x="142961" y="285285"/>
                  </a:cubicBezTo>
                  <a:lnTo>
                    <a:pt x="131178" y="278479"/>
                  </a:lnTo>
                  <a:lnTo>
                    <a:pt x="124407" y="290207"/>
                  </a:lnTo>
                  <a:lnTo>
                    <a:pt x="136181" y="297004"/>
                  </a:lnTo>
                  <a:cubicBezTo>
                    <a:pt x="131899" y="302927"/>
                    <a:pt x="126697" y="308128"/>
                    <a:pt x="120774" y="312401"/>
                  </a:cubicBezTo>
                  <a:lnTo>
                    <a:pt x="120774" y="312401"/>
                  </a:lnTo>
                  <a:close/>
                  <a:moveTo>
                    <a:pt x="229503" y="250714"/>
                  </a:moveTo>
                  <a:lnTo>
                    <a:pt x="196307" y="250714"/>
                  </a:lnTo>
                  <a:lnTo>
                    <a:pt x="196307" y="162578"/>
                  </a:lnTo>
                  <a:lnTo>
                    <a:pt x="277520" y="162578"/>
                  </a:lnTo>
                  <a:lnTo>
                    <a:pt x="277520" y="216891"/>
                  </a:lnTo>
                  <a:cubicBezTo>
                    <a:pt x="256396" y="219244"/>
                    <a:pt x="238500" y="232405"/>
                    <a:pt x="229503" y="250714"/>
                  </a:cubicBezTo>
                  <a:close/>
                  <a:moveTo>
                    <a:pt x="365657" y="223229"/>
                  </a:moveTo>
                  <a:cubicBezTo>
                    <a:pt x="374556" y="223391"/>
                    <a:pt x="374556" y="236606"/>
                    <a:pt x="365657" y="236768"/>
                  </a:cubicBezTo>
                  <a:cubicBezTo>
                    <a:pt x="356759" y="236615"/>
                    <a:pt x="356759" y="223391"/>
                    <a:pt x="365657" y="223229"/>
                  </a:cubicBezTo>
                  <a:close/>
                  <a:moveTo>
                    <a:pt x="448060" y="325355"/>
                  </a:moveTo>
                  <a:lnTo>
                    <a:pt x="418660" y="325355"/>
                  </a:lnTo>
                  <a:cubicBezTo>
                    <a:pt x="393164" y="325355"/>
                    <a:pt x="372428" y="304621"/>
                    <a:pt x="372428" y="279128"/>
                  </a:cubicBezTo>
                  <a:lnTo>
                    <a:pt x="372428" y="249146"/>
                  </a:lnTo>
                  <a:cubicBezTo>
                    <a:pt x="378036" y="247162"/>
                    <a:pt x="382507" y="242781"/>
                    <a:pt x="384635" y="237237"/>
                  </a:cubicBezTo>
                  <a:lnTo>
                    <a:pt x="400223" y="237237"/>
                  </a:lnTo>
                  <a:lnTo>
                    <a:pt x="403370" y="265714"/>
                  </a:lnTo>
                  <a:cubicBezTo>
                    <a:pt x="405984" y="289756"/>
                    <a:pt x="424674" y="308389"/>
                    <a:pt x="448069" y="311445"/>
                  </a:cubicBezTo>
                  <a:lnTo>
                    <a:pt x="448060" y="325355"/>
                  </a:lnTo>
                  <a:lnTo>
                    <a:pt x="448060" y="32535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" name="Google Shape;1014;p66"/>
            <p:cNvSpPr/>
            <p:nvPr/>
          </p:nvSpPr>
          <p:spPr>
            <a:xfrm>
              <a:off x="5481632" y="2142018"/>
              <a:ext cx="23832" cy="11914"/>
            </a:xfrm>
            <a:custGeom>
              <a:avLst/>
              <a:gdLst/>
              <a:ahLst/>
              <a:cxnLst/>
              <a:rect l="l" t="t" r="r" b="b"/>
              <a:pathLst>
                <a:path w="27082" h="13539" extrusionOk="0">
                  <a:moveTo>
                    <a:pt x="0" y="0"/>
                  </a:moveTo>
                  <a:lnTo>
                    <a:pt x="27083" y="0"/>
                  </a:lnTo>
                  <a:lnTo>
                    <a:pt x="27083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15" name="Google Shape;1015;p66"/>
          <p:cNvGrpSpPr/>
          <p:nvPr/>
        </p:nvGrpSpPr>
        <p:grpSpPr>
          <a:xfrm>
            <a:off x="1739530" y="2569537"/>
            <a:ext cx="429778" cy="276848"/>
            <a:chOff x="6002345" y="3428953"/>
            <a:chExt cx="406218" cy="261696"/>
          </a:xfrm>
        </p:grpSpPr>
        <p:sp>
          <p:nvSpPr>
            <p:cNvPr id="1016" name="Google Shape;1016;p66"/>
            <p:cNvSpPr/>
            <p:nvPr/>
          </p:nvSpPr>
          <p:spPr>
            <a:xfrm>
              <a:off x="6002345" y="3428953"/>
              <a:ext cx="406218" cy="261696"/>
            </a:xfrm>
            <a:custGeom>
              <a:avLst/>
              <a:gdLst/>
              <a:ahLst/>
              <a:cxnLst/>
              <a:rect l="l" t="t" r="r" b="b"/>
              <a:pathLst>
                <a:path w="461611" h="297382" extrusionOk="0">
                  <a:moveTo>
                    <a:pt x="461611" y="147452"/>
                  </a:moveTo>
                  <a:lnTo>
                    <a:pt x="410609" y="54169"/>
                  </a:lnTo>
                  <a:lnTo>
                    <a:pt x="325619" y="54169"/>
                  </a:lnTo>
                  <a:lnTo>
                    <a:pt x="325619" y="40557"/>
                  </a:lnTo>
                  <a:lnTo>
                    <a:pt x="406489" y="40557"/>
                  </a:lnTo>
                  <a:lnTo>
                    <a:pt x="406489" y="0"/>
                  </a:lnTo>
                  <a:lnTo>
                    <a:pt x="299004" y="0"/>
                  </a:lnTo>
                  <a:lnTo>
                    <a:pt x="238609" y="40440"/>
                  </a:lnTo>
                  <a:lnTo>
                    <a:pt x="82521" y="40440"/>
                  </a:lnTo>
                  <a:lnTo>
                    <a:pt x="82521" y="53961"/>
                  </a:lnTo>
                  <a:lnTo>
                    <a:pt x="242720" y="53961"/>
                  </a:lnTo>
                  <a:lnTo>
                    <a:pt x="303115" y="13522"/>
                  </a:lnTo>
                  <a:lnTo>
                    <a:pt x="392966" y="13522"/>
                  </a:lnTo>
                  <a:lnTo>
                    <a:pt x="392966" y="27044"/>
                  </a:lnTo>
                  <a:lnTo>
                    <a:pt x="311112" y="27044"/>
                  </a:lnTo>
                  <a:lnTo>
                    <a:pt x="250356" y="67718"/>
                  </a:lnTo>
                  <a:lnTo>
                    <a:pt x="13803" y="67718"/>
                  </a:lnTo>
                  <a:lnTo>
                    <a:pt x="13803" y="53971"/>
                  </a:lnTo>
                  <a:lnTo>
                    <a:pt x="68997" y="53971"/>
                  </a:lnTo>
                  <a:lnTo>
                    <a:pt x="68997" y="40449"/>
                  </a:lnTo>
                  <a:lnTo>
                    <a:pt x="0" y="40449"/>
                  </a:lnTo>
                  <a:lnTo>
                    <a:pt x="0" y="81231"/>
                  </a:lnTo>
                  <a:lnTo>
                    <a:pt x="14777" y="81231"/>
                  </a:lnTo>
                  <a:lnTo>
                    <a:pt x="14777" y="139835"/>
                  </a:lnTo>
                  <a:lnTo>
                    <a:pt x="180458" y="202883"/>
                  </a:lnTo>
                  <a:lnTo>
                    <a:pt x="32971" y="202883"/>
                  </a:lnTo>
                  <a:lnTo>
                    <a:pt x="8493" y="247622"/>
                  </a:lnTo>
                  <a:lnTo>
                    <a:pt x="20357" y="254113"/>
                  </a:lnTo>
                  <a:lnTo>
                    <a:pt x="40994" y="216405"/>
                  </a:lnTo>
                  <a:lnTo>
                    <a:pt x="56447" y="216405"/>
                  </a:lnTo>
                  <a:cubicBezTo>
                    <a:pt x="47684" y="224986"/>
                    <a:pt x="42238" y="236931"/>
                    <a:pt x="42238" y="250137"/>
                  </a:cubicBezTo>
                  <a:cubicBezTo>
                    <a:pt x="42238" y="276189"/>
                    <a:pt x="63434" y="297383"/>
                    <a:pt x="89490" y="297383"/>
                  </a:cubicBezTo>
                  <a:cubicBezTo>
                    <a:pt x="113399" y="297383"/>
                    <a:pt x="133206" y="279939"/>
                    <a:pt x="136308" y="256871"/>
                  </a:cubicBezTo>
                  <a:lnTo>
                    <a:pt x="150327" y="256871"/>
                  </a:lnTo>
                  <a:cubicBezTo>
                    <a:pt x="153483" y="279885"/>
                    <a:pt x="173263" y="297383"/>
                    <a:pt x="197137" y="297383"/>
                  </a:cubicBezTo>
                  <a:cubicBezTo>
                    <a:pt x="220983" y="297383"/>
                    <a:pt x="240754" y="279858"/>
                    <a:pt x="243928" y="256871"/>
                  </a:cubicBezTo>
                  <a:lnTo>
                    <a:pt x="312320" y="256871"/>
                  </a:lnTo>
                  <a:cubicBezTo>
                    <a:pt x="315602" y="279741"/>
                    <a:pt x="335320" y="297383"/>
                    <a:pt x="359085" y="297383"/>
                  </a:cubicBezTo>
                  <a:cubicBezTo>
                    <a:pt x="382967" y="297383"/>
                    <a:pt x="402748" y="279579"/>
                    <a:pt x="405894" y="256547"/>
                  </a:cubicBezTo>
                  <a:lnTo>
                    <a:pt x="461602" y="256817"/>
                  </a:lnTo>
                  <a:lnTo>
                    <a:pt x="461602" y="147452"/>
                  </a:lnTo>
                  <a:close/>
                  <a:moveTo>
                    <a:pt x="230188" y="216405"/>
                  </a:moveTo>
                  <a:lnTo>
                    <a:pt x="247128" y="216405"/>
                  </a:lnTo>
                  <a:lnTo>
                    <a:pt x="261779" y="243187"/>
                  </a:lnTo>
                  <a:lnTo>
                    <a:pt x="243874" y="243124"/>
                  </a:lnTo>
                  <a:cubicBezTo>
                    <a:pt x="242323" y="232730"/>
                    <a:pt x="237373" y="223436"/>
                    <a:pt x="230188" y="216405"/>
                  </a:cubicBezTo>
                  <a:lnTo>
                    <a:pt x="230188" y="216405"/>
                  </a:lnTo>
                  <a:close/>
                  <a:moveTo>
                    <a:pt x="136758" y="81231"/>
                  </a:moveTo>
                  <a:lnTo>
                    <a:pt x="176653" y="81231"/>
                  </a:lnTo>
                  <a:lnTo>
                    <a:pt x="176653" y="186963"/>
                  </a:lnTo>
                  <a:lnTo>
                    <a:pt x="136758" y="171782"/>
                  </a:lnTo>
                  <a:lnTo>
                    <a:pt x="136758" y="81231"/>
                  </a:lnTo>
                  <a:close/>
                  <a:moveTo>
                    <a:pt x="123235" y="166635"/>
                  </a:moveTo>
                  <a:lnTo>
                    <a:pt x="82529" y="151148"/>
                  </a:lnTo>
                  <a:lnTo>
                    <a:pt x="82529" y="81231"/>
                  </a:lnTo>
                  <a:lnTo>
                    <a:pt x="123235" y="81231"/>
                  </a:lnTo>
                  <a:lnTo>
                    <a:pt x="123235" y="166635"/>
                  </a:lnTo>
                  <a:close/>
                  <a:moveTo>
                    <a:pt x="190176" y="81231"/>
                  </a:moveTo>
                  <a:lnTo>
                    <a:pt x="244423" y="81231"/>
                  </a:lnTo>
                  <a:lnTo>
                    <a:pt x="244423" y="202883"/>
                  </a:lnTo>
                  <a:lnTo>
                    <a:pt x="218486" y="202883"/>
                  </a:lnTo>
                  <a:lnTo>
                    <a:pt x="190176" y="192110"/>
                  </a:lnTo>
                  <a:lnTo>
                    <a:pt x="190176" y="81231"/>
                  </a:lnTo>
                  <a:close/>
                  <a:moveTo>
                    <a:pt x="262545" y="216405"/>
                  </a:moveTo>
                  <a:lnTo>
                    <a:pt x="312104" y="216405"/>
                  </a:lnTo>
                  <a:lnTo>
                    <a:pt x="312104" y="243349"/>
                  </a:lnTo>
                  <a:lnTo>
                    <a:pt x="277223" y="243232"/>
                  </a:lnTo>
                  <a:lnTo>
                    <a:pt x="262545" y="216405"/>
                  </a:lnTo>
                  <a:close/>
                  <a:moveTo>
                    <a:pt x="312104" y="42648"/>
                  </a:moveTo>
                  <a:lnTo>
                    <a:pt x="312104" y="202883"/>
                  </a:lnTo>
                  <a:lnTo>
                    <a:pt x="257947" y="202883"/>
                  </a:lnTo>
                  <a:lnTo>
                    <a:pt x="257947" y="78905"/>
                  </a:lnTo>
                  <a:lnTo>
                    <a:pt x="312104" y="42648"/>
                  </a:lnTo>
                  <a:close/>
                  <a:moveTo>
                    <a:pt x="28309" y="81231"/>
                  </a:moveTo>
                  <a:lnTo>
                    <a:pt x="69006" y="81231"/>
                  </a:lnTo>
                  <a:lnTo>
                    <a:pt x="69006" y="146000"/>
                  </a:lnTo>
                  <a:lnTo>
                    <a:pt x="28309" y="130513"/>
                  </a:lnTo>
                  <a:lnTo>
                    <a:pt x="28309" y="81231"/>
                  </a:lnTo>
                  <a:close/>
                  <a:moveTo>
                    <a:pt x="164103" y="216405"/>
                  </a:moveTo>
                  <a:cubicBezTo>
                    <a:pt x="156945" y="223418"/>
                    <a:pt x="151995" y="232757"/>
                    <a:pt x="150426" y="243124"/>
                  </a:cubicBezTo>
                  <a:lnTo>
                    <a:pt x="136209" y="243124"/>
                  </a:lnTo>
                  <a:cubicBezTo>
                    <a:pt x="134622" y="232802"/>
                    <a:pt x="129682" y="223400"/>
                    <a:pt x="122550" y="216405"/>
                  </a:cubicBezTo>
                  <a:lnTo>
                    <a:pt x="164103" y="216405"/>
                  </a:lnTo>
                  <a:close/>
                  <a:moveTo>
                    <a:pt x="89498" y="283861"/>
                  </a:moveTo>
                  <a:cubicBezTo>
                    <a:pt x="70899" y="283861"/>
                    <a:pt x="55762" y="268734"/>
                    <a:pt x="55762" y="250128"/>
                  </a:cubicBezTo>
                  <a:cubicBezTo>
                    <a:pt x="55762" y="231531"/>
                    <a:pt x="70890" y="216396"/>
                    <a:pt x="89498" y="216396"/>
                  </a:cubicBezTo>
                  <a:cubicBezTo>
                    <a:pt x="108098" y="216396"/>
                    <a:pt x="123235" y="231531"/>
                    <a:pt x="123235" y="250128"/>
                  </a:cubicBezTo>
                  <a:cubicBezTo>
                    <a:pt x="123235" y="268734"/>
                    <a:pt x="108098" y="283861"/>
                    <a:pt x="89498" y="283861"/>
                  </a:cubicBezTo>
                  <a:close/>
                  <a:moveTo>
                    <a:pt x="197145" y="283861"/>
                  </a:moveTo>
                  <a:cubicBezTo>
                    <a:pt x="178546" y="283861"/>
                    <a:pt x="163409" y="268734"/>
                    <a:pt x="163409" y="250128"/>
                  </a:cubicBezTo>
                  <a:cubicBezTo>
                    <a:pt x="163409" y="231531"/>
                    <a:pt x="178546" y="216396"/>
                    <a:pt x="197145" y="216396"/>
                  </a:cubicBezTo>
                  <a:cubicBezTo>
                    <a:pt x="215745" y="216396"/>
                    <a:pt x="230882" y="231531"/>
                    <a:pt x="230882" y="250128"/>
                  </a:cubicBezTo>
                  <a:cubicBezTo>
                    <a:pt x="230882" y="268734"/>
                    <a:pt x="215745" y="283861"/>
                    <a:pt x="197145" y="283861"/>
                  </a:cubicBezTo>
                  <a:close/>
                  <a:moveTo>
                    <a:pt x="359103" y="283861"/>
                  </a:moveTo>
                  <a:cubicBezTo>
                    <a:pt x="340504" y="283861"/>
                    <a:pt x="325366" y="268734"/>
                    <a:pt x="325366" y="250128"/>
                  </a:cubicBezTo>
                  <a:cubicBezTo>
                    <a:pt x="325339" y="231828"/>
                    <a:pt x="340395" y="216323"/>
                    <a:pt x="359103" y="216396"/>
                  </a:cubicBezTo>
                  <a:cubicBezTo>
                    <a:pt x="377702" y="216396"/>
                    <a:pt x="392839" y="231531"/>
                    <a:pt x="392839" y="250128"/>
                  </a:cubicBezTo>
                  <a:cubicBezTo>
                    <a:pt x="392831" y="268734"/>
                    <a:pt x="377702" y="283861"/>
                    <a:pt x="359103" y="283861"/>
                  </a:cubicBezTo>
                  <a:close/>
                  <a:moveTo>
                    <a:pt x="405822" y="243025"/>
                  </a:moveTo>
                  <a:cubicBezTo>
                    <a:pt x="402387" y="220326"/>
                    <a:pt x="382742" y="202883"/>
                    <a:pt x="359103" y="202883"/>
                  </a:cubicBezTo>
                  <a:cubicBezTo>
                    <a:pt x="346039" y="202883"/>
                    <a:pt x="334193" y="208219"/>
                    <a:pt x="325628" y="216819"/>
                  </a:cubicBezTo>
                  <a:lnTo>
                    <a:pt x="325628" y="67700"/>
                  </a:lnTo>
                  <a:lnTo>
                    <a:pt x="402595" y="67700"/>
                  </a:lnTo>
                  <a:lnTo>
                    <a:pt x="409987" y="81222"/>
                  </a:lnTo>
                  <a:lnTo>
                    <a:pt x="339034" y="81222"/>
                  </a:lnTo>
                  <a:lnTo>
                    <a:pt x="339034" y="162335"/>
                  </a:lnTo>
                  <a:lnTo>
                    <a:pt x="393083" y="162335"/>
                  </a:lnTo>
                  <a:lnTo>
                    <a:pt x="393083" y="148813"/>
                  </a:lnTo>
                  <a:lnTo>
                    <a:pt x="379595" y="148813"/>
                  </a:lnTo>
                  <a:lnTo>
                    <a:pt x="379595" y="94735"/>
                  </a:lnTo>
                  <a:lnTo>
                    <a:pt x="417380" y="94735"/>
                  </a:lnTo>
                  <a:lnTo>
                    <a:pt x="446951" y="148813"/>
                  </a:lnTo>
                  <a:lnTo>
                    <a:pt x="406606" y="148813"/>
                  </a:lnTo>
                  <a:lnTo>
                    <a:pt x="406606" y="162335"/>
                  </a:lnTo>
                  <a:lnTo>
                    <a:pt x="448096" y="162335"/>
                  </a:lnTo>
                  <a:lnTo>
                    <a:pt x="448096" y="175857"/>
                  </a:lnTo>
                  <a:lnTo>
                    <a:pt x="440776" y="175857"/>
                  </a:lnTo>
                  <a:cubicBezTo>
                    <a:pt x="429596" y="175857"/>
                    <a:pt x="420490" y="184952"/>
                    <a:pt x="420490" y="196140"/>
                  </a:cubicBezTo>
                  <a:cubicBezTo>
                    <a:pt x="420490" y="207318"/>
                    <a:pt x="429587" y="216414"/>
                    <a:pt x="440776" y="216414"/>
                  </a:cubicBezTo>
                  <a:lnTo>
                    <a:pt x="448096" y="216414"/>
                  </a:lnTo>
                  <a:lnTo>
                    <a:pt x="448096" y="243241"/>
                  </a:lnTo>
                  <a:lnTo>
                    <a:pt x="405822" y="243025"/>
                  </a:lnTo>
                  <a:close/>
                  <a:moveTo>
                    <a:pt x="352548" y="148804"/>
                  </a:moveTo>
                  <a:lnTo>
                    <a:pt x="352548" y="94725"/>
                  </a:lnTo>
                  <a:lnTo>
                    <a:pt x="366072" y="94725"/>
                  </a:lnTo>
                  <a:lnTo>
                    <a:pt x="366072" y="148804"/>
                  </a:lnTo>
                  <a:lnTo>
                    <a:pt x="352548" y="148804"/>
                  </a:lnTo>
                  <a:close/>
                  <a:moveTo>
                    <a:pt x="448096" y="189361"/>
                  </a:moveTo>
                  <a:lnTo>
                    <a:pt x="448096" y="202883"/>
                  </a:lnTo>
                  <a:lnTo>
                    <a:pt x="440776" y="202883"/>
                  </a:lnTo>
                  <a:cubicBezTo>
                    <a:pt x="437052" y="202883"/>
                    <a:pt x="434014" y="199854"/>
                    <a:pt x="434014" y="196122"/>
                  </a:cubicBezTo>
                  <a:cubicBezTo>
                    <a:pt x="434014" y="192390"/>
                    <a:pt x="437043" y="189361"/>
                    <a:pt x="440776" y="189361"/>
                  </a:cubicBezTo>
                  <a:lnTo>
                    <a:pt x="448096" y="189361"/>
                  </a:lnTo>
                  <a:lnTo>
                    <a:pt x="448096" y="18936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" name="Google Shape;1017;p66"/>
            <p:cNvSpPr/>
            <p:nvPr/>
          </p:nvSpPr>
          <p:spPr>
            <a:xfrm>
              <a:off x="6300429" y="3583560"/>
              <a:ext cx="23769" cy="11898"/>
            </a:xfrm>
            <a:custGeom>
              <a:avLst/>
              <a:gdLst/>
              <a:ahLst/>
              <a:cxnLst/>
              <a:rect l="l" t="t" r="r" b="b"/>
              <a:pathLst>
                <a:path w="27010" h="13521" extrusionOk="0">
                  <a:moveTo>
                    <a:pt x="0" y="0"/>
                  </a:moveTo>
                  <a:lnTo>
                    <a:pt x="27011" y="0"/>
                  </a:lnTo>
                  <a:lnTo>
                    <a:pt x="27011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" name="Google Shape;1018;p66"/>
            <p:cNvSpPr/>
            <p:nvPr/>
          </p:nvSpPr>
          <p:spPr>
            <a:xfrm>
              <a:off x="6300056" y="3630861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89" y="40980"/>
                    <a:pt x="40985" y="31785"/>
                    <a:pt x="40985" y="20490"/>
                  </a:cubicBezTo>
                  <a:cubicBezTo>
                    <a:pt x="40985" y="9195"/>
                    <a:pt x="31789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52" y="27458"/>
                    <a:pt x="13523" y="24330"/>
                    <a:pt x="13523" y="20490"/>
                  </a:cubicBezTo>
                  <a:cubicBezTo>
                    <a:pt x="13523" y="16650"/>
                    <a:pt x="16652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0"/>
                    <a:pt x="24333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" name="Google Shape;1019;p66"/>
            <p:cNvSpPr/>
            <p:nvPr/>
          </p:nvSpPr>
          <p:spPr>
            <a:xfrm>
              <a:off x="6157661" y="3630861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89" y="40980"/>
                    <a:pt x="40985" y="31785"/>
                    <a:pt x="40985" y="20490"/>
                  </a:cubicBezTo>
                  <a:cubicBezTo>
                    <a:pt x="40985" y="9195"/>
                    <a:pt x="31789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52" y="27458"/>
                    <a:pt x="13523" y="24330"/>
                    <a:pt x="13523" y="20490"/>
                  </a:cubicBezTo>
                  <a:cubicBezTo>
                    <a:pt x="13523" y="16650"/>
                    <a:pt x="16652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0"/>
                    <a:pt x="24333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" name="Google Shape;1020;p66"/>
            <p:cNvSpPr/>
            <p:nvPr/>
          </p:nvSpPr>
          <p:spPr>
            <a:xfrm>
              <a:off x="6063016" y="3630861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89" y="40980"/>
                    <a:pt x="40985" y="31785"/>
                    <a:pt x="40985" y="20490"/>
                  </a:cubicBezTo>
                  <a:cubicBezTo>
                    <a:pt x="40985" y="9195"/>
                    <a:pt x="31798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52" y="27458"/>
                    <a:pt x="13523" y="24330"/>
                    <a:pt x="13523" y="20490"/>
                  </a:cubicBezTo>
                  <a:cubicBezTo>
                    <a:pt x="13523" y="16650"/>
                    <a:pt x="16652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0"/>
                    <a:pt x="24342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F52E0FD8-AE34-B593-AEB6-3DCAAE24512E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موضوع خود</a:t>
            </a:r>
            <a:r>
              <a:rPr lang="fa-IR" sz="2000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را در این قسمت وارد نمایید</a:t>
            </a:r>
            <a:endParaRPr lang="en-US" sz="2000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C13AEF6-9F5F-1454-FB77-592E9B0943E4}"/>
              </a:ext>
            </a:extLst>
          </p:cNvPr>
          <p:cNvSpPr txBox="1"/>
          <p:nvPr/>
        </p:nvSpPr>
        <p:spPr>
          <a:xfrm>
            <a:off x="5156759" y="3283578"/>
            <a:ext cx="2474392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0A86C64-1B24-055E-02E5-8B0A36C44D2D}"/>
              </a:ext>
            </a:extLst>
          </p:cNvPr>
          <p:cNvSpPr txBox="1"/>
          <p:nvPr/>
        </p:nvSpPr>
        <p:spPr>
          <a:xfrm>
            <a:off x="1524069" y="3283578"/>
            <a:ext cx="2474392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Google Shape;1027;p67"/>
          <p:cNvSpPr/>
          <p:nvPr/>
        </p:nvSpPr>
        <p:spPr>
          <a:xfrm>
            <a:off x="1853425" y="3088037"/>
            <a:ext cx="437400" cy="437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8" name="Google Shape;1028;p67"/>
          <p:cNvSpPr/>
          <p:nvPr/>
        </p:nvSpPr>
        <p:spPr>
          <a:xfrm>
            <a:off x="2721300" y="3088037"/>
            <a:ext cx="437400" cy="437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9" name="Google Shape;1029;p67"/>
          <p:cNvSpPr/>
          <p:nvPr/>
        </p:nvSpPr>
        <p:spPr>
          <a:xfrm>
            <a:off x="3589175" y="3088037"/>
            <a:ext cx="437400" cy="437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31" name="Google Shape;1031;p67"/>
          <p:cNvPicPr preferRelativeResize="0"/>
          <p:nvPr/>
        </p:nvPicPr>
        <p:blipFill rotWithShape="1">
          <a:blip r:embed="rId3">
            <a:alphaModFix/>
          </a:blip>
          <a:srcRect r="7132"/>
          <a:stretch/>
        </p:blipFill>
        <p:spPr>
          <a:xfrm>
            <a:off x="5108100" y="1073625"/>
            <a:ext cx="4035901" cy="3238225"/>
          </a:xfrm>
          <a:prstGeom prst="rect">
            <a:avLst/>
          </a:prstGeom>
          <a:noFill/>
          <a:ln>
            <a:noFill/>
          </a:ln>
        </p:spPr>
      </p:pic>
      <p:sp>
        <p:nvSpPr>
          <p:cNvPr id="1032" name="Google Shape;1032;p67"/>
          <p:cNvSpPr/>
          <p:nvPr/>
        </p:nvSpPr>
        <p:spPr>
          <a:xfrm>
            <a:off x="1941938" y="3176547"/>
            <a:ext cx="260365" cy="260365"/>
          </a:xfrm>
          <a:custGeom>
            <a:avLst/>
            <a:gdLst/>
            <a:ahLst/>
            <a:cxnLst/>
            <a:rect l="l" t="t" r="r" b="b"/>
            <a:pathLst>
              <a:path w="19982" h="19982" extrusionOk="0">
                <a:moveTo>
                  <a:pt x="14602" y="3500"/>
                </a:moveTo>
                <a:cubicBezTo>
                  <a:pt x="15137" y="3500"/>
                  <a:pt x="15682" y="3563"/>
                  <a:pt x="16247" y="3689"/>
                </a:cubicBezTo>
                <a:cubicBezTo>
                  <a:pt x="16179" y="4154"/>
                  <a:pt x="16095" y="4705"/>
                  <a:pt x="16033" y="5120"/>
                </a:cubicBezTo>
                <a:cubicBezTo>
                  <a:pt x="15810" y="5075"/>
                  <a:pt x="15484" y="5035"/>
                  <a:pt x="15150" y="5035"/>
                </a:cubicBezTo>
                <a:cubicBezTo>
                  <a:pt x="14968" y="5035"/>
                  <a:pt x="14783" y="5047"/>
                  <a:pt x="14611" y="5076"/>
                </a:cubicBezTo>
                <a:cubicBezTo>
                  <a:pt x="13536" y="5258"/>
                  <a:pt x="12918" y="5925"/>
                  <a:pt x="12918" y="6907"/>
                </a:cubicBezTo>
                <a:lnTo>
                  <a:pt x="12918" y="8819"/>
                </a:lnTo>
                <a:cubicBezTo>
                  <a:pt x="12918" y="9143"/>
                  <a:pt x="13180" y="9405"/>
                  <a:pt x="13504" y="9405"/>
                </a:cubicBezTo>
                <a:lnTo>
                  <a:pt x="15681" y="9405"/>
                </a:lnTo>
                <a:lnTo>
                  <a:pt x="15388" y="10576"/>
                </a:lnTo>
                <a:lnTo>
                  <a:pt x="13504" y="10576"/>
                </a:lnTo>
                <a:cubicBezTo>
                  <a:pt x="13180" y="10576"/>
                  <a:pt x="12918" y="10838"/>
                  <a:pt x="12918" y="11161"/>
                </a:cubicBezTo>
                <a:lnTo>
                  <a:pt x="12918" y="18811"/>
                </a:lnTo>
                <a:lnTo>
                  <a:pt x="11162" y="18811"/>
                </a:lnTo>
                <a:lnTo>
                  <a:pt x="11162" y="11161"/>
                </a:lnTo>
                <a:cubicBezTo>
                  <a:pt x="11162" y="10838"/>
                  <a:pt x="10900" y="10576"/>
                  <a:pt x="10576" y="10576"/>
                </a:cubicBezTo>
                <a:lnTo>
                  <a:pt x="9407" y="10576"/>
                </a:lnTo>
                <a:lnTo>
                  <a:pt x="9407" y="9405"/>
                </a:lnTo>
                <a:lnTo>
                  <a:pt x="10576" y="9405"/>
                </a:lnTo>
                <a:cubicBezTo>
                  <a:pt x="10900" y="9405"/>
                  <a:pt x="11162" y="9143"/>
                  <a:pt x="11162" y="8821"/>
                </a:cubicBezTo>
                <a:cubicBezTo>
                  <a:pt x="11162" y="7215"/>
                  <a:pt x="11162" y="6481"/>
                  <a:pt x="11162" y="6143"/>
                </a:cubicBezTo>
                <a:cubicBezTo>
                  <a:pt x="11162" y="5520"/>
                  <a:pt x="11163" y="4843"/>
                  <a:pt x="11770" y="4324"/>
                </a:cubicBezTo>
                <a:cubicBezTo>
                  <a:pt x="12234" y="3928"/>
                  <a:pt x="12823" y="3687"/>
                  <a:pt x="13628" y="3571"/>
                </a:cubicBezTo>
                <a:cubicBezTo>
                  <a:pt x="13950" y="3524"/>
                  <a:pt x="14274" y="3500"/>
                  <a:pt x="14602" y="3500"/>
                </a:cubicBezTo>
                <a:close/>
                <a:moveTo>
                  <a:pt x="17017" y="1170"/>
                </a:moveTo>
                <a:cubicBezTo>
                  <a:pt x="17990" y="1170"/>
                  <a:pt x="18811" y="1975"/>
                  <a:pt x="18811" y="2927"/>
                </a:cubicBezTo>
                <a:lnTo>
                  <a:pt x="18811" y="17056"/>
                </a:lnTo>
                <a:cubicBezTo>
                  <a:pt x="18811" y="18023"/>
                  <a:pt x="18024" y="18811"/>
                  <a:pt x="17056" y="18811"/>
                </a:cubicBezTo>
                <a:lnTo>
                  <a:pt x="14089" y="18811"/>
                </a:lnTo>
                <a:lnTo>
                  <a:pt x="14089" y="11747"/>
                </a:lnTo>
                <a:lnTo>
                  <a:pt x="15846" y="11747"/>
                </a:lnTo>
                <a:cubicBezTo>
                  <a:pt x="16115" y="11747"/>
                  <a:pt x="16348" y="11565"/>
                  <a:pt x="16414" y="11305"/>
                </a:cubicBezTo>
                <a:lnTo>
                  <a:pt x="16999" y="8963"/>
                </a:lnTo>
                <a:cubicBezTo>
                  <a:pt x="17042" y="8787"/>
                  <a:pt x="17003" y="8602"/>
                  <a:pt x="16893" y="8460"/>
                </a:cubicBezTo>
                <a:cubicBezTo>
                  <a:pt x="16782" y="8317"/>
                  <a:pt x="16612" y="8235"/>
                  <a:pt x="16431" y="8235"/>
                </a:cubicBezTo>
                <a:lnTo>
                  <a:pt x="14089" y="8235"/>
                </a:lnTo>
                <a:lnTo>
                  <a:pt x="14089" y="6909"/>
                </a:lnTo>
                <a:cubicBezTo>
                  <a:pt x="14089" y="6638"/>
                  <a:pt x="14144" y="6343"/>
                  <a:pt x="14808" y="6229"/>
                </a:cubicBezTo>
                <a:cubicBezTo>
                  <a:pt x="14936" y="6208"/>
                  <a:pt x="15061" y="6199"/>
                  <a:pt x="15182" y="6199"/>
                </a:cubicBezTo>
                <a:cubicBezTo>
                  <a:pt x="15552" y="6199"/>
                  <a:pt x="15890" y="6283"/>
                  <a:pt x="16198" y="6360"/>
                </a:cubicBezTo>
                <a:cubicBezTo>
                  <a:pt x="16304" y="6387"/>
                  <a:pt x="16415" y="6421"/>
                  <a:pt x="16532" y="6421"/>
                </a:cubicBezTo>
                <a:cubicBezTo>
                  <a:pt x="16632" y="6421"/>
                  <a:pt x="16736" y="6396"/>
                  <a:pt x="16847" y="6321"/>
                </a:cubicBezTo>
                <a:cubicBezTo>
                  <a:pt x="16983" y="6229"/>
                  <a:pt x="17074" y="6084"/>
                  <a:pt x="17098" y="5923"/>
                </a:cubicBezTo>
                <a:cubicBezTo>
                  <a:pt x="17098" y="5923"/>
                  <a:pt x="17362" y="4156"/>
                  <a:pt x="17482" y="3339"/>
                </a:cubicBezTo>
                <a:cubicBezTo>
                  <a:pt x="17525" y="3049"/>
                  <a:pt x="17346" y="2769"/>
                  <a:pt x="17063" y="2690"/>
                </a:cubicBezTo>
                <a:cubicBezTo>
                  <a:pt x="16267" y="2463"/>
                  <a:pt x="15346" y="2343"/>
                  <a:pt x="14504" y="2343"/>
                </a:cubicBezTo>
                <a:cubicBezTo>
                  <a:pt x="14137" y="2343"/>
                  <a:pt x="13786" y="2365"/>
                  <a:pt x="13467" y="2412"/>
                </a:cubicBezTo>
                <a:cubicBezTo>
                  <a:pt x="12434" y="2562"/>
                  <a:pt x="11646" y="2888"/>
                  <a:pt x="11009" y="3434"/>
                </a:cubicBezTo>
                <a:cubicBezTo>
                  <a:pt x="10121" y="4193"/>
                  <a:pt x="10010" y="5168"/>
                  <a:pt x="9999" y="5833"/>
                </a:cubicBezTo>
                <a:cubicBezTo>
                  <a:pt x="9999" y="5847"/>
                  <a:pt x="9999" y="7029"/>
                  <a:pt x="9999" y="8235"/>
                </a:cubicBezTo>
                <a:lnTo>
                  <a:pt x="8821" y="8235"/>
                </a:lnTo>
                <a:cubicBezTo>
                  <a:pt x="8497" y="8235"/>
                  <a:pt x="8236" y="8497"/>
                  <a:pt x="8236" y="8819"/>
                </a:cubicBezTo>
                <a:lnTo>
                  <a:pt x="8236" y="11161"/>
                </a:lnTo>
                <a:cubicBezTo>
                  <a:pt x="8236" y="11485"/>
                  <a:pt x="8497" y="11747"/>
                  <a:pt x="8821" y="11747"/>
                </a:cubicBezTo>
                <a:lnTo>
                  <a:pt x="9991" y="11747"/>
                </a:lnTo>
                <a:lnTo>
                  <a:pt x="9991" y="18811"/>
                </a:lnTo>
                <a:lnTo>
                  <a:pt x="2927" y="18811"/>
                </a:lnTo>
                <a:cubicBezTo>
                  <a:pt x="1959" y="18811"/>
                  <a:pt x="1172" y="18023"/>
                  <a:pt x="1172" y="17054"/>
                </a:cubicBezTo>
                <a:lnTo>
                  <a:pt x="1172" y="2927"/>
                </a:lnTo>
                <a:cubicBezTo>
                  <a:pt x="1172" y="1959"/>
                  <a:pt x="1959" y="1170"/>
                  <a:pt x="2927" y="1170"/>
                </a:cubicBezTo>
                <a:close/>
                <a:moveTo>
                  <a:pt x="2927" y="1"/>
                </a:moveTo>
                <a:cubicBezTo>
                  <a:pt x="1314" y="1"/>
                  <a:pt x="1" y="1313"/>
                  <a:pt x="1" y="2927"/>
                </a:cubicBezTo>
                <a:lnTo>
                  <a:pt x="1" y="17056"/>
                </a:lnTo>
                <a:cubicBezTo>
                  <a:pt x="1" y="18669"/>
                  <a:pt x="1314" y="19982"/>
                  <a:pt x="2927" y="19982"/>
                </a:cubicBezTo>
                <a:lnTo>
                  <a:pt x="17054" y="19982"/>
                </a:lnTo>
                <a:cubicBezTo>
                  <a:pt x="18669" y="19982"/>
                  <a:pt x="19982" y="18669"/>
                  <a:pt x="19982" y="17056"/>
                </a:cubicBezTo>
                <a:lnTo>
                  <a:pt x="19982" y="2927"/>
                </a:lnTo>
                <a:cubicBezTo>
                  <a:pt x="19982" y="2145"/>
                  <a:pt x="19669" y="1409"/>
                  <a:pt x="19101" y="853"/>
                </a:cubicBezTo>
                <a:cubicBezTo>
                  <a:pt x="18538" y="303"/>
                  <a:pt x="17797" y="1"/>
                  <a:pt x="170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3" name="Google Shape;1033;p67"/>
          <p:cNvGrpSpPr/>
          <p:nvPr/>
        </p:nvGrpSpPr>
        <p:grpSpPr>
          <a:xfrm>
            <a:off x="2809813" y="3176548"/>
            <a:ext cx="260374" cy="260348"/>
            <a:chOff x="812101" y="2571761"/>
            <a:chExt cx="417066" cy="417024"/>
          </a:xfrm>
        </p:grpSpPr>
        <p:sp>
          <p:nvSpPr>
            <p:cNvPr id="1034" name="Google Shape;1034;p67"/>
            <p:cNvSpPr/>
            <p:nvPr/>
          </p:nvSpPr>
          <p:spPr>
            <a:xfrm>
              <a:off x="935084" y="2694744"/>
              <a:ext cx="171071" cy="171071"/>
            </a:xfrm>
            <a:custGeom>
              <a:avLst/>
              <a:gdLst/>
              <a:ahLst/>
              <a:cxnLst/>
              <a:rect l="l" t="t" r="r" b="b"/>
              <a:pathLst>
                <a:path w="8197" h="8197" extrusionOk="0">
                  <a:moveTo>
                    <a:pt x="4099" y="1171"/>
                  </a:moveTo>
                  <a:cubicBezTo>
                    <a:pt x="5712" y="1171"/>
                    <a:pt x="7027" y="2484"/>
                    <a:pt x="7027" y="4097"/>
                  </a:cubicBezTo>
                  <a:cubicBezTo>
                    <a:pt x="7027" y="5712"/>
                    <a:pt x="5712" y="7025"/>
                    <a:pt x="4099" y="7025"/>
                  </a:cubicBezTo>
                  <a:cubicBezTo>
                    <a:pt x="2486" y="7025"/>
                    <a:pt x="1171" y="5712"/>
                    <a:pt x="1171" y="4097"/>
                  </a:cubicBezTo>
                  <a:cubicBezTo>
                    <a:pt x="1171" y="2484"/>
                    <a:pt x="2486" y="1171"/>
                    <a:pt x="4099" y="1171"/>
                  </a:cubicBezTo>
                  <a:close/>
                  <a:moveTo>
                    <a:pt x="4099" y="0"/>
                  </a:moveTo>
                  <a:cubicBezTo>
                    <a:pt x="1840" y="0"/>
                    <a:pt x="0" y="1838"/>
                    <a:pt x="0" y="4097"/>
                  </a:cubicBezTo>
                  <a:cubicBezTo>
                    <a:pt x="0" y="6358"/>
                    <a:pt x="1840" y="8196"/>
                    <a:pt x="4099" y="8196"/>
                  </a:cubicBezTo>
                  <a:cubicBezTo>
                    <a:pt x="6358" y="8196"/>
                    <a:pt x="8196" y="6358"/>
                    <a:pt x="8196" y="4097"/>
                  </a:cubicBezTo>
                  <a:cubicBezTo>
                    <a:pt x="8196" y="1838"/>
                    <a:pt x="6358" y="0"/>
                    <a:pt x="4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67"/>
            <p:cNvSpPr/>
            <p:nvPr/>
          </p:nvSpPr>
          <p:spPr>
            <a:xfrm>
              <a:off x="860977" y="2620616"/>
              <a:ext cx="319311" cy="319290"/>
            </a:xfrm>
            <a:custGeom>
              <a:avLst/>
              <a:gdLst/>
              <a:ahLst/>
              <a:cxnLst/>
              <a:rect l="l" t="t" r="r" b="b"/>
              <a:pathLst>
                <a:path w="15300" h="15299" extrusionOk="0">
                  <a:moveTo>
                    <a:pt x="12333" y="1171"/>
                  </a:moveTo>
                  <a:cubicBezTo>
                    <a:pt x="13306" y="1171"/>
                    <a:pt x="14128" y="1994"/>
                    <a:pt x="14128" y="2967"/>
                  </a:cubicBezTo>
                  <a:lnTo>
                    <a:pt x="14128" y="12334"/>
                  </a:lnTo>
                  <a:cubicBezTo>
                    <a:pt x="14128" y="13307"/>
                    <a:pt x="13306" y="14129"/>
                    <a:pt x="12333" y="14129"/>
                  </a:cubicBezTo>
                  <a:lnTo>
                    <a:pt x="2968" y="14129"/>
                  </a:lnTo>
                  <a:cubicBezTo>
                    <a:pt x="1993" y="14129"/>
                    <a:pt x="1172" y="13307"/>
                    <a:pt x="1172" y="12334"/>
                  </a:cubicBezTo>
                  <a:lnTo>
                    <a:pt x="1172" y="2967"/>
                  </a:lnTo>
                  <a:cubicBezTo>
                    <a:pt x="1172" y="1994"/>
                    <a:pt x="1993" y="1171"/>
                    <a:pt x="2968" y="1171"/>
                  </a:cubicBezTo>
                  <a:close/>
                  <a:moveTo>
                    <a:pt x="2968" y="0"/>
                  </a:moveTo>
                  <a:cubicBezTo>
                    <a:pt x="1351" y="0"/>
                    <a:pt x="1" y="1346"/>
                    <a:pt x="1" y="2967"/>
                  </a:cubicBezTo>
                  <a:lnTo>
                    <a:pt x="1" y="12334"/>
                  </a:lnTo>
                  <a:cubicBezTo>
                    <a:pt x="1" y="13952"/>
                    <a:pt x="1349" y="15299"/>
                    <a:pt x="2968" y="15299"/>
                  </a:cubicBezTo>
                  <a:lnTo>
                    <a:pt x="12333" y="15299"/>
                  </a:lnTo>
                  <a:cubicBezTo>
                    <a:pt x="13953" y="15299"/>
                    <a:pt x="15299" y="13951"/>
                    <a:pt x="15299" y="12334"/>
                  </a:cubicBezTo>
                  <a:lnTo>
                    <a:pt x="15299" y="2967"/>
                  </a:lnTo>
                  <a:cubicBezTo>
                    <a:pt x="15299" y="1345"/>
                    <a:pt x="13948" y="0"/>
                    <a:pt x="123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67"/>
            <p:cNvSpPr/>
            <p:nvPr/>
          </p:nvSpPr>
          <p:spPr>
            <a:xfrm>
              <a:off x="812101" y="2571761"/>
              <a:ext cx="417066" cy="417024"/>
            </a:xfrm>
            <a:custGeom>
              <a:avLst/>
              <a:gdLst/>
              <a:ahLst/>
              <a:cxnLst/>
              <a:rect l="l" t="t" r="r" b="b"/>
              <a:pathLst>
                <a:path w="19984" h="19982" extrusionOk="0">
                  <a:moveTo>
                    <a:pt x="17056" y="1172"/>
                  </a:moveTo>
                  <a:cubicBezTo>
                    <a:pt x="18025" y="1172"/>
                    <a:pt x="18812" y="1959"/>
                    <a:pt x="18812" y="2927"/>
                  </a:cubicBezTo>
                  <a:lnTo>
                    <a:pt x="18812" y="17056"/>
                  </a:lnTo>
                  <a:cubicBezTo>
                    <a:pt x="18812" y="18023"/>
                    <a:pt x="18025" y="18811"/>
                    <a:pt x="17056" y="18811"/>
                  </a:cubicBezTo>
                  <a:lnTo>
                    <a:pt x="2928" y="18811"/>
                  </a:lnTo>
                  <a:cubicBezTo>
                    <a:pt x="1961" y="18811"/>
                    <a:pt x="1172" y="18023"/>
                    <a:pt x="1172" y="17056"/>
                  </a:cubicBezTo>
                  <a:lnTo>
                    <a:pt x="1172" y="2927"/>
                  </a:lnTo>
                  <a:cubicBezTo>
                    <a:pt x="1172" y="1959"/>
                    <a:pt x="1961" y="1172"/>
                    <a:pt x="2928" y="1172"/>
                  </a:cubicBezTo>
                  <a:close/>
                  <a:moveTo>
                    <a:pt x="2928" y="1"/>
                  </a:moveTo>
                  <a:cubicBezTo>
                    <a:pt x="1313" y="1"/>
                    <a:pt x="1" y="1313"/>
                    <a:pt x="1" y="2927"/>
                  </a:cubicBezTo>
                  <a:lnTo>
                    <a:pt x="1" y="17056"/>
                  </a:lnTo>
                  <a:cubicBezTo>
                    <a:pt x="1" y="18669"/>
                    <a:pt x="1313" y="19982"/>
                    <a:pt x="2928" y="19982"/>
                  </a:cubicBezTo>
                  <a:lnTo>
                    <a:pt x="17056" y="19982"/>
                  </a:lnTo>
                  <a:cubicBezTo>
                    <a:pt x="18669" y="19982"/>
                    <a:pt x="19984" y="18669"/>
                    <a:pt x="19984" y="17056"/>
                  </a:cubicBezTo>
                  <a:lnTo>
                    <a:pt x="19984" y="2927"/>
                  </a:lnTo>
                  <a:cubicBezTo>
                    <a:pt x="19984" y="1313"/>
                    <a:pt x="18669" y="1"/>
                    <a:pt x="170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67"/>
            <p:cNvSpPr/>
            <p:nvPr/>
          </p:nvSpPr>
          <p:spPr>
            <a:xfrm>
              <a:off x="1081712" y="2670306"/>
              <a:ext cx="48878" cy="48898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170" y="0"/>
                  </a:moveTo>
                  <a:cubicBezTo>
                    <a:pt x="524" y="0"/>
                    <a:pt x="1" y="526"/>
                    <a:pt x="1" y="1171"/>
                  </a:cubicBezTo>
                  <a:cubicBezTo>
                    <a:pt x="1" y="1817"/>
                    <a:pt x="524" y="2342"/>
                    <a:pt x="1170" y="2342"/>
                  </a:cubicBezTo>
                  <a:cubicBezTo>
                    <a:pt x="1816" y="2342"/>
                    <a:pt x="2341" y="1817"/>
                    <a:pt x="2341" y="1171"/>
                  </a:cubicBezTo>
                  <a:cubicBezTo>
                    <a:pt x="2341" y="526"/>
                    <a:pt x="1816" y="0"/>
                    <a:pt x="1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" name="Google Shape;1038;p67"/>
          <p:cNvGrpSpPr/>
          <p:nvPr/>
        </p:nvGrpSpPr>
        <p:grpSpPr>
          <a:xfrm>
            <a:off x="3677706" y="3176548"/>
            <a:ext cx="260348" cy="260348"/>
            <a:chOff x="1323129" y="2571761"/>
            <a:chExt cx="417024" cy="417024"/>
          </a:xfrm>
        </p:grpSpPr>
        <p:sp>
          <p:nvSpPr>
            <p:cNvPr id="1039" name="Google Shape;1039;p67"/>
            <p:cNvSpPr/>
            <p:nvPr/>
          </p:nvSpPr>
          <p:spPr>
            <a:xfrm>
              <a:off x="1385007" y="2719183"/>
              <a:ext cx="73337" cy="219907"/>
            </a:xfrm>
            <a:custGeom>
              <a:avLst/>
              <a:gdLst/>
              <a:ahLst/>
              <a:cxnLst/>
              <a:rect l="l" t="t" r="r" b="b"/>
              <a:pathLst>
                <a:path w="3514" h="10537" extrusionOk="0">
                  <a:moveTo>
                    <a:pt x="2342" y="1171"/>
                  </a:moveTo>
                  <a:lnTo>
                    <a:pt x="2342" y="9367"/>
                  </a:lnTo>
                  <a:lnTo>
                    <a:pt x="1171" y="9367"/>
                  </a:lnTo>
                  <a:lnTo>
                    <a:pt x="1171" y="1171"/>
                  </a:lnTo>
                  <a:close/>
                  <a:moveTo>
                    <a:pt x="586" y="0"/>
                  </a:moveTo>
                  <a:cubicBezTo>
                    <a:pt x="264" y="0"/>
                    <a:pt x="0" y="262"/>
                    <a:pt x="0" y="586"/>
                  </a:cubicBezTo>
                  <a:lnTo>
                    <a:pt x="0" y="9951"/>
                  </a:lnTo>
                  <a:cubicBezTo>
                    <a:pt x="0" y="10275"/>
                    <a:pt x="264" y="10537"/>
                    <a:pt x="586" y="10537"/>
                  </a:cubicBezTo>
                  <a:lnTo>
                    <a:pt x="2928" y="10537"/>
                  </a:lnTo>
                  <a:cubicBezTo>
                    <a:pt x="3252" y="10537"/>
                    <a:pt x="3514" y="10275"/>
                    <a:pt x="3514" y="9951"/>
                  </a:cubicBezTo>
                  <a:lnTo>
                    <a:pt x="3514" y="586"/>
                  </a:lnTo>
                  <a:cubicBezTo>
                    <a:pt x="3514" y="262"/>
                    <a:pt x="3252" y="0"/>
                    <a:pt x="29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67"/>
            <p:cNvSpPr/>
            <p:nvPr/>
          </p:nvSpPr>
          <p:spPr>
            <a:xfrm>
              <a:off x="1385007" y="2621430"/>
              <a:ext cx="73337" cy="73337"/>
            </a:xfrm>
            <a:custGeom>
              <a:avLst/>
              <a:gdLst/>
              <a:ahLst/>
              <a:cxnLst/>
              <a:rect l="l" t="t" r="r" b="b"/>
              <a:pathLst>
                <a:path w="3514" h="3514" extrusionOk="0">
                  <a:moveTo>
                    <a:pt x="1757" y="1171"/>
                  </a:moveTo>
                  <a:cubicBezTo>
                    <a:pt x="2081" y="1171"/>
                    <a:pt x="2342" y="1435"/>
                    <a:pt x="2342" y="1757"/>
                  </a:cubicBezTo>
                  <a:cubicBezTo>
                    <a:pt x="2342" y="2080"/>
                    <a:pt x="2081" y="2342"/>
                    <a:pt x="1757" y="2342"/>
                  </a:cubicBezTo>
                  <a:cubicBezTo>
                    <a:pt x="1435" y="2342"/>
                    <a:pt x="1171" y="2080"/>
                    <a:pt x="1171" y="1757"/>
                  </a:cubicBezTo>
                  <a:cubicBezTo>
                    <a:pt x="1171" y="1435"/>
                    <a:pt x="1435" y="1171"/>
                    <a:pt x="1757" y="1171"/>
                  </a:cubicBezTo>
                  <a:close/>
                  <a:moveTo>
                    <a:pt x="1757" y="0"/>
                  </a:moveTo>
                  <a:cubicBezTo>
                    <a:pt x="789" y="0"/>
                    <a:pt x="0" y="789"/>
                    <a:pt x="0" y="1757"/>
                  </a:cubicBezTo>
                  <a:cubicBezTo>
                    <a:pt x="0" y="2726"/>
                    <a:pt x="789" y="3513"/>
                    <a:pt x="1757" y="3513"/>
                  </a:cubicBezTo>
                  <a:cubicBezTo>
                    <a:pt x="2726" y="3513"/>
                    <a:pt x="3514" y="2726"/>
                    <a:pt x="3514" y="1757"/>
                  </a:cubicBezTo>
                  <a:cubicBezTo>
                    <a:pt x="3514" y="789"/>
                    <a:pt x="2726" y="0"/>
                    <a:pt x="1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67"/>
            <p:cNvSpPr/>
            <p:nvPr/>
          </p:nvSpPr>
          <p:spPr>
            <a:xfrm>
              <a:off x="1482759" y="2718786"/>
              <a:ext cx="195510" cy="220304"/>
            </a:xfrm>
            <a:custGeom>
              <a:avLst/>
              <a:gdLst/>
              <a:ahLst/>
              <a:cxnLst/>
              <a:rect l="l" t="t" r="r" b="b"/>
              <a:pathLst>
                <a:path w="9368" h="10556" extrusionOk="0">
                  <a:moveTo>
                    <a:pt x="5559" y="1173"/>
                  </a:moveTo>
                  <a:cubicBezTo>
                    <a:pt x="5720" y="1173"/>
                    <a:pt x="5883" y="1186"/>
                    <a:pt x="6044" y="1212"/>
                  </a:cubicBezTo>
                  <a:cubicBezTo>
                    <a:pt x="7422" y="1435"/>
                    <a:pt x="8196" y="2535"/>
                    <a:pt x="8196" y="3669"/>
                  </a:cubicBezTo>
                  <a:lnTo>
                    <a:pt x="8196" y="9386"/>
                  </a:lnTo>
                  <a:lnTo>
                    <a:pt x="7025" y="9386"/>
                  </a:lnTo>
                  <a:lnTo>
                    <a:pt x="7025" y="4702"/>
                  </a:lnTo>
                  <a:cubicBezTo>
                    <a:pt x="7025" y="3411"/>
                    <a:pt x="5975" y="2360"/>
                    <a:pt x="4683" y="2360"/>
                  </a:cubicBezTo>
                  <a:cubicBezTo>
                    <a:pt x="3392" y="2360"/>
                    <a:pt x="2341" y="3411"/>
                    <a:pt x="2341" y="4702"/>
                  </a:cubicBezTo>
                  <a:lnTo>
                    <a:pt x="2341" y="9386"/>
                  </a:lnTo>
                  <a:lnTo>
                    <a:pt x="1170" y="9386"/>
                  </a:lnTo>
                  <a:lnTo>
                    <a:pt x="1170" y="1190"/>
                  </a:lnTo>
                  <a:lnTo>
                    <a:pt x="2341" y="1190"/>
                  </a:lnTo>
                  <a:lnTo>
                    <a:pt x="2341" y="1776"/>
                  </a:lnTo>
                  <a:cubicBezTo>
                    <a:pt x="2341" y="2011"/>
                    <a:pt x="2484" y="2225"/>
                    <a:pt x="2704" y="2316"/>
                  </a:cubicBezTo>
                  <a:cubicBezTo>
                    <a:pt x="2776" y="2346"/>
                    <a:pt x="2852" y="2361"/>
                    <a:pt x="2928" y="2361"/>
                  </a:cubicBezTo>
                  <a:cubicBezTo>
                    <a:pt x="3080" y="2361"/>
                    <a:pt x="3229" y="2301"/>
                    <a:pt x="3341" y="2190"/>
                  </a:cubicBezTo>
                  <a:lnTo>
                    <a:pt x="3615" y="1916"/>
                  </a:lnTo>
                  <a:cubicBezTo>
                    <a:pt x="4086" y="1443"/>
                    <a:pt x="4813" y="1173"/>
                    <a:pt x="5559" y="1173"/>
                  </a:cubicBezTo>
                  <a:close/>
                  <a:moveTo>
                    <a:pt x="5553" y="0"/>
                  </a:moveTo>
                  <a:cubicBezTo>
                    <a:pt x="4823" y="0"/>
                    <a:pt x="4110" y="189"/>
                    <a:pt x="3509" y="536"/>
                  </a:cubicBezTo>
                  <a:cubicBezTo>
                    <a:pt x="3475" y="246"/>
                    <a:pt x="3227" y="19"/>
                    <a:pt x="2927" y="19"/>
                  </a:cubicBezTo>
                  <a:lnTo>
                    <a:pt x="586" y="19"/>
                  </a:lnTo>
                  <a:cubicBezTo>
                    <a:pt x="262" y="19"/>
                    <a:pt x="1" y="281"/>
                    <a:pt x="1" y="605"/>
                  </a:cubicBezTo>
                  <a:lnTo>
                    <a:pt x="1" y="9970"/>
                  </a:lnTo>
                  <a:cubicBezTo>
                    <a:pt x="1" y="10294"/>
                    <a:pt x="262" y="10556"/>
                    <a:pt x="586" y="10556"/>
                  </a:cubicBezTo>
                  <a:lnTo>
                    <a:pt x="2927" y="10556"/>
                  </a:lnTo>
                  <a:cubicBezTo>
                    <a:pt x="3250" y="10556"/>
                    <a:pt x="3512" y="10294"/>
                    <a:pt x="3512" y="9970"/>
                  </a:cubicBezTo>
                  <a:lnTo>
                    <a:pt x="3512" y="4702"/>
                  </a:lnTo>
                  <a:cubicBezTo>
                    <a:pt x="3512" y="4056"/>
                    <a:pt x="4038" y="3531"/>
                    <a:pt x="4683" y="3531"/>
                  </a:cubicBezTo>
                  <a:cubicBezTo>
                    <a:pt x="5329" y="3531"/>
                    <a:pt x="5854" y="4056"/>
                    <a:pt x="5854" y="4702"/>
                  </a:cubicBezTo>
                  <a:lnTo>
                    <a:pt x="5854" y="9970"/>
                  </a:lnTo>
                  <a:cubicBezTo>
                    <a:pt x="5854" y="10294"/>
                    <a:pt x="6116" y="10556"/>
                    <a:pt x="6440" y="10556"/>
                  </a:cubicBezTo>
                  <a:lnTo>
                    <a:pt x="8782" y="10556"/>
                  </a:lnTo>
                  <a:cubicBezTo>
                    <a:pt x="9104" y="10556"/>
                    <a:pt x="9368" y="10294"/>
                    <a:pt x="9368" y="9970"/>
                  </a:cubicBezTo>
                  <a:lnTo>
                    <a:pt x="9368" y="3669"/>
                  </a:lnTo>
                  <a:cubicBezTo>
                    <a:pt x="9368" y="1921"/>
                    <a:pt x="8131" y="364"/>
                    <a:pt x="6231" y="55"/>
                  </a:cubicBezTo>
                  <a:cubicBezTo>
                    <a:pt x="6005" y="18"/>
                    <a:pt x="5779" y="0"/>
                    <a:pt x="5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67"/>
            <p:cNvSpPr/>
            <p:nvPr/>
          </p:nvSpPr>
          <p:spPr>
            <a:xfrm>
              <a:off x="1323129" y="2571761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15" y="1170"/>
                  </a:moveTo>
                  <a:cubicBezTo>
                    <a:pt x="17989" y="1170"/>
                    <a:pt x="18810" y="1993"/>
                    <a:pt x="18810" y="2966"/>
                  </a:cubicBezTo>
                  <a:lnTo>
                    <a:pt x="18810" y="17015"/>
                  </a:lnTo>
                  <a:cubicBezTo>
                    <a:pt x="18810" y="17990"/>
                    <a:pt x="17989" y="18811"/>
                    <a:pt x="17015" y="18811"/>
                  </a:cubicBezTo>
                  <a:lnTo>
                    <a:pt x="2965" y="18811"/>
                  </a:lnTo>
                  <a:cubicBezTo>
                    <a:pt x="1992" y="18811"/>
                    <a:pt x="1170" y="17990"/>
                    <a:pt x="1170" y="17015"/>
                  </a:cubicBezTo>
                  <a:lnTo>
                    <a:pt x="1170" y="2966"/>
                  </a:lnTo>
                  <a:cubicBezTo>
                    <a:pt x="1170" y="1993"/>
                    <a:pt x="1992" y="1170"/>
                    <a:pt x="2965" y="1170"/>
                  </a:cubicBezTo>
                  <a:close/>
                  <a:moveTo>
                    <a:pt x="2965" y="1"/>
                  </a:moveTo>
                  <a:cubicBezTo>
                    <a:pt x="1347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5"/>
                    <a:pt x="1348" y="19982"/>
                    <a:pt x="2965" y="19982"/>
                  </a:cubicBezTo>
                  <a:lnTo>
                    <a:pt x="17017" y="19982"/>
                  </a:lnTo>
                  <a:cubicBezTo>
                    <a:pt x="18635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7"/>
                    <a:pt x="18633" y="1"/>
                    <a:pt x="170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4A3D28EA-0FA7-862C-EE54-646B5D56C0A4}"/>
              </a:ext>
            </a:extLst>
          </p:cNvPr>
          <p:cNvSpPr txBox="1"/>
          <p:nvPr/>
        </p:nvSpPr>
        <p:spPr>
          <a:xfrm>
            <a:off x="221775" y="916903"/>
            <a:ext cx="4886325" cy="1685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3600" b="1" dirty="0">
                <a:solidFill>
                  <a:srgbClr val="47210A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تشکر از توجه شما عزیزان</a:t>
            </a:r>
            <a:endParaRPr lang="en-US" sz="3600" b="1" dirty="0">
              <a:solidFill>
                <a:srgbClr val="47210A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8" name="Google Shape;1048;p68"/>
          <p:cNvGrpSpPr/>
          <p:nvPr/>
        </p:nvGrpSpPr>
        <p:grpSpPr>
          <a:xfrm>
            <a:off x="4622099" y="1325190"/>
            <a:ext cx="406201" cy="321065"/>
            <a:chOff x="4622099" y="1325190"/>
            <a:chExt cx="406201" cy="321065"/>
          </a:xfrm>
        </p:grpSpPr>
        <p:sp>
          <p:nvSpPr>
            <p:cNvPr id="1049" name="Google Shape;1049;p68"/>
            <p:cNvSpPr/>
            <p:nvPr/>
          </p:nvSpPr>
          <p:spPr>
            <a:xfrm>
              <a:off x="4854542" y="1568709"/>
              <a:ext cx="47602" cy="47597"/>
            </a:xfrm>
            <a:custGeom>
              <a:avLst/>
              <a:gdLst/>
              <a:ahLst/>
              <a:cxnLst/>
              <a:rect l="l" t="t" r="r" b="b"/>
              <a:pathLst>
                <a:path w="54093" h="54087" extrusionOk="0">
                  <a:moveTo>
                    <a:pt x="27047" y="0"/>
                  </a:moveTo>
                  <a:cubicBezTo>
                    <a:pt x="12135" y="0"/>
                    <a:pt x="0" y="12134"/>
                    <a:pt x="0" y="27044"/>
                  </a:cubicBezTo>
                  <a:cubicBezTo>
                    <a:pt x="0" y="41954"/>
                    <a:pt x="12135" y="54088"/>
                    <a:pt x="27047" y="54088"/>
                  </a:cubicBezTo>
                  <a:cubicBezTo>
                    <a:pt x="41959" y="54088"/>
                    <a:pt x="54094" y="41954"/>
                    <a:pt x="54094" y="27044"/>
                  </a:cubicBezTo>
                  <a:cubicBezTo>
                    <a:pt x="54094" y="12134"/>
                    <a:pt x="41959" y="0"/>
                    <a:pt x="27047" y="0"/>
                  </a:cubicBezTo>
                  <a:close/>
                  <a:moveTo>
                    <a:pt x="27047" y="40566"/>
                  </a:moveTo>
                  <a:cubicBezTo>
                    <a:pt x="19591" y="40566"/>
                    <a:pt x="13523" y="34499"/>
                    <a:pt x="13523" y="27044"/>
                  </a:cubicBezTo>
                  <a:cubicBezTo>
                    <a:pt x="13523" y="19589"/>
                    <a:pt x="19591" y="13522"/>
                    <a:pt x="27047" y="13522"/>
                  </a:cubicBezTo>
                  <a:cubicBezTo>
                    <a:pt x="34503" y="13522"/>
                    <a:pt x="40570" y="19589"/>
                    <a:pt x="40570" y="27044"/>
                  </a:cubicBezTo>
                  <a:cubicBezTo>
                    <a:pt x="40570" y="34499"/>
                    <a:pt x="34503" y="40566"/>
                    <a:pt x="27047" y="405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0" name="Google Shape;1050;p68"/>
            <p:cNvSpPr/>
            <p:nvPr/>
          </p:nvSpPr>
          <p:spPr>
            <a:xfrm>
              <a:off x="4700114" y="1568709"/>
              <a:ext cx="47602" cy="47597"/>
            </a:xfrm>
            <a:custGeom>
              <a:avLst/>
              <a:gdLst/>
              <a:ahLst/>
              <a:cxnLst/>
              <a:rect l="l" t="t" r="r" b="b"/>
              <a:pathLst>
                <a:path w="54093" h="54087" extrusionOk="0">
                  <a:moveTo>
                    <a:pt x="54094" y="27044"/>
                  </a:moveTo>
                  <a:cubicBezTo>
                    <a:pt x="54094" y="12134"/>
                    <a:pt x="41959" y="0"/>
                    <a:pt x="27047" y="0"/>
                  </a:cubicBezTo>
                  <a:cubicBezTo>
                    <a:pt x="12135" y="0"/>
                    <a:pt x="0" y="12134"/>
                    <a:pt x="0" y="27044"/>
                  </a:cubicBezTo>
                  <a:cubicBezTo>
                    <a:pt x="0" y="41954"/>
                    <a:pt x="12135" y="54088"/>
                    <a:pt x="27047" y="54088"/>
                  </a:cubicBezTo>
                  <a:cubicBezTo>
                    <a:pt x="41959" y="54088"/>
                    <a:pt x="54094" y="41954"/>
                    <a:pt x="54094" y="27044"/>
                  </a:cubicBezTo>
                  <a:close/>
                  <a:moveTo>
                    <a:pt x="13532" y="27044"/>
                  </a:moveTo>
                  <a:cubicBezTo>
                    <a:pt x="13532" y="19589"/>
                    <a:pt x="19600" y="13522"/>
                    <a:pt x="27056" y="13522"/>
                  </a:cubicBezTo>
                  <a:cubicBezTo>
                    <a:pt x="34512" y="13522"/>
                    <a:pt x="40579" y="19589"/>
                    <a:pt x="40579" y="27044"/>
                  </a:cubicBezTo>
                  <a:cubicBezTo>
                    <a:pt x="40579" y="34499"/>
                    <a:pt x="34512" y="40566"/>
                    <a:pt x="27056" y="40566"/>
                  </a:cubicBezTo>
                  <a:cubicBezTo>
                    <a:pt x="19600" y="40566"/>
                    <a:pt x="13532" y="34499"/>
                    <a:pt x="13532" y="270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1" name="Google Shape;1051;p68"/>
            <p:cNvSpPr/>
            <p:nvPr/>
          </p:nvSpPr>
          <p:spPr>
            <a:xfrm>
              <a:off x="4622099" y="1325190"/>
              <a:ext cx="406201" cy="321065"/>
            </a:xfrm>
            <a:custGeom>
              <a:avLst/>
              <a:gdLst/>
              <a:ahLst/>
              <a:cxnLst/>
              <a:rect l="l" t="t" r="r" b="b"/>
              <a:pathLst>
                <a:path w="461592" h="364847" extrusionOk="0">
                  <a:moveTo>
                    <a:pt x="461584" y="297482"/>
                  </a:moveTo>
                  <a:lnTo>
                    <a:pt x="379316" y="297482"/>
                  </a:lnTo>
                  <a:lnTo>
                    <a:pt x="379316" y="162245"/>
                  </a:lnTo>
                  <a:lnTo>
                    <a:pt x="352278" y="162245"/>
                  </a:lnTo>
                  <a:lnTo>
                    <a:pt x="352278" y="13522"/>
                  </a:lnTo>
                  <a:lnTo>
                    <a:pt x="365946" y="13522"/>
                  </a:lnTo>
                  <a:lnTo>
                    <a:pt x="365946" y="0"/>
                  </a:lnTo>
                  <a:lnTo>
                    <a:pt x="325384" y="0"/>
                  </a:lnTo>
                  <a:lnTo>
                    <a:pt x="325384" y="13522"/>
                  </a:lnTo>
                  <a:lnTo>
                    <a:pt x="338763" y="13522"/>
                  </a:lnTo>
                  <a:lnTo>
                    <a:pt x="338763" y="265832"/>
                  </a:lnTo>
                  <a:cubicBezTo>
                    <a:pt x="328567" y="253220"/>
                    <a:pt x="313429" y="244755"/>
                    <a:pt x="296326" y="243385"/>
                  </a:cubicBezTo>
                  <a:lnTo>
                    <a:pt x="262779" y="146442"/>
                  </a:lnTo>
                  <a:lnTo>
                    <a:pt x="250004" y="150859"/>
                  </a:lnTo>
                  <a:lnTo>
                    <a:pt x="281974" y="243259"/>
                  </a:lnTo>
                  <a:lnTo>
                    <a:pt x="213211" y="243259"/>
                  </a:lnTo>
                  <a:lnTo>
                    <a:pt x="190239" y="220362"/>
                  </a:lnTo>
                  <a:lnTo>
                    <a:pt x="190239" y="162236"/>
                  </a:lnTo>
                  <a:cubicBezTo>
                    <a:pt x="190239" y="147326"/>
                    <a:pt x="178104" y="135192"/>
                    <a:pt x="163192" y="135192"/>
                  </a:cubicBezTo>
                  <a:lnTo>
                    <a:pt x="149750" y="135192"/>
                  </a:lnTo>
                  <a:lnTo>
                    <a:pt x="149750" y="189532"/>
                  </a:lnTo>
                  <a:lnTo>
                    <a:pt x="136082" y="189532"/>
                  </a:lnTo>
                  <a:lnTo>
                    <a:pt x="136082" y="81267"/>
                  </a:lnTo>
                  <a:lnTo>
                    <a:pt x="225923" y="81267"/>
                  </a:lnTo>
                  <a:lnTo>
                    <a:pt x="245424" y="137617"/>
                  </a:lnTo>
                  <a:lnTo>
                    <a:pt x="258199" y="133200"/>
                  </a:lnTo>
                  <a:lnTo>
                    <a:pt x="235552" y="67754"/>
                  </a:lnTo>
                  <a:lnTo>
                    <a:pt x="68474" y="67754"/>
                  </a:lnTo>
                  <a:lnTo>
                    <a:pt x="68474" y="81276"/>
                  </a:lnTo>
                  <a:lnTo>
                    <a:pt x="95521" y="81276"/>
                  </a:lnTo>
                  <a:lnTo>
                    <a:pt x="95521" y="189550"/>
                  </a:lnTo>
                  <a:lnTo>
                    <a:pt x="36937" y="189550"/>
                  </a:lnTo>
                  <a:lnTo>
                    <a:pt x="14488" y="243178"/>
                  </a:lnTo>
                  <a:lnTo>
                    <a:pt x="0" y="243178"/>
                  </a:lnTo>
                  <a:lnTo>
                    <a:pt x="0" y="311004"/>
                  </a:lnTo>
                  <a:lnTo>
                    <a:pt x="55374" y="311004"/>
                  </a:lnTo>
                  <a:cubicBezTo>
                    <a:pt x="56690" y="322389"/>
                    <a:pt x="61198" y="333234"/>
                    <a:pt x="68429" y="342185"/>
                  </a:cubicBezTo>
                  <a:lnTo>
                    <a:pt x="78950" y="333693"/>
                  </a:lnTo>
                  <a:cubicBezTo>
                    <a:pt x="72098" y="325202"/>
                    <a:pt x="68483" y="314943"/>
                    <a:pt x="68483" y="304008"/>
                  </a:cubicBezTo>
                  <a:cubicBezTo>
                    <a:pt x="68429" y="277938"/>
                    <a:pt x="89913" y="256556"/>
                    <a:pt x="115806" y="256736"/>
                  </a:cubicBezTo>
                  <a:lnTo>
                    <a:pt x="115806" y="256691"/>
                  </a:lnTo>
                  <a:cubicBezTo>
                    <a:pt x="141897" y="256691"/>
                    <a:pt x="163129" y="277920"/>
                    <a:pt x="163129" y="304008"/>
                  </a:cubicBezTo>
                  <a:cubicBezTo>
                    <a:pt x="163129" y="330097"/>
                    <a:pt x="141897" y="351326"/>
                    <a:pt x="115806" y="351326"/>
                  </a:cubicBezTo>
                  <a:cubicBezTo>
                    <a:pt x="105763" y="351326"/>
                    <a:pt x="96170" y="348225"/>
                    <a:pt x="88074" y="342356"/>
                  </a:cubicBezTo>
                  <a:lnTo>
                    <a:pt x="80140" y="353300"/>
                  </a:lnTo>
                  <a:cubicBezTo>
                    <a:pt x="90562" y="360854"/>
                    <a:pt x="102896" y="364848"/>
                    <a:pt x="115806" y="364848"/>
                  </a:cubicBezTo>
                  <a:cubicBezTo>
                    <a:pt x="136758" y="364848"/>
                    <a:pt x="155277" y="354202"/>
                    <a:pt x="166221" y="338029"/>
                  </a:cubicBezTo>
                  <a:lnTo>
                    <a:pt x="241025" y="338029"/>
                  </a:lnTo>
                  <a:cubicBezTo>
                    <a:pt x="251970" y="354202"/>
                    <a:pt x="270488" y="364848"/>
                    <a:pt x="291440" y="364848"/>
                  </a:cubicBezTo>
                  <a:cubicBezTo>
                    <a:pt x="312393" y="364848"/>
                    <a:pt x="330911" y="354202"/>
                    <a:pt x="341856" y="338029"/>
                  </a:cubicBezTo>
                  <a:lnTo>
                    <a:pt x="461593" y="338029"/>
                  </a:lnTo>
                  <a:lnTo>
                    <a:pt x="461593" y="297482"/>
                  </a:lnTo>
                  <a:close/>
                  <a:moveTo>
                    <a:pt x="365792" y="175767"/>
                  </a:moveTo>
                  <a:lnTo>
                    <a:pt x="365792" y="189550"/>
                  </a:lnTo>
                  <a:lnTo>
                    <a:pt x="352269" y="189550"/>
                  </a:lnTo>
                  <a:lnTo>
                    <a:pt x="352269" y="175767"/>
                  </a:lnTo>
                  <a:lnTo>
                    <a:pt x="365792" y="175767"/>
                  </a:lnTo>
                  <a:close/>
                  <a:moveTo>
                    <a:pt x="176698" y="162245"/>
                  </a:moveTo>
                  <a:lnTo>
                    <a:pt x="176698" y="206894"/>
                  </a:lnTo>
                  <a:lnTo>
                    <a:pt x="163256" y="193498"/>
                  </a:lnTo>
                  <a:lnTo>
                    <a:pt x="163256" y="148723"/>
                  </a:lnTo>
                  <a:cubicBezTo>
                    <a:pt x="170676" y="148768"/>
                    <a:pt x="176698" y="154817"/>
                    <a:pt x="176698" y="162245"/>
                  </a:cubicBezTo>
                  <a:lnTo>
                    <a:pt x="176698" y="162245"/>
                  </a:lnTo>
                  <a:close/>
                  <a:moveTo>
                    <a:pt x="109026" y="81267"/>
                  </a:moveTo>
                  <a:lnTo>
                    <a:pt x="122550" y="81267"/>
                  </a:lnTo>
                  <a:lnTo>
                    <a:pt x="122550" y="189541"/>
                  </a:lnTo>
                  <a:lnTo>
                    <a:pt x="109026" y="189541"/>
                  </a:lnTo>
                  <a:lnTo>
                    <a:pt x="109026" y="81267"/>
                  </a:lnTo>
                  <a:close/>
                  <a:moveTo>
                    <a:pt x="55302" y="297482"/>
                  </a:moveTo>
                  <a:lnTo>
                    <a:pt x="13505" y="297482"/>
                  </a:lnTo>
                  <a:lnTo>
                    <a:pt x="13505" y="256781"/>
                  </a:lnTo>
                  <a:lnTo>
                    <a:pt x="77543" y="256781"/>
                  </a:lnTo>
                  <a:cubicBezTo>
                    <a:pt x="65372" y="266652"/>
                    <a:pt x="57069" y="281102"/>
                    <a:pt x="55302" y="297482"/>
                  </a:cubicBezTo>
                  <a:close/>
                  <a:moveTo>
                    <a:pt x="113895" y="243223"/>
                  </a:moveTo>
                  <a:lnTo>
                    <a:pt x="29102" y="243223"/>
                  </a:lnTo>
                  <a:lnTo>
                    <a:pt x="45916" y="203063"/>
                  </a:lnTo>
                  <a:lnTo>
                    <a:pt x="153699" y="203063"/>
                  </a:lnTo>
                  <a:lnTo>
                    <a:pt x="207604" y="256781"/>
                  </a:lnTo>
                  <a:lnTo>
                    <a:pt x="253115" y="256781"/>
                  </a:lnTo>
                  <a:cubicBezTo>
                    <a:pt x="240962" y="266652"/>
                    <a:pt x="232676" y="281102"/>
                    <a:pt x="230918" y="297482"/>
                  </a:cubicBezTo>
                  <a:lnTo>
                    <a:pt x="176265" y="297482"/>
                  </a:lnTo>
                  <a:cubicBezTo>
                    <a:pt x="173010" y="266994"/>
                    <a:pt x="147271" y="243223"/>
                    <a:pt x="113895" y="243223"/>
                  </a:cubicBezTo>
                  <a:lnTo>
                    <a:pt x="113895" y="243223"/>
                  </a:lnTo>
                  <a:close/>
                  <a:moveTo>
                    <a:pt x="173073" y="324517"/>
                  </a:moveTo>
                  <a:cubicBezTo>
                    <a:pt x="174615" y="320217"/>
                    <a:pt x="175688" y="315691"/>
                    <a:pt x="176220" y="311004"/>
                  </a:cubicBezTo>
                  <a:lnTo>
                    <a:pt x="230990" y="311004"/>
                  </a:lnTo>
                  <a:cubicBezTo>
                    <a:pt x="231531" y="315691"/>
                    <a:pt x="232595" y="320217"/>
                    <a:pt x="234146" y="324517"/>
                  </a:cubicBezTo>
                  <a:lnTo>
                    <a:pt x="173073" y="324517"/>
                  </a:lnTo>
                  <a:close/>
                  <a:moveTo>
                    <a:pt x="291422" y="351335"/>
                  </a:moveTo>
                  <a:cubicBezTo>
                    <a:pt x="265331" y="351335"/>
                    <a:pt x="244099" y="330106"/>
                    <a:pt x="244099" y="304017"/>
                  </a:cubicBezTo>
                  <a:cubicBezTo>
                    <a:pt x="244018" y="277974"/>
                    <a:pt x="265610" y="256456"/>
                    <a:pt x="291422" y="256790"/>
                  </a:cubicBezTo>
                  <a:lnTo>
                    <a:pt x="291422" y="256700"/>
                  </a:lnTo>
                  <a:cubicBezTo>
                    <a:pt x="317504" y="256700"/>
                    <a:pt x="338727" y="277911"/>
                    <a:pt x="338745" y="303981"/>
                  </a:cubicBezTo>
                  <a:lnTo>
                    <a:pt x="338745" y="304053"/>
                  </a:lnTo>
                  <a:cubicBezTo>
                    <a:pt x="338727" y="330124"/>
                    <a:pt x="317504" y="351335"/>
                    <a:pt x="291422" y="351335"/>
                  </a:cubicBezTo>
                  <a:close/>
                  <a:moveTo>
                    <a:pt x="448060" y="324517"/>
                  </a:moveTo>
                  <a:lnTo>
                    <a:pt x="352269" y="324517"/>
                  </a:lnTo>
                  <a:lnTo>
                    <a:pt x="352269" y="203063"/>
                  </a:lnTo>
                  <a:lnTo>
                    <a:pt x="365792" y="203063"/>
                  </a:lnTo>
                  <a:lnTo>
                    <a:pt x="365792" y="310995"/>
                  </a:lnTo>
                  <a:lnTo>
                    <a:pt x="448060" y="310995"/>
                  </a:lnTo>
                  <a:lnTo>
                    <a:pt x="448060" y="32451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2" name="Google Shape;1052;p68"/>
            <p:cNvSpPr/>
            <p:nvPr/>
          </p:nvSpPr>
          <p:spPr>
            <a:xfrm>
              <a:off x="4670578" y="1515329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" name="Google Shape;1053;p68"/>
            <p:cNvSpPr/>
            <p:nvPr/>
          </p:nvSpPr>
          <p:spPr>
            <a:xfrm>
              <a:off x="4694454" y="1515329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54" name="Google Shape;1054;p68"/>
          <p:cNvGrpSpPr/>
          <p:nvPr/>
        </p:nvGrpSpPr>
        <p:grpSpPr>
          <a:xfrm>
            <a:off x="5297027" y="1297775"/>
            <a:ext cx="406201" cy="357247"/>
            <a:chOff x="5297027" y="1297775"/>
            <a:chExt cx="406201" cy="357247"/>
          </a:xfrm>
        </p:grpSpPr>
        <p:sp>
          <p:nvSpPr>
            <p:cNvPr id="1055" name="Google Shape;1055;p68"/>
            <p:cNvSpPr/>
            <p:nvPr/>
          </p:nvSpPr>
          <p:spPr>
            <a:xfrm>
              <a:off x="5333870" y="1583640"/>
              <a:ext cx="225763" cy="47010"/>
            </a:xfrm>
            <a:custGeom>
              <a:avLst/>
              <a:gdLst/>
              <a:ahLst/>
              <a:cxnLst/>
              <a:rect l="l" t="t" r="r" b="b"/>
              <a:pathLst>
                <a:path w="256549" h="53420" extrusionOk="0">
                  <a:moveTo>
                    <a:pt x="256550" y="26710"/>
                  </a:moveTo>
                  <a:cubicBezTo>
                    <a:pt x="256550" y="11980"/>
                    <a:pt x="244568" y="0"/>
                    <a:pt x="229836" y="0"/>
                  </a:cubicBezTo>
                  <a:lnTo>
                    <a:pt x="26713" y="0"/>
                  </a:lnTo>
                  <a:cubicBezTo>
                    <a:pt x="11982" y="0"/>
                    <a:pt x="0" y="11980"/>
                    <a:pt x="0" y="26710"/>
                  </a:cubicBezTo>
                  <a:cubicBezTo>
                    <a:pt x="0" y="41440"/>
                    <a:pt x="11982" y="53421"/>
                    <a:pt x="26713" y="53421"/>
                  </a:cubicBezTo>
                  <a:lnTo>
                    <a:pt x="229836" y="53421"/>
                  </a:lnTo>
                  <a:cubicBezTo>
                    <a:pt x="244568" y="53421"/>
                    <a:pt x="256550" y="41440"/>
                    <a:pt x="256550" y="26710"/>
                  </a:cubicBezTo>
                  <a:close/>
                  <a:moveTo>
                    <a:pt x="243008" y="26710"/>
                  </a:moveTo>
                  <a:cubicBezTo>
                    <a:pt x="243008" y="33976"/>
                    <a:pt x="237103" y="39881"/>
                    <a:pt x="229836" y="39881"/>
                  </a:cubicBezTo>
                  <a:cubicBezTo>
                    <a:pt x="222579" y="39881"/>
                    <a:pt x="216664" y="33976"/>
                    <a:pt x="216664" y="26710"/>
                  </a:cubicBezTo>
                  <a:cubicBezTo>
                    <a:pt x="216664" y="19444"/>
                    <a:pt x="222570" y="13540"/>
                    <a:pt x="229836" y="13540"/>
                  </a:cubicBezTo>
                  <a:cubicBezTo>
                    <a:pt x="237103" y="13540"/>
                    <a:pt x="243008" y="19453"/>
                    <a:pt x="243008" y="26710"/>
                  </a:cubicBezTo>
                  <a:close/>
                  <a:moveTo>
                    <a:pt x="81249" y="26710"/>
                  </a:moveTo>
                  <a:cubicBezTo>
                    <a:pt x="81249" y="19444"/>
                    <a:pt x="87154" y="13540"/>
                    <a:pt x="94421" y="13540"/>
                  </a:cubicBezTo>
                  <a:cubicBezTo>
                    <a:pt x="101688" y="13540"/>
                    <a:pt x="107593" y="19444"/>
                    <a:pt x="107593" y="26710"/>
                  </a:cubicBezTo>
                  <a:cubicBezTo>
                    <a:pt x="107593" y="33976"/>
                    <a:pt x="101688" y="39881"/>
                    <a:pt x="94421" y="39881"/>
                  </a:cubicBezTo>
                  <a:cubicBezTo>
                    <a:pt x="87154" y="39881"/>
                    <a:pt x="81249" y="33976"/>
                    <a:pt x="81249" y="26710"/>
                  </a:cubicBezTo>
                  <a:close/>
                  <a:moveTo>
                    <a:pt x="71196" y="39881"/>
                  </a:moveTo>
                  <a:lnTo>
                    <a:pt x="49938" y="39881"/>
                  </a:lnTo>
                  <a:cubicBezTo>
                    <a:pt x="52156" y="35986"/>
                    <a:pt x="53427" y="31497"/>
                    <a:pt x="53427" y="26710"/>
                  </a:cubicBezTo>
                  <a:cubicBezTo>
                    <a:pt x="53427" y="21923"/>
                    <a:pt x="52156" y="17434"/>
                    <a:pt x="49938" y="13540"/>
                  </a:cubicBezTo>
                  <a:lnTo>
                    <a:pt x="71196" y="13540"/>
                  </a:lnTo>
                  <a:cubicBezTo>
                    <a:pt x="68979" y="17434"/>
                    <a:pt x="67708" y="21923"/>
                    <a:pt x="67708" y="26710"/>
                  </a:cubicBezTo>
                  <a:cubicBezTo>
                    <a:pt x="67708" y="31497"/>
                    <a:pt x="68979" y="35995"/>
                    <a:pt x="71196" y="39881"/>
                  </a:cubicBezTo>
                  <a:close/>
                  <a:moveTo>
                    <a:pt x="117645" y="13540"/>
                  </a:moveTo>
                  <a:lnTo>
                    <a:pt x="138904" y="13540"/>
                  </a:lnTo>
                  <a:cubicBezTo>
                    <a:pt x="136686" y="17434"/>
                    <a:pt x="135415" y="21923"/>
                    <a:pt x="135415" y="26710"/>
                  </a:cubicBezTo>
                  <a:cubicBezTo>
                    <a:pt x="135415" y="31497"/>
                    <a:pt x="136686" y="35995"/>
                    <a:pt x="138904" y="39881"/>
                  </a:cubicBezTo>
                  <a:lnTo>
                    <a:pt x="117645" y="39881"/>
                  </a:lnTo>
                  <a:cubicBezTo>
                    <a:pt x="119863" y="35986"/>
                    <a:pt x="121134" y="31497"/>
                    <a:pt x="121134" y="26710"/>
                  </a:cubicBezTo>
                  <a:cubicBezTo>
                    <a:pt x="121134" y="21923"/>
                    <a:pt x="119863" y="17434"/>
                    <a:pt x="117645" y="13540"/>
                  </a:cubicBezTo>
                  <a:close/>
                  <a:moveTo>
                    <a:pt x="148956" y="26710"/>
                  </a:moveTo>
                  <a:cubicBezTo>
                    <a:pt x="148956" y="19444"/>
                    <a:pt x="154862" y="13540"/>
                    <a:pt x="162129" y="13540"/>
                  </a:cubicBezTo>
                  <a:cubicBezTo>
                    <a:pt x="169395" y="13540"/>
                    <a:pt x="175300" y="19444"/>
                    <a:pt x="175300" y="26710"/>
                  </a:cubicBezTo>
                  <a:cubicBezTo>
                    <a:pt x="175300" y="33976"/>
                    <a:pt x="169395" y="39881"/>
                    <a:pt x="162129" y="39881"/>
                  </a:cubicBezTo>
                  <a:cubicBezTo>
                    <a:pt x="154862" y="39881"/>
                    <a:pt x="148956" y="33976"/>
                    <a:pt x="148956" y="26710"/>
                  </a:cubicBezTo>
                  <a:close/>
                  <a:moveTo>
                    <a:pt x="185353" y="13540"/>
                  </a:moveTo>
                  <a:lnTo>
                    <a:pt x="206612" y="13540"/>
                  </a:lnTo>
                  <a:cubicBezTo>
                    <a:pt x="204394" y="17434"/>
                    <a:pt x="203123" y="21923"/>
                    <a:pt x="203123" y="26710"/>
                  </a:cubicBezTo>
                  <a:cubicBezTo>
                    <a:pt x="203123" y="31497"/>
                    <a:pt x="204394" y="35995"/>
                    <a:pt x="206612" y="39881"/>
                  </a:cubicBezTo>
                  <a:lnTo>
                    <a:pt x="185353" y="39881"/>
                  </a:lnTo>
                  <a:cubicBezTo>
                    <a:pt x="187571" y="35986"/>
                    <a:pt x="188842" y="31497"/>
                    <a:pt x="188842" y="26710"/>
                  </a:cubicBezTo>
                  <a:cubicBezTo>
                    <a:pt x="188842" y="21923"/>
                    <a:pt x="187571" y="17434"/>
                    <a:pt x="185353" y="13540"/>
                  </a:cubicBezTo>
                  <a:lnTo>
                    <a:pt x="185353" y="13540"/>
                  </a:lnTo>
                  <a:close/>
                  <a:moveTo>
                    <a:pt x="13542" y="26710"/>
                  </a:moveTo>
                  <a:cubicBezTo>
                    <a:pt x="13542" y="19444"/>
                    <a:pt x="19447" y="13540"/>
                    <a:pt x="26713" y="13540"/>
                  </a:cubicBezTo>
                  <a:cubicBezTo>
                    <a:pt x="33980" y="13540"/>
                    <a:pt x="39885" y="19444"/>
                    <a:pt x="39885" y="26710"/>
                  </a:cubicBezTo>
                  <a:cubicBezTo>
                    <a:pt x="39885" y="33976"/>
                    <a:pt x="33980" y="39881"/>
                    <a:pt x="26713" y="39881"/>
                  </a:cubicBezTo>
                  <a:cubicBezTo>
                    <a:pt x="19447" y="39881"/>
                    <a:pt x="13542" y="33976"/>
                    <a:pt x="13542" y="267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6" name="Google Shape;1056;p68"/>
            <p:cNvSpPr/>
            <p:nvPr/>
          </p:nvSpPr>
          <p:spPr>
            <a:xfrm>
              <a:off x="5297027" y="1297775"/>
              <a:ext cx="406201" cy="357247"/>
            </a:xfrm>
            <a:custGeom>
              <a:avLst/>
              <a:gdLst/>
              <a:ahLst/>
              <a:cxnLst/>
              <a:rect l="l" t="t" r="r" b="b"/>
              <a:pathLst>
                <a:path w="461592" h="405963" extrusionOk="0">
                  <a:moveTo>
                    <a:pt x="406624" y="0"/>
                  </a:moveTo>
                  <a:lnTo>
                    <a:pt x="407977" y="20355"/>
                  </a:lnTo>
                  <a:lnTo>
                    <a:pt x="214266" y="20355"/>
                  </a:lnTo>
                  <a:lnTo>
                    <a:pt x="166871" y="81167"/>
                  </a:lnTo>
                  <a:lnTo>
                    <a:pt x="136434" y="81167"/>
                  </a:lnTo>
                  <a:lnTo>
                    <a:pt x="136434" y="203027"/>
                  </a:lnTo>
                  <a:lnTo>
                    <a:pt x="109477" y="203027"/>
                  </a:lnTo>
                  <a:lnTo>
                    <a:pt x="109477" y="175947"/>
                  </a:lnTo>
                  <a:lnTo>
                    <a:pt x="41905" y="175947"/>
                  </a:lnTo>
                  <a:lnTo>
                    <a:pt x="41905" y="203027"/>
                  </a:lnTo>
                  <a:lnTo>
                    <a:pt x="0" y="203027"/>
                  </a:lnTo>
                  <a:lnTo>
                    <a:pt x="0" y="252760"/>
                  </a:lnTo>
                  <a:lnTo>
                    <a:pt x="23080" y="284086"/>
                  </a:lnTo>
                  <a:lnTo>
                    <a:pt x="95935" y="284086"/>
                  </a:lnTo>
                  <a:lnTo>
                    <a:pt x="95935" y="297716"/>
                  </a:lnTo>
                  <a:lnTo>
                    <a:pt x="68582" y="297716"/>
                  </a:lnTo>
                  <a:cubicBezTo>
                    <a:pt x="38731" y="297716"/>
                    <a:pt x="14452" y="321993"/>
                    <a:pt x="14452" y="351840"/>
                  </a:cubicBezTo>
                  <a:cubicBezTo>
                    <a:pt x="14452" y="381687"/>
                    <a:pt x="38740" y="405964"/>
                    <a:pt x="68582" y="405964"/>
                  </a:cubicBezTo>
                  <a:lnTo>
                    <a:pt x="231117" y="405964"/>
                  </a:lnTo>
                  <a:lnTo>
                    <a:pt x="231117" y="392424"/>
                  </a:lnTo>
                  <a:lnTo>
                    <a:pt x="68582" y="392424"/>
                  </a:lnTo>
                  <a:cubicBezTo>
                    <a:pt x="46205" y="392424"/>
                    <a:pt x="27993" y="374214"/>
                    <a:pt x="27993" y="351840"/>
                  </a:cubicBezTo>
                  <a:cubicBezTo>
                    <a:pt x="27993" y="329457"/>
                    <a:pt x="46205" y="311256"/>
                    <a:pt x="68582" y="311256"/>
                  </a:cubicBezTo>
                  <a:lnTo>
                    <a:pt x="272020" y="311256"/>
                  </a:lnTo>
                  <a:cubicBezTo>
                    <a:pt x="294406" y="311256"/>
                    <a:pt x="312609" y="329466"/>
                    <a:pt x="312609" y="351840"/>
                  </a:cubicBezTo>
                  <a:cubicBezTo>
                    <a:pt x="312609" y="374223"/>
                    <a:pt x="294397" y="392424"/>
                    <a:pt x="272020" y="392424"/>
                  </a:cubicBezTo>
                  <a:lnTo>
                    <a:pt x="245631" y="392424"/>
                  </a:lnTo>
                  <a:lnTo>
                    <a:pt x="245631" y="405964"/>
                  </a:lnTo>
                  <a:lnTo>
                    <a:pt x="272020" y="405964"/>
                  </a:lnTo>
                  <a:cubicBezTo>
                    <a:pt x="301871" y="405964"/>
                    <a:pt x="326150" y="381687"/>
                    <a:pt x="326150" y="351840"/>
                  </a:cubicBezTo>
                  <a:cubicBezTo>
                    <a:pt x="326150" y="321993"/>
                    <a:pt x="301871" y="297716"/>
                    <a:pt x="272020" y="297716"/>
                  </a:cubicBezTo>
                  <a:lnTo>
                    <a:pt x="244541" y="297716"/>
                  </a:lnTo>
                  <a:lnTo>
                    <a:pt x="244541" y="284086"/>
                  </a:lnTo>
                  <a:lnTo>
                    <a:pt x="326150" y="284086"/>
                  </a:lnTo>
                  <a:lnTo>
                    <a:pt x="326150" y="243764"/>
                  </a:lnTo>
                  <a:lnTo>
                    <a:pt x="312438" y="243764"/>
                  </a:lnTo>
                  <a:lnTo>
                    <a:pt x="312438" y="176704"/>
                  </a:lnTo>
                  <a:cubicBezTo>
                    <a:pt x="312438" y="129089"/>
                    <a:pt x="277421" y="89497"/>
                    <a:pt x="231783" y="82321"/>
                  </a:cubicBezTo>
                  <a:lnTo>
                    <a:pt x="248183" y="61272"/>
                  </a:lnTo>
                  <a:lnTo>
                    <a:pt x="410699" y="61272"/>
                  </a:lnTo>
                  <a:lnTo>
                    <a:pt x="414756" y="122184"/>
                  </a:lnTo>
                  <a:lnTo>
                    <a:pt x="428271" y="121282"/>
                  </a:lnTo>
                  <a:lnTo>
                    <a:pt x="424097" y="58676"/>
                  </a:lnTo>
                  <a:cubicBezTo>
                    <a:pt x="430606" y="55287"/>
                    <a:pt x="435069" y="48481"/>
                    <a:pt x="435069" y="40656"/>
                  </a:cubicBezTo>
                  <a:cubicBezTo>
                    <a:pt x="435069" y="31867"/>
                    <a:pt x="429452" y="24366"/>
                    <a:pt x="421626" y="21545"/>
                  </a:cubicBezTo>
                  <a:lnTo>
                    <a:pt x="421094" y="13531"/>
                  </a:lnTo>
                  <a:lnTo>
                    <a:pt x="448060" y="13531"/>
                  </a:lnTo>
                  <a:lnTo>
                    <a:pt x="448060" y="216918"/>
                  </a:lnTo>
                  <a:lnTo>
                    <a:pt x="434654" y="216918"/>
                  </a:lnTo>
                  <a:lnTo>
                    <a:pt x="429182" y="134831"/>
                  </a:lnTo>
                  <a:lnTo>
                    <a:pt x="415667" y="135733"/>
                  </a:lnTo>
                  <a:lnTo>
                    <a:pt x="421076" y="216918"/>
                  </a:lnTo>
                  <a:lnTo>
                    <a:pt x="380055" y="216918"/>
                  </a:lnTo>
                  <a:lnTo>
                    <a:pt x="380055" y="297716"/>
                  </a:lnTo>
                  <a:lnTo>
                    <a:pt x="352981" y="297716"/>
                  </a:lnTo>
                  <a:lnTo>
                    <a:pt x="352981" y="311256"/>
                  </a:lnTo>
                  <a:lnTo>
                    <a:pt x="386826" y="311256"/>
                  </a:lnTo>
                  <a:cubicBezTo>
                    <a:pt x="428055" y="311256"/>
                    <a:pt x="461593" y="277722"/>
                    <a:pt x="461593" y="236498"/>
                  </a:cubicBezTo>
                  <a:lnTo>
                    <a:pt x="461593" y="0"/>
                  </a:lnTo>
                  <a:lnTo>
                    <a:pt x="406624" y="0"/>
                  </a:lnTo>
                  <a:close/>
                  <a:moveTo>
                    <a:pt x="414765" y="47435"/>
                  </a:moveTo>
                  <a:cubicBezTo>
                    <a:pt x="411033" y="47435"/>
                    <a:pt x="407995" y="44397"/>
                    <a:pt x="407995" y="40665"/>
                  </a:cubicBezTo>
                  <a:cubicBezTo>
                    <a:pt x="407995" y="36933"/>
                    <a:pt x="411033" y="33895"/>
                    <a:pt x="414765" y="33895"/>
                  </a:cubicBezTo>
                  <a:cubicBezTo>
                    <a:pt x="418498" y="33895"/>
                    <a:pt x="421536" y="36933"/>
                    <a:pt x="421536" y="40665"/>
                  </a:cubicBezTo>
                  <a:cubicBezTo>
                    <a:pt x="421536" y="44397"/>
                    <a:pt x="418498" y="47435"/>
                    <a:pt x="414765" y="47435"/>
                  </a:cubicBezTo>
                  <a:close/>
                  <a:moveTo>
                    <a:pt x="149976" y="94707"/>
                  </a:moveTo>
                  <a:lnTo>
                    <a:pt x="177320" y="94707"/>
                  </a:lnTo>
                  <a:lnTo>
                    <a:pt x="177320" y="203027"/>
                  </a:lnTo>
                  <a:lnTo>
                    <a:pt x="149976" y="203027"/>
                  </a:lnTo>
                  <a:lnTo>
                    <a:pt x="149976" y="94707"/>
                  </a:lnTo>
                  <a:close/>
                  <a:moveTo>
                    <a:pt x="55446" y="189487"/>
                  </a:moveTo>
                  <a:lnTo>
                    <a:pt x="95935" y="189487"/>
                  </a:lnTo>
                  <a:lnTo>
                    <a:pt x="95935" y="203027"/>
                  </a:lnTo>
                  <a:lnTo>
                    <a:pt x="55446" y="203027"/>
                  </a:lnTo>
                  <a:lnTo>
                    <a:pt x="55446" y="189487"/>
                  </a:lnTo>
                  <a:close/>
                  <a:moveTo>
                    <a:pt x="13542" y="248316"/>
                  </a:moveTo>
                  <a:lnTo>
                    <a:pt x="13542" y="216567"/>
                  </a:lnTo>
                  <a:lnTo>
                    <a:pt x="180557" y="216567"/>
                  </a:lnTo>
                  <a:lnTo>
                    <a:pt x="218152" y="270555"/>
                  </a:lnTo>
                  <a:lnTo>
                    <a:pt x="29923" y="270555"/>
                  </a:lnTo>
                  <a:lnTo>
                    <a:pt x="13542" y="248316"/>
                  </a:lnTo>
                  <a:close/>
                  <a:moveTo>
                    <a:pt x="109477" y="297725"/>
                  </a:moveTo>
                  <a:lnTo>
                    <a:pt x="109477" y="284095"/>
                  </a:lnTo>
                  <a:lnTo>
                    <a:pt x="231008" y="284095"/>
                  </a:lnTo>
                  <a:lnTo>
                    <a:pt x="231008" y="297725"/>
                  </a:lnTo>
                  <a:lnTo>
                    <a:pt x="109477" y="297725"/>
                  </a:lnTo>
                  <a:close/>
                  <a:moveTo>
                    <a:pt x="312618" y="270555"/>
                  </a:moveTo>
                  <a:lnTo>
                    <a:pt x="234651" y="270555"/>
                  </a:lnTo>
                  <a:lnTo>
                    <a:pt x="225428" y="257313"/>
                  </a:lnTo>
                  <a:lnTo>
                    <a:pt x="312609" y="257313"/>
                  </a:lnTo>
                  <a:lnTo>
                    <a:pt x="312609" y="270555"/>
                  </a:lnTo>
                  <a:close/>
                  <a:moveTo>
                    <a:pt x="215997" y="243773"/>
                  </a:moveTo>
                  <a:lnTo>
                    <a:pt x="197055" y="216567"/>
                  </a:lnTo>
                  <a:lnTo>
                    <a:pt x="298896" y="216567"/>
                  </a:lnTo>
                  <a:lnTo>
                    <a:pt x="298896" y="243773"/>
                  </a:lnTo>
                  <a:lnTo>
                    <a:pt x="215997" y="243773"/>
                  </a:lnTo>
                  <a:close/>
                  <a:moveTo>
                    <a:pt x="298896" y="176713"/>
                  </a:moveTo>
                  <a:lnTo>
                    <a:pt x="298896" y="203027"/>
                  </a:lnTo>
                  <a:lnTo>
                    <a:pt x="190861" y="203027"/>
                  </a:lnTo>
                  <a:lnTo>
                    <a:pt x="190861" y="94707"/>
                  </a:lnTo>
                  <a:lnTo>
                    <a:pt x="216881" y="94707"/>
                  </a:lnTo>
                  <a:cubicBezTo>
                    <a:pt x="262103" y="94707"/>
                    <a:pt x="298896" y="131496"/>
                    <a:pt x="298896" y="176713"/>
                  </a:cubicBezTo>
                  <a:close/>
                  <a:moveTo>
                    <a:pt x="241574" y="47750"/>
                  </a:moveTo>
                  <a:lnTo>
                    <a:pt x="215528" y="81176"/>
                  </a:lnTo>
                  <a:lnTo>
                    <a:pt x="184046" y="81176"/>
                  </a:lnTo>
                  <a:lnTo>
                    <a:pt x="220892" y="33904"/>
                  </a:lnTo>
                  <a:lnTo>
                    <a:pt x="395625" y="33904"/>
                  </a:lnTo>
                  <a:cubicBezTo>
                    <a:pt x="394877" y="36022"/>
                    <a:pt x="394462" y="38303"/>
                    <a:pt x="394462" y="40674"/>
                  </a:cubicBezTo>
                  <a:cubicBezTo>
                    <a:pt x="394462" y="43162"/>
                    <a:pt x="394913" y="45551"/>
                    <a:pt x="395733" y="47759"/>
                  </a:cubicBezTo>
                  <a:lnTo>
                    <a:pt x="241574" y="47750"/>
                  </a:lnTo>
                  <a:lnTo>
                    <a:pt x="241574" y="47750"/>
                  </a:lnTo>
                  <a:close/>
                  <a:moveTo>
                    <a:pt x="448060" y="236507"/>
                  </a:moveTo>
                  <a:cubicBezTo>
                    <a:pt x="448060" y="267977"/>
                    <a:pt x="424196" y="293975"/>
                    <a:pt x="393606" y="297356"/>
                  </a:cubicBezTo>
                  <a:lnTo>
                    <a:pt x="393606" y="230467"/>
                  </a:lnTo>
                  <a:lnTo>
                    <a:pt x="448060" y="230467"/>
                  </a:lnTo>
                  <a:lnTo>
                    <a:pt x="448060" y="23650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7" name="Google Shape;1057;p68"/>
            <p:cNvSpPr/>
            <p:nvPr/>
          </p:nvSpPr>
          <p:spPr>
            <a:xfrm>
              <a:off x="5333870" y="1500055"/>
              <a:ext cx="11916" cy="11914"/>
            </a:xfrm>
            <a:custGeom>
              <a:avLst/>
              <a:gdLst/>
              <a:ahLst/>
              <a:cxnLst/>
              <a:rect l="l" t="t" r="r" b="b"/>
              <a:pathLst>
                <a:path w="13541" h="13539" extrusionOk="0">
                  <a:moveTo>
                    <a:pt x="0" y="0"/>
                  </a:moveTo>
                  <a:lnTo>
                    <a:pt x="13542" y="0"/>
                  </a:lnTo>
                  <a:lnTo>
                    <a:pt x="1354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1058;p68"/>
            <p:cNvSpPr/>
            <p:nvPr/>
          </p:nvSpPr>
          <p:spPr>
            <a:xfrm>
              <a:off x="5357627" y="1500055"/>
              <a:ext cx="11916" cy="11914"/>
            </a:xfrm>
            <a:custGeom>
              <a:avLst/>
              <a:gdLst/>
              <a:ahLst/>
              <a:cxnLst/>
              <a:rect l="l" t="t" r="r" b="b"/>
              <a:pathLst>
                <a:path w="13541" h="13539" extrusionOk="0">
                  <a:moveTo>
                    <a:pt x="0" y="0"/>
                  </a:moveTo>
                  <a:lnTo>
                    <a:pt x="13542" y="0"/>
                  </a:lnTo>
                  <a:lnTo>
                    <a:pt x="1354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59" name="Google Shape;1059;p68"/>
          <p:cNvGrpSpPr/>
          <p:nvPr/>
        </p:nvGrpSpPr>
        <p:grpSpPr>
          <a:xfrm>
            <a:off x="6002274" y="1384252"/>
            <a:ext cx="406217" cy="261847"/>
            <a:chOff x="6002274" y="1384252"/>
            <a:chExt cx="406217" cy="261847"/>
          </a:xfrm>
        </p:grpSpPr>
        <p:sp>
          <p:nvSpPr>
            <p:cNvPr id="1060" name="Google Shape;1060;p68"/>
            <p:cNvSpPr/>
            <p:nvPr/>
          </p:nvSpPr>
          <p:spPr>
            <a:xfrm>
              <a:off x="6002274" y="1384252"/>
              <a:ext cx="406217" cy="261847"/>
            </a:xfrm>
            <a:custGeom>
              <a:avLst/>
              <a:gdLst/>
              <a:ahLst/>
              <a:cxnLst/>
              <a:rect l="l" t="t" r="r" b="b"/>
              <a:pathLst>
                <a:path w="461610" h="297553" extrusionOk="0">
                  <a:moveTo>
                    <a:pt x="461602" y="147542"/>
                  </a:moveTo>
                  <a:lnTo>
                    <a:pt x="410564" y="54205"/>
                  </a:lnTo>
                  <a:lnTo>
                    <a:pt x="325528" y="54205"/>
                  </a:lnTo>
                  <a:lnTo>
                    <a:pt x="325528" y="40584"/>
                  </a:lnTo>
                  <a:lnTo>
                    <a:pt x="406453" y="40584"/>
                  </a:lnTo>
                  <a:lnTo>
                    <a:pt x="406453" y="0"/>
                  </a:lnTo>
                  <a:lnTo>
                    <a:pt x="298445" y="0"/>
                  </a:lnTo>
                  <a:lnTo>
                    <a:pt x="251546" y="40467"/>
                  </a:lnTo>
                  <a:lnTo>
                    <a:pt x="0" y="40467"/>
                  </a:lnTo>
                  <a:lnTo>
                    <a:pt x="0" y="81276"/>
                  </a:lnTo>
                  <a:lnTo>
                    <a:pt x="9277" y="81276"/>
                  </a:lnTo>
                  <a:lnTo>
                    <a:pt x="31825" y="148894"/>
                  </a:lnTo>
                  <a:lnTo>
                    <a:pt x="0" y="148894"/>
                  </a:lnTo>
                  <a:lnTo>
                    <a:pt x="0" y="212357"/>
                  </a:lnTo>
                  <a:lnTo>
                    <a:pt x="18022" y="229863"/>
                  </a:lnTo>
                  <a:lnTo>
                    <a:pt x="8222" y="247775"/>
                  </a:lnTo>
                  <a:lnTo>
                    <a:pt x="20087" y="254266"/>
                  </a:lnTo>
                  <a:lnTo>
                    <a:pt x="28093" y="239644"/>
                  </a:lnTo>
                  <a:lnTo>
                    <a:pt x="42085" y="253238"/>
                  </a:lnTo>
                  <a:cubicBezTo>
                    <a:pt x="43618" y="277929"/>
                    <a:pt x="64191" y="297554"/>
                    <a:pt x="89264" y="297554"/>
                  </a:cubicBezTo>
                  <a:cubicBezTo>
                    <a:pt x="113191" y="297554"/>
                    <a:pt x="133008" y="279696"/>
                    <a:pt x="136109" y="256610"/>
                  </a:cubicBezTo>
                  <a:lnTo>
                    <a:pt x="150138" y="256718"/>
                  </a:lnTo>
                  <a:cubicBezTo>
                    <a:pt x="153293" y="279750"/>
                    <a:pt x="173083" y="297554"/>
                    <a:pt x="196974" y="297554"/>
                  </a:cubicBezTo>
                  <a:cubicBezTo>
                    <a:pt x="220838" y="297554"/>
                    <a:pt x="240610" y="279786"/>
                    <a:pt x="243801" y="256790"/>
                  </a:cubicBezTo>
                  <a:lnTo>
                    <a:pt x="312239" y="256790"/>
                  </a:lnTo>
                  <a:cubicBezTo>
                    <a:pt x="315521" y="279678"/>
                    <a:pt x="335247" y="297554"/>
                    <a:pt x="359031" y="297554"/>
                  </a:cubicBezTo>
                  <a:cubicBezTo>
                    <a:pt x="382922" y="297554"/>
                    <a:pt x="402720" y="279831"/>
                    <a:pt x="405867" y="256790"/>
                  </a:cubicBezTo>
                  <a:lnTo>
                    <a:pt x="461611" y="256790"/>
                  </a:lnTo>
                  <a:lnTo>
                    <a:pt x="461602" y="147542"/>
                  </a:lnTo>
                  <a:close/>
                  <a:moveTo>
                    <a:pt x="311996" y="148894"/>
                  </a:moveTo>
                  <a:lnTo>
                    <a:pt x="271335" y="148894"/>
                  </a:lnTo>
                  <a:lnTo>
                    <a:pt x="271335" y="78679"/>
                  </a:lnTo>
                  <a:lnTo>
                    <a:pt x="311996" y="43667"/>
                  </a:lnTo>
                  <a:lnTo>
                    <a:pt x="311996" y="148894"/>
                  </a:lnTo>
                  <a:close/>
                  <a:moveTo>
                    <a:pt x="150039" y="81276"/>
                  </a:moveTo>
                  <a:lnTo>
                    <a:pt x="150039" y="148894"/>
                  </a:lnTo>
                  <a:lnTo>
                    <a:pt x="108783" y="148894"/>
                  </a:lnTo>
                  <a:lnTo>
                    <a:pt x="108783" y="81276"/>
                  </a:lnTo>
                  <a:lnTo>
                    <a:pt x="150039" y="81276"/>
                  </a:lnTo>
                  <a:close/>
                  <a:moveTo>
                    <a:pt x="163571" y="81276"/>
                  </a:moveTo>
                  <a:lnTo>
                    <a:pt x="203925" y="81276"/>
                  </a:lnTo>
                  <a:lnTo>
                    <a:pt x="203925" y="148894"/>
                  </a:lnTo>
                  <a:lnTo>
                    <a:pt x="163571" y="148894"/>
                  </a:lnTo>
                  <a:lnTo>
                    <a:pt x="163571" y="81276"/>
                  </a:lnTo>
                  <a:close/>
                  <a:moveTo>
                    <a:pt x="217449" y="81276"/>
                  </a:moveTo>
                  <a:lnTo>
                    <a:pt x="257803" y="81276"/>
                  </a:lnTo>
                  <a:lnTo>
                    <a:pt x="257803" y="148894"/>
                  </a:lnTo>
                  <a:lnTo>
                    <a:pt x="217449" y="148894"/>
                  </a:lnTo>
                  <a:lnTo>
                    <a:pt x="217449" y="81276"/>
                  </a:lnTo>
                  <a:close/>
                  <a:moveTo>
                    <a:pt x="23540" y="81276"/>
                  </a:moveTo>
                  <a:lnTo>
                    <a:pt x="54743" y="81276"/>
                  </a:lnTo>
                  <a:lnTo>
                    <a:pt x="54743" y="67745"/>
                  </a:lnTo>
                  <a:lnTo>
                    <a:pt x="13532" y="67745"/>
                  </a:lnTo>
                  <a:lnTo>
                    <a:pt x="13532" y="53997"/>
                  </a:lnTo>
                  <a:lnTo>
                    <a:pt x="256577" y="53997"/>
                  </a:lnTo>
                  <a:lnTo>
                    <a:pt x="303476" y="13531"/>
                  </a:lnTo>
                  <a:lnTo>
                    <a:pt x="392920" y="13531"/>
                  </a:lnTo>
                  <a:lnTo>
                    <a:pt x="392920" y="27062"/>
                  </a:lnTo>
                  <a:lnTo>
                    <a:pt x="310562" y="27062"/>
                  </a:lnTo>
                  <a:lnTo>
                    <a:pt x="263302" y="67754"/>
                  </a:lnTo>
                  <a:lnTo>
                    <a:pt x="68276" y="67754"/>
                  </a:lnTo>
                  <a:lnTo>
                    <a:pt x="68276" y="81285"/>
                  </a:lnTo>
                  <a:lnTo>
                    <a:pt x="95268" y="81285"/>
                  </a:lnTo>
                  <a:lnTo>
                    <a:pt x="95268" y="148903"/>
                  </a:lnTo>
                  <a:lnTo>
                    <a:pt x="46097" y="148903"/>
                  </a:lnTo>
                  <a:lnTo>
                    <a:pt x="23540" y="81276"/>
                  </a:lnTo>
                  <a:close/>
                  <a:moveTo>
                    <a:pt x="13523" y="206642"/>
                  </a:moveTo>
                  <a:lnTo>
                    <a:pt x="13523" y="162425"/>
                  </a:lnTo>
                  <a:lnTo>
                    <a:pt x="311996" y="162425"/>
                  </a:lnTo>
                  <a:lnTo>
                    <a:pt x="311996" y="243493"/>
                  </a:lnTo>
                  <a:lnTo>
                    <a:pt x="277096" y="243376"/>
                  </a:lnTo>
                  <a:lnTo>
                    <a:pt x="255008" y="203000"/>
                  </a:lnTo>
                  <a:lnTo>
                    <a:pt x="32709" y="203000"/>
                  </a:lnTo>
                  <a:lnTo>
                    <a:pt x="24748" y="217540"/>
                  </a:lnTo>
                  <a:lnTo>
                    <a:pt x="13523" y="206642"/>
                  </a:lnTo>
                  <a:close/>
                  <a:moveTo>
                    <a:pt x="230034" y="216531"/>
                  </a:moveTo>
                  <a:lnTo>
                    <a:pt x="246984" y="216531"/>
                  </a:lnTo>
                  <a:lnTo>
                    <a:pt x="261643" y="243322"/>
                  </a:lnTo>
                  <a:lnTo>
                    <a:pt x="243720" y="243259"/>
                  </a:lnTo>
                  <a:cubicBezTo>
                    <a:pt x="242179" y="232865"/>
                    <a:pt x="237220" y="223571"/>
                    <a:pt x="230034" y="216531"/>
                  </a:cubicBezTo>
                  <a:lnTo>
                    <a:pt x="230034" y="216531"/>
                  </a:lnTo>
                  <a:close/>
                  <a:moveTo>
                    <a:pt x="122325" y="216531"/>
                  </a:moveTo>
                  <a:lnTo>
                    <a:pt x="163905" y="216531"/>
                  </a:lnTo>
                  <a:cubicBezTo>
                    <a:pt x="156737" y="223553"/>
                    <a:pt x="151788" y="232820"/>
                    <a:pt x="150219" y="243196"/>
                  </a:cubicBezTo>
                  <a:lnTo>
                    <a:pt x="135992" y="243088"/>
                  </a:lnTo>
                  <a:cubicBezTo>
                    <a:pt x="134414" y="232757"/>
                    <a:pt x="129474" y="223526"/>
                    <a:pt x="122325" y="216531"/>
                  </a:cubicBezTo>
                  <a:lnTo>
                    <a:pt x="122325" y="216531"/>
                  </a:lnTo>
                  <a:close/>
                  <a:moveTo>
                    <a:pt x="40733" y="216531"/>
                  </a:moveTo>
                  <a:lnTo>
                    <a:pt x="56195" y="216531"/>
                  </a:lnTo>
                  <a:cubicBezTo>
                    <a:pt x="50650" y="221957"/>
                    <a:pt x="46431" y="228736"/>
                    <a:pt x="44086" y="236327"/>
                  </a:cubicBezTo>
                  <a:lnTo>
                    <a:pt x="34827" y="227330"/>
                  </a:lnTo>
                  <a:lnTo>
                    <a:pt x="40733" y="216531"/>
                  </a:lnTo>
                  <a:close/>
                  <a:moveTo>
                    <a:pt x="89264" y="284032"/>
                  </a:moveTo>
                  <a:cubicBezTo>
                    <a:pt x="70656" y="284032"/>
                    <a:pt x="55509" y="268897"/>
                    <a:pt x="55509" y="250281"/>
                  </a:cubicBezTo>
                  <a:cubicBezTo>
                    <a:pt x="55509" y="231666"/>
                    <a:pt x="70647" y="216531"/>
                    <a:pt x="89264" y="216531"/>
                  </a:cubicBezTo>
                  <a:cubicBezTo>
                    <a:pt x="107882" y="216531"/>
                    <a:pt x="123018" y="231666"/>
                    <a:pt x="123018" y="250281"/>
                  </a:cubicBezTo>
                  <a:cubicBezTo>
                    <a:pt x="123018" y="268887"/>
                    <a:pt x="107872" y="284032"/>
                    <a:pt x="89264" y="284032"/>
                  </a:cubicBezTo>
                  <a:close/>
                  <a:moveTo>
                    <a:pt x="196974" y="284032"/>
                  </a:moveTo>
                  <a:cubicBezTo>
                    <a:pt x="178366" y="284032"/>
                    <a:pt x="163220" y="268897"/>
                    <a:pt x="163220" y="250281"/>
                  </a:cubicBezTo>
                  <a:cubicBezTo>
                    <a:pt x="163220" y="231666"/>
                    <a:pt x="178357" y="216531"/>
                    <a:pt x="196974" y="216531"/>
                  </a:cubicBezTo>
                  <a:cubicBezTo>
                    <a:pt x="215583" y="216531"/>
                    <a:pt x="230729" y="231666"/>
                    <a:pt x="230729" y="250281"/>
                  </a:cubicBezTo>
                  <a:cubicBezTo>
                    <a:pt x="230729" y="268887"/>
                    <a:pt x="215583" y="284032"/>
                    <a:pt x="196974" y="284032"/>
                  </a:cubicBezTo>
                  <a:close/>
                  <a:moveTo>
                    <a:pt x="359021" y="284032"/>
                  </a:moveTo>
                  <a:cubicBezTo>
                    <a:pt x="340504" y="284122"/>
                    <a:pt x="325528" y="268788"/>
                    <a:pt x="325528" y="249641"/>
                  </a:cubicBezTo>
                  <a:cubicBezTo>
                    <a:pt x="325528" y="231603"/>
                    <a:pt x="340819" y="216459"/>
                    <a:pt x="359021" y="216540"/>
                  </a:cubicBezTo>
                  <a:cubicBezTo>
                    <a:pt x="377630" y="216540"/>
                    <a:pt x="392776" y="231675"/>
                    <a:pt x="392776" y="250290"/>
                  </a:cubicBezTo>
                  <a:cubicBezTo>
                    <a:pt x="392776" y="268887"/>
                    <a:pt x="377639" y="284032"/>
                    <a:pt x="359021" y="284032"/>
                  </a:cubicBezTo>
                  <a:close/>
                  <a:moveTo>
                    <a:pt x="405768" y="243376"/>
                  </a:moveTo>
                  <a:cubicBezTo>
                    <a:pt x="402333" y="220668"/>
                    <a:pt x="382679" y="203000"/>
                    <a:pt x="359021" y="203000"/>
                  </a:cubicBezTo>
                  <a:cubicBezTo>
                    <a:pt x="345949" y="203000"/>
                    <a:pt x="334093" y="208336"/>
                    <a:pt x="325528" y="216945"/>
                  </a:cubicBezTo>
                  <a:lnTo>
                    <a:pt x="325528" y="67736"/>
                  </a:lnTo>
                  <a:lnTo>
                    <a:pt x="402540" y="67736"/>
                  </a:lnTo>
                  <a:lnTo>
                    <a:pt x="409933" y="81267"/>
                  </a:lnTo>
                  <a:lnTo>
                    <a:pt x="338935" y="81267"/>
                  </a:lnTo>
                  <a:lnTo>
                    <a:pt x="338935" y="162425"/>
                  </a:lnTo>
                  <a:lnTo>
                    <a:pt x="393020" y="162425"/>
                  </a:lnTo>
                  <a:lnTo>
                    <a:pt x="393020" y="148894"/>
                  </a:lnTo>
                  <a:lnTo>
                    <a:pt x="352467" y="148894"/>
                  </a:lnTo>
                  <a:lnTo>
                    <a:pt x="352467" y="94789"/>
                  </a:lnTo>
                  <a:lnTo>
                    <a:pt x="417335" y="94789"/>
                  </a:lnTo>
                  <a:lnTo>
                    <a:pt x="446915" y="148894"/>
                  </a:lnTo>
                  <a:lnTo>
                    <a:pt x="406552" y="148894"/>
                  </a:lnTo>
                  <a:lnTo>
                    <a:pt x="406552" y="162425"/>
                  </a:lnTo>
                  <a:lnTo>
                    <a:pt x="448069" y="162425"/>
                  </a:lnTo>
                  <a:lnTo>
                    <a:pt x="448069" y="175956"/>
                  </a:lnTo>
                  <a:lnTo>
                    <a:pt x="440749" y="175956"/>
                  </a:lnTo>
                  <a:cubicBezTo>
                    <a:pt x="429560" y="175956"/>
                    <a:pt x="420454" y="185061"/>
                    <a:pt x="420454" y="196248"/>
                  </a:cubicBezTo>
                  <a:cubicBezTo>
                    <a:pt x="420454" y="207435"/>
                    <a:pt x="429560" y="216540"/>
                    <a:pt x="440749" y="216540"/>
                  </a:cubicBezTo>
                  <a:lnTo>
                    <a:pt x="448069" y="216540"/>
                  </a:lnTo>
                  <a:lnTo>
                    <a:pt x="448069" y="243385"/>
                  </a:lnTo>
                  <a:lnTo>
                    <a:pt x="405768" y="243376"/>
                  </a:lnTo>
                  <a:lnTo>
                    <a:pt x="405768" y="243376"/>
                  </a:lnTo>
                  <a:close/>
                  <a:moveTo>
                    <a:pt x="448069" y="189478"/>
                  </a:moveTo>
                  <a:lnTo>
                    <a:pt x="448069" y="203009"/>
                  </a:lnTo>
                  <a:lnTo>
                    <a:pt x="440749" y="203009"/>
                  </a:lnTo>
                  <a:cubicBezTo>
                    <a:pt x="437016" y="203009"/>
                    <a:pt x="433987" y="199971"/>
                    <a:pt x="433987" y="196248"/>
                  </a:cubicBezTo>
                  <a:cubicBezTo>
                    <a:pt x="433987" y="192525"/>
                    <a:pt x="437025" y="189487"/>
                    <a:pt x="440749" y="189487"/>
                  </a:cubicBezTo>
                  <a:lnTo>
                    <a:pt x="448069" y="18947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1" name="Google Shape;1061;p68"/>
            <p:cNvSpPr/>
            <p:nvPr/>
          </p:nvSpPr>
          <p:spPr>
            <a:xfrm>
              <a:off x="6300279" y="1538947"/>
              <a:ext cx="23786" cy="11906"/>
            </a:xfrm>
            <a:custGeom>
              <a:avLst/>
              <a:gdLst/>
              <a:ahLst/>
              <a:cxnLst/>
              <a:rect l="l" t="t" r="r" b="b"/>
              <a:pathLst>
                <a:path w="27029" h="13530" extrusionOk="0">
                  <a:moveTo>
                    <a:pt x="0" y="0"/>
                  </a:moveTo>
                  <a:lnTo>
                    <a:pt x="27029" y="0"/>
                  </a:lnTo>
                  <a:lnTo>
                    <a:pt x="27029" y="13531"/>
                  </a:lnTo>
                  <a:lnTo>
                    <a:pt x="0" y="135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2" name="Google Shape;1062;p68"/>
            <p:cNvSpPr/>
            <p:nvPr/>
          </p:nvSpPr>
          <p:spPr>
            <a:xfrm>
              <a:off x="6324043" y="1479481"/>
              <a:ext cx="11908" cy="11906"/>
            </a:xfrm>
            <a:custGeom>
              <a:avLst/>
              <a:gdLst/>
              <a:ahLst/>
              <a:cxnLst/>
              <a:rect l="l" t="t" r="r" b="b"/>
              <a:pathLst>
                <a:path w="13532" h="13530" extrusionOk="0">
                  <a:moveTo>
                    <a:pt x="0" y="0"/>
                  </a:moveTo>
                  <a:lnTo>
                    <a:pt x="13532" y="0"/>
                  </a:lnTo>
                  <a:lnTo>
                    <a:pt x="13532" y="13531"/>
                  </a:lnTo>
                  <a:lnTo>
                    <a:pt x="0" y="135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3" name="Google Shape;1063;p68"/>
            <p:cNvSpPr/>
            <p:nvPr/>
          </p:nvSpPr>
          <p:spPr>
            <a:xfrm>
              <a:off x="6299906" y="1586280"/>
              <a:ext cx="36083" cy="36078"/>
            </a:xfrm>
            <a:custGeom>
              <a:avLst/>
              <a:gdLst/>
              <a:ahLst/>
              <a:cxnLst/>
              <a:rect l="l" t="t" r="r" b="b"/>
              <a:pathLst>
                <a:path w="41003" h="40998" extrusionOk="0">
                  <a:moveTo>
                    <a:pt x="20501" y="0"/>
                  </a:moveTo>
                  <a:cubicBezTo>
                    <a:pt x="9196" y="0"/>
                    <a:pt x="0" y="9195"/>
                    <a:pt x="0" y="20499"/>
                  </a:cubicBezTo>
                  <a:cubicBezTo>
                    <a:pt x="0" y="31804"/>
                    <a:pt x="9196" y="40998"/>
                    <a:pt x="20501" y="40998"/>
                  </a:cubicBezTo>
                  <a:cubicBezTo>
                    <a:pt x="31807" y="40998"/>
                    <a:pt x="41003" y="31804"/>
                    <a:pt x="41003" y="20499"/>
                  </a:cubicBezTo>
                  <a:cubicBezTo>
                    <a:pt x="41003" y="9195"/>
                    <a:pt x="31807" y="0"/>
                    <a:pt x="20501" y="0"/>
                  </a:cubicBezTo>
                  <a:close/>
                  <a:moveTo>
                    <a:pt x="20501" y="27477"/>
                  </a:moveTo>
                  <a:cubicBezTo>
                    <a:pt x="16652" y="27477"/>
                    <a:pt x="13523" y="24348"/>
                    <a:pt x="13523" y="20499"/>
                  </a:cubicBezTo>
                  <a:cubicBezTo>
                    <a:pt x="13523" y="16650"/>
                    <a:pt x="16652" y="13522"/>
                    <a:pt x="20501" y="13522"/>
                  </a:cubicBezTo>
                  <a:cubicBezTo>
                    <a:pt x="24351" y="13522"/>
                    <a:pt x="27480" y="16650"/>
                    <a:pt x="27480" y="20499"/>
                  </a:cubicBezTo>
                  <a:cubicBezTo>
                    <a:pt x="27480" y="24348"/>
                    <a:pt x="24351" y="27477"/>
                    <a:pt x="20501" y="274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4" name="Google Shape;1064;p68"/>
            <p:cNvSpPr/>
            <p:nvPr/>
          </p:nvSpPr>
          <p:spPr>
            <a:xfrm>
              <a:off x="6157432" y="1586280"/>
              <a:ext cx="36083" cy="36078"/>
            </a:xfrm>
            <a:custGeom>
              <a:avLst/>
              <a:gdLst/>
              <a:ahLst/>
              <a:cxnLst/>
              <a:rect l="l" t="t" r="r" b="b"/>
              <a:pathLst>
                <a:path w="41003" h="40998" extrusionOk="0">
                  <a:moveTo>
                    <a:pt x="20502" y="0"/>
                  </a:moveTo>
                  <a:cubicBezTo>
                    <a:pt x="9196" y="0"/>
                    <a:pt x="0" y="9195"/>
                    <a:pt x="0" y="20499"/>
                  </a:cubicBezTo>
                  <a:cubicBezTo>
                    <a:pt x="0" y="31804"/>
                    <a:pt x="9196" y="40998"/>
                    <a:pt x="20502" y="40998"/>
                  </a:cubicBezTo>
                  <a:cubicBezTo>
                    <a:pt x="31807" y="40998"/>
                    <a:pt x="41003" y="31804"/>
                    <a:pt x="41003" y="20499"/>
                  </a:cubicBezTo>
                  <a:cubicBezTo>
                    <a:pt x="41003" y="9195"/>
                    <a:pt x="31807" y="0"/>
                    <a:pt x="20502" y="0"/>
                  </a:cubicBezTo>
                  <a:close/>
                  <a:moveTo>
                    <a:pt x="20502" y="27477"/>
                  </a:moveTo>
                  <a:cubicBezTo>
                    <a:pt x="16652" y="27477"/>
                    <a:pt x="13523" y="24348"/>
                    <a:pt x="13523" y="20499"/>
                  </a:cubicBezTo>
                  <a:cubicBezTo>
                    <a:pt x="13523" y="16650"/>
                    <a:pt x="16652" y="13522"/>
                    <a:pt x="20502" y="13522"/>
                  </a:cubicBezTo>
                  <a:cubicBezTo>
                    <a:pt x="24352" y="13522"/>
                    <a:pt x="27480" y="16650"/>
                    <a:pt x="27480" y="20499"/>
                  </a:cubicBezTo>
                  <a:cubicBezTo>
                    <a:pt x="27471" y="24348"/>
                    <a:pt x="24342" y="27477"/>
                    <a:pt x="20502" y="274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5" name="Google Shape;1065;p68"/>
            <p:cNvSpPr/>
            <p:nvPr/>
          </p:nvSpPr>
          <p:spPr>
            <a:xfrm>
              <a:off x="6062731" y="1586280"/>
              <a:ext cx="36083" cy="36078"/>
            </a:xfrm>
            <a:custGeom>
              <a:avLst/>
              <a:gdLst/>
              <a:ahLst/>
              <a:cxnLst/>
              <a:rect l="l" t="t" r="r" b="b"/>
              <a:pathLst>
                <a:path w="41003" h="40998" extrusionOk="0">
                  <a:moveTo>
                    <a:pt x="20501" y="0"/>
                  </a:moveTo>
                  <a:cubicBezTo>
                    <a:pt x="9196" y="0"/>
                    <a:pt x="0" y="9195"/>
                    <a:pt x="0" y="20499"/>
                  </a:cubicBezTo>
                  <a:cubicBezTo>
                    <a:pt x="0" y="31804"/>
                    <a:pt x="9196" y="40998"/>
                    <a:pt x="20501" y="40998"/>
                  </a:cubicBezTo>
                  <a:cubicBezTo>
                    <a:pt x="31807" y="40998"/>
                    <a:pt x="41003" y="31804"/>
                    <a:pt x="41003" y="20499"/>
                  </a:cubicBezTo>
                  <a:cubicBezTo>
                    <a:pt x="41003" y="9195"/>
                    <a:pt x="31807" y="0"/>
                    <a:pt x="20501" y="0"/>
                  </a:cubicBezTo>
                  <a:close/>
                  <a:moveTo>
                    <a:pt x="20501" y="27477"/>
                  </a:moveTo>
                  <a:cubicBezTo>
                    <a:pt x="16652" y="27477"/>
                    <a:pt x="13523" y="24348"/>
                    <a:pt x="13523" y="20499"/>
                  </a:cubicBezTo>
                  <a:cubicBezTo>
                    <a:pt x="13523" y="16650"/>
                    <a:pt x="16652" y="13522"/>
                    <a:pt x="20501" y="13522"/>
                  </a:cubicBezTo>
                  <a:cubicBezTo>
                    <a:pt x="24351" y="13522"/>
                    <a:pt x="27480" y="16650"/>
                    <a:pt x="27480" y="20499"/>
                  </a:cubicBezTo>
                  <a:cubicBezTo>
                    <a:pt x="27470" y="24348"/>
                    <a:pt x="24342" y="27477"/>
                    <a:pt x="20501" y="274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66" name="Google Shape;1066;p68"/>
          <p:cNvGrpSpPr/>
          <p:nvPr/>
        </p:nvGrpSpPr>
        <p:grpSpPr>
          <a:xfrm>
            <a:off x="6730866" y="1273350"/>
            <a:ext cx="406202" cy="406151"/>
            <a:chOff x="6730866" y="1273350"/>
            <a:chExt cx="406202" cy="406151"/>
          </a:xfrm>
        </p:grpSpPr>
        <p:sp>
          <p:nvSpPr>
            <p:cNvPr id="1067" name="Google Shape;1067;p68"/>
            <p:cNvSpPr/>
            <p:nvPr/>
          </p:nvSpPr>
          <p:spPr>
            <a:xfrm>
              <a:off x="6754979" y="1608163"/>
              <a:ext cx="262108" cy="46946"/>
            </a:xfrm>
            <a:custGeom>
              <a:avLst/>
              <a:gdLst/>
              <a:ahLst/>
              <a:cxnLst/>
              <a:rect l="l" t="t" r="r" b="b"/>
              <a:pathLst>
                <a:path w="297850" h="53348" extrusionOk="0">
                  <a:moveTo>
                    <a:pt x="297850" y="26674"/>
                  </a:moveTo>
                  <a:cubicBezTo>
                    <a:pt x="297850" y="11962"/>
                    <a:pt x="285877" y="0"/>
                    <a:pt x="271164" y="0"/>
                  </a:cubicBezTo>
                  <a:lnTo>
                    <a:pt x="26686" y="0"/>
                  </a:lnTo>
                  <a:cubicBezTo>
                    <a:pt x="11973" y="0"/>
                    <a:pt x="0" y="11962"/>
                    <a:pt x="0" y="26674"/>
                  </a:cubicBezTo>
                  <a:cubicBezTo>
                    <a:pt x="0" y="41386"/>
                    <a:pt x="11973" y="53348"/>
                    <a:pt x="26686" y="53348"/>
                  </a:cubicBezTo>
                  <a:lnTo>
                    <a:pt x="271164" y="53348"/>
                  </a:lnTo>
                  <a:cubicBezTo>
                    <a:pt x="285877" y="53357"/>
                    <a:pt x="297850" y="41386"/>
                    <a:pt x="297850" y="26674"/>
                  </a:cubicBezTo>
                  <a:close/>
                  <a:moveTo>
                    <a:pt x="284318" y="26674"/>
                  </a:moveTo>
                  <a:cubicBezTo>
                    <a:pt x="284318" y="33922"/>
                    <a:pt x="278413" y="39827"/>
                    <a:pt x="271155" y="39827"/>
                  </a:cubicBezTo>
                  <a:cubicBezTo>
                    <a:pt x="263897" y="39827"/>
                    <a:pt x="257992" y="33922"/>
                    <a:pt x="257992" y="26674"/>
                  </a:cubicBezTo>
                  <a:cubicBezTo>
                    <a:pt x="257992" y="19417"/>
                    <a:pt x="263897" y="13522"/>
                    <a:pt x="271155" y="13522"/>
                  </a:cubicBezTo>
                  <a:cubicBezTo>
                    <a:pt x="278421" y="13522"/>
                    <a:pt x="284318" y="19427"/>
                    <a:pt x="284318" y="26674"/>
                  </a:cubicBezTo>
                  <a:lnTo>
                    <a:pt x="284318" y="26674"/>
                  </a:lnTo>
                  <a:close/>
                  <a:moveTo>
                    <a:pt x="95602" y="26674"/>
                  </a:moveTo>
                  <a:cubicBezTo>
                    <a:pt x="95602" y="19417"/>
                    <a:pt x="101507" y="13522"/>
                    <a:pt x="108765" y="13522"/>
                  </a:cubicBezTo>
                  <a:cubicBezTo>
                    <a:pt x="116022" y="13522"/>
                    <a:pt x="121928" y="19427"/>
                    <a:pt x="121928" y="26674"/>
                  </a:cubicBezTo>
                  <a:cubicBezTo>
                    <a:pt x="121928" y="33922"/>
                    <a:pt x="116022" y="39827"/>
                    <a:pt x="108765" y="39827"/>
                  </a:cubicBezTo>
                  <a:cubicBezTo>
                    <a:pt x="101507" y="39827"/>
                    <a:pt x="95602" y="33931"/>
                    <a:pt x="95602" y="26674"/>
                  </a:cubicBezTo>
                  <a:close/>
                  <a:moveTo>
                    <a:pt x="85559" y="39827"/>
                  </a:moveTo>
                  <a:lnTo>
                    <a:pt x="49893" y="39827"/>
                  </a:lnTo>
                  <a:cubicBezTo>
                    <a:pt x="52110" y="35941"/>
                    <a:pt x="53372" y="31452"/>
                    <a:pt x="53372" y="26674"/>
                  </a:cubicBezTo>
                  <a:cubicBezTo>
                    <a:pt x="53372" y="21896"/>
                    <a:pt x="52102" y="17407"/>
                    <a:pt x="49893" y="13522"/>
                  </a:cubicBezTo>
                  <a:lnTo>
                    <a:pt x="85559" y="13522"/>
                  </a:lnTo>
                  <a:cubicBezTo>
                    <a:pt x="83341" y="17407"/>
                    <a:pt x="82069" y="21896"/>
                    <a:pt x="82069" y="26674"/>
                  </a:cubicBezTo>
                  <a:cubicBezTo>
                    <a:pt x="82069" y="31452"/>
                    <a:pt x="83341" y="35950"/>
                    <a:pt x="85559" y="39827"/>
                  </a:cubicBezTo>
                  <a:close/>
                  <a:moveTo>
                    <a:pt x="131971" y="13522"/>
                  </a:moveTo>
                  <a:lnTo>
                    <a:pt x="166736" y="13522"/>
                  </a:lnTo>
                  <a:cubicBezTo>
                    <a:pt x="164518" y="17407"/>
                    <a:pt x="163256" y="21896"/>
                    <a:pt x="163256" y="26674"/>
                  </a:cubicBezTo>
                  <a:cubicBezTo>
                    <a:pt x="163256" y="31452"/>
                    <a:pt x="164527" y="35941"/>
                    <a:pt x="166736" y="39827"/>
                  </a:cubicBezTo>
                  <a:lnTo>
                    <a:pt x="131971" y="39827"/>
                  </a:lnTo>
                  <a:cubicBezTo>
                    <a:pt x="134189" y="35941"/>
                    <a:pt x="135460" y="31452"/>
                    <a:pt x="135460" y="26674"/>
                  </a:cubicBezTo>
                  <a:cubicBezTo>
                    <a:pt x="135460" y="21896"/>
                    <a:pt x="134180" y="17407"/>
                    <a:pt x="131971" y="13522"/>
                  </a:cubicBezTo>
                  <a:close/>
                  <a:moveTo>
                    <a:pt x="176788" y="26674"/>
                  </a:moveTo>
                  <a:cubicBezTo>
                    <a:pt x="176788" y="19417"/>
                    <a:pt x="182693" y="13522"/>
                    <a:pt x="189951" y="13522"/>
                  </a:cubicBezTo>
                  <a:cubicBezTo>
                    <a:pt x="197208" y="13522"/>
                    <a:pt x="203114" y="19427"/>
                    <a:pt x="203114" y="26674"/>
                  </a:cubicBezTo>
                  <a:cubicBezTo>
                    <a:pt x="203114" y="33922"/>
                    <a:pt x="197208" y="39827"/>
                    <a:pt x="189951" y="39827"/>
                  </a:cubicBezTo>
                  <a:cubicBezTo>
                    <a:pt x="182684" y="39827"/>
                    <a:pt x="176788" y="33931"/>
                    <a:pt x="176788" y="26674"/>
                  </a:cubicBezTo>
                  <a:close/>
                  <a:moveTo>
                    <a:pt x="213148" y="13522"/>
                  </a:moveTo>
                  <a:lnTo>
                    <a:pt x="247949" y="13522"/>
                  </a:lnTo>
                  <a:cubicBezTo>
                    <a:pt x="245731" y="17407"/>
                    <a:pt x="244468" y="21896"/>
                    <a:pt x="244468" y="26674"/>
                  </a:cubicBezTo>
                  <a:cubicBezTo>
                    <a:pt x="244468" y="31452"/>
                    <a:pt x="245740" y="35941"/>
                    <a:pt x="247949" y="39827"/>
                  </a:cubicBezTo>
                  <a:lnTo>
                    <a:pt x="213148" y="39827"/>
                  </a:lnTo>
                  <a:cubicBezTo>
                    <a:pt x="215366" y="35941"/>
                    <a:pt x="216637" y="31452"/>
                    <a:pt x="216637" y="26674"/>
                  </a:cubicBezTo>
                  <a:cubicBezTo>
                    <a:pt x="216637" y="21896"/>
                    <a:pt x="215366" y="17407"/>
                    <a:pt x="213148" y="13522"/>
                  </a:cubicBezTo>
                  <a:close/>
                  <a:moveTo>
                    <a:pt x="13523" y="26674"/>
                  </a:moveTo>
                  <a:cubicBezTo>
                    <a:pt x="13523" y="19417"/>
                    <a:pt x="19429" y="13522"/>
                    <a:pt x="26686" y="13522"/>
                  </a:cubicBezTo>
                  <a:cubicBezTo>
                    <a:pt x="33944" y="13522"/>
                    <a:pt x="39849" y="19427"/>
                    <a:pt x="39849" y="26674"/>
                  </a:cubicBezTo>
                  <a:cubicBezTo>
                    <a:pt x="39849" y="33922"/>
                    <a:pt x="33944" y="39827"/>
                    <a:pt x="26686" y="39827"/>
                  </a:cubicBezTo>
                  <a:cubicBezTo>
                    <a:pt x="19429" y="39836"/>
                    <a:pt x="13523" y="33931"/>
                    <a:pt x="13523" y="266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8" name="Google Shape;1068;p68"/>
            <p:cNvSpPr/>
            <p:nvPr/>
          </p:nvSpPr>
          <p:spPr>
            <a:xfrm>
              <a:off x="6790007" y="1428716"/>
              <a:ext cx="95982" cy="95194"/>
            </a:xfrm>
            <a:custGeom>
              <a:avLst/>
              <a:gdLst/>
              <a:ahLst/>
              <a:cxnLst/>
              <a:rect l="l" t="t" r="r" b="b"/>
              <a:pathLst>
                <a:path w="109071" h="108175" extrusionOk="0">
                  <a:moveTo>
                    <a:pt x="0" y="0"/>
                  </a:moveTo>
                  <a:lnTo>
                    <a:pt x="0" y="108175"/>
                  </a:lnTo>
                  <a:lnTo>
                    <a:pt x="109071" y="108175"/>
                  </a:lnTo>
                  <a:lnTo>
                    <a:pt x="62163" y="0"/>
                  </a:lnTo>
                  <a:lnTo>
                    <a:pt x="0" y="0"/>
                  </a:lnTo>
                  <a:close/>
                  <a:moveTo>
                    <a:pt x="53291" y="13522"/>
                  </a:moveTo>
                  <a:lnTo>
                    <a:pt x="70881" y="54088"/>
                  </a:lnTo>
                  <a:lnTo>
                    <a:pt x="13532" y="54088"/>
                  </a:lnTo>
                  <a:lnTo>
                    <a:pt x="13532" y="13522"/>
                  </a:lnTo>
                  <a:lnTo>
                    <a:pt x="53291" y="13522"/>
                  </a:lnTo>
                  <a:close/>
                  <a:moveTo>
                    <a:pt x="13532" y="94653"/>
                  </a:moveTo>
                  <a:lnTo>
                    <a:pt x="13532" y="67610"/>
                  </a:lnTo>
                  <a:lnTo>
                    <a:pt x="76741" y="67610"/>
                  </a:lnTo>
                  <a:lnTo>
                    <a:pt x="88471" y="94653"/>
                  </a:lnTo>
                  <a:lnTo>
                    <a:pt x="13532" y="9465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9" name="Google Shape;1069;p68"/>
            <p:cNvSpPr/>
            <p:nvPr/>
          </p:nvSpPr>
          <p:spPr>
            <a:xfrm>
              <a:off x="6730866" y="1273350"/>
              <a:ext cx="406202" cy="406151"/>
            </a:xfrm>
            <a:custGeom>
              <a:avLst/>
              <a:gdLst/>
              <a:ahLst/>
              <a:cxnLst/>
              <a:rect l="l" t="t" r="r" b="b"/>
              <a:pathLst>
                <a:path w="461593" h="461535" extrusionOk="0">
                  <a:moveTo>
                    <a:pt x="447429" y="43745"/>
                  </a:moveTo>
                  <a:lnTo>
                    <a:pt x="455913" y="34893"/>
                  </a:lnTo>
                  <a:cubicBezTo>
                    <a:pt x="463648" y="26707"/>
                    <a:pt x="463459" y="14051"/>
                    <a:pt x="455498" y="6091"/>
                  </a:cubicBezTo>
                  <a:cubicBezTo>
                    <a:pt x="447519" y="-1878"/>
                    <a:pt x="434852" y="-2058"/>
                    <a:pt x="426612" y="5731"/>
                  </a:cubicBezTo>
                  <a:lnTo>
                    <a:pt x="371671" y="58637"/>
                  </a:lnTo>
                  <a:lnTo>
                    <a:pt x="166384" y="193703"/>
                  </a:lnTo>
                  <a:lnTo>
                    <a:pt x="147000" y="149667"/>
                  </a:lnTo>
                  <a:lnTo>
                    <a:pt x="27047" y="149667"/>
                  </a:lnTo>
                  <a:lnTo>
                    <a:pt x="27047" y="163189"/>
                  </a:lnTo>
                  <a:lnTo>
                    <a:pt x="40209" y="163189"/>
                  </a:lnTo>
                  <a:lnTo>
                    <a:pt x="40209" y="210515"/>
                  </a:lnTo>
                  <a:lnTo>
                    <a:pt x="53742" y="210515"/>
                  </a:lnTo>
                  <a:lnTo>
                    <a:pt x="53742" y="163189"/>
                  </a:lnTo>
                  <a:lnTo>
                    <a:pt x="138174" y="163189"/>
                  </a:lnTo>
                  <a:lnTo>
                    <a:pt x="179808" y="257842"/>
                  </a:lnTo>
                  <a:lnTo>
                    <a:pt x="277646" y="257842"/>
                  </a:lnTo>
                  <a:cubicBezTo>
                    <a:pt x="288970" y="257842"/>
                    <a:pt x="298193" y="267055"/>
                    <a:pt x="298193" y="278377"/>
                  </a:cubicBezTo>
                  <a:lnTo>
                    <a:pt x="298193" y="299120"/>
                  </a:lnTo>
                  <a:lnTo>
                    <a:pt x="285030" y="299120"/>
                  </a:lnTo>
                  <a:lnTo>
                    <a:pt x="285030" y="278125"/>
                  </a:lnTo>
                  <a:lnTo>
                    <a:pt x="271497" y="278125"/>
                  </a:lnTo>
                  <a:lnTo>
                    <a:pt x="271497" y="299120"/>
                  </a:lnTo>
                  <a:lnTo>
                    <a:pt x="257604" y="299120"/>
                  </a:lnTo>
                  <a:lnTo>
                    <a:pt x="257604" y="278125"/>
                  </a:lnTo>
                  <a:lnTo>
                    <a:pt x="244072" y="278125"/>
                  </a:lnTo>
                  <a:lnTo>
                    <a:pt x="244072" y="299120"/>
                  </a:lnTo>
                  <a:lnTo>
                    <a:pt x="53751" y="299120"/>
                  </a:lnTo>
                  <a:lnTo>
                    <a:pt x="53751" y="224037"/>
                  </a:lnTo>
                  <a:lnTo>
                    <a:pt x="40219" y="224037"/>
                  </a:lnTo>
                  <a:lnTo>
                    <a:pt x="40219" y="338973"/>
                  </a:lnTo>
                  <a:lnTo>
                    <a:pt x="53616" y="338973"/>
                  </a:lnTo>
                  <a:lnTo>
                    <a:pt x="53616" y="353442"/>
                  </a:lnTo>
                  <a:cubicBezTo>
                    <a:pt x="24009" y="353694"/>
                    <a:pt x="0" y="377835"/>
                    <a:pt x="0" y="407484"/>
                  </a:cubicBezTo>
                  <a:cubicBezTo>
                    <a:pt x="0" y="437286"/>
                    <a:pt x="24261" y="461536"/>
                    <a:pt x="54085" y="461536"/>
                  </a:cubicBezTo>
                  <a:lnTo>
                    <a:pt x="257730" y="461536"/>
                  </a:lnTo>
                  <a:lnTo>
                    <a:pt x="257730" y="448014"/>
                  </a:lnTo>
                  <a:lnTo>
                    <a:pt x="54076" y="448014"/>
                  </a:lnTo>
                  <a:cubicBezTo>
                    <a:pt x="31708" y="448014"/>
                    <a:pt x="13514" y="429831"/>
                    <a:pt x="13514" y="407484"/>
                  </a:cubicBezTo>
                  <a:cubicBezTo>
                    <a:pt x="13514" y="385137"/>
                    <a:pt x="31708" y="366955"/>
                    <a:pt x="54076" y="366955"/>
                  </a:cubicBezTo>
                  <a:lnTo>
                    <a:pt x="298590" y="366955"/>
                  </a:lnTo>
                  <a:cubicBezTo>
                    <a:pt x="320948" y="366955"/>
                    <a:pt x="339142" y="385137"/>
                    <a:pt x="339142" y="407484"/>
                  </a:cubicBezTo>
                  <a:cubicBezTo>
                    <a:pt x="339142" y="429831"/>
                    <a:pt x="320948" y="448014"/>
                    <a:pt x="298580" y="448014"/>
                  </a:cubicBezTo>
                  <a:lnTo>
                    <a:pt x="272219" y="448014"/>
                  </a:lnTo>
                  <a:lnTo>
                    <a:pt x="272219" y="461536"/>
                  </a:lnTo>
                  <a:lnTo>
                    <a:pt x="298580" y="461536"/>
                  </a:lnTo>
                  <a:cubicBezTo>
                    <a:pt x="328404" y="461536"/>
                    <a:pt x="352665" y="437286"/>
                    <a:pt x="352665" y="407484"/>
                  </a:cubicBezTo>
                  <a:cubicBezTo>
                    <a:pt x="352665" y="377682"/>
                    <a:pt x="328404" y="353433"/>
                    <a:pt x="298580" y="353433"/>
                  </a:cubicBezTo>
                  <a:lnTo>
                    <a:pt x="298211" y="353433"/>
                  </a:lnTo>
                  <a:lnTo>
                    <a:pt x="298211" y="338973"/>
                  </a:lnTo>
                  <a:lnTo>
                    <a:pt x="311707" y="338973"/>
                  </a:lnTo>
                  <a:lnTo>
                    <a:pt x="311707" y="278377"/>
                  </a:lnTo>
                  <a:cubicBezTo>
                    <a:pt x="311707" y="259600"/>
                    <a:pt x="296417" y="244320"/>
                    <a:pt x="277628" y="244320"/>
                  </a:cubicBezTo>
                  <a:lnTo>
                    <a:pt x="255287" y="244320"/>
                  </a:lnTo>
                  <a:lnTo>
                    <a:pt x="433887" y="57871"/>
                  </a:lnTo>
                  <a:lnTo>
                    <a:pt x="433887" y="102340"/>
                  </a:lnTo>
                  <a:lnTo>
                    <a:pt x="419850" y="102340"/>
                  </a:lnTo>
                  <a:lnTo>
                    <a:pt x="419850" y="115862"/>
                  </a:lnTo>
                  <a:lnTo>
                    <a:pt x="433887" y="115862"/>
                  </a:lnTo>
                  <a:lnTo>
                    <a:pt x="433887" y="129393"/>
                  </a:lnTo>
                  <a:cubicBezTo>
                    <a:pt x="422879" y="129600"/>
                    <a:pt x="413981" y="138615"/>
                    <a:pt x="413981" y="149676"/>
                  </a:cubicBezTo>
                  <a:cubicBezTo>
                    <a:pt x="413981" y="160863"/>
                    <a:pt x="423087" y="169959"/>
                    <a:pt x="434275" y="169959"/>
                  </a:cubicBezTo>
                  <a:lnTo>
                    <a:pt x="447375" y="169959"/>
                  </a:lnTo>
                  <a:lnTo>
                    <a:pt x="447375" y="156437"/>
                  </a:lnTo>
                  <a:lnTo>
                    <a:pt x="434275" y="156437"/>
                  </a:lnTo>
                  <a:cubicBezTo>
                    <a:pt x="430543" y="156437"/>
                    <a:pt x="427514" y="153408"/>
                    <a:pt x="427514" y="149676"/>
                  </a:cubicBezTo>
                  <a:cubicBezTo>
                    <a:pt x="427514" y="145944"/>
                    <a:pt x="430551" y="142915"/>
                    <a:pt x="434275" y="142915"/>
                  </a:cubicBezTo>
                  <a:lnTo>
                    <a:pt x="447429" y="142915"/>
                  </a:lnTo>
                  <a:lnTo>
                    <a:pt x="447429" y="115871"/>
                  </a:lnTo>
                  <a:lnTo>
                    <a:pt x="461593" y="115871"/>
                  </a:lnTo>
                  <a:lnTo>
                    <a:pt x="461593" y="102349"/>
                  </a:lnTo>
                  <a:lnTo>
                    <a:pt x="447429" y="102349"/>
                  </a:lnTo>
                  <a:lnTo>
                    <a:pt x="447429" y="43745"/>
                  </a:lnTo>
                  <a:close/>
                  <a:moveTo>
                    <a:pt x="298184" y="312642"/>
                  </a:moveTo>
                  <a:lnTo>
                    <a:pt x="298184" y="325451"/>
                  </a:lnTo>
                  <a:lnTo>
                    <a:pt x="53733" y="325451"/>
                  </a:lnTo>
                  <a:lnTo>
                    <a:pt x="53733" y="312642"/>
                  </a:lnTo>
                  <a:lnTo>
                    <a:pt x="298184" y="312642"/>
                  </a:lnTo>
                  <a:close/>
                  <a:moveTo>
                    <a:pt x="284688" y="353433"/>
                  </a:moveTo>
                  <a:lnTo>
                    <a:pt x="67131" y="353433"/>
                  </a:lnTo>
                  <a:lnTo>
                    <a:pt x="67131" y="338973"/>
                  </a:lnTo>
                  <a:lnTo>
                    <a:pt x="284688" y="338973"/>
                  </a:lnTo>
                  <a:lnTo>
                    <a:pt x="284688" y="353433"/>
                  </a:lnTo>
                  <a:close/>
                  <a:moveTo>
                    <a:pt x="318595" y="109741"/>
                  </a:moveTo>
                  <a:lnTo>
                    <a:pt x="185723" y="237703"/>
                  </a:lnTo>
                  <a:lnTo>
                    <a:pt x="171892" y="206260"/>
                  </a:lnTo>
                  <a:lnTo>
                    <a:pt x="318595" y="109741"/>
                  </a:lnTo>
                  <a:close/>
                  <a:moveTo>
                    <a:pt x="198353" y="244320"/>
                  </a:moveTo>
                  <a:lnTo>
                    <a:pt x="435952" y="15511"/>
                  </a:lnTo>
                  <a:cubicBezTo>
                    <a:pt x="438783" y="12834"/>
                    <a:pt x="443165" y="12897"/>
                    <a:pt x="445923" y="15647"/>
                  </a:cubicBezTo>
                  <a:cubicBezTo>
                    <a:pt x="448682" y="18405"/>
                    <a:pt x="448745" y="22777"/>
                    <a:pt x="446103" y="25572"/>
                  </a:cubicBezTo>
                  <a:lnTo>
                    <a:pt x="236562" y="244320"/>
                  </a:lnTo>
                  <a:lnTo>
                    <a:pt x="198353" y="244320"/>
                  </a:lnTo>
                  <a:lnTo>
                    <a:pt x="198353" y="24432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70" name="Google Shape;1070;p68"/>
          <p:cNvGrpSpPr/>
          <p:nvPr/>
        </p:nvGrpSpPr>
        <p:grpSpPr>
          <a:xfrm>
            <a:off x="7425008" y="1361339"/>
            <a:ext cx="406234" cy="284845"/>
            <a:chOff x="7425008" y="1361339"/>
            <a:chExt cx="406234" cy="284845"/>
          </a:xfrm>
        </p:grpSpPr>
        <p:sp>
          <p:nvSpPr>
            <p:cNvPr id="1071" name="Google Shape;1071;p68"/>
            <p:cNvSpPr/>
            <p:nvPr/>
          </p:nvSpPr>
          <p:spPr>
            <a:xfrm>
              <a:off x="7425008" y="1361339"/>
              <a:ext cx="406234" cy="284845"/>
            </a:xfrm>
            <a:custGeom>
              <a:avLst/>
              <a:gdLst/>
              <a:ahLst/>
              <a:cxnLst/>
              <a:rect l="l" t="t" r="r" b="b"/>
              <a:pathLst>
                <a:path w="461629" h="323687" extrusionOk="0">
                  <a:moveTo>
                    <a:pt x="461611" y="229043"/>
                  </a:moveTo>
                  <a:lnTo>
                    <a:pt x="447249" y="229043"/>
                  </a:lnTo>
                  <a:lnTo>
                    <a:pt x="447249" y="146586"/>
                  </a:lnTo>
                  <a:lnTo>
                    <a:pt x="397131" y="53258"/>
                  </a:lnTo>
                  <a:lnTo>
                    <a:pt x="298563" y="53258"/>
                  </a:lnTo>
                  <a:lnTo>
                    <a:pt x="298563" y="229043"/>
                  </a:lnTo>
                  <a:lnTo>
                    <a:pt x="284895" y="229043"/>
                  </a:lnTo>
                  <a:lnTo>
                    <a:pt x="284895" y="154014"/>
                  </a:lnTo>
                  <a:cubicBezTo>
                    <a:pt x="284895" y="143774"/>
                    <a:pt x="277250" y="135282"/>
                    <a:pt x="267368" y="133939"/>
                  </a:cubicBezTo>
                  <a:lnTo>
                    <a:pt x="285030" y="96411"/>
                  </a:lnTo>
                  <a:lnTo>
                    <a:pt x="212210" y="46047"/>
                  </a:lnTo>
                  <a:lnTo>
                    <a:pt x="137300" y="10790"/>
                  </a:lnTo>
                  <a:lnTo>
                    <a:pt x="46440" y="0"/>
                  </a:lnTo>
                  <a:lnTo>
                    <a:pt x="4400" y="90209"/>
                  </a:lnTo>
                  <a:cubicBezTo>
                    <a:pt x="1659" y="93671"/>
                    <a:pt x="9" y="98034"/>
                    <a:pt x="9" y="102784"/>
                  </a:cubicBezTo>
                  <a:lnTo>
                    <a:pt x="9" y="161208"/>
                  </a:lnTo>
                  <a:lnTo>
                    <a:pt x="13533" y="161208"/>
                  </a:lnTo>
                  <a:lnTo>
                    <a:pt x="13533" y="102784"/>
                  </a:lnTo>
                  <a:cubicBezTo>
                    <a:pt x="13533" y="99061"/>
                    <a:pt x="16562" y="96042"/>
                    <a:pt x="20276" y="96042"/>
                  </a:cubicBezTo>
                  <a:cubicBezTo>
                    <a:pt x="24000" y="96042"/>
                    <a:pt x="27020" y="99070"/>
                    <a:pt x="27020" y="102784"/>
                  </a:cubicBezTo>
                  <a:lnTo>
                    <a:pt x="27020" y="229034"/>
                  </a:lnTo>
                  <a:lnTo>
                    <a:pt x="13523" y="229034"/>
                  </a:lnTo>
                  <a:lnTo>
                    <a:pt x="13523" y="174721"/>
                  </a:lnTo>
                  <a:lnTo>
                    <a:pt x="0" y="174721"/>
                  </a:lnTo>
                  <a:lnTo>
                    <a:pt x="0" y="269600"/>
                  </a:lnTo>
                  <a:lnTo>
                    <a:pt x="35071" y="269600"/>
                  </a:lnTo>
                  <a:cubicBezTo>
                    <a:pt x="34746" y="271826"/>
                    <a:pt x="34575" y="274107"/>
                    <a:pt x="34575" y="276424"/>
                  </a:cubicBezTo>
                  <a:cubicBezTo>
                    <a:pt x="34575" y="302485"/>
                    <a:pt x="55780" y="323687"/>
                    <a:pt x="81844" y="323687"/>
                  </a:cubicBezTo>
                  <a:cubicBezTo>
                    <a:pt x="99218" y="323687"/>
                    <a:pt x="114418" y="314258"/>
                    <a:pt x="122631" y="300258"/>
                  </a:cubicBezTo>
                  <a:cubicBezTo>
                    <a:pt x="130844" y="314258"/>
                    <a:pt x="146045" y="323687"/>
                    <a:pt x="163418" y="323687"/>
                  </a:cubicBezTo>
                  <a:cubicBezTo>
                    <a:pt x="189482" y="323687"/>
                    <a:pt x="210687" y="302485"/>
                    <a:pt x="210687" y="276424"/>
                  </a:cubicBezTo>
                  <a:cubicBezTo>
                    <a:pt x="210687" y="274107"/>
                    <a:pt x="210507" y="271826"/>
                    <a:pt x="210191" y="269600"/>
                  </a:cubicBezTo>
                  <a:lnTo>
                    <a:pt x="326150" y="269600"/>
                  </a:lnTo>
                  <a:cubicBezTo>
                    <a:pt x="325826" y="271826"/>
                    <a:pt x="325655" y="274107"/>
                    <a:pt x="325655" y="276424"/>
                  </a:cubicBezTo>
                  <a:cubicBezTo>
                    <a:pt x="325655" y="302485"/>
                    <a:pt x="346860" y="323687"/>
                    <a:pt x="372923" y="323687"/>
                  </a:cubicBezTo>
                  <a:cubicBezTo>
                    <a:pt x="398988" y="323687"/>
                    <a:pt x="420193" y="302485"/>
                    <a:pt x="420193" y="276424"/>
                  </a:cubicBezTo>
                  <a:cubicBezTo>
                    <a:pt x="420193" y="274107"/>
                    <a:pt x="420013" y="271826"/>
                    <a:pt x="419697" y="269600"/>
                  </a:cubicBezTo>
                  <a:lnTo>
                    <a:pt x="461629" y="269600"/>
                  </a:lnTo>
                  <a:lnTo>
                    <a:pt x="461629" y="229043"/>
                  </a:lnTo>
                  <a:close/>
                  <a:moveTo>
                    <a:pt x="433725" y="201999"/>
                  </a:moveTo>
                  <a:lnTo>
                    <a:pt x="427270" y="201999"/>
                  </a:lnTo>
                  <a:cubicBezTo>
                    <a:pt x="423538" y="201999"/>
                    <a:pt x="420508" y="198970"/>
                    <a:pt x="420508" y="195238"/>
                  </a:cubicBezTo>
                  <a:cubicBezTo>
                    <a:pt x="420508" y="191506"/>
                    <a:pt x="423538" y="188477"/>
                    <a:pt x="427270" y="188477"/>
                  </a:cubicBezTo>
                  <a:lnTo>
                    <a:pt x="433725" y="188477"/>
                  </a:lnTo>
                  <a:lnTo>
                    <a:pt x="433725" y="201999"/>
                  </a:lnTo>
                  <a:close/>
                  <a:moveTo>
                    <a:pt x="312095" y="66780"/>
                  </a:moveTo>
                  <a:lnTo>
                    <a:pt x="389053" y="66780"/>
                  </a:lnTo>
                  <a:lnTo>
                    <a:pt x="396310" y="80302"/>
                  </a:lnTo>
                  <a:lnTo>
                    <a:pt x="325501" y="80302"/>
                  </a:lnTo>
                  <a:lnTo>
                    <a:pt x="325501" y="161433"/>
                  </a:lnTo>
                  <a:lnTo>
                    <a:pt x="379568" y="161433"/>
                  </a:lnTo>
                  <a:lnTo>
                    <a:pt x="379568" y="147912"/>
                  </a:lnTo>
                  <a:lnTo>
                    <a:pt x="339025" y="147912"/>
                  </a:lnTo>
                  <a:lnTo>
                    <a:pt x="339025" y="93824"/>
                  </a:lnTo>
                  <a:lnTo>
                    <a:pt x="403568" y="93824"/>
                  </a:lnTo>
                  <a:lnTo>
                    <a:pt x="432616" y="147912"/>
                  </a:lnTo>
                  <a:lnTo>
                    <a:pt x="393092" y="147912"/>
                  </a:lnTo>
                  <a:lnTo>
                    <a:pt x="393092" y="161433"/>
                  </a:lnTo>
                  <a:lnTo>
                    <a:pt x="433725" y="161433"/>
                  </a:lnTo>
                  <a:lnTo>
                    <a:pt x="433725" y="174955"/>
                  </a:lnTo>
                  <a:lnTo>
                    <a:pt x="427270" y="174955"/>
                  </a:lnTo>
                  <a:cubicBezTo>
                    <a:pt x="416082" y="174955"/>
                    <a:pt x="406985" y="184051"/>
                    <a:pt x="406985" y="195238"/>
                  </a:cubicBezTo>
                  <a:cubicBezTo>
                    <a:pt x="406985" y="206425"/>
                    <a:pt x="416082" y="215521"/>
                    <a:pt x="427270" y="215521"/>
                  </a:cubicBezTo>
                  <a:lnTo>
                    <a:pt x="433725" y="215521"/>
                  </a:lnTo>
                  <a:lnTo>
                    <a:pt x="433725" y="229043"/>
                  </a:lnTo>
                  <a:lnTo>
                    <a:pt x="312086" y="229043"/>
                  </a:lnTo>
                  <a:lnTo>
                    <a:pt x="312086" y="66780"/>
                  </a:lnTo>
                  <a:close/>
                  <a:moveTo>
                    <a:pt x="271381" y="154014"/>
                  </a:moveTo>
                  <a:lnTo>
                    <a:pt x="271381" y="229043"/>
                  </a:lnTo>
                  <a:lnTo>
                    <a:pt x="257884" y="229043"/>
                  </a:lnTo>
                  <a:lnTo>
                    <a:pt x="257884" y="147272"/>
                  </a:lnTo>
                  <a:lnTo>
                    <a:pt x="264628" y="147272"/>
                  </a:lnTo>
                  <a:cubicBezTo>
                    <a:pt x="268351" y="147272"/>
                    <a:pt x="271381" y="150291"/>
                    <a:pt x="271381" y="154014"/>
                  </a:cubicBezTo>
                  <a:close/>
                  <a:moveTo>
                    <a:pt x="130511" y="242565"/>
                  </a:moveTo>
                  <a:cubicBezTo>
                    <a:pt x="127454" y="245531"/>
                    <a:pt x="124804" y="248911"/>
                    <a:pt x="122631" y="252607"/>
                  </a:cubicBezTo>
                  <a:cubicBezTo>
                    <a:pt x="120458" y="248911"/>
                    <a:pt x="117808" y="245531"/>
                    <a:pt x="114752" y="242565"/>
                  </a:cubicBezTo>
                  <a:lnTo>
                    <a:pt x="130511" y="242565"/>
                  </a:lnTo>
                  <a:close/>
                  <a:moveTo>
                    <a:pt x="125426" y="229043"/>
                  </a:moveTo>
                  <a:lnTo>
                    <a:pt x="84855" y="188477"/>
                  </a:lnTo>
                  <a:lnTo>
                    <a:pt x="40552" y="188477"/>
                  </a:lnTo>
                  <a:lnTo>
                    <a:pt x="40552" y="131244"/>
                  </a:lnTo>
                  <a:lnTo>
                    <a:pt x="68195" y="157602"/>
                  </a:lnTo>
                  <a:lnTo>
                    <a:pt x="143106" y="192858"/>
                  </a:lnTo>
                  <a:lnTo>
                    <a:pt x="228331" y="216882"/>
                  </a:lnTo>
                  <a:lnTo>
                    <a:pt x="244360" y="182825"/>
                  </a:lnTo>
                  <a:lnTo>
                    <a:pt x="244360" y="229034"/>
                  </a:lnTo>
                  <a:lnTo>
                    <a:pt x="125426" y="229043"/>
                  </a:lnTo>
                  <a:close/>
                  <a:moveTo>
                    <a:pt x="138661" y="26368"/>
                  </a:moveTo>
                  <a:lnTo>
                    <a:pt x="199841" y="55160"/>
                  </a:lnTo>
                  <a:lnTo>
                    <a:pt x="142249" y="177506"/>
                  </a:lnTo>
                  <a:lnTo>
                    <a:pt x="81069" y="148714"/>
                  </a:lnTo>
                  <a:lnTo>
                    <a:pt x="138661" y="26368"/>
                  </a:lnTo>
                  <a:close/>
                  <a:moveTo>
                    <a:pt x="244360" y="160793"/>
                  </a:moveTo>
                  <a:lnTo>
                    <a:pt x="237274" y="160793"/>
                  </a:lnTo>
                  <a:cubicBezTo>
                    <a:pt x="233542" y="160793"/>
                    <a:pt x="230513" y="157765"/>
                    <a:pt x="230513" y="154032"/>
                  </a:cubicBezTo>
                  <a:cubicBezTo>
                    <a:pt x="230513" y="150300"/>
                    <a:pt x="233542" y="147272"/>
                    <a:pt x="237274" y="147272"/>
                  </a:cubicBezTo>
                  <a:lnTo>
                    <a:pt x="244360" y="147272"/>
                  </a:lnTo>
                  <a:lnTo>
                    <a:pt x="244360" y="160793"/>
                  </a:lnTo>
                  <a:close/>
                  <a:moveTo>
                    <a:pt x="252519" y="133750"/>
                  </a:moveTo>
                  <a:lnTo>
                    <a:pt x="237274" y="133750"/>
                  </a:lnTo>
                  <a:cubicBezTo>
                    <a:pt x="226086" y="133750"/>
                    <a:pt x="216989" y="142845"/>
                    <a:pt x="216989" y="154032"/>
                  </a:cubicBezTo>
                  <a:cubicBezTo>
                    <a:pt x="216989" y="163958"/>
                    <a:pt x="224156" y="172233"/>
                    <a:pt x="233587" y="173973"/>
                  </a:cubicBezTo>
                  <a:lnTo>
                    <a:pt x="220974" y="200764"/>
                  </a:lnTo>
                  <a:lnTo>
                    <a:pt x="154997" y="182167"/>
                  </a:lnTo>
                  <a:lnTo>
                    <a:pt x="211552" y="62029"/>
                  </a:lnTo>
                  <a:lnTo>
                    <a:pt x="267928" y="101018"/>
                  </a:lnTo>
                  <a:lnTo>
                    <a:pt x="252519" y="133750"/>
                  </a:lnTo>
                  <a:close/>
                  <a:moveTo>
                    <a:pt x="22485" y="82637"/>
                  </a:moveTo>
                  <a:lnTo>
                    <a:pt x="54527" y="14568"/>
                  </a:lnTo>
                  <a:lnTo>
                    <a:pt x="125300" y="22969"/>
                  </a:lnTo>
                  <a:lnTo>
                    <a:pt x="69944" y="140583"/>
                  </a:lnTo>
                  <a:lnTo>
                    <a:pt x="40552" y="112556"/>
                  </a:lnTo>
                  <a:lnTo>
                    <a:pt x="40552" y="102784"/>
                  </a:lnTo>
                  <a:cubicBezTo>
                    <a:pt x="40552" y="92355"/>
                    <a:pt x="32628" y="83746"/>
                    <a:pt x="22485" y="82637"/>
                  </a:cubicBezTo>
                  <a:close/>
                  <a:moveTo>
                    <a:pt x="40552" y="201999"/>
                  </a:moveTo>
                  <a:lnTo>
                    <a:pt x="79257" y="201999"/>
                  </a:lnTo>
                  <a:lnTo>
                    <a:pt x="106304" y="229043"/>
                  </a:lnTo>
                  <a:lnTo>
                    <a:pt x="40552" y="229043"/>
                  </a:lnTo>
                  <a:lnTo>
                    <a:pt x="40552" y="201999"/>
                  </a:lnTo>
                  <a:close/>
                  <a:moveTo>
                    <a:pt x="13533" y="256087"/>
                  </a:moveTo>
                  <a:lnTo>
                    <a:pt x="13533" y="242565"/>
                  </a:lnTo>
                  <a:lnTo>
                    <a:pt x="48928" y="242565"/>
                  </a:lnTo>
                  <a:cubicBezTo>
                    <a:pt x="44934" y="246441"/>
                    <a:pt x="41625" y="251012"/>
                    <a:pt x="39191" y="256087"/>
                  </a:cubicBezTo>
                  <a:lnTo>
                    <a:pt x="13533" y="256087"/>
                  </a:lnTo>
                  <a:close/>
                  <a:moveTo>
                    <a:pt x="81844" y="310174"/>
                  </a:moveTo>
                  <a:cubicBezTo>
                    <a:pt x="63236" y="310174"/>
                    <a:pt x="48099" y="295039"/>
                    <a:pt x="48099" y="276433"/>
                  </a:cubicBezTo>
                  <a:cubicBezTo>
                    <a:pt x="48099" y="257827"/>
                    <a:pt x="63236" y="242700"/>
                    <a:pt x="81844" y="242700"/>
                  </a:cubicBezTo>
                  <a:cubicBezTo>
                    <a:pt x="100452" y="242700"/>
                    <a:pt x="115590" y="257836"/>
                    <a:pt x="115590" y="276433"/>
                  </a:cubicBezTo>
                  <a:cubicBezTo>
                    <a:pt x="115581" y="295039"/>
                    <a:pt x="100444" y="310174"/>
                    <a:pt x="81844" y="310174"/>
                  </a:cubicBezTo>
                  <a:close/>
                  <a:moveTo>
                    <a:pt x="163418" y="310174"/>
                  </a:moveTo>
                  <a:cubicBezTo>
                    <a:pt x="144810" y="310174"/>
                    <a:pt x="129672" y="295039"/>
                    <a:pt x="129672" y="276433"/>
                  </a:cubicBezTo>
                  <a:cubicBezTo>
                    <a:pt x="129672" y="257827"/>
                    <a:pt x="144810" y="242700"/>
                    <a:pt x="163418" y="242700"/>
                  </a:cubicBezTo>
                  <a:cubicBezTo>
                    <a:pt x="182026" y="242700"/>
                    <a:pt x="197163" y="257836"/>
                    <a:pt x="197163" y="276433"/>
                  </a:cubicBezTo>
                  <a:cubicBezTo>
                    <a:pt x="197163" y="295039"/>
                    <a:pt x="182026" y="310174"/>
                    <a:pt x="163418" y="310174"/>
                  </a:cubicBezTo>
                  <a:close/>
                  <a:moveTo>
                    <a:pt x="206071" y="256087"/>
                  </a:moveTo>
                  <a:cubicBezTo>
                    <a:pt x="203637" y="251012"/>
                    <a:pt x="200319" y="246441"/>
                    <a:pt x="196334" y="242565"/>
                  </a:cubicBezTo>
                  <a:lnTo>
                    <a:pt x="339999" y="242565"/>
                  </a:lnTo>
                  <a:cubicBezTo>
                    <a:pt x="336005" y="246441"/>
                    <a:pt x="332696" y="251012"/>
                    <a:pt x="330262" y="256087"/>
                  </a:cubicBezTo>
                  <a:lnTo>
                    <a:pt x="206071" y="256087"/>
                  </a:lnTo>
                  <a:close/>
                  <a:moveTo>
                    <a:pt x="372906" y="310174"/>
                  </a:moveTo>
                  <a:cubicBezTo>
                    <a:pt x="354298" y="310174"/>
                    <a:pt x="339160" y="295039"/>
                    <a:pt x="339160" y="276433"/>
                  </a:cubicBezTo>
                  <a:cubicBezTo>
                    <a:pt x="339160" y="257827"/>
                    <a:pt x="354298" y="242700"/>
                    <a:pt x="372906" y="242700"/>
                  </a:cubicBezTo>
                  <a:cubicBezTo>
                    <a:pt x="391514" y="242700"/>
                    <a:pt x="406651" y="257836"/>
                    <a:pt x="406651" y="276433"/>
                  </a:cubicBezTo>
                  <a:cubicBezTo>
                    <a:pt x="406651" y="295039"/>
                    <a:pt x="391514" y="310174"/>
                    <a:pt x="372906" y="310174"/>
                  </a:cubicBezTo>
                  <a:close/>
                  <a:moveTo>
                    <a:pt x="448087" y="256087"/>
                  </a:moveTo>
                  <a:lnTo>
                    <a:pt x="415568" y="256087"/>
                  </a:lnTo>
                  <a:cubicBezTo>
                    <a:pt x="413134" y="251012"/>
                    <a:pt x="409816" y="246441"/>
                    <a:pt x="405831" y="242565"/>
                  </a:cubicBezTo>
                  <a:lnTo>
                    <a:pt x="448097" y="242565"/>
                  </a:lnTo>
                  <a:lnTo>
                    <a:pt x="448097" y="25608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2" name="Google Shape;1072;p68"/>
            <p:cNvSpPr/>
            <p:nvPr/>
          </p:nvSpPr>
          <p:spPr>
            <a:xfrm>
              <a:off x="7711194" y="1515162"/>
              <a:ext cx="23777" cy="11898"/>
            </a:xfrm>
            <a:custGeom>
              <a:avLst/>
              <a:gdLst/>
              <a:ahLst/>
              <a:cxnLst/>
              <a:rect l="l" t="t" r="r" b="b"/>
              <a:pathLst>
                <a:path w="27019" h="13521" extrusionOk="0">
                  <a:moveTo>
                    <a:pt x="0" y="0"/>
                  </a:moveTo>
                  <a:lnTo>
                    <a:pt x="27020" y="0"/>
                  </a:lnTo>
                  <a:lnTo>
                    <a:pt x="27020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3" name="Google Shape;1073;p68"/>
            <p:cNvSpPr/>
            <p:nvPr/>
          </p:nvSpPr>
          <p:spPr>
            <a:xfrm>
              <a:off x="7734950" y="1455719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" name="Google Shape;1074;p68"/>
            <p:cNvSpPr/>
            <p:nvPr/>
          </p:nvSpPr>
          <p:spPr>
            <a:xfrm>
              <a:off x="7734855" y="1586367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87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99" y="40980"/>
                    <a:pt x="40985" y="31785"/>
                    <a:pt x="40985" y="20490"/>
                  </a:cubicBezTo>
                  <a:cubicBezTo>
                    <a:pt x="40995" y="9186"/>
                    <a:pt x="31799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53" y="27458"/>
                    <a:pt x="13523" y="24330"/>
                    <a:pt x="13523" y="20490"/>
                  </a:cubicBezTo>
                  <a:cubicBezTo>
                    <a:pt x="13523" y="16650"/>
                    <a:pt x="16653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0"/>
                    <a:pt x="24342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5" name="Google Shape;1075;p68"/>
            <p:cNvSpPr/>
            <p:nvPr/>
          </p:nvSpPr>
          <p:spPr>
            <a:xfrm>
              <a:off x="7550670" y="1586367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87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98" y="40980"/>
                    <a:pt x="40985" y="31785"/>
                    <a:pt x="40985" y="20490"/>
                  </a:cubicBezTo>
                  <a:cubicBezTo>
                    <a:pt x="40994" y="9186"/>
                    <a:pt x="31798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52" y="27458"/>
                    <a:pt x="13523" y="24330"/>
                    <a:pt x="13523" y="20490"/>
                  </a:cubicBezTo>
                  <a:cubicBezTo>
                    <a:pt x="13523" y="16650"/>
                    <a:pt x="16652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0"/>
                    <a:pt x="24342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" name="Google Shape;1076;p68"/>
            <p:cNvSpPr/>
            <p:nvPr/>
          </p:nvSpPr>
          <p:spPr>
            <a:xfrm>
              <a:off x="7478950" y="1586367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87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89" y="40980"/>
                    <a:pt x="40985" y="31785"/>
                    <a:pt x="40985" y="20490"/>
                  </a:cubicBezTo>
                  <a:cubicBezTo>
                    <a:pt x="40985" y="9186"/>
                    <a:pt x="31789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43" y="27458"/>
                    <a:pt x="13523" y="24330"/>
                    <a:pt x="13523" y="20490"/>
                  </a:cubicBezTo>
                  <a:cubicBezTo>
                    <a:pt x="13523" y="16650"/>
                    <a:pt x="16652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0"/>
                    <a:pt x="24333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77" name="Google Shape;1077;p68"/>
          <p:cNvGrpSpPr/>
          <p:nvPr/>
        </p:nvGrpSpPr>
        <p:grpSpPr>
          <a:xfrm>
            <a:off x="3984165" y="1325110"/>
            <a:ext cx="406217" cy="321145"/>
            <a:chOff x="3984165" y="1325110"/>
            <a:chExt cx="406217" cy="321145"/>
          </a:xfrm>
        </p:grpSpPr>
        <p:sp>
          <p:nvSpPr>
            <p:cNvPr id="1078" name="Google Shape;1078;p68"/>
            <p:cNvSpPr/>
            <p:nvPr/>
          </p:nvSpPr>
          <p:spPr>
            <a:xfrm>
              <a:off x="4056338" y="1610319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9" name="Google Shape;1079;p68"/>
            <p:cNvSpPr/>
            <p:nvPr/>
          </p:nvSpPr>
          <p:spPr>
            <a:xfrm>
              <a:off x="4127678" y="1610319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0" name="Google Shape;1080;p68"/>
            <p:cNvSpPr/>
            <p:nvPr/>
          </p:nvSpPr>
          <p:spPr>
            <a:xfrm>
              <a:off x="3984165" y="1325110"/>
              <a:ext cx="406217" cy="321145"/>
            </a:xfrm>
            <a:custGeom>
              <a:avLst/>
              <a:gdLst/>
              <a:ahLst/>
              <a:cxnLst/>
              <a:rect l="l" t="t" r="r" b="b"/>
              <a:pathLst>
                <a:path w="461610" h="364938" extrusionOk="0">
                  <a:moveTo>
                    <a:pt x="198921" y="290577"/>
                  </a:moveTo>
                  <a:lnTo>
                    <a:pt x="297390" y="47173"/>
                  </a:lnTo>
                  <a:lnTo>
                    <a:pt x="385438" y="47173"/>
                  </a:lnTo>
                  <a:lnTo>
                    <a:pt x="385438" y="65149"/>
                  </a:lnTo>
                  <a:lnTo>
                    <a:pt x="364242" y="92472"/>
                  </a:lnTo>
                  <a:lnTo>
                    <a:pt x="386105" y="137995"/>
                  </a:lnTo>
                  <a:lnTo>
                    <a:pt x="398294" y="132145"/>
                  </a:lnTo>
                  <a:lnTo>
                    <a:pt x="380046" y="94158"/>
                  </a:lnTo>
                  <a:lnTo>
                    <a:pt x="395508" y="74226"/>
                  </a:lnTo>
                  <a:lnTo>
                    <a:pt x="429470" y="74226"/>
                  </a:lnTo>
                  <a:lnTo>
                    <a:pt x="445085" y="94158"/>
                  </a:lnTo>
                  <a:lnTo>
                    <a:pt x="426675" y="132118"/>
                  </a:lnTo>
                  <a:lnTo>
                    <a:pt x="438846" y="138023"/>
                  </a:lnTo>
                  <a:lnTo>
                    <a:pt x="460935" y="92472"/>
                  </a:lnTo>
                  <a:lnTo>
                    <a:pt x="439522" y="65139"/>
                  </a:lnTo>
                  <a:lnTo>
                    <a:pt x="439522" y="33661"/>
                  </a:lnTo>
                  <a:lnTo>
                    <a:pt x="418074" y="33661"/>
                  </a:lnTo>
                  <a:cubicBezTo>
                    <a:pt x="422870" y="20860"/>
                    <a:pt x="412683" y="6355"/>
                    <a:pt x="398952" y="6617"/>
                  </a:cubicBezTo>
                  <a:lnTo>
                    <a:pt x="295813" y="6617"/>
                  </a:lnTo>
                  <a:cubicBezTo>
                    <a:pt x="291088" y="2497"/>
                    <a:pt x="284913" y="0"/>
                    <a:pt x="278169" y="0"/>
                  </a:cubicBezTo>
                  <a:cubicBezTo>
                    <a:pt x="263798" y="0"/>
                    <a:pt x="252033" y="11322"/>
                    <a:pt x="251302" y="25511"/>
                  </a:cubicBezTo>
                  <a:lnTo>
                    <a:pt x="163273" y="245368"/>
                  </a:lnTo>
                  <a:lnTo>
                    <a:pt x="163273" y="148552"/>
                  </a:lnTo>
                  <a:lnTo>
                    <a:pt x="55049" y="148552"/>
                  </a:lnTo>
                  <a:lnTo>
                    <a:pt x="55049" y="189207"/>
                  </a:lnTo>
                  <a:lnTo>
                    <a:pt x="14515" y="189207"/>
                  </a:lnTo>
                  <a:lnTo>
                    <a:pt x="14515" y="229719"/>
                  </a:lnTo>
                  <a:lnTo>
                    <a:pt x="0" y="229719"/>
                  </a:lnTo>
                  <a:lnTo>
                    <a:pt x="0" y="283924"/>
                  </a:lnTo>
                  <a:lnTo>
                    <a:pt x="82069" y="283924"/>
                  </a:lnTo>
                  <a:lnTo>
                    <a:pt x="82069" y="297356"/>
                  </a:lnTo>
                  <a:lnTo>
                    <a:pt x="0" y="297356"/>
                  </a:lnTo>
                  <a:lnTo>
                    <a:pt x="0" y="337921"/>
                  </a:lnTo>
                  <a:lnTo>
                    <a:pt x="27975" y="337921"/>
                  </a:lnTo>
                  <a:lnTo>
                    <a:pt x="27975" y="364938"/>
                  </a:lnTo>
                  <a:lnTo>
                    <a:pt x="41499" y="364938"/>
                  </a:lnTo>
                  <a:lnTo>
                    <a:pt x="41499" y="337921"/>
                  </a:lnTo>
                  <a:lnTo>
                    <a:pt x="55726" y="337921"/>
                  </a:lnTo>
                  <a:cubicBezTo>
                    <a:pt x="58863" y="353318"/>
                    <a:pt x="72513" y="364938"/>
                    <a:pt x="88831" y="364938"/>
                  </a:cubicBezTo>
                  <a:cubicBezTo>
                    <a:pt x="105150" y="364938"/>
                    <a:pt x="118790" y="353318"/>
                    <a:pt x="121937" y="337921"/>
                  </a:cubicBezTo>
                  <a:lnTo>
                    <a:pt x="136876" y="337921"/>
                  </a:lnTo>
                  <a:cubicBezTo>
                    <a:pt x="140013" y="353318"/>
                    <a:pt x="153663" y="364938"/>
                    <a:pt x="169981" y="364938"/>
                  </a:cubicBezTo>
                  <a:cubicBezTo>
                    <a:pt x="186299" y="364938"/>
                    <a:pt x="199940" y="353318"/>
                    <a:pt x="203087" y="337921"/>
                  </a:cubicBezTo>
                  <a:lnTo>
                    <a:pt x="217313" y="337921"/>
                  </a:lnTo>
                  <a:lnTo>
                    <a:pt x="217313" y="364938"/>
                  </a:lnTo>
                  <a:lnTo>
                    <a:pt x="230837" y="364938"/>
                  </a:lnTo>
                  <a:lnTo>
                    <a:pt x="230837" y="337921"/>
                  </a:lnTo>
                  <a:lnTo>
                    <a:pt x="352521" y="337921"/>
                  </a:lnTo>
                  <a:lnTo>
                    <a:pt x="352521" y="324399"/>
                  </a:lnTo>
                  <a:lnTo>
                    <a:pt x="230837" y="324399"/>
                  </a:lnTo>
                  <a:lnTo>
                    <a:pt x="230837" y="310878"/>
                  </a:lnTo>
                  <a:lnTo>
                    <a:pt x="420139" y="310878"/>
                  </a:lnTo>
                  <a:lnTo>
                    <a:pt x="420139" y="324399"/>
                  </a:lnTo>
                  <a:lnTo>
                    <a:pt x="366045" y="324399"/>
                  </a:lnTo>
                  <a:lnTo>
                    <a:pt x="366045" y="337921"/>
                  </a:lnTo>
                  <a:lnTo>
                    <a:pt x="420139" y="337921"/>
                  </a:lnTo>
                  <a:lnTo>
                    <a:pt x="420139" y="351416"/>
                  </a:lnTo>
                  <a:lnTo>
                    <a:pt x="406615" y="351416"/>
                  </a:lnTo>
                  <a:lnTo>
                    <a:pt x="406615" y="364938"/>
                  </a:lnTo>
                  <a:lnTo>
                    <a:pt x="447186" y="364938"/>
                  </a:lnTo>
                  <a:lnTo>
                    <a:pt x="447186" y="351416"/>
                  </a:lnTo>
                  <a:lnTo>
                    <a:pt x="433662" y="351416"/>
                  </a:lnTo>
                  <a:lnTo>
                    <a:pt x="433662" y="337921"/>
                  </a:lnTo>
                  <a:lnTo>
                    <a:pt x="461611" y="337921"/>
                  </a:lnTo>
                  <a:lnTo>
                    <a:pt x="461611" y="297356"/>
                  </a:lnTo>
                  <a:lnTo>
                    <a:pt x="201545" y="297356"/>
                  </a:lnTo>
                  <a:lnTo>
                    <a:pt x="198921" y="290577"/>
                  </a:lnTo>
                  <a:close/>
                  <a:moveTo>
                    <a:pt x="115842" y="310868"/>
                  </a:moveTo>
                  <a:lnTo>
                    <a:pt x="142988" y="310868"/>
                  </a:lnTo>
                  <a:cubicBezTo>
                    <a:pt x="140022" y="314799"/>
                    <a:pt x="137903" y="319396"/>
                    <a:pt x="136885" y="324390"/>
                  </a:cubicBezTo>
                  <a:lnTo>
                    <a:pt x="121946" y="324390"/>
                  </a:lnTo>
                  <a:cubicBezTo>
                    <a:pt x="120936" y="319396"/>
                    <a:pt x="118808" y="314799"/>
                    <a:pt x="115842" y="310868"/>
                  </a:cubicBezTo>
                  <a:lnTo>
                    <a:pt x="115842" y="310868"/>
                  </a:lnTo>
                  <a:close/>
                  <a:moveTo>
                    <a:pt x="280153" y="53718"/>
                  </a:moveTo>
                  <a:lnTo>
                    <a:pt x="191520" y="272800"/>
                  </a:lnTo>
                  <a:cubicBezTo>
                    <a:pt x="187291" y="265651"/>
                    <a:pt x="180593" y="260459"/>
                    <a:pt x="172740" y="258133"/>
                  </a:cubicBezTo>
                  <a:lnTo>
                    <a:pt x="258145" y="44821"/>
                  </a:lnTo>
                  <a:cubicBezTo>
                    <a:pt x="263068" y="50329"/>
                    <a:pt x="270289" y="53808"/>
                    <a:pt x="280153" y="53718"/>
                  </a:cubicBezTo>
                  <a:close/>
                  <a:moveTo>
                    <a:pt x="149759" y="283915"/>
                  </a:moveTo>
                  <a:lnTo>
                    <a:pt x="149759" y="297347"/>
                  </a:lnTo>
                  <a:lnTo>
                    <a:pt x="136181" y="297347"/>
                  </a:lnTo>
                  <a:lnTo>
                    <a:pt x="136181" y="283915"/>
                  </a:lnTo>
                  <a:lnTo>
                    <a:pt x="149759" y="283915"/>
                  </a:lnTo>
                  <a:close/>
                  <a:moveTo>
                    <a:pt x="163282" y="297347"/>
                  </a:moveTo>
                  <a:lnTo>
                    <a:pt x="163282" y="270285"/>
                  </a:lnTo>
                  <a:lnTo>
                    <a:pt x="163292" y="270285"/>
                  </a:lnTo>
                  <a:cubicBezTo>
                    <a:pt x="171324" y="270285"/>
                    <a:pt x="178402" y="275126"/>
                    <a:pt x="181305" y="282617"/>
                  </a:cubicBezTo>
                  <a:lnTo>
                    <a:pt x="187030" y="297356"/>
                  </a:lnTo>
                  <a:lnTo>
                    <a:pt x="163282" y="297347"/>
                  </a:lnTo>
                  <a:lnTo>
                    <a:pt x="163282" y="297347"/>
                  </a:lnTo>
                  <a:close/>
                  <a:moveTo>
                    <a:pt x="426008" y="60704"/>
                  </a:moveTo>
                  <a:lnTo>
                    <a:pt x="398961" y="60704"/>
                  </a:lnTo>
                  <a:lnTo>
                    <a:pt x="398961" y="47182"/>
                  </a:lnTo>
                  <a:lnTo>
                    <a:pt x="426008" y="47182"/>
                  </a:lnTo>
                  <a:lnTo>
                    <a:pt x="426008" y="60704"/>
                  </a:lnTo>
                  <a:close/>
                  <a:moveTo>
                    <a:pt x="405723" y="26900"/>
                  </a:moveTo>
                  <a:cubicBezTo>
                    <a:pt x="405723" y="30632"/>
                    <a:pt x="402693" y="33661"/>
                    <a:pt x="398961" y="33661"/>
                  </a:cubicBezTo>
                  <a:lnTo>
                    <a:pt x="304224" y="33661"/>
                  </a:lnTo>
                  <a:cubicBezTo>
                    <a:pt x="304783" y="31497"/>
                    <a:pt x="305090" y="29234"/>
                    <a:pt x="305090" y="26900"/>
                  </a:cubicBezTo>
                  <a:cubicBezTo>
                    <a:pt x="305090" y="24565"/>
                    <a:pt x="304792" y="22302"/>
                    <a:pt x="304224" y="20139"/>
                  </a:cubicBezTo>
                  <a:lnTo>
                    <a:pt x="398961" y="20139"/>
                  </a:lnTo>
                  <a:cubicBezTo>
                    <a:pt x="402684" y="20139"/>
                    <a:pt x="405723" y="23168"/>
                    <a:pt x="405723" y="26900"/>
                  </a:cubicBezTo>
                  <a:lnTo>
                    <a:pt x="405723" y="26900"/>
                  </a:lnTo>
                  <a:close/>
                  <a:moveTo>
                    <a:pt x="278178" y="13522"/>
                  </a:moveTo>
                  <a:cubicBezTo>
                    <a:pt x="285553" y="13522"/>
                    <a:pt x="291557" y="19526"/>
                    <a:pt x="291557" y="26900"/>
                  </a:cubicBezTo>
                  <a:cubicBezTo>
                    <a:pt x="291557" y="34274"/>
                    <a:pt x="285553" y="40277"/>
                    <a:pt x="278178" y="40277"/>
                  </a:cubicBezTo>
                  <a:cubicBezTo>
                    <a:pt x="270803" y="40277"/>
                    <a:pt x="264799" y="34274"/>
                    <a:pt x="264799" y="26900"/>
                  </a:cubicBezTo>
                  <a:cubicBezTo>
                    <a:pt x="264799" y="19526"/>
                    <a:pt x="270803" y="13522"/>
                    <a:pt x="278178" y="13522"/>
                  </a:cubicBezTo>
                  <a:close/>
                  <a:moveTo>
                    <a:pt x="28048" y="202729"/>
                  </a:moveTo>
                  <a:lnTo>
                    <a:pt x="55058" y="202729"/>
                  </a:lnTo>
                  <a:lnTo>
                    <a:pt x="55058" y="229719"/>
                  </a:lnTo>
                  <a:lnTo>
                    <a:pt x="28048" y="229719"/>
                  </a:lnTo>
                  <a:lnTo>
                    <a:pt x="28048" y="202729"/>
                  </a:lnTo>
                  <a:close/>
                  <a:moveTo>
                    <a:pt x="13542" y="243241"/>
                  </a:moveTo>
                  <a:lnTo>
                    <a:pt x="68591" y="243241"/>
                  </a:lnTo>
                  <a:lnTo>
                    <a:pt x="68591" y="162074"/>
                  </a:lnTo>
                  <a:lnTo>
                    <a:pt x="95728" y="162074"/>
                  </a:lnTo>
                  <a:lnTo>
                    <a:pt x="95728" y="189162"/>
                  </a:lnTo>
                  <a:lnTo>
                    <a:pt x="109252" y="189162"/>
                  </a:lnTo>
                  <a:lnTo>
                    <a:pt x="109252" y="162074"/>
                  </a:lnTo>
                  <a:lnTo>
                    <a:pt x="149768" y="162074"/>
                  </a:lnTo>
                  <a:lnTo>
                    <a:pt x="149768" y="267436"/>
                  </a:lnTo>
                  <a:lnTo>
                    <a:pt x="109252" y="226934"/>
                  </a:lnTo>
                  <a:lnTo>
                    <a:pt x="109252" y="202693"/>
                  </a:lnTo>
                  <a:lnTo>
                    <a:pt x="95728" y="202693"/>
                  </a:lnTo>
                  <a:lnTo>
                    <a:pt x="95728" y="232541"/>
                  </a:lnTo>
                  <a:lnTo>
                    <a:pt x="133603" y="270411"/>
                  </a:lnTo>
                  <a:lnTo>
                    <a:pt x="13542" y="270411"/>
                  </a:lnTo>
                  <a:lnTo>
                    <a:pt x="13542" y="243241"/>
                  </a:lnTo>
                  <a:close/>
                  <a:moveTo>
                    <a:pt x="95611" y="283915"/>
                  </a:moveTo>
                  <a:lnTo>
                    <a:pt x="122658" y="283915"/>
                  </a:lnTo>
                  <a:lnTo>
                    <a:pt x="122658" y="297347"/>
                  </a:lnTo>
                  <a:lnTo>
                    <a:pt x="95611" y="297347"/>
                  </a:lnTo>
                  <a:lnTo>
                    <a:pt x="95611" y="283915"/>
                  </a:lnTo>
                  <a:close/>
                  <a:moveTo>
                    <a:pt x="13542" y="324390"/>
                  </a:moveTo>
                  <a:lnTo>
                    <a:pt x="13542" y="310868"/>
                  </a:lnTo>
                  <a:lnTo>
                    <a:pt x="27993" y="310868"/>
                  </a:lnTo>
                  <a:lnTo>
                    <a:pt x="27993" y="324390"/>
                  </a:lnTo>
                  <a:lnTo>
                    <a:pt x="13542" y="324390"/>
                  </a:lnTo>
                  <a:close/>
                  <a:moveTo>
                    <a:pt x="41517" y="310868"/>
                  </a:moveTo>
                  <a:lnTo>
                    <a:pt x="61856" y="310868"/>
                  </a:lnTo>
                  <a:cubicBezTo>
                    <a:pt x="58890" y="314799"/>
                    <a:pt x="56772" y="319396"/>
                    <a:pt x="55753" y="324390"/>
                  </a:cubicBezTo>
                  <a:lnTo>
                    <a:pt x="41526" y="324390"/>
                  </a:lnTo>
                  <a:lnTo>
                    <a:pt x="41526" y="310868"/>
                  </a:lnTo>
                  <a:close/>
                  <a:moveTo>
                    <a:pt x="88849" y="351407"/>
                  </a:moveTo>
                  <a:cubicBezTo>
                    <a:pt x="77679" y="351407"/>
                    <a:pt x="68591" y="342320"/>
                    <a:pt x="68591" y="331151"/>
                  </a:cubicBezTo>
                  <a:cubicBezTo>
                    <a:pt x="68591" y="319982"/>
                    <a:pt x="77679" y="310896"/>
                    <a:pt x="88849" y="310896"/>
                  </a:cubicBezTo>
                  <a:cubicBezTo>
                    <a:pt x="100020" y="310896"/>
                    <a:pt x="109108" y="319982"/>
                    <a:pt x="109108" y="331151"/>
                  </a:cubicBezTo>
                  <a:cubicBezTo>
                    <a:pt x="109108" y="342320"/>
                    <a:pt x="100020" y="351407"/>
                    <a:pt x="88849" y="351407"/>
                  </a:cubicBezTo>
                  <a:lnTo>
                    <a:pt x="88849" y="351407"/>
                  </a:lnTo>
                  <a:close/>
                  <a:moveTo>
                    <a:pt x="169990" y="351407"/>
                  </a:moveTo>
                  <a:cubicBezTo>
                    <a:pt x="158820" y="351407"/>
                    <a:pt x="149732" y="342320"/>
                    <a:pt x="149732" y="331151"/>
                  </a:cubicBezTo>
                  <a:cubicBezTo>
                    <a:pt x="149732" y="319982"/>
                    <a:pt x="158820" y="310896"/>
                    <a:pt x="169990" y="310896"/>
                  </a:cubicBezTo>
                  <a:cubicBezTo>
                    <a:pt x="181161" y="310896"/>
                    <a:pt x="190248" y="319982"/>
                    <a:pt x="190248" y="331151"/>
                  </a:cubicBezTo>
                  <a:cubicBezTo>
                    <a:pt x="190248" y="342320"/>
                    <a:pt x="181161" y="351407"/>
                    <a:pt x="169990" y="351407"/>
                  </a:cubicBezTo>
                  <a:lnTo>
                    <a:pt x="169990" y="351407"/>
                  </a:lnTo>
                  <a:close/>
                  <a:moveTo>
                    <a:pt x="217322" y="324390"/>
                  </a:moveTo>
                  <a:lnTo>
                    <a:pt x="203096" y="324390"/>
                  </a:lnTo>
                  <a:cubicBezTo>
                    <a:pt x="202077" y="319396"/>
                    <a:pt x="199949" y="314799"/>
                    <a:pt x="196992" y="310868"/>
                  </a:cubicBezTo>
                  <a:lnTo>
                    <a:pt x="217331" y="310868"/>
                  </a:lnTo>
                  <a:lnTo>
                    <a:pt x="217331" y="324390"/>
                  </a:lnTo>
                  <a:close/>
                  <a:moveTo>
                    <a:pt x="448096" y="324390"/>
                  </a:moveTo>
                  <a:lnTo>
                    <a:pt x="433671" y="324390"/>
                  </a:lnTo>
                  <a:lnTo>
                    <a:pt x="433671" y="310868"/>
                  </a:lnTo>
                  <a:lnTo>
                    <a:pt x="448096" y="310868"/>
                  </a:lnTo>
                  <a:lnTo>
                    <a:pt x="448096" y="32439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81" name="Google Shape;1081;p68"/>
          <p:cNvGrpSpPr/>
          <p:nvPr/>
        </p:nvGrpSpPr>
        <p:grpSpPr>
          <a:xfrm>
            <a:off x="3293852" y="1372467"/>
            <a:ext cx="406217" cy="273683"/>
            <a:chOff x="3293852" y="1372467"/>
            <a:chExt cx="406217" cy="273683"/>
          </a:xfrm>
        </p:grpSpPr>
        <p:sp>
          <p:nvSpPr>
            <p:cNvPr id="1082" name="Google Shape;1082;p68"/>
            <p:cNvSpPr/>
            <p:nvPr/>
          </p:nvSpPr>
          <p:spPr>
            <a:xfrm>
              <a:off x="3317964" y="1574867"/>
              <a:ext cx="261989" cy="46946"/>
            </a:xfrm>
            <a:custGeom>
              <a:avLst/>
              <a:gdLst/>
              <a:ahLst/>
              <a:cxnLst/>
              <a:rect l="l" t="t" r="r" b="b"/>
              <a:pathLst>
                <a:path w="297715" h="53348" extrusionOk="0">
                  <a:moveTo>
                    <a:pt x="297715" y="26674"/>
                  </a:moveTo>
                  <a:cubicBezTo>
                    <a:pt x="297715" y="11962"/>
                    <a:pt x="285752" y="0"/>
                    <a:pt x="271038" y="0"/>
                  </a:cubicBezTo>
                  <a:lnTo>
                    <a:pt x="26677" y="0"/>
                  </a:lnTo>
                  <a:cubicBezTo>
                    <a:pt x="11973" y="0"/>
                    <a:pt x="0" y="11962"/>
                    <a:pt x="0" y="26674"/>
                  </a:cubicBezTo>
                  <a:cubicBezTo>
                    <a:pt x="0" y="41386"/>
                    <a:pt x="11964" y="53348"/>
                    <a:pt x="26677" y="53348"/>
                  </a:cubicBezTo>
                  <a:lnTo>
                    <a:pt x="271038" y="53348"/>
                  </a:lnTo>
                  <a:cubicBezTo>
                    <a:pt x="285742" y="53348"/>
                    <a:pt x="297715" y="41386"/>
                    <a:pt x="297715" y="26674"/>
                  </a:cubicBezTo>
                  <a:close/>
                  <a:moveTo>
                    <a:pt x="284192" y="26674"/>
                  </a:moveTo>
                  <a:cubicBezTo>
                    <a:pt x="284192" y="33922"/>
                    <a:pt x="278287" y="39827"/>
                    <a:pt x="271038" y="39827"/>
                  </a:cubicBezTo>
                  <a:cubicBezTo>
                    <a:pt x="263789" y="39827"/>
                    <a:pt x="257884" y="33931"/>
                    <a:pt x="257884" y="26674"/>
                  </a:cubicBezTo>
                  <a:cubicBezTo>
                    <a:pt x="257884" y="19417"/>
                    <a:pt x="263780" y="13522"/>
                    <a:pt x="271038" y="13522"/>
                  </a:cubicBezTo>
                  <a:cubicBezTo>
                    <a:pt x="278287" y="13522"/>
                    <a:pt x="284192" y="19426"/>
                    <a:pt x="284192" y="26674"/>
                  </a:cubicBezTo>
                  <a:close/>
                  <a:moveTo>
                    <a:pt x="95566" y="26674"/>
                  </a:moveTo>
                  <a:cubicBezTo>
                    <a:pt x="95566" y="19417"/>
                    <a:pt x="101471" y="13522"/>
                    <a:pt x="108720" y="13522"/>
                  </a:cubicBezTo>
                  <a:cubicBezTo>
                    <a:pt x="115969" y="13522"/>
                    <a:pt x="121874" y="19426"/>
                    <a:pt x="121874" y="26674"/>
                  </a:cubicBezTo>
                  <a:cubicBezTo>
                    <a:pt x="121874" y="33922"/>
                    <a:pt x="115978" y="39827"/>
                    <a:pt x="108720" y="39827"/>
                  </a:cubicBezTo>
                  <a:cubicBezTo>
                    <a:pt x="101462" y="39827"/>
                    <a:pt x="95566" y="33931"/>
                    <a:pt x="95566" y="26674"/>
                  </a:cubicBezTo>
                  <a:close/>
                  <a:moveTo>
                    <a:pt x="85523" y="39827"/>
                  </a:moveTo>
                  <a:lnTo>
                    <a:pt x="50767" y="39827"/>
                  </a:lnTo>
                  <a:cubicBezTo>
                    <a:pt x="52976" y="35941"/>
                    <a:pt x="54247" y="31452"/>
                    <a:pt x="54247" y="26674"/>
                  </a:cubicBezTo>
                  <a:cubicBezTo>
                    <a:pt x="54247" y="21896"/>
                    <a:pt x="52976" y="17407"/>
                    <a:pt x="50767" y="13522"/>
                  </a:cubicBezTo>
                  <a:lnTo>
                    <a:pt x="85523" y="13522"/>
                  </a:lnTo>
                  <a:cubicBezTo>
                    <a:pt x="83314" y="17407"/>
                    <a:pt x="82043" y="21896"/>
                    <a:pt x="82043" y="26674"/>
                  </a:cubicBezTo>
                  <a:cubicBezTo>
                    <a:pt x="82043" y="31461"/>
                    <a:pt x="83314" y="35941"/>
                    <a:pt x="85523" y="39827"/>
                  </a:cubicBezTo>
                  <a:close/>
                  <a:moveTo>
                    <a:pt x="131917" y="13522"/>
                  </a:moveTo>
                  <a:lnTo>
                    <a:pt x="166673" y="13522"/>
                  </a:lnTo>
                  <a:cubicBezTo>
                    <a:pt x="164464" y="17407"/>
                    <a:pt x="163192" y="21896"/>
                    <a:pt x="163192" y="26674"/>
                  </a:cubicBezTo>
                  <a:cubicBezTo>
                    <a:pt x="163192" y="31452"/>
                    <a:pt x="164464" y="35941"/>
                    <a:pt x="166673" y="39827"/>
                  </a:cubicBezTo>
                  <a:lnTo>
                    <a:pt x="131917" y="39827"/>
                  </a:lnTo>
                  <a:cubicBezTo>
                    <a:pt x="134126" y="35941"/>
                    <a:pt x="135397" y="31452"/>
                    <a:pt x="135397" y="26674"/>
                  </a:cubicBezTo>
                  <a:cubicBezTo>
                    <a:pt x="135397" y="21896"/>
                    <a:pt x="134126" y="17407"/>
                    <a:pt x="131917" y="13522"/>
                  </a:cubicBezTo>
                  <a:close/>
                  <a:moveTo>
                    <a:pt x="176707" y="26674"/>
                  </a:moveTo>
                  <a:cubicBezTo>
                    <a:pt x="176707" y="19417"/>
                    <a:pt x="182612" y="13522"/>
                    <a:pt x="189861" y="13522"/>
                  </a:cubicBezTo>
                  <a:cubicBezTo>
                    <a:pt x="197109" y="13522"/>
                    <a:pt x="203015" y="19426"/>
                    <a:pt x="203015" y="26674"/>
                  </a:cubicBezTo>
                  <a:cubicBezTo>
                    <a:pt x="203015" y="33922"/>
                    <a:pt x="197119" y="39827"/>
                    <a:pt x="189861" y="39827"/>
                  </a:cubicBezTo>
                  <a:cubicBezTo>
                    <a:pt x="182603" y="39827"/>
                    <a:pt x="176707" y="33931"/>
                    <a:pt x="176707" y="26674"/>
                  </a:cubicBezTo>
                  <a:close/>
                  <a:moveTo>
                    <a:pt x="213058" y="13522"/>
                  </a:moveTo>
                  <a:lnTo>
                    <a:pt x="247841" y="13522"/>
                  </a:lnTo>
                  <a:cubicBezTo>
                    <a:pt x="245632" y="17407"/>
                    <a:pt x="244360" y="21896"/>
                    <a:pt x="244360" y="26674"/>
                  </a:cubicBezTo>
                  <a:cubicBezTo>
                    <a:pt x="244360" y="31452"/>
                    <a:pt x="245632" y="35941"/>
                    <a:pt x="247841" y="39827"/>
                  </a:cubicBezTo>
                  <a:lnTo>
                    <a:pt x="213058" y="39827"/>
                  </a:lnTo>
                  <a:cubicBezTo>
                    <a:pt x="215267" y="35941"/>
                    <a:pt x="216538" y="31452"/>
                    <a:pt x="216538" y="26674"/>
                  </a:cubicBezTo>
                  <a:cubicBezTo>
                    <a:pt x="216538" y="21896"/>
                    <a:pt x="215267" y="17407"/>
                    <a:pt x="213058" y="13522"/>
                  </a:cubicBezTo>
                  <a:close/>
                  <a:moveTo>
                    <a:pt x="13523" y="26674"/>
                  </a:moveTo>
                  <a:cubicBezTo>
                    <a:pt x="13523" y="19417"/>
                    <a:pt x="19429" y="13522"/>
                    <a:pt x="26677" y="13522"/>
                  </a:cubicBezTo>
                  <a:cubicBezTo>
                    <a:pt x="33926" y="13522"/>
                    <a:pt x="40733" y="19426"/>
                    <a:pt x="40733" y="26674"/>
                  </a:cubicBezTo>
                  <a:cubicBezTo>
                    <a:pt x="40733" y="33922"/>
                    <a:pt x="33935" y="39827"/>
                    <a:pt x="26677" y="39827"/>
                  </a:cubicBezTo>
                  <a:cubicBezTo>
                    <a:pt x="19420" y="39827"/>
                    <a:pt x="13523" y="33931"/>
                    <a:pt x="13523" y="266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3" name="Google Shape;1083;p68"/>
            <p:cNvSpPr/>
            <p:nvPr/>
          </p:nvSpPr>
          <p:spPr>
            <a:xfrm>
              <a:off x="3360047" y="1396244"/>
              <a:ext cx="95141" cy="95194"/>
            </a:xfrm>
            <a:custGeom>
              <a:avLst/>
              <a:gdLst/>
              <a:ahLst/>
              <a:cxnLst/>
              <a:rect l="l" t="t" r="r" b="b"/>
              <a:pathLst>
                <a:path w="108115" h="108175" extrusionOk="0">
                  <a:moveTo>
                    <a:pt x="0" y="0"/>
                  </a:moveTo>
                  <a:lnTo>
                    <a:pt x="0" y="108175"/>
                  </a:lnTo>
                  <a:lnTo>
                    <a:pt x="108116" y="108175"/>
                  </a:lnTo>
                  <a:lnTo>
                    <a:pt x="61234" y="0"/>
                  </a:lnTo>
                  <a:lnTo>
                    <a:pt x="0" y="0"/>
                  </a:lnTo>
                  <a:close/>
                  <a:moveTo>
                    <a:pt x="52354" y="13522"/>
                  </a:moveTo>
                  <a:lnTo>
                    <a:pt x="69935" y="54088"/>
                  </a:lnTo>
                  <a:lnTo>
                    <a:pt x="13514" y="54088"/>
                  </a:lnTo>
                  <a:lnTo>
                    <a:pt x="13514" y="13522"/>
                  </a:lnTo>
                  <a:lnTo>
                    <a:pt x="52354" y="13522"/>
                  </a:lnTo>
                  <a:close/>
                  <a:moveTo>
                    <a:pt x="13523" y="94653"/>
                  </a:moveTo>
                  <a:lnTo>
                    <a:pt x="13523" y="67610"/>
                  </a:lnTo>
                  <a:lnTo>
                    <a:pt x="75804" y="67610"/>
                  </a:lnTo>
                  <a:lnTo>
                    <a:pt x="87524" y="94653"/>
                  </a:lnTo>
                  <a:lnTo>
                    <a:pt x="13523" y="9465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4" name="Google Shape;1084;p68"/>
            <p:cNvSpPr/>
            <p:nvPr/>
          </p:nvSpPr>
          <p:spPr>
            <a:xfrm>
              <a:off x="3293852" y="1372467"/>
              <a:ext cx="406217" cy="273683"/>
            </a:xfrm>
            <a:custGeom>
              <a:avLst/>
              <a:gdLst/>
              <a:ahLst/>
              <a:cxnLst/>
              <a:rect l="l" t="t" r="r" b="b"/>
              <a:pathLst>
                <a:path w="461610" h="311003" extrusionOk="0">
                  <a:moveTo>
                    <a:pt x="407661" y="243538"/>
                  </a:moveTo>
                  <a:lnTo>
                    <a:pt x="407661" y="149453"/>
                  </a:lnTo>
                  <a:lnTo>
                    <a:pt x="367091" y="149453"/>
                  </a:lnTo>
                  <a:lnTo>
                    <a:pt x="367091" y="230206"/>
                  </a:lnTo>
                  <a:lnTo>
                    <a:pt x="345453" y="230206"/>
                  </a:lnTo>
                  <a:cubicBezTo>
                    <a:pt x="337204" y="215737"/>
                    <a:pt x="322463" y="205425"/>
                    <a:pt x="305225" y="203261"/>
                  </a:cubicBezTo>
                  <a:lnTo>
                    <a:pt x="305225" y="189307"/>
                  </a:lnTo>
                  <a:lnTo>
                    <a:pt x="318713" y="189307"/>
                  </a:lnTo>
                  <a:lnTo>
                    <a:pt x="318713" y="128710"/>
                  </a:lnTo>
                  <a:cubicBezTo>
                    <a:pt x="318713" y="109933"/>
                    <a:pt x="303431" y="94653"/>
                    <a:pt x="284651" y="94653"/>
                  </a:cubicBezTo>
                  <a:lnTo>
                    <a:pt x="278872" y="94653"/>
                  </a:lnTo>
                  <a:lnTo>
                    <a:pt x="278872" y="87162"/>
                  </a:lnTo>
                  <a:cubicBezTo>
                    <a:pt x="278872" y="76381"/>
                    <a:pt x="287645" y="67610"/>
                    <a:pt x="298427" y="67610"/>
                  </a:cubicBezTo>
                  <a:lnTo>
                    <a:pt x="298427" y="54088"/>
                  </a:lnTo>
                  <a:cubicBezTo>
                    <a:pt x="280189" y="54088"/>
                    <a:pt x="265349" y="68926"/>
                    <a:pt x="265349" y="87162"/>
                  </a:cubicBezTo>
                  <a:lnTo>
                    <a:pt x="265349" y="94653"/>
                  </a:lnTo>
                  <a:lnTo>
                    <a:pt x="195694" y="94653"/>
                  </a:lnTo>
                  <a:lnTo>
                    <a:pt x="154087" y="0"/>
                  </a:lnTo>
                  <a:lnTo>
                    <a:pt x="35089" y="0"/>
                  </a:lnTo>
                  <a:lnTo>
                    <a:pt x="35089" y="13522"/>
                  </a:lnTo>
                  <a:lnTo>
                    <a:pt x="48243" y="13522"/>
                  </a:lnTo>
                  <a:lnTo>
                    <a:pt x="48243" y="60849"/>
                  </a:lnTo>
                  <a:lnTo>
                    <a:pt x="61766" y="60849"/>
                  </a:lnTo>
                  <a:lnTo>
                    <a:pt x="61766" y="13522"/>
                  </a:lnTo>
                  <a:lnTo>
                    <a:pt x="145251" y="13522"/>
                  </a:lnTo>
                  <a:lnTo>
                    <a:pt x="186859" y="108175"/>
                  </a:lnTo>
                  <a:lnTo>
                    <a:pt x="284642" y="108175"/>
                  </a:lnTo>
                  <a:cubicBezTo>
                    <a:pt x="295966" y="108175"/>
                    <a:pt x="305180" y="117388"/>
                    <a:pt x="305180" y="128710"/>
                  </a:cubicBezTo>
                  <a:lnTo>
                    <a:pt x="305180" y="149453"/>
                  </a:lnTo>
                  <a:lnTo>
                    <a:pt x="292017" y="149453"/>
                  </a:lnTo>
                  <a:lnTo>
                    <a:pt x="292017" y="128458"/>
                  </a:lnTo>
                  <a:lnTo>
                    <a:pt x="278494" y="128458"/>
                  </a:lnTo>
                  <a:lnTo>
                    <a:pt x="278494" y="149453"/>
                  </a:lnTo>
                  <a:lnTo>
                    <a:pt x="264610" y="149453"/>
                  </a:lnTo>
                  <a:lnTo>
                    <a:pt x="264610" y="128458"/>
                  </a:lnTo>
                  <a:lnTo>
                    <a:pt x="251086" y="128458"/>
                  </a:lnTo>
                  <a:lnTo>
                    <a:pt x="251086" y="149453"/>
                  </a:lnTo>
                  <a:lnTo>
                    <a:pt x="61757" y="149453"/>
                  </a:lnTo>
                  <a:lnTo>
                    <a:pt x="61757" y="74370"/>
                  </a:lnTo>
                  <a:lnTo>
                    <a:pt x="48234" y="74370"/>
                  </a:lnTo>
                  <a:lnTo>
                    <a:pt x="48234" y="189307"/>
                  </a:lnTo>
                  <a:lnTo>
                    <a:pt x="61622" y="189307"/>
                  </a:lnTo>
                  <a:lnTo>
                    <a:pt x="61622" y="202829"/>
                  </a:lnTo>
                  <a:lnTo>
                    <a:pt x="54058" y="202829"/>
                  </a:lnTo>
                  <a:cubicBezTo>
                    <a:pt x="24252" y="202829"/>
                    <a:pt x="0" y="227078"/>
                    <a:pt x="0" y="256880"/>
                  </a:cubicBezTo>
                  <a:cubicBezTo>
                    <a:pt x="0" y="286682"/>
                    <a:pt x="24252" y="310932"/>
                    <a:pt x="54058" y="310932"/>
                  </a:cubicBezTo>
                  <a:lnTo>
                    <a:pt x="257595" y="310932"/>
                  </a:lnTo>
                  <a:lnTo>
                    <a:pt x="257595" y="297410"/>
                  </a:lnTo>
                  <a:lnTo>
                    <a:pt x="54067" y="297410"/>
                  </a:lnTo>
                  <a:cubicBezTo>
                    <a:pt x="31717" y="297410"/>
                    <a:pt x="13533" y="279227"/>
                    <a:pt x="13533" y="256880"/>
                  </a:cubicBezTo>
                  <a:cubicBezTo>
                    <a:pt x="13533" y="234533"/>
                    <a:pt x="31717" y="216350"/>
                    <a:pt x="54067" y="216350"/>
                  </a:cubicBezTo>
                  <a:lnTo>
                    <a:pt x="298454" y="216350"/>
                  </a:lnTo>
                  <a:cubicBezTo>
                    <a:pt x="320804" y="216350"/>
                    <a:pt x="338989" y="234533"/>
                    <a:pt x="338989" y="256880"/>
                  </a:cubicBezTo>
                  <a:cubicBezTo>
                    <a:pt x="338989" y="279227"/>
                    <a:pt x="320804" y="297410"/>
                    <a:pt x="298454" y="297410"/>
                  </a:cubicBezTo>
                  <a:lnTo>
                    <a:pt x="272102" y="297410"/>
                  </a:lnTo>
                  <a:lnTo>
                    <a:pt x="272102" y="310932"/>
                  </a:lnTo>
                  <a:lnTo>
                    <a:pt x="298454" y="310932"/>
                  </a:lnTo>
                  <a:cubicBezTo>
                    <a:pt x="323581" y="310932"/>
                    <a:pt x="344759" y="293696"/>
                    <a:pt x="350790" y="270438"/>
                  </a:cubicBezTo>
                  <a:lnTo>
                    <a:pt x="372761" y="270438"/>
                  </a:lnTo>
                  <a:cubicBezTo>
                    <a:pt x="383229" y="294291"/>
                    <a:pt x="407066" y="311004"/>
                    <a:pt x="434744" y="311004"/>
                  </a:cubicBezTo>
                  <a:lnTo>
                    <a:pt x="461611" y="311004"/>
                  </a:lnTo>
                  <a:lnTo>
                    <a:pt x="461611" y="297482"/>
                  </a:lnTo>
                  <a:cubicBezTo>
                    <a:pt x="431859" y="297482"/>
                    <a:pt x="407661" y="273287"/>
                    <a:pt x="407661" y="243538"/>
                  </a:cubicBezTo>
                  <a:lnTo>
                    <a:pt x="407661" y="243538"/>
                  </a:lnTo>
                  <a:close/>
                  <a:moveTo>
                    <a:pt x="305189" y="162975"/>
                  </a:moveTo>
                  <a:lnTo>
                    <a:pt x="305189" y="175785"/>
                  </a:lnTo>
                  <a:lnTo>
                    <a:pt x="61766" y="175785"/>
                  </a:lnTo>
                  <a:lnTo>
                    <a:pt x="61766" y="162975"/>
                  </a:lnTo>
                  <a:lnTo>
                    <a:pt x="305189" y="162975"/>
                  </a:lnTo>
                  <a:close/>
                  <a:moveTo>
                    <a:pt x="75155" y="189307"/>
                  </a:moveTo>
                  <a:lnTo>
                    <a:pt x="291702" y="189307"/>
                  </a:lnTo>
                  <a:lnTo>
                    <a:pt x="291702" y="202829"/>
                  </a:lnTo>
                  <a:lnTo>
                    <a:pt x="75155" y="202829"/>
                  </a:lnTo>
                  <a:lnTo>
                    <a:pt x="75155" y="189307"/>
                  </a:lnTo>
                  <a:close/>
                  <a:moveTo>
                    <a:pt x="352521" y="256916"/>
                  </a:moveTo>
                  <a:cubicBezTo>
                    <a:pt x="352521" y="256907"/>
                    <a:pt x="352521" y="256898"/>
                    <a:pt x="352521" y="256880"/>
                  </a:cubicBezTo>
                  <a:cubicBezTo>
                    <a:pt x="352521" y="252346"/>
                    <a:pt x="351953" y="247938"/>
                    <a:pt x="350898" y="243728"/>
                  </a:cubicBezTo>
                  <a:lnTo>
                    <a:pt x="367100" y="243728"/>
                  </a:lnTo>
                  <a:cubicBezTo>
                    <a:pt x="367127" y="248244"/>
                    <a:pt x="367586" y="252652"/>
                    <a:pt x="368461" y="256916"/>
                  </a:cubicBezTo>
                  <a:lnTo>
                    <a:pt x="352521" y="256916"/>
                  </a:lnTo>
                  <a:lnTo>
                    <a:pt x="352521" y="256916"/>
                  </a:lnTo>
                  <a:close/>
                  <a:moveTo>
                    <a:pt x="380614" y="243358"/>
                  </a:moveTo>
                  <a:lnTo>
                    <a:pt x="380614" y="162975"/>
                  </a:lnTo>
                  <a:lnTo>
                    <a:pt x="394138" y="162975"/>
                  </a:lnTo>
                  <a:lnTo>
                    <a:pt x="394138" y="243538"/>
                  </a:lnTo>
                  <a:cubicBezTo>
                    <a:pt x="394138" y="263993"/>
                    <a:pt x="403289" y="282355"/>
                    <a:pt x="417723" y="294741"/>
                  </a:cubicBezTo>
                  <a:cubicBezTo>
                    <a:pt x="396184" y="287584"/>
                    <a:pt x="380614" y="267256"/>
                    <a:pt x="380614" y="2433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85" name="Google Shape;1085;p68"/>
          <p:cNvGrpSpPr/>
          <p:nvPr/>
        </p:nvGrpSpPr>
        <p:grpSpPr>
          <a:xfrm>
            <a:off x="2622380" y="1304020"/>
            <a:ext cx="406231" cy="344745"/>
            <a:chOff x="2622380" y="1304020"/>
            <a:chExt cx="406231" cy="344745"/>
          </a:xfrm>
        </p:grpSpPr>
        <p:sp>
          <p:nvSpPr>
            <p:cNvPr id="1086" name="Google Shape;1086;p68"/>
            <p:cNvSpPr/>
            <p:nvPr/>
          </p:nvSpPr>
          <p:spPr>
            <a:xfrm>
              <a:off x="2622380" y="1304020"/>
              <a:ext cx="406231" cy="344745"/>
            </a:xfrm>
            <a:custGeom>
              <a:avLst/>
              <a:gdLst/>
              <a:ahLst/>
              <a:cxnLst/>
              <a:rect l="l" t="t" r="r" b="b"/>
              <a:pathLst>
                <a:path w="461626" h="391756" extrusionOk="0">
                  <a:moveTo>
                    <a:pt x="406624" y="283608"/>
                  </a:moveTo>
                  <a:lnTo>
                    <a:pt x="406624" y="264732"/>
                  </a:lnTo>
                  <a:lnTo>
                    <a:pt x="427505" y="215990"/>
                  </a:lnTo>
                  <a:lnTo>
                    <a:pt x="404325" y="161875"/>
                  </a:lnTo>
                  <a:lnTo>
                    <a:pt x="257920" y="161875"/>
                  </a:lnTo>
                  <a:lnTo>
                    <a:pt x="257920" y="134705"/>
                  </a:lnTo>
                  <a:lnTo>
                    <a:pt x="217331" y="134705"/>
                  </a:lnTo>
                  <a:lnTo>
                    <a:pt x="217331" y="99098"/>
                  </a:lnTo>
                  <a:lnTo>
                    <a:pt x="174083" y="13531"/>
                  </a:lnTo>
                  <a:lnTo>
                    <a:pt x="216773" y="13531"/>
                  </a:lnTo>
                  <a:lnTo>
                    <a:pt x="216773" y="0"/>
                  </a:lnTo>
                  <a:lnTo>
                    <a:pt x="67951" y="0"/>
                  </a:lnTo>
                  <a:lnTo>
                    <a:pt x="67951" y="13531"/>
                  </a:lnTo>
                  <a:lnTo>
                    <a:pt x="81952" y="13531"/>
                  </a:lnTo>
                  <a:lnTo>
                    <a:pt x="81952" y="225608"/>
                  </a:lnTo>
                  <a:lnTo>
                    <a:pt x="94583" y="238103"/>
                  </a:lnTo>
                  <a:lnTo>
                    <a:pt x="48089" y="283608"/>
                  </a:lnTo>
                  <a:lnTo>
                    <a:pt x="48089" y="310787"/>
                  </a:lnTo>
                  <a:lnTo>
                    <a:pt x="14227" y="310787"/>
                  </a:lnTo>
                  <a:lnTo>
                    <a:pt x="14227" y="351227"/>
                  </a:lnTo>
                  <a:lnTo>
                    <a:pt x="0" y="351227"/>
                  </a:lnTo>
                  <a:lnTo>
                    <a:pt x="0" y="391756"/>
                  </a:lnTo>
                  <a:lnTo>
                    <a:pt x="109044" y="391756"/>
                  </a:lnTo>
                  <a:lnTo>
                    <a:pt x="109044" y="351236"/>
                  </a:lnTo>
                  <a:lnTo>
                    <a:pt x="95485" y="351236"/>
                  </a:lnTo>
                  <a:lnTo>
                    <a:pt x="95485" y="293182"/>
                  </a:lnTo>
                  <a:lnTo>
                    <a:pt x="122460" y="266210"/>
                  </a:lnTo>
                  <a:lnTo>
                    <a:pt x="122460" y="364758"/>
                  </a:lnTo>
                  <a:lnTo>
                    <a:pt x="157107" y="364758"/>
                  </a:lnTo>
                  <a:cubicBezTo>
                    <a:pt x="166474" y="380885"/>
                    <a:pt x="183938" y="391756"/>
                    <a:pt x="203898" y="391756"/>
                  </a:cubicBezTo>
                  <a:lnTo>
                    <a:pt x="366658" y="391756"/>
                  </a:lnTo>
                  <a:lnTo>
                    <a:pt x="366658" y="378226"/>
                  </a:lnTo>
                  <a:lnTo>
                    <a:pt x="204619" y="378226"/>
                  </a:lnTo>
                  <a:cubicBezTo>
                    <a:pt x="181927" y="378226"/>
                    <a:pt x="162967" y="359656"/>
                    <a:pt x="163355" y="336975"/>
                  </a:cubicBezTo>
                  <a:cubicBezTo>
                    <a:pt x="163733" y="314943"/>
                    <a:pt x="181774" y="297130"/>
                    <a:pt x="203907" y="297130"/>
                  </a:cubicBezTo>
                  <a:lnTo>
                    <a:pt x="406823" y="297130"/>
                  </a:lnTo>
                  <a:cubicBezTo>
                    <a:pt x="429515" y="297130"/>
                    <a:pt x="448475" y="315700"/>
                    <a:pt x="448087" y="338381"/>
                  </a:cubicBezTo>
                  <a:cubicBezTo>
                    <a:pt x="447709" y="360413"/>
                    <a:pt x="429668" y="378226"/>
                    <a:pt x="407544" y="378226"/>
                  </a:cubicBezTo>
                  <a:lnTo>
                    <a:pt x="380199" y="378226"/>
                  </a:lnTo>
                  <a:lnTo>
                    <a:pt x="380199" y="391756"/>
                  </a:lnTo>
                  <a:lnTo>
                    <a:pt x="407544" y="391756"/>
                  </a:lnTo>
                  <a:cubicBezTo>
                    <a:pt x="437647" y="391756"/>
                    <a:pt x="462080" y="367038"/>
                    <a:pt x="461620" y="336840"/>
                  </a:cubicBezTo>
                  <a:cubicBezTo>
                    <a:pt x="461142" y="307173"/>
                    <a:pt x="436304" y="283608"/>
                    <a:pt x="406624" y="283608"/>
                  </a:cubicBezTo>
                  <a:close/>
                  <a:moveTo>
                    <a:pt x="257920" y="222760"/>
                  </a:moveTo>
                  <a:lnTo>
                    <a:pt x="409888" y="222760"/>
                  </a:lnTo>
                  <a:lnTo>
                    <a:pt x="395400" y="256583"/>
                  </a:lnTo>
                  <a:lnTo>
                    <a:pt x="257920" y="256583"/>
                  </a:lnTo>
                  <a:lnTo>
                    <a:pt x="257920" y="222760"/>
                  </a:lnTo>
                  <a:close/>
                  <a:moveTo>
                    <a:pt x="395400" y="175406"/>
                  </a:moveTo>
                  <a:lnTo>
                    <a:pt x="409888" y="209229"/>
                  </a:lnTo>
                  <a:lnTo>
                    <a:pt x="257920" y="209229"/>
                  </a:lnTo>
                  <a:lnTo>
                    <a:pt x="257920" y="175406"/>
                  </a:lnTo>
                  <a:lnTo>
                    <a:pt x="395400" y="175406"/>
                  </a:lnTo>
                  <a:close/>
                  <a:moveTo>
                    <a:pt x="244387" y="256583"/>
                  </a:moveTo>
                  <a:lnTo>
                    <a:pt x="230918" y="256583"/>
                  </a:lnTo>
                  <a:lnTo>
                    <a:pt x="230918" y="229467"/>
                  </a:lnTo>
                  <a:lnTo>
                    <a:pt x="217386" y="229467"/>
                  </a:lnTo>
                  <a:lnTo>
                    <a:pt x="217386" y="256583"/>
                  </a:lnTo>
                  <a:lnTo>
                    <a:pt x="203826" y="256583"/>
                  </a:lnTo>
                  <a:lnTo>
                    <a:pt x="203826" y="229467"/>
                  </a:lnTo>
                  <a:lnTo>
                    <a:pt x="190293" y="229467"/>
                  </a:lnTo>
                  <a:lnTo>
                    <a:pt x="190293" y="256583"/>
                  </a:lnTo>
                  <a:lnTo>
                    <a:pt x="176734" y="256583"/>
                  </a:lnTo>
                  <a:lnTo>
                    <a:pt x="176734" y="229467"/>
                  </a:lnTo>
                  <a:lnTo>
                    <a:pt x="163201" y="229467"/>
                  </a:lnTo>
                  <a:lnTo>
                    <a:pt x="163201" y="256583"/>
                  </a:lnTo>
                  <a:lnTo>
                    <a:pt x="132476" y="256583"/>
                  </a:lnTo>
                  <a:lnTo>
                    <a:pt x="95467" y="219965"/>
                  </a:lnTo>
                  <a:lnTo>
                    <a:pt x="95467" y="148236"/>
                  </a:lnTo>
                  <a:lnTo>
                    <a:pt x="244378" y="148236"/>
                  </a:lnTo>
                  <a:lnTo>
                    <a:pt x="244387" y="256583"/>
                  </a:lnTo>
                  <a:lnTo>
                    <a:pt x="244387" y="256583"/>
                  </a:lnTo>
                  <a:close/>
                  <a:moveTo>
                    <a:pt x="95485" y="13531"/>
                  </a:moveTo>
                  <a:lnTo>
                    <a:pt x="109071" y="13531"/>
                  </a:lnTo>
                  <a:lnTo>
                    <a:pt x="109071" y="67132"/>
                  </a:lnTo>
                  <a:lnTo>
                    <a:pt x="122604" y="67132"/>
                  </a:lnTo>
                  <a:lnTo>
                    <a:pt x="122604" y="13531"/>
                  </a:lnTo>
                  <a:lnTo>
                    <a:pt x="158937" y="13531"/>
                  </a:lnTo>
                  <a:lnTo>
                    <a:pt x="203808" y="102325"/>
                  </a:lnTo>
                  <a:lnTo>
                    <a:pt x="203808" y="134705"/>
                  </a:lnTo>
                  <a:lnTo>
                    <a:pt x="122604" y="134705"/>
                  </a:lnTo>
                  <a:lnTo>
                    <a:pt x="122604" y="80663"/>
                  </a:lnTo>
                  <a:lnTo>
                    <a:pt x="109071" y="80663"/>
                  </a:lnTo>
                  <a:lnTo>
                    <a:pt x="109071" y="134705"/>
                  </a:lnTo>
                  <a:lnTo>
                    <a:pt x="95485" y="134705"/>
                  </a:lnTo>
                  <a:lnTo>
                    <a:pt x="95485" y="13531"/>
                  </a:lnTo>
                  <a:lnTo>
                    <a:pt x="95485" y="13531"/>
                  </a:lnTo>
                  <a:close/>
                  <a:moveTo>
                    <a:pt x="104203" y="247622"/>
                  </a:moveTo>
                  <a:lnTo>
                    <a:pt x="113101" y="256429"/>
                  </a:lnTo>
                  <a:lnTo>
                    <a:pt x="85910" y="283608"/>
                  </a:lnTo>
                  <a:lnTo>
                    <a:pt x="68194" y="283608"/>
                  </a:lnTo>
                  <a:lnTo>
                    <a:pt x="104203" y="247622"/>
                  </a:lnTo>
                  <a:close/>
                  <a:moveTo>
                    <a:pt x="27759" y="324318"/>
                  </a:moveTo>
                  <a:lnTo>
                    <a:pt x="48089" y="324318"/>
                  </a:lnTo>
                  <a:lnTo>
                    <a:pt x="48089" y="351236"/>
                  </a:lnTo>
                  <a:lnTo>
                    <a:pt x="27759" y="351236"/>
                  </a:lnTo>
                  <a:lnTo>
                    <a:pt x="27759" y="324318"/>
                  </a:lnTo>
                  <a:close/>
                  <a:moveTo>
                    <a:pt x="95512" y="378235"/>
                  </a:moveTo>
                  <a:lnTo>
                    <a:pt x="13533" y="378235"/>
                  </a:lnTo>
                  <a:lnTo>
                    <a:pt x="13533" y="364758"/>
                  </a:lnTo>
                  <a:lnTo>
                    <a:pt x="95512" y="364758"/>
                  </a:lnTo>
                  <a:lnTo>
                    <a:pt x="95512" y="378235"/>
                  </a:lnTo>
                  <a:lnTo>
                    <a:pt x="95512" y="378235"/>
                  </a:lnTo>
                  <a:close/>
                  <a:moveTo>
                    <a:pt x="61622" y="351236"/>
                  </a:moveTo>
                  <a:lnTo>
                    <a:pt x="61622" y="310796"/>
                  </a:lnTo>
                  <a:lnTo>
                    <a:pt x="61622" y="297148"/>
                  </a:lnTo>
                  <a:lnTo>
                    <a:pt x="81952" y="297148"/>
                  </a:lnTo>
                  <a:lnTo>
                    <a:pt x="81952" y="351245"/>
                  </a:lnTo>
                  <a:lnTo>
                    <a:pt x="61622" y="351245"/>
                  </a:lnTo>
                  <a:close/>
                  <a:moveTo>
                    <a:pt x="149804" y="337687"/>
                  </a:moveTo>
                  <a:cubicBezTo>
                    <a:pt x="149804" y="342366"/>
                    <a:pt x="150399" y="346900"/>
                    <a:pt x="151526" y="351236"/>
                  </a:cubicBezTo>
                  <a:lnTo>
                    <a:pt x="135992" y="351236"/>
                  </a:lnTo>
                  <a:lnTo>
                    <a:pt x="135992" y="270113"/>
                  </a:lnTo>
                  <a:lnTo>
                    <a:pt x="393101" y="270113"/>
                  </a:lnTo>
                  <a:lnTo>
                    <a:pt x="393101" y="283617"/>
                  </a:lnTo>
                  <a:lnTo>
                    <a:pt x="203889" y="283617"/>
                  </a:lnTo>
                  <a:cubicBezTo>
                    <a:pt x="174065" y="283608"/>
                    <a:pt x="149804" y="307867"/>
                    <a:pt x="149804" y="337687"/>
                  </a:cubicBezTo>
                  <a:lnTo>
                    <a:pt x="149804" y="33768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7" name="Google Shape;1087;p68"/>
            <p:cNvSpPr/>
            <p:nvPr/>
          </p:nvSpPr>
          <p:spPr>
            <a:xfrm>
              <a:off x="2777783" y="1577269"/>
              <a:ext cx="226200" cy="47819"/>
            </a:xfrm>
            <a:custGeom>
              <a:avLst/>
              <a:gdLst/>
              <a:ahLst/>
              <a:cxnLst/>
              <a:rect l="l" t="t" r="r" b="b"/>
              <a:pathLst>
                <a:path w="257045" h="54340" extrusionOk="0">
                  <a:moveTo>
                    <a:pt x="27173" y="0"/>
                  </a:moveTo>
                  <a:cubicBezTo>
                    <a:pt x="12189" y="0"/>
                    <a:pt x="0" y="12188"/>
                    <a:pt x="0" y="27170"/>
                  </a:cubicBezTo>
                  <a:cubicBezTo>
                    <a:pt x="0" y="42152"/>
                    <a:pt x="12189" y="54340"/>
                    <a:pt x="27173" y="54340"/>
                  </a:cubicBezTo>
                  <a:lnTo>
                    <a:pt x="229872" y="54340"/>
                  </a:lnTo>
                  <a:cubicBezTo>
                    <a:pt x="244856" y="54340"/>
                    <a:pt x="257045" y="42152"/>
                    <a:pt x="257045" y="27170"/>
                  </a:cubicBezTo>
                  <a:cubicBezTo>
                    <a:pt x="257045" y="12485"/>
                    <a:pt x="245343" y="496"/>
                    <a:pt x="230774" y="18"/>
                  </a:cubicBezTo>
                  <a:lnTo>
                    <a:pt x="230774" y="0"/>
                  </a:lnTo>
                  <a:lnTo>
                    <a:pt x="27173" y="0"/>
                  </a:lnTo>
                  <a:lnTo>
                    <a:pt x="27173" y="0"/>
                  </a:lnTo>
                  <a:close/>
                  <a:moveTo>
                    <a:pt x="206377" y="13531"/>
                  </a:moveTo>
                  <a:cubicBezTo>
                    <a:pt x="204033" y="17542"/>
                    <a:pt x="202690" y="22203"/>
                    <a:pt x="202690" y="27179"/>
                  </a:cubicBezTo>
                  <a:cubicBezTo>
                    <a:pt x="202690" y="32155"/>
                    <a:pt x="204042" y="36807"/>
                    <a:pt x="206377" y="40827"/>
                  </a:cubicBezTo>
                  <a:lnTo>
                    <a:pt x="50650" y="40827"/>
                  </a:lnTo>
                  <a:cubicBezTo>
                    <a:pt x="52994" y="36816"/>
                    <a:pt x="54337" y="32155"/>
                    <a:pt x="54337" y="27179"/>
                  </a:cubicBezTo>
                  <a:cubicBezTo>
                    <a:pt x="54337" y="22212"/>
                    <a:pt x="52985" y="17551"/>
                    <a:pt x="50650" y="13531"/>
                  </a:cubicBezTo>
                  <a:lnTo>
                    <a:pt x="206377" y="13531"/>
                  </a:lnTo>
                  <a:close/>
                  <a:moveTo>
                    <a:pt x="13523" y="27179"/>
                  </a:moveTo>
                  <a:cubicBezTo>
                    <a:pt x="13523" y="19652"/>
                    <a:pt x="19645" y="13531"/>
                    <a:pt x="27173" y="13531"/>
                  </a:cubicBezTo>
                  <a:cubicBezTo>
                    <a:pt x="34701" y="13531"/>
                    <a:pt x="40823" y="19652"/>
                    <a:pt x="40823" y="27179"/>
                  </a:cubicBezTo>
                  <a:cubicBezTo>
                    <a:pt x="40823" y="34706"/>
                    <a:pt x="34701" y="40827"/>
                    <a:pt x="27173" y="40827"/>
                  </a:cubicBezTo>
                  <a:cubicBezTo>
                    <a:pt x="19645" y="40818"/>
                    <a:pt x="13523" y="34697"/>
                    <a:pt x="13523" y="27179"/>
                  </a:cubicBezTo>
                  <a:close/>
                  <a:moveTo>
                    <a:pt x="243513" y="27179"/>
                  </a:moveTo>
                  <a:cubicBezTo>
                    <a:pt x="243513" y="34706"/>
                    <a:pt x="237391" y="40827"/>
                    <a:pt x="229863" y="40827"/>
                  </a:cubicBezTo>
                  <a:cubicBezTo>
                    <a:pt x="222335" y="40827"/>
                    <a:pt x="216214" y="34706"/>
                    <a:pt x="216214" y="27179"/>
                  </a:cubicBezTo>
                  <a:cubicBezTo>
                    <a:pt x="216214" y="19652"/>
                    <a:pt x="222335" y="13531"/>
                    <a:pt x="229863" y="13531"/>
                  </a:cubicBezTo>
                  <a:cubicBezTo>
                    <a:pt x="237391" y="13531"/>
                    <a:pt x="243513" y="19652"/>
                    <a:pt x="243513" y="27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8" name="Google Shape;1088;p68"/>
            <p:cNvSpPr/>
            <p:nvPr/>
          </p:nvSpPr>
          <p:spPr>
            <a:xfrm>
              <a:off x="2718189" y="1446342"/>
              <a:ext cx="35717" cy="11906"/>
            </a:xfrm>
            <a:custGeom>
              <a:avLst/>
              <a:gdLst/>
              <a:ahLst/>
              <a:cxnLst/>
              <a:rect l="l" t="t" r="r" b="b"/>
              <a:pathLst>
                <a:path w="40588" h="13530" extrusionOk="0">
                  <a:moveTo>
                    <a:pt x="0" y="0"/>
                  </a:moveTo>
                  <a:lnTo>
                    <a:pt x="40589" y="0"/>
                  </a:lnTo>
                  <a:lnTo>
                    <a:pt x="40589" y="13531"/>
                  </a:lnTo>
                  <a:lnTo>
                    <a:pt x="0" y="135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89" name="Google Shape;1089;p68"/>
          <p:cNvGrpSpPr/>
          <p:nvPr/>
        </p:nvGrpSpPr>
        <p:grpSpPr>
          <a:xfrm>
            <a:off x="2004334" y="1348491"/>
            <a:ext cx="406217" cy="297711"/>
            <a:chOff x="2004334" y="1348491"/>
            <a:chExt cx="406217" cy="297711"/>
          </a:xfrm>
        </p:grpSpPr>
        <p:sp>
          <p:nvSpPr>
            <p:cNvPr id="1090" name="Google Shape;1090;p68"/>
            <p:cNvSpPr/>
            <p:nvPr/>
          </p:nvSpPr>
          <p:spPr>
            <a:xfrm>
              <a:off x="2004334" y="1348491"/>
              <a:ext cx="406217" cy="297711"/>
            </a:xfrm>
            <a:custGeom>
              <a:avLst/>
              <a:gdLst/>
              <a:ahLst/>
              <a:cxnLst/>
              <a:rect l="l" t="t" r="r" b="b"/>
              <a:pathLst>
                <a:path w="461610" h="338308" extrusionOk="0">
                  <a:moveTo>
                    <a:pt x="461611" y="243367"/>
                  </a:moveTo>
                  <a:cubicBezTo>
                    <a:pt x="461611" y="183718"/>
                    <a:pt x="413079" y="135192"/>
                    <a:pt x="353423" y="135192"/>
                  </a:cubicBezTo>
                  <a:cubicBezTo>
                    <a:pt x="328224" y="135192"/>
                    <a:pt x="304486" y="143990"/>
                    <a:pt x="285679" y="159072"/>
                  </a:cubicBezTo>
                  <a:lnTo>
                    <a:pt x="285679" y="121751"/>
                  </a:lnTo>
                  <a:lnTo>
                    <a:pt x="272219" y="121751"/>
                  </a:lnTo>
                  <a:lnTo>
                    <a:pt x="272219" y="108410"/>
                  </a:lnTo>
                  <a:cubicBezTo>
                    <a:pt x="272029" y="97998"/>
                    <a:pt x="278016" y="90966"/>
                    <a:pt x="285264" y="84332"/>
                  </a:cubicBezTo>
                  <a:lnTo>
                    <a:pt x="275699" y="74767"/>
                  </a:lnTo>
                  <a:cubicBezTo>
                    <a:pt x="265791" y="83493"/>
                    <a:pt x="258407" y="94789"/>
                    <a:pt x="258695" y="108410"/>
                  </a:cubicBezTo>
                  <a:lnTo>
                    <a:pt x="258695" y="121751"/>
                  </a:lnTo>
                  <a:lnTo>
                    <a:pt x="245235" y="121751"/>
                  </a:lnTo>
                  <a:lnTo>
                    <a:pt x="245235" y="162227"/>
                  </a:lnTo>
                  <a:lnTo>
                    <a:pt x="222768" y="162227"/>
                  </a:lnTo>
                  <a:lnTo>
                    <a:pt x="174083" y="40566"/>
                  </a:lnTo>
                  <a:lnTo>
                    <a:pt x="197903" y="40566"/>
                  </a:lnTo>
                  <a:lnTo>
                    <a:pt x="197903" y="0"/>
                  </a:lnTo>
                  <a:lnTo>
                    <a:pt x="54157" y="0"/>
                  </a:lnTo>
                  <a:lnTo>
                    <a:pt x="54157" y="108148"/>
                  </a:lnTo>
                  <a:lnTo>
                    <a:pt x="67681" y="108148"/>
                  </a:lnTo>
                  <a:lnTo>
                    <a:pt x="67681" y="40557"/>
                  </a:lnTo>
                  <a:lnTo>
                    <a:pt x="81330" y="40557"/>
                  </a:lnTo>
                  <a:lnTo>
                    <a:pt x="81330" y="162218"/>
                  </a:lnTo>
                  <a:lnTo>
                    <a:pt x="67681" y="162218"/>
                  </a:lnTo>
                  <a:lnTo>
                    <a:pt x="67681" y="121661"/>
                  </a:lnTo>
                  <a:lnTo>
                    <a:pt x="54157" y="121661"/>
                  </a:lnTo>
                  <a:lnTo>
                    <a:pt x="54157" y="162218"/>
                  </a:lnTo>
                  <a:cubicBezTo>
                    <a:pt x="31843" y="162263"/>
                    <a:pt x="13704" y="180427"/>
                    <a:pt x="13704" y="202756"/>
                  </a:cubicBezTo>
                  <a:lnTo>
                    <a:pt x="13704" y="238959"/>
                  </a:lnTo>
                  <a:cubicBezTo>
                    <a:pt x="5148" y="249452"/>
                    <a:pt x="0" y="262830"/>
                    <a:pt x="0" y="277397"/>
                  </a:cubicBezTo>
                  <a:cubicBezTo>
                    <a:pt x="0" y="310986"/>
                    <a:pt x="27326" y="338309"/>
                    <a:pt x="60919" y="338309"/>
                  </a:cubicBezTo>
                  <a:cubicBezTo>
                    <a:pt x="92383" y="338309"/>
                    <a:pt x="118348" y="314339"/>
                    <a:pt x="121513" y="283698"/>
                  </a:cubicBezTo>
                  <a:lnTo>
                    <a:pt x="267945" y="283698"/>
                  </a:lnTo>
                  <a:cubicBezTo>
                    <a:pt x="283533" y="316728"/>
                    <a:pt x="316648" y="337849"/>
                    <a:pt x="353414" y="337849"/>
                  </a:cubicBezTo>
                  <a:cubicBezTo>
                    <a:pt x="403243" y="337849"/>
                    <a:pt x="444192" y="299077"/>
                    <a:pt x="447663" y="250119"/>
                  </a:cubicBezTo>
                  <a:lnTo>
                    <a:pt x="461593" y="250119"/>
                  </a:lnTo>
                  <a:lnTo>
                    <a:pt x="461593" y="243367"/>
                  </a:lnTo>
                  <a:close/>
                  <a:moveTo>
                    <a:pt x="353423" y="148723"/>
                  </a:moveTo>
                  <a:cubicBezTo>
                    <a:pt x="403343" y="148723"/>
                    <a:pt x="444364" y="187567"/>
                    <a:pt x="447844" y="236615"/>
                  </a:cubicBezTo>
                  <a:lnTo>
                    <a:pt x="434284" y="236615"/>
                  </a:lnTo>
                  <a:cubicBezTo>
                    <a:pt x="430840" y="195031"/>
                    <a:pt x="395887" y="162245"/>
                    <a:pt x="353423" y="162245"/>
                  </a:cubicBezTo>
                  <a:cubicBezTo>
                    <a:pt x="324167" y="162245"/>
                    <a:pt x="297616" y="177705"/>
                    <a:pt x="283128" y="202856"/>
                  </a:cubicBezTo>
                  <a:lnTo>
                    <a:pt x="267864" y="202856"/>
                  </a:lnTo>
                  <a:cubicBezTo>
                    <a:pt x="283380" y="170124"/>
                    <a:pt x="316630" y="148723"/>
                    <a:pt x="353423" y="148723"/>
                  </a:cubicBezTo>
                  <a:close/>
                  <a:moveTo>
                    <a:pt x="258767" y="135282"/>
                  </a:moveTo>
                  <a:lnTo>
                    <a:pt x="272165" y="135282"/>
                  </a:lnTo>
                  <a:lnTo>
                    <a:pt x="272165" y="162236"/>
                  </a:lnTo>
                  <a:lnTo>
                    <a:pt x="258767" y="162236"/>
                  </a:lnTo>
                  <a:lnTo>
                    <a:pt x="258767" y="135282"/>
                  </a:lnTo>
                  <a:close/>
                  <a:moveTo>
                    <a:pt x="67690" y="13531"/>
                  </a:moveTo>
                  <a:lnTo>
                    <a:pt x="184388" y="13531"/>
                  </a:lnTo>
                  <a:lnTo>
                    <a:pt x="184388" y="27053"/>
                  </a:lnTo>
                  <a:lnTo>
                    <a:pt x="168683" y="27053"/>
                  </a:lnTo>
                  <a:lnTo>
                    <a:pt x="67690" y="27053"/>
                  </a:lnTo>
                  <a:lnTo>
                    <a:pt x="67690" y="13531"/>
                  </a:lnTo>
                  <a:close/>
                  <a:moveTo>
                    <a:pt x="94863" y="40566"/>
                  </a:moveTo>
                  <a:lnTo>
                    <a:pt x="159523" y="40566"/>
                  </a:lnTo>
                  <a:lnTo>
                    <a:pt x="208208" y="162227"/>
                  </a:lnTo>
                  <a:lnTo>
                    <a:pt x="94863" y="162227"/>
                  </a:lnTo>
                  <a:lnTo>
                    <a:pt x="94863" y="40566"/>
                  </a:lnTo>
                  <a:close/>
                  <a:moveTo>
                    <a:pt x="54247" y="175758"/>
                  </a:moveTo>
                  <a:lnTo>
                    <a:pt x="268991" y="175758"/>
                  </a:lnTo>
                  <a:cubicBezTo>
                    <a:pt x="262491" y="183853"/>
                    <a:pt x="257099" y="192949"/>
                    <a:pt x="253088" y="202856"/>
                  </a:cubicBezTo>
                  <a:lnTo>
                    <a:pt x="245262" y="202856"/>
                  </a:lnTo>
                  <a:cubicBezTo>
                    <a:pt x="222903" y="202847"/>
                    <a:pt x="204710" y="221119"/>
                    <a:pt x="204836" y="243475"/>
                  </a:cubicBezTo>
                  <a:lnTo>
                    <a:pt x="111488" y="243475"/>
                  </a:lnTo>
                  <a:cubicBezTo>
                    <a:pt x="100534" y="227213"/>
                    <a:pt x="81961" y="216495"/>
                    <a:pt x="60928" y="216495"/>
                  </a:cubicBezTo>
                  <a:cubicBezTo>
                    <a:pt x="48477" y="216495"/>
                    <a:pt x="36892" y="220254"/>
                    <a:pt x="27236" y="226690"/>
                  </a:cubicBezTo>
                  <a:lnTo>
                    <a:pt x="27236" y="202765"/>
                  </a:lnTo>
                  <a:cubicBezTo>
                    <a:pt x="27236" y="187873"/>
                    <a:pt x="39353" y="175758"/>
                    <a:pt x="54247" y="175758"/>
                  </a:cubicBezTo>
                  <a:lnTo>
                    <a:pt x="54247" y="175758"/>
                  </a:lnTo>
                  <a:close/>
                  <a:moveTo>
                    <a:pt x="118312" y="256997"/>
                  </a:moveTo>
                  <a:lnTo>
                    <a:pt x="207234" y="256997"/>
                  </a:lnTo>
                  <a:cubicBezTo>
                    <a:pt x="209010" y="261901"/>
                    <a:pt x="211706" y="266372"/>
                    <a:pt x="215123" y="270186"/>
                  </a:cubicBezTo>
                  <a:lnTo>
                    <a:pt x="121396" y="270186"/>
                  </a:lnTo>
                  <a:cubicBezTo>
                    <a:pt x="120855" y="265615"/>
                    <a:pt x="119818" y="261198"/>
                    <a:pt x="118312" y="256997"/>
                  </a:cubicBezTo>
                  <a:close/>
                  <a:moveTo>
                    <a:pt x="60928" y="324796"/>
                  </a:moveTo>
                  <a:cubicBezTo>
                    <a:pt x="34791" y="324796"/>
                    <a:pt x="13532" y="303540"/>
                    <a:pt x="13532" y="277406"/>
                  </a:cubicBezTo>
                  <a:cubicBezTo>
                    <a:pt x="13532" y="251273"/>
                    <a:pt x="34791" y="230017"/>
                    <a:pt x="60928" y="230017"/>
                  </a:cubicBezTo>
                  <a:cubicBezTo>
                    <a:pt x="87064" y="230017"/>
                    <a:pt x="108323" y="251273"/>
                    <a:pt x="108323" y="277406"/>
                  </a:cubicBezTo>
                  <a:cubicBezTo>
                    <a:pt x="108323" y="303540"/>
                    <a:pt x="87055" y="324796"/>
                    <a:pt x="60928" y="324796"/>
                  </a:cubicBezTo>
                  <a:close/>
                  <a:moveTo>
                    <a:pt x="353423" y="324336"/>
                  </a:moveTo>
                  <a:cubicBezTo>
                    <a:pt x="324113" y="324336"/>
                    <a:pt x="297517" y="308669"/>
                    <a:pt x="283200" y="283708"/>
                  </a:cubicBezTo>
                  <a:lnTo>
                    <a:pt x="326385" y="283708"/>
                  </a:lnTo>
                  <a:lnTo>
                    <a:pt x="326385" y="270186"/>
                  </a:lnTo>
                  <a:lnTo>
                    <a:pt x="245271" y="270186"/>
                  </a:lnTo>
                  <a:cubicBezTo>
                    <a:pt x="230431" y="270186"/>
                    <a:pt x="218359" y="258115"/>
                    <a:pt x="218359" y="243277"/>
                  </a:cubicBezTo>
                  <a:cubicBezTo>
                    <a:pt x="218359" y="228439"/>
                    <a:pt x="230431" y="216368"/>
                    <a:pt x="245271" y="216368"/>
                  </a:cubicBezTo>
                  <a:lnTo>
                    <a:pt x="353432" y="216368"/>
                  </a:lnTo>
                  <a:cubicBezTo>
                    <a:pt x="368272" y="216368"/>
                    <a:pt x="380344" y="228439"/>
                    <a:pt x="380344" y="243277"/>
                  </a:cubicBezTo>
                  <a:cubicBezTo>
                    <a:pt x="380344" y="258115"/>
                    <a:pt x="368272" y="270186"/>
                    <a:pt x="353432" y="270186"/>
                  </a:cubicBezTo>
                  <a:lnTo>
                    <a:pt x="339908" y="270186"/>
                  </a:lnTo>
                  <a:lnTo>
                    <a:pt x="339908" y="283708"/>
                  </a:lnTo>
                  <a:lnTo>
                    <a:pt x="353432" y="283708"/>
                  </a:lnTo>
                  <a:cubicBezTo>
                    <a:pt x="375728" y="283708"/>
                    <a:pt x="393858" y="265570"/>
                    <a:pt x="393858" y="243277"/>
                  </a:cubicBezTo>
                  <a:cubicBezTo>
                    <a:pt x="393858" y="220984"/>
                    <a:pt x="375719" y="202847"/>
                    <a:pt x="353432" y="202847"/>
                  </a:cubicBezTo>
                  <a:lnTo>
                    <a:pt x="299284" y="202847"/>
                  </a:lnTo>
                  <a:cubicBezTo>
                    <a:pt x="311924" y="185908"/>
                    <a:pt x="331794" y="175758"/>
                    <a:pt x="353432" y="175758"/>
                  </a:cubicBezTo>
                  <a:cubicBezTo>
                    <a:pt x="390712" y="175758"/>
                    <a:pt x="421049" y="206083"/>
                    <a:pt x="421049" y="243367"/>
                  </a:cubicBezTo>
                  <a:lnTo>
                    <a:pt x="421049" y="250128"/>
                  </a:lnTo>
                  <a:lnTo>
                    <a:pt x="434122" y="250128"/>
                  </a:lnTo>
                  <a:cubicBezTo>
                    <a:pt x="430669" y="291622"/>
                    <a:pt x="395796" y="324336"/>
                    <a:pt x="353423" y="324336"/>
                  </a:cubicBezTo>
                  <a:lnTo>
                    <a:pt x="353423" y="32433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1" name="Google Shape;1091;p68"/>
            <p:cNvSpPr/>
            <p:nvPr/>
          </p:nvSpPr>
          <p:spPr>
            <a:xfrm>
              <a:off x="2028066" y="1562559"/>
              <a:ext cx="59725" cy="59718"/>
            </a:xfrm>
            <a:custGeom>
              <a:avLst/>
              <a:gdLst/>
              <a:ahLst/>
              <a:cxnLst/>
              <a:rect l="l" t="t" r="r" b="b"/>
              <a:pathLst>
                <a:path w="67869" h="67861" extrusionOk="0">
                  <a:moveTo>
                    <a:pt x="33935" y="0"/>
                  </a:moveTo>
                  <a:cubicBezTo>
                    <a:pt x="15218" y="0"/>
                    <a:pt x="0" y="15226"/>
                    <a:pt x="0" y="33931"/>
                  </a:cubicBezTo>
                  <a:cubicBezTo>
                    <a:pt x="0" y="52645"/>
                    <a:pt x="15227" y="67862"/>
                    <a:pt x="33935" y="67862"/>
                  </a:cubicBezTo>
                  <a:cubicBezTo>
                    <a:pt x="52651" y="67862"/>
                    <a:pt x="67870" y="52636"/>
                    <a:pt x="67870" y="33931"/>
                  </a:cubicBezTo>
                  <a:cubicBezTo>
                    <a:pt x="67870" y="15226"/>
                    <a:pt x="52642" y="0"/>
                    <a:pt x="33935" y="0"/>
                  </a:cubicBezTo>
                  <a:close/>
                  <a:moveTo>
                    <a:pt x="33935" y="54340"/>
                  </a:moveTo>
                  <a:cubicBezTo>
                    <a:pt x="22674" y="54340"/>
                    <a:pt x="13523" y="45181"/>
                    <a:pt x="13523" y="33931"/>
                  </a:cubicBezTo>
                  <a:cubicBezTo>
                    <a:pt x="13523" y="22681"/>
                    <a:pt x="22683" y="13522"/>
                    <a:pt x="33935" y="13522"/>
                  </a:cubicBezTo>
                  <a:cubicBezTo>
                    <a:pt x="45196" y="13522"/>
                    <a:pt x="54346" y="22681"/>
                    <a:pt x="54346" y="33931"/>
                  </a:cubicBezTo>
                  <a:cubicBezTo>
                    <a:pt x="54346" y="45190"/>
                    <a:pt x="45186" y="54340"/>
                    <a:pt x="33935" y="543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2" name="Google Shape;1092;p68"/>
            <p:cNvSpPr/>
            <p:nvPr/>
          </p:nvSpPr>
          <p:spPr>
            <a:xfrm>
              <a:off x="2087581" y="1514980"/>
              <a:ext cx="23800" cy="11898"/>
            </a:xfrm>
            <a:custGeom>
              <a:avLst/>
              <a:gdLst/>
              <a:ahLst/>
              <a:cxnLst/>
              <a:rect l="l" t="t" r="r" b="b"/>
              <a:pathLst>
                <a:path w="27046" h="13521" extrusionOk="0">
                  <a:moveTo>
                    <a:pt x="0" y="0"/>
                  </a:moveTo>
                  <a:lnTo>
                    <a:pt x="27047" y="0"/>
                  </a:lnTo>
                  <a:lnTo>
                    <a:pt x="27047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3" name="Google Shape;1093;p68"/>
            <p:cNvSpPr/>
            <p:nvPr/>
          </p:nvSpPr>
          <p:spPr>
            <a:xfrm>
              <a:off x="2099549" y="1396030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94" name="Google Shape;1094;p68"/>
          <p:cNvGrpSpPr/>
          <p:nvPr/>
        </p:nvGrpSpPr>
        <p:grpSpPr>
          <a:xfrm>
            <a:off x="1312387" y="1319182"/>
            <a:ext cx="406209" cy="327086"/>
            <a:chOff x="1312387" y="1319182"/>
            <a:chExt cx="406209" cy="327086"/>
          </a:xfrm>
        </p:grpSpPr>
        <p:sp>
          <p:nvSpPr>
            <p:cNvPr id="1095" name="Google Shape;1095;p68"/>
            <p:cNvSpPr/>
            <p:nvPr/>
          </p:nvSpPr>
          <p:spPr>
            <a:xfrm>
              <a:off x="1432224" y="1396062"/>
              <a:ext cx="95253" cy="95305"/>
            </a:xfrm>
            <a:custGeom>
              <a:avLst/>
              <a:gdLst/>
              <a:ahLst/>
              <a:cxnLst/>
              <a:rect l="l" t="t" r="r" b="b"/>
              <a:pathLst>
                <a:path w="108242" h="108301" extrusionOk="0">
                  <a:moveTo>
                    <a:pt x="0" y="0"/>
                  </a:moveTo>
                  <a:lnTo>
                    <a:pt x="0" y="108301"/>
                  </a:lnTo>
                  <a:lnTo>
                    <a:pt x="108242" y="108301"/>
                  </a:lnTo>
                  <a:lnTo>
                    <a:pt x="61306" y="0"/>
                  </a:lnTo>
                  <a:lnTo>
                    <a:pt x="0" y="0"/>
                  </a:lnTo>
                  <a:close/>
                  <a:moveTo>
                    <a:pt x="52426" y="13531"/>
                  </a:moveTo>
                  <a:lnTo>
                    <a:pt x="70025" y="54142"/>
                  </a:lnTo>
                  <a:lnTo>
                    <a:pt x="13542" y="54142"/>
                  </a:lnTo>
                  <a:lnTo>
                    <a:pt x="13542" y="13531"/>
                  </a:lnTo>
                  <a:lnTo>
                    <a:pt x="52426" y="13531"/>
                  </a:lnTo>
                  <a:close/>
                  <a:moveTo>
                    <a:pt x="13542" y="94761"/>
                  </a:moveTo>
                  <a:lnTo>
                    <a:pt x="13542" y="67691"/>
                  </a:lnTo>
                  <a:lnTo>
                    <a:pt x="75885" y="67691"/>
                  </a:lnTo>
                  <a:lnTo>
                    <a:pt x="87614" y="94761"/>
                  </a:lnTo>
                  <a:lnTo>
                    <a:pt x="13542" y="9476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6" name="Google Shape;1096;p68"/>
            <p:cNvSpPr/>
            <p:nvPr/>
          </p:nvSpPr>
          <p:spPr>
            <a:xfrm>
              <a:off x="1336524" y="1574922"/>
              <a:ext cx="226509" cy="46994"/>
            </a:xfrm>
            <a:custGeom>
              <a:avLst/>
              <a:gdLst/>
              <a:ahLst/>
              <a:cxnLst/>
              <a:rect l="l" t="t" r="r" b="b"/>
              <a:pathLst>
                <a:path w="257397" h="53402" extrusionOk="0">
                  <a:moveTo>
                    <a:pt x="257397" y="26701"/>
                  </a:moveTo>
                  <a:cubicBezTo>
                    <a:pt x="257397" y="11971"/>
                    <a:pt x="245415" y="0"/>
                    <a:pt x="230693" y="0"/>
                  </a:cubicBezTo>
                  <a:lnTo>
                    <a:pt x="26704" y="0"/>
                  </a:lnTo>
                  <a:cubicBezTo>
                    <a:pt x="11982" y="0"/>
                    <a:pt x="0" y="11980"/>
                    <a:pt x="0" y="26701"/>
                  </a:cubicBezTo>
                  <a:cubicBezTo>
                    <a:pt x="0" y="41422"/>
                    <a:pt x="11982" y="53403"/>
                    <a:pt x="26704" y="53403"/>
                  </a:cubicBezTo>
                  <a:lnTo>
                    <a:pt x="230693" y="53403"/>
                  </a:lnTo>
                  <a:cubicBezTo>
                    <a:pt x="245415" y="53403"/>
                    <a:pt x="257397" y="41422"/>
                    <a:pt x="257397" y="26701"/>
                  </a:cubicBezTo>
                  <a:close/>
                  <a:moveTo>
                    <a:pt x="243856" y="26701"/>
                  </a:moveTo>
                  <a:cubicBezTo>
                    <a:pt x="243856" y="33958"/>
                    <a:pt x="237950" y="39872"/>
                    <a:pt x="230684" y="39872"/>
                  </a:cubicBezTo>
                  <a:cubicBezTo>
                    <a:pt x="223417" y="39872"/>
                    <a:pt x="217512" y="33967"/>
                    <a:pt x="217512" y="26701"/>
                  </a:cubicBezTo>
                  <a:cubicBezTo>
                    <a:pt x="217512" y="19444"/>
                    <a:pt x="223417" y="13531"/>
                    <a:pt x="230684" y="13531"/>
                  </a:cubicBezTo>
                  <a:cubicBezTo>
                    <a:pt x="237950" y="13531"/>
                    <a:pt x="243856" y="19436"/>
                    <a:pt x="243856" y="26701"/>
                  </a:cubicBezTo>
                  <a:close/>
                  <a:moveTo>
                    <a:pt x="82133" y="26701"/>
                  </a:moveTo>
                  <a:cubicBezTo>
                    <a:pt x="82133" y="19444"/>
                    <a:pt x="88038" y="13531"/>
                    <a:pt x="95305" y="13531"/>
                  </a:cubicBezTo>
                  <a:cubicBezTo>
                    <a:pt x="102562" y="13531"/>
                    <a:pt x="108476" y="19436"/>
                    <a:pt x="108476" y="26701"/>
                  </a:cubicBezTo>
                  <a:cubicBezTo>
                    <a:pt x="108476" y="33958"/>
                    <a:pt x="102571" y="39872"/>
                    <a:pt x="95305" y="39872"/>
                  </a:cubicBezTo>
                  <a:cubicBezTo>
                    <a:pt x="88038" y="39863"/>
                    <a:pt x="82133" y="33958"/>
                    <a:pt x="82133" y="26701"/>
                  </a:cubicBezTo>
                  <a:close/>
                  <a:moveTo>
                    <a:pt x="72080" y="39863"/>
                  </a:moveTo>
                  <a:lnTo>
                    <a:pt x="49929" y="39863"/>
                  </a:lnTo>
                  <a:cubicBezTo>
                    <a:pt x="52147" y="35977"/>
                    <a:pt x="53418" y="31479"/>
                    <a:pt x="53418" y="26692"/>
                  </a:cubicBezTo>
                  <a:cubicBezTo>
                    <a:pt x="53418" y="21905"/>
                    <a:pt x="52147" y="17416"/>
                    <a:pt x="49929" y="13522"/>
                  </a:cubicBezTo>
                  <a:lnTo>
                    <a:pt x="72080" y="13522"/>
                  </a:lnTo>
                  <a:cubicBezTo>
                    <a:pt x="69862" y="17407"/>
                    <a:pt x="68591" y="21905"/>
                    <a:pt x="68591" y="26692"/>
                  </a:cubicBezTo>
                  <a:cubicBezTo>
                    <a:pt x="68591" y="31488"/>
                    <a:pt x="69862" y="35977"/>
                    <a:pt x="72080" y="39863"/>
                  </a:cubicBezTo>
                  <a:close/>
                  <a:moveTo>
                    <a:pt x="118520" y="13531"/>
                  </a:moveTo>
                  <a:lnTo>
                    <a:pt x="139770" y="13531"/>
                  </a:lnTo>
                  <a:cubicBezTo>
                    <a:pt x="137552" y="17416"/>
                    <a:pt x="136281" y="21915"/>
                    <a:pt x="136281" y="26701"/>
                  </a:cubicBezTo>
                  <a:cubicBezTo>
                    <a:pt x="136281" y="31488"/>
                    <a:pt x="137552" y="35977"/>
                    <a:pt x="139770" y="39872"/>
                  </a:cubicBezTo>
                  <a:lnTo>
                    <a:pt x="118520" y="39872"/>
                  </a:lnTo>
                  <a:cubicBezTo>
                    <a:pt x="120738" y="35986"/>
                    <a:pt x="122009" y="31488"/>
                    <a:pt x="122009" y="26701"/>
                  </a:cubicBezTo>
                  <a:cubicBezTo>
                    <a:pt x="122009" y="21915"/>
                    <a:pt x="120738" y="17416"/>
                    <a:pt x="118520" y="13531"/>
                  </a:cubicBezTo>
                  <a:close/>
                  <a:moveTo>
                    <a:pt x="149822" y="26701"/>
                  </a:moveTo>
                  <a:cubicBezTo>
                    <a:pt x="149822" y="19444"/>
                    <a:pt x="155727" y="13531"/>
                    <a:pt x="162994" y="13531"/>
                  </a:cubicBezTo>
                  <a:cubicBezTo>
                    <a:pt x="170252" y="13531"/>
                    <a:pt x="176166" y="19436"/>
                    <a:pt x="176166" y="26701"/>
                  </a:cubicBezTo>
                  <a:cubicBezTo>
                    <a:pt x="176166" y="33958"/>
                    <a:pt x="170261" y="39872"/>
                    <a:pt x="162994" y="39872"/>
                  </a:cubicBezTo>
                  <a:cubicBezTo>
                    <a:pt x="155737" y="39863"/>
                    <a:pt x="149822" y="33958"/>
                    <a:pt x="149822" y="26701"/>
                  </a:cubicBezTo>
                  <a:close/>
                  <a:moveTo>
                    <a:pt x="186218" y="13531"/>
                  </a:moveTo>
                  <a:lnTo>
                    <a:pt x="207468" y="13531"/>
                  </a:lnTo>
                  <a:cubicBezTo>
                    <a:pt x="205251" y="17416"/>
                    <a:pt x="203979" y="21915"/>
                    <a:pt x="203979" y="26701"/>
                  </a:cubicBezTo>
                  <a:cubicBezTo>
                    <a:pt x="203979" y="31488"/>
                    <a:pt x="205251" y="35977"/>
                    <a:pt x="207468" y="39872"/>
                  </a:cubicBezTo>
                  <a:lnTo>
                    <a:pt x="186218" y="39872"/>
                  </a:lnTo>
                  <a:cubicBezTo>
                    <a:pt x="188436" y="35986"/>
                    <a:pt x="189708" y="31488"/>
                    <a:pt x="189708" y="26701"/>
                  </a:cubicBezTo>
                  <a:cubicBezTo>
                    <a:pt x="189698" y="21915"/>
                    <a:pt x="188427" y="17416"/>
                    <a:pt x="186218" y="13531"/>
                  </a:cubicBezTo>
                  <a:lnTo>
                    <a:pt x="186218" y="13531"/>
                  </a:lnTo>
                  <a:close/>
                  <a:moveTo>
                    <a:pt x="13533" y="26701"/>
                  </a:moveTo>
                  <a:cubicBezTo>
                    <a:pt x="13533" y="19444"/>
                    <a:pt x="19438" y="13531"/>
                    <a:pt x="26704" y="13531"/>
                  </a:cubicBezTo>
                  <a:cubicBezTo>
                    <a:pt x="33971" y="13531"/>
                    <a:pt x="39876" y="19436"/>
                    <a:pt x="39876" y="26701"/>
                  </a:cubicBezTo>
                  <a:cubicBezTo>
                    <a:pt x="39876" y="33958"/>
                    <a:pt x="33971" y="39872"/>
                    <a:pt x="26704" y="39872"/>
                  </a:cubicBezTo>
                  <a:cubicBezTo>
                    <a:pt x="19438" y="39872"/>
                    <a:pt x="13533" y="33958"/>
                    <a:pt x="13533" y="2670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7" name="Google Shape;1097;p68"/>
            <p:cNvSpPr/>
            <p:nvPr/>
          </p:nvSpPr>
          <p:spPr>
            <a:xfrm>
              <a:off x="1347971" y="1479377"/>
              <a:ext cx="11916" cy="11914"/>
            </a:xfrm>
            <a:custGeom>
              <a:avLst/>
              <a:gdLst/>
              <a:ahLst/>
              <a:cxnLst/>
              <a:rect l="l" t="t" r="r" b="b"/>
              <a:pathLst>
                <a:path w="13541" h="13539" extrusionOk="0">
                  <a:moveTo>
                    <a:pt x="0" y="0"/>
                  </a:moveTo>
                  <a:lnTo>
                    <a:pt x="13542" y="0"/>
                  </a:lnTo>
                  <a:lnTo>
                    <a:pt x="1354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8" name="Google Shape;1098;p68"/>
            <p:cNvSpPr/>
            <p:nvPr/>
          </p:nvSpPr>
          <p:spPr>
            <a:xfrm>
              <a:off x="1371584" y="1479377"/>
              <a:ext cx="11916" cy="11914"/>
            </a:xfrm>
            <a:custGeom>
              <a:avLst/>
              <a:gdLst/>
              <a:ahLst/>
              <a:cxnLst/>
              <a:rect l="l" t="t" r="r" b="b"/>
              <a:pathLst>
                <a:path w="13541" h="13539" extrusionOk="0">
                  <a:moveTo>
                    <a:pt x="0" y="0"/>
                  </a:moveTo>
                  <a:lnTo>
                    <a:pt x="13542" y="0"/>
                  </a:lnTo>
                  <a:lnTo>
                    <a:pt x="1354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9" name="Google Shape;1099;p68"/>
            <p:cNvSpPr/>
            <p:nvPr/>
          </p:nvSpPr>
          <p:spPr>
            <a:xfrm>
              <a:off x="1312387" y="1319182"/>
              <a:ext cx="406209" cy="327086"/>
            </a:xfrm>
            <a:custGeom>
              <a:avLst/>
              <a:gdLst/>
              <a:ahLst/>
              <a:cxnLst/>
              <a:rect l="l" t="t" r="r" b="b"/>
              <a:pathLst>
                <a:path w="461601" h="371689" extrusionOk="0">
                  <a:moveTo>
                    <a:pt x="448051" y="249867"/>
                  </a:moveTo>
                  <a:lnTo>
                    <a:pt x="461602" y="0"/>
                  </a:lnTo>
                  <a:lnTo>
                    <a:pt x="393155" y="0"/>
                  </a:lnTo>
                  <a:lnTo>
                    <a:pt x="394814" y="30587"/>
                  </a:lnTo>
                  <a:lnTo>
                    <a:pt x="284651" y="55881"/>
                  </a:lnTo>
                  <a:lnTo>
                    <a:pt x="249301" y="137959"/>
                  </a:lnTo>
                  <a:lnTo>
                    <a:pt x="214933" y="60371"/>
                  </a:lnTo>
                  <a:lnTo>
                    <a:pt x="95674" y="60371"/>
                  </a:lnTo>
                  <a:lnTo>
                    <a:pt x="95674" y="73911"/>
                  </a:lnTo>
                  <a:lnTo>
                    <a:pt x="109396" y="73911"/>
                  </a:lnTo>
                  <a:lnTo>
                    <a:pt x="109396" y="114521"/>
                  </a:lnTo>
                  <a:lnTo>
                    <a:pt x="122938" y="114521"/>
                  </a:lnTo>
                  <a:lnTo>
                    <a:pt x="122938" y="73911"/>
                  </a:lnTo>
                  <a:lnTo>
                    <a:pt x="206134" y="73911"/>
                  </a:lnTo>
                  <a:lnTo>
                    <a:pt x="266160" y="209427"/>
                  </a:lnTo>
                  <a:lnTo>
                    <a:pt x="27435" y="209427"/>
                  </a:lnTo>
                  <a:lnTo>
                    <a:pt x="27435" y="189216"/>
                  </a:lnTo>
                  <a:cubicBezTo>
                    <a:pt x="27435" y="177885"/>
                    <a:pt x="36658" y="168663"/>
                    <a:pt x="47990" y="168663"/>
                  </a:cubicBezTo>
                  <a:lnTo>
                    <a:pt x="122938" y="168663"/>
                  </a:lnTo>
                  <a:lnTo>
                    <a:pt x="122938" y="128052"/>
                  </a:lnTo>
                  <a:lnTo>
                    <a:pt x="109396" y="128052"/>
                  </a:lnTo>
                  <a:lnTo>
                    <a:pt x="109396" y="155123"/>
                  </a:lnTo>
                  <a:lnTo>
                    <a:pt x="81087" y="155123"/>
                  </a:lnTo>
                  <a:lnTo>
                    <a:pt x="81087" y="128034"/>
                  </a:lnTo>
                  <a:lnTo>
                    <a:pt x="40471" y="128034"/>
                  </a:lnTo>
                  <a:lnTo>
                    <a:pt x="40471" y="155971"/>
                  </a:lnTo>
                  <a:cubicBezTo>
                    <a:pt x="25280" y="159405"/>
                    <a:pt x="13893" y="172999"/>
                    <a:pt x="13893" y="189216"/>
                  </a:cubicBezTo>
                  <a:lnTo>
                    <a:pt x="13893" y="249885"/>
                  </a:lnTo>
                  <a:lnTo>
                    <a:pt x="67320" y="249885"/>
                  </a:lnTo>
                  <a:lnTo>
                    <a:pt x="67320" y="263452"/>
                  </a:lnTo>
                  <a:lnTo>
                    <a:pt x="54121" y="263452"/>
                  </a:lnTo>
                  <a:cubicBezTo>
                    <a:pt x="24279" y="263452"/>
                    <a:pt x="0" y="287728"/>
                    <a:pt x="0" y="317566"/>
                  </a:cubicBezTo>
                  <a:cubicBezTo>
                    <a:pt x="0" y="347405"/>
                    <a:pt x="24279" y="371681"/>
                    <a:pt x="54121" y="371681"/>
                  </a:cubicBezTo>
                  <a:lnTo>
                    <a:pt x="217187" y="371681"/>
                  </a:lnTo>
                  <a:lnTo>
                    <a:pt x="217187" y="358150"/>
                  </a:lnTo>
                  <a:lnTo>
                    <a:pt x="54121" y="358150"/>
                  </a:lnTo>
                  <a:cubicBezTo>
                    <a:pt x="31744" y="358150"/>
                    <a:pt x="13542" y="339950"/>
                    <a:pt x="13542" y="317575"/>
                  </a:cubicBezTo>
                  <a:cubicBezTo>
                    <a:pt x="13542" y="295201"/>
                    <a:pt x="31744" y="277001"/>
                    <a:pt x="54121" y="277001"/>
                  </a:cubicBezTo>
                  <a:lnTo>
                    <a:pt x="258082" y="277001"/>
                  </a:lnTo>
                  <a:cubicBezTo>
                    <a:pt x="280459" y="277001"/>
                    <a:pt x="298662" y="295201"/>
                    <a:pt x="298662" y="317575"/>
                  </a:cubicBezTo>
                  <a:cubicBezTo>
                    <a:pt x="298662" y="339950"/>
                    <a:pt x="280459" y="358150"/>
                    <a:pt x="258082" y="358150"/>
                  </a:cubicBezTo>
                  <a:lnTo>
                    <a:pt x="231702" y="358150"/>
                  </a:lnTo>
                  <a:lnTo>
                    <a:pt x="231702" y="371690"/>
                  </a:lnTo>
                  <a:lnTo>
                    <a:pt x="258082" y="371690"/>
                  </a:lnTo>
                  <a:cubicBezTo>
                    <a:pt x="287924" y="371690"/>
                    <a:pt x="312203" y="347414"/>
                    <a:pt x="312203" y="317575"/>
                  </a:cubicBezTo>
                  <a:cubicBezTo>
                    <a:pt x="312203" y="287737"/>
                    <a:pt x="287924" y="263461"/>
                    <a:pt x="258082" y="263461"/>
                  </a:cubicBezTo>
                  <a:lnTo>
                    <a:pt x="244974" y="263461"/>
                  </a:lnTo>
                  <a:lnTo>
                    <a:pt x="244974" y="249885"/>
                  </a:lnTo>
                  <a:lnTo>
                    <a:pt x="285391" y="249885"/>
                  </a:lnTo>
                  <a:lnTo>
                    <a:pt x="285391" y="219406"/>
                  </a:lnTo>
                  <a:lnTo>
                    <a:pt x="271885" y="188910"/>
                  </a:lnTo>
                  <a:lnTo>
                    <a:pt x="313988" y="91147"/>
                  </a:lnTo>
                  <a:lnTo>
                    <a:pt x="397050" y="71783"/>
                  </a:lnTo>
                  <a:lnTo>
                    <a:pt x="401224" y="148714"/>
                  </a:lnTo>
                  <a:lnTo>
                    <a:pt x="414738" y="147984"/>
                  </a:lnTo>
                  <a:lnTo>
                    <a:pt x="410438" y="68664"/>
                  </a:lnTo>
                  <a:cubicBezTo>
                    <a:pt x="440577" y="64959"/>
                    <a:pt x="435988" y="25484"/>
                    <a:pt x="408211" y="27603"/>
                  </a:cubicBezTo>
                  <a:lnTo>
                    <a:pt x="407445" y="13531"/>
                  </a:lnTo>
                  <a:lnTo>
                    <a:pt x="447303" y="13531"/>
                  </a:lnTo>
                  <a:lnTo>
                    <a:pt x="434501" y="249578"/>
                  </a:lnTo>
                  <a:lnTo>
                    <a:pt x="420247" y="249578"/>
                  </a:lnTo>
                  <a:lnTo>
                    <a:pt x="415469" y="161524"/>
                  </a:lnTo>
                  <a:lnTo>
                    <a:pt x="401954" y="162254"/>
                  </a:lnTo>
                  <a:lnTo>
                    <a:pt x="406705" y="249867"/>
                  </a:lnTo>
                  <a:lnTo>
                    <a:pt x="393534" y="249867"/>
                  </a:lnTo>
                  <a:lnTo>
                    <a:pt x="393534" y="263407"/>
                  </a:lnTo>
                  <a:lnTo>
                    <a:pt x="401044" y="263407"/>
                  </a:lnTo>
                  <a:lnTo>
                    <a:pt x="407364" y="317539"/>
                  </a:lnTo>
                  <a:lnTo>
                    <a:pt x="420608" y="317539"/>
                  </a:lnTo>
                  <a:lnTo>
                    <a:pt x="420608" y="358312"/>
                  </a:lnTo>
                  <a:lnTo>
                    <a:pt x="434149" y="358312"/>
                  </a:lnTo>
                  <a:lnTo>
                    <a:pt x="434149" y="317539"/>
                  </a:lnTo>
                  <a:lnTo>
                    <a:pt x="447393" y="317539"/>
                  </a:lnTo>
                  <a:lnTo>
                    <a:pt x="453713" y="263407"/>
                  </a:lnTo>
                  <a:lnTo>
                    <a:pt x="461223" y="263407"/>
                  </a:lnTo>
                  <a:lnTo>
                    <a:pt x="461223" y="249867"/>
                  </a:lnTo>
                  <a:lnTo>
                    <a:pt x="448051" y="249867"/>
                  </a:lnTo>
                  <a:close/>
                  <a:moveTo>
                    <a:pt x="67554" y="141574"/>
                  </a:moveTo>
                  <a:lnTo>
                    <a:pt x="67554" y="155132"/>
                  </a:lnTo>
                  <a:lnTo>
                    <a:pt x="54013" y="155132"/>
                  </a:lnTo>
                  <a:lnTo>
                    <a:pt x="54013" y="141574"/>
                  </a:lnTo>
                  <a:lnTo>
                    <a:pt x="67554" y="141574"/>
                  </a:lnTo>
                  <a:close/>
                  <a:moveTo>
                    <a:pt x="231432" y="263461"/>
                  </a:moveTo>
                  <a:lnTo>
                    <a:pt x="80861" y="263461"/>
                  </a:lnTo>
                  <a:lnTo>
                    <a:pt x="80861" y="249885"/>
                  </a:lnTo>
                  <a:lnTo>
                    <a:pt x="231432" y="249885"/>
                  </a:lnTo>
                  <a:lnTo>
                    <a:pt x="231432" y="263461"/>
                  </a:lnTo>
                  <a:close/>
                  <a:moveTo>
                    <a:pt x="27435" y="236354"/>
                  </a:moveTo>
                  <a:lnTo>
                    <a:pt x="27435" y="222958"/>
                  </a:lnTo>
                  <a:lnTo>
                    <a:pt x="271849" y="222958"/>
                  </a:lnTo>
                  <a:lnTo>
                    <a:pt x="271849" y="236354"/>
                  </a:lnTo>
                  <a:lnTo>
                    <a:pt x="27435" y="236354"/>
                  </a:lnTo>
                  <a:close/>
                  <a:moveTo>
                    <a:pt x="409149" y="41179"/>
                  </a:moveTo>
                  <a:cubicBezTo>
                    <a:pt x="417759" y="39105"/>
                    <a:pt x="421103" y="51852"/>
                    <a:pt x="412584" y="54268"/>
                  </a:cubicBezTo>
                  <a:lnTo>
                    <a:pt x="304242" y="79518"/>
                  </a:lnTo>
                  <a:lnTo>
                    <a:pt x="264402" y="172035"/>
                  </a:lnTo>
                  <a:lnTo>
                    <a:pt x="256775" y="154817"/>
                  </a:lnTo>
                  <a:lnTo>
                    <a:pt x="294370" y="67528"/>
                  </a:lnTo>
                  <a:lnTo>
                    <a:pt x="408977" y="41215"/>
                  </a:lnTo>
                  <a:lnTo>
                    <a:pt x="409149" y="41179"/>
                  </a:lnTo>
                  <a:close/>
                  <a:moveTo>
                    <a:pt x="435339" y="304008"/>
                  </a:moveTo>
                  <a:lnTo>
                    <a:pt x="419409" y="304008"/>
                  </a:lnTo>
                  <a:lnTo>
                    <a:pt x="414675" y="263407"/>
                  </a:lnTo>
                  <a:lnTo>
                    <a:pt x="440081" y="263407"/>
                  </a:lnTo>
                  <a:lnTo>
                    <a:pt x="435339" y="3040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00" name="Google Shape;1100;p68"/>
          <p:cNvGrpSpPr/>
          <p:nvPr/>
        </p:nvGrpSpPr>
        <p:grpSpPr>
          <a:xfrm>
            <a:off x="1312427" y="1904522"/>
            <a:ext cx="406217" cy="380839"/>
            <a:chOff x="1312427" y="1904522"/>
            <a:chExt cx="406217" cy="380839"/>
          </a:xfrm>
        </p:grpSpPr>
        <p:sp>
          <p:nvSpPr>
            <p:cNvPr id="1101" name="Google Shape;1101;p68"/>
            <p:cNvSpPr/>
            <p:nvPr/>
          </p:nvSpPr>
          <p:spPr>
            <a:xfrm>
              <a:off x="1336548" y="2214023"/>
              <a:ext cx="190823" cy="46962"/>
            </a:xfrm>
            <a:custGeom>
              <a:avLst/>
              <a:gdLst/>
              <a:ahLst/>
              <a:cxnLst/>
              <a:rect l="l" t="t" r="r" b="b"/>
              <a:pathLst>
                <a:path w="216844" h="53366" extrusionOk="0">
                  <a:moveTo>
                    <a:pt x="216845" y="26683"/>
                  </a:moveTo>
                  <a:cubicBezTo>
                    <a:pt x="216845" y="11971"/>
                    <a:pt x="204872" y="0"/>
                    <a:pt x="190158" y="0"/>
                  </a:cubicBezTo>
                  <a:lnTo>
                    <a:pt x="26686" y="0"/>
                  </a:lnTo>
                  <a:cubicBezTo>
                    <a:pt x="11973" y="0"/>
                    <a:pt x="0" y="11971"/>
                    <a:pt x="0" y="26683"/>
                  </a:cubicBezTo>
                  <a:cubicBezTo>
                    <a:pt x="0" y="41395"/>
                    <a:pt x="11973" y="53366"/>
                    <a:pt x="26686" y="53366"/>
                  </a:cubicBezTo>
                  <a:lnTo>
                    <a:pt x="190158" y="53366"/>
                  </a:lnTo>
                  <a:cubicBezTo>
                    <a:pt x="204872" y="53366"/>
                    <a:pt x="216845" y="41404"/>
                    <a:pt x="216845" y="26683"/>
                  </a:cubicBezTo>
                  <a:close/>
                  <a:moveTo>
                    <a:pt x="203312" y="26683"/>
                  </a:moveTo>
                  <a:cubicBezTo>
                    <a:pt x="203312" y="33940"/>
                    <a:pt x="197407" y="39836"/>
                    <a:pt x="190158" y="39836"/>
                  </a:cubicBezTo>
                  <a:cubicBezTo>
                    <a:pt x="182910" y="39836"/>
                    <a:pt x="177004" y="33931"/>
                    <a:pt x="177004" y="26683"/>
                  </a:cubicBezTo>
                  <a:cubicBezTo>
                    <a:pt x="177004" y="19436"/>
                    <a:pt x="182910" y="13531"/>
                    <a:pt x="190158" y="13531"/>
                  </a:cubicBezTo>
                  <a:cubicBezTo>
                    <a:pt x="197407" y="13531"/>
                    <a:pt x="203312" y="19436"/>
                    <a:pt x="203312" y="26683"/>
                  </a:cubicBezTo>
                  <a:close/>
                  <a:moveTo>
                    <a:pt x="166952" y="39845"/>
                  </a:moveTo>
                  <a:lnTo>
                    <a:pt x="49884" y="39845"/>
                  </a:lnTo>
                  <a:cubicBezTo>
                    <a:pt x="52092" y="35959"/>
                    <a:pt x="53364" y="31470"/>
                    <a:pt x="53364" y="26692"/>
                  </a:cubicBezTo>
                  <a:cubicBezTo>
                    <a:pt x="53364" y="21906"/>
                    <a:pt x="52092" y="17425"/>
                    <a:pt x="49884" y="13540"/>
                  </a:cubicBezTo>
                  <a:lnTo>
                    <a:pt x="166961" y="13540"/>
                  </a:lnTo>
                  <a:cubicBezTo>
                    <a:pt x="164752" y="17425"/>
                    <a:pt x="163481" y="21915"/>
                    <a:pt x="163481" y="26692"/>
                  </a:cubicBezTo>
                  <a:cubicBezTo>
                    <a:pt x="163472" y="31470"/>
                    <a:pt x="164743" y="35959"/>
                    <a:pt x="166952" y="39845"/>
                  </a:cubicBezTo>
                  <a:close/>
                  <a:moveTo>
                    <a:pt x="13523" y="26683"/>
                  </a:moveTo>
                  <a:cubicBezTo>
                    <a:pt x="13523" y="19427"/>
                    <a:pt x="19429" y="13531"/>
                    <a:pt x="26677" y="13531"/>
                  </a:cubicBezTo>
                  <a:cubicBezTo>
                    <a:pt x="33935" y="13531"/>
                    <a:pt x="39831" y="19436"/>
                    <a:pt x="39831" y="26683"/>
                  </a:cubicBezTo>
                  <a:cubicBezTo>
                    <a:pt x="39831" y="33931"/>
                    <a:pt x="33926" y="39836"/>
                    <a:pt x="26677" y="39836"/>
                  </a:cubicBezTo>
                  <a:cubicBezTo>
                    <a:pt x="19429" y="39845"/>
                    <a:pt x="13523" y="33940"/>
                    <a:pt x="13523" y="266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2" name="Google Shape;1102;p68"/>
            <p:cNvSpPr/>
            <p:nvPr/>
          </p:nvSpPr>
          <p:spPr>
            <a:xfrm>
              <a:off x="1312427" y="1904522"/>
              <a:ext cx="406217" cy="380839"/>
            </a:xfrm>
            <a:custGeom>
              <a:avLst/>
              <a:gdLst/>
              <a:ahLst/>
              <a:cxnLst/>
              <a:rect l="l" t="t" r="r" b="b"/>
              <a:pathLst>
                <a:path w="461610" h="432772" extrusionOk="0">
                  <a:moveTo>
                    <a:pt x="433752" y="102108"/>
                  </a:moveTo>
                  <a:lnTo>
                    <a:pt x="433752" y="81068"/>
                  </a:lnTo>
                  <a:lnTo>
                    <a:pt x="420427" y="81068"/>
                  </a:lnTo>
                  <a:cubicBezTo>
                    <a:pt x="420382" y="81068"/>
                    <a:pt x="420328" y="81068"/>
                    <a:pt x="420283" y="81068"/>
                  </a:cubicBezTo>
                  <a:lnTo>
                    <a:pt x="420283" y="40539"/>
                  </a:lnTo>
                  <a:lnTo>
                    <a:pt x="406759" y="40539"/>
                  </a:lnTo>
                  <a:lnTo>
                    <a:pt x="406759" y="0"/>
                  </a:lnTo>
                  <a:lnTo>
                    <a:pt x="393236" y="0"/>
                  </a:lnTo>
                  <a:lnTo>
                    <a:pt x="393236" y="40539"/>
                  </a:lnTo>
                  <a:lnTo>
                    <a:pt x="379713" y="40539"/>
                  </a:lnTo>
                  <a:lnTo>
                    <a:pt x="379713" y="162299"/>
                  </a:lnTo>
                  <a:lnTo>
                    <a:pt x="393236" y="162299"/>
                  </a:lnTo>
                  <a:lnTo>
                    <a:pt x="393236" y="54061"/>
                  </a:lnTo>
                  <a:lnTo>
                    <a:pt x="406759" y="54061"/>
                  </a:lnTo>
                  <a:lnTo>
                    <a:pt x="406759" y="84764"/>
                  </a:lnTo>
                  <a:cubicBezTo>
                    <a:pt x="398709" y="89479"/>
                    <a:pt x="393290" y="98214"/>
                    <a:pt x="393290" y="108193"/>
                  </a:cubicBezTo>
                  <a:cubicBezTo>
                    <a:pt x="393290" y="118172"/>
                    <a:pt x="398709" y="126908"/>
                    <a:pt x="406759" y="131622"/>
                  </a:cubicBezTo>
                  <a:lnTo>
                    <a:pt x="406759" y="419242"/>
                  </a:lnTo>
                  <a:lnTo>
                    <a:pt x="393236" y="419242"/>
                  </a:lnTo>
                  <a:lnTo>
                    <a:pt x="393236" y="175821"/>
                  </a:lnTo>
                  <a:lnTo>
                    <a:pt x="379713" y="175821"/>
                  </a:lnTo>
                  <a:lnTo>
                    <a:pt x="379713" y="257646"/>
                  </a:lnTo>
                  <a:lnTo>
                    <a:pt x="316531" y="194174"/>
                  </a:lnTo>
                  <a:lnTo>
                    <a:pt x="240123" y="270573"/>
                  </a:lnTo>
                  <a:lnTo>
                    <a:pt x="203799" y="270573"/>
                  </a:lnTo>
                  <a:lnTo>
                    <a:pt x="203799" y="189343"/>
                  </a:lnTo>
                  <a:lnTo>
                    <a:pt x="217602" y="189343"/>
                  </a:lnTo>
                  <a:lnTo>
                    <a:pt x="217602" y="175821"/>
                  </a:lnTo>
                  <a:lnTo>
                    <a:pt x="104401" y="175821"/>
                  </a:lnTo>
                  <a:lnTo>
                    <a:pt x="84125" y="229890"/>
                  </a:lnTo>
                  <a:lnTo>
                    <a:pt x="40958" y="229890"/>
                  </a:lnTo>
                  <a:lnTo>
                    <a:pt x="40958" y="221191"/>
                  </a:lnTo>
                  <a:cubicBezTo>
                    <a:pt x="41211" y="209707"/>
                    <a:pt x="34827" y="200557"/>
                    <a:pt x="26551" y="193219"/>
                  </a:cubicBezTo>
                  <a:lnTo>
                    <a:pt x="16986" y="202783"/>
                  </a:lnTo>
                  <a:cubicBezTo>
                    <a:pt x="22386" y="207814"/>
                    <a:pt x="27696" y="213249"/>
                    <a:pt x="27435" y="221191"/>
                  </a:cubicBezTo>
                  <a:lnTo>
                    <a:pt x="27435" y="229890"/>
                  </a:lnTo>
                  <a:lnTo>
                    <a:pt x="9" y="229890"/>
                  </a:lnTo>
                  <a:lnTo>
                    <a:pt x="9" y="286998"/>
                  </a:lnTo>
                  <a:lnTo>
                    <a:pt x="24135" y="311121"/>
                  </a:lnTo>
                  <a:lnTo>
                    <a:pt x="95584" y="311121"/>
                  </a:lnTo>
                  <a:lnTo>
                    <a:pt x="95584" y="324634"/>
                  </a:lnTo>
                  <a:lnTo>
                    <a:pt x="54076" y="324634"/>
                  </a:lnTo>
                  <a:cubicBezTo>
                    <a:pt x="24261" y="324634"/>
                    <a:pt x="0" y="348892"/>
                    <a:pt x="0" y="378703"/>
                  </a:cubicBezTo>
                  <a:cubicBezTo>
                    <a:pt x="0" y="408515"/>
                    <a:pt x="24261" y="432773"/>
                    <a:pt x="54076" y="432773"/>
                  </a:cubicBezTo>
                  <a:lnTo>
                    <a:pt x="176725" y="432773"/>
                  </a:lnTo>
                  <a:lnTo>
                    <a:pt x="176725" y="419251"/>
                  </a:lnTo>
                  <a:lnTo>
                    <a:pt x="54085" y="419251"/>
                  </a:lnTo>
                  <a:cubicBezTo>
                    <a:pt x="31726" y="419251"/>
                    <a:pt x="13542" y="401069"/>
                    <a:pt x="13542" y="378712"/>
                  </a:cubicBezTo>
                  <a:cubicBezTo>
                    <a:pt x="13542" y="356356"/>
                    <a:pt x="31726" y="338174"/>
                    <a:pt x="54085" y="338174"/>
                  </a:cubicBezTo>
                  <a:lnTo>
                    <a:pt x="217593" y="338174"/>
                  </a:lnTo>
                  <a:cubicBezTo>
                    <a:pt x="239952" y="338174"/>
                    <a:pt x="258136" y="356365"/>
                    <a:pt x="258136" y="378712"/>
                  </a:cubicBezTo>
                  <a:cubicBezTo>
                    <a:pt x="258136" y="401069"/>
                    <a:pt x="239952" y="419251"/>
                    <a:pt x="217593" y="419251"/>
                  </a:cubicBezTo>
                  <a:lnTo>
                    <a:pt x="190257" y="419251"/>
                  </a:lnTo>
                  <a:lnTo>
                    <a:pt x="190257" y="432773"/>
                  </a:lnTo>
                  <a:lnTo>
                    <a:pt x="217593" y="432773"/>
                  </a:lnTo>
                  <a:cubicBezTo>
                    <a:pt x="247408" y="432773"/>
                    <a:pt x="271669" y="408515"/>
                    <a:pt x="271669" y="378703"/>
                  </a:cubicBezTo>
                  <a:cubicBezTo>
                    <a:pt x="271669" y="348892"/>
                    <a:pt x="247408" y="324634"/>
                    <a:pt x="217593" y="324634"/>
                  </a:cubicBezTo>
                  <a:lnTo>
                    <a:pt x="176761" y="324634"/>
                  </a:lnTo>
                  <a:lnTo>
                    <a:pt x="176761" y="311175"/>
                  </a:lnTo>
                  <a:lnTo>
                    <a:pt x="257406" y="311175"/>
                  </a:lnTo>
                  <a:lnTo>
                    <a:pt x="316477" y="252111"/>
                  </a:lnTo>
                  <a:lnTo>
                    <a:pt x="379704" y="315331"/>
                  </a:lnTo>
                  <a:lnTo>
                    <a:pt x="379704" y="432764"/>
                  </a:lnTo>
                  <a:lnTo>
                    <a:pt x="420283" y="432764"/>
                  </a:lnTo>
                  <a:lnTo>
                    <a:pt x="420283" y="311121"/>
                  </a:lnTo>
                  <a:lnTo>
                    <a:pt x="426819" y="311121"/>
                  </a:lnTo>
                  <a:cubicBezTo>
                    <a:pt x="438071" y="311121"/>
                    <a:pt x="447222" y="301971"/>
                    <a:pt x="447222" y="290721"/>
                  </a:cubicBezTo>
                  <a:lnTo>
                    <a:pt x="447222" y="263957"/>
                  </a:lnTo>
                  <a:cubicBezTo>
                    <a:pt x="447222" y="252706"/>
                    <a:pt x="438071" y="243556"/>
                    <a:pt x="426819" y="243556"/>
                  </a:cubicBezTo>
                  <a:lnTo>
                    <a:pt x="420283" y="243556"/>
                  </a:lnTo>
                  <a:lnTo>
                    <a:pt x="420283" y="226717"/>
                  </a:lnTo>
                  <a:lnTo>
                    <a:pt x="451468" y="195536"/>
                  </a:lnTo>
                  <a:cubicBezTo>
                    <a:pt x="458005" y="188991"/>
                    <a:pt x="461611" y="180301"/>
                    <a:pt x="461611" y="171052"/>
                  </a:cubicBezTo>
                  <a:lnTo>
                    <a:pt x="461611" y="136057"/>
                  </a:lnTo>
                  <a:cubicBezTo>
                    <a:pt x="461611" y="119281"/>
                    <a:pt x="449611" y="105254"/>
                    <a:pt x="433752" y="102108"/>
                  </a:cubicBezTo>
                  <a:lnTo>
                    <a:pt x="433752" y="102108"/>
                  </a:lnTo>
                  <a:close/>
                  <a:moveTo>
                    <a:pt x="190266" y="189352"/>
                  </a:moveTo>
                  <a:lnTo>
                    <a:pt x="190266" y="243556"/>
                  </a:lnTo>
                  <a:lnTo>
                    <a:pt x="149732" y="243556"/>
                  </a:lnTo>
                  <a:lnTo>
                    <a:pt x="149732" y="189352"/>
                  </a:lnTo>
                  <a:lnTo>
                    <a:pt x="190266" y="189352"/>
                  </a:lnTo>
                  <a:close/>
                  <a:moveTo>
                    <a:pt x="113778" y="189352"/>
                  </a:moveTo>
                  <a:lnTo>
                    <a:pt x="136200" y="189352"/>
                  </a:lnTo>
                  <a:lnTo>
                    <a:pt x="136200" y="257087"/>
                  </a:lnTo>
                  <a:lnTo>
                    <a:pt x="190266" y="257087"/>
                  </a:lnTo>
                  <a:lnTo>
                    <a:pt x="190266" y="270582"/>
                  </a:lnTo>
                  <a:lnTo>
                    <a:pt x="156503" y="270582"/>
                  </a:lnTo>
                  <a:cubicBezTo>
                    <a:pt x="145305" y="270582"/>
                    <a:pt x="136200" y="279687"/>
                    <a:pt x="136200" y="290883"/>
                  </a:cubicBezTo>
                  <a:cubicBezTo>
                    <a:pt x="136200" y="292398"/>
                    <a:pt x="136371" y="293867"/>
                    <a:pt x="136686" y="295291"/>
                  </a:cubicBezTo>
                  <a:lnTo>
                    <a:pt x="95575" y="254185"/>
                  </a:lnTo>
                  <a:lnTo>
                    <a:pt x="95575" y="237886"/>
                  </a:lnTo>
                  <a:lnTo>
                    <a:pt x="113778" y="189352"/>
                  </a:lnTo>
                  <a:close/>
                  <a:moveTo>
                    <a:pt x="13533" y="281400"/>
                  </a:moveTo>
                  <a:lnTo>
                    <a:pt x="13533" y="243412"/>
                  </a:lnTo>
                  <a:lnTo>
                    <a:pt x="82042" y="243412"/>
                  </a:lnTo>
                  <a:lnTo>
                    <a:pt x="82042" y="259774"/>
                  </a:lnTo>
                  <a:lnTo>
                    <a:pt x="119872" y="297599"/>
                  </a:lnTo>
                  <a:lnTo>
                    <a:pt x="29734" y="297599"/>
                  </a:lnTo>
                  <a:lnTo>
                    <a:pt x="13533" y="281400"/>
                  </a:lnTo>
                  <a:close/>
                  <a:moveTo>
                    <a:pt x="163229" y="324643"/>
                  </a:moveTo>
                  <a:lnTo>
                    <a:pt x="109108" y="324643"/>
                  </a:lnTo>
                  <a:lnTo>
                    <a:pt x="109108" y="311130"/>
                  </a:lnTo>
                  <a:lnTo>
                    <a:pt x="163229" y="311184"/>
                  </a:lnTo>
                  <a:lnTo>
                    <a:pt x="163229" y="324643"/>
                  </a:lnTo>
                  <a:close/>
                  <a:moveTo>
                    <a:pt x="251798" y="297653"/>
                  </a:moveTo>
                  <a:lnTo>
                    <a:pt x="155709" y="297599"/>
                  </a:lnTo>
                  <a:cubicBezTo>
                    <a:pt x="152347" y="297202"/>
                    <a:pt x="149723" y="294345"/>
                    <a:pt x="149723" y="290874"/>
                  </a:cubicBezTo>
                  <a:cubicBezTo>
                    <a:pt x="149723" y="287142"/>
                    <a:pt x="152761" y="284095"/>
                    <a:pt x="156494" y="284095"/>
                  </a:cubicBezTo>
                  <a:lnTo>
                    <a:pt x="245704" y="284095"/>
                  </a:lnTo>
                  <a:lnTo>
                    <a:pt x="316450" y="213358"/>
                  </a:lnTo>
                  <a:lnTo>
                    <a:pt x="326205" y="223228"/>
                  </a:lnTo>
                  <a:lnTo>
                    <a:pt x="251798" y="297653"/>
                  </a:lnTo>
                  <a:close/>
                  <a:moveTo>
                    <a:pt x="326033" y="242556"/>
                  </a:moveTo>
                  <a:lnTo>
                    <a:pt x="335752" y="232838"/>
                  </a:lnTo>
                  <a:lnTo>
                    <a:pt x="379704" y="276784"/>
                  </a:lnTo>
                  <a:lnTo>
                    <a:pt x="379704" y="296211"/>
                  </a:lnTo>
                  <a:lnTo>
                    <a:pt x="326033" y="242556"/>
                  </a:lnTo>
                  <a:close/>
                  <a:moveTo>
                    <a:pt x="426810" y="257087"/>
                  </a:moveTo>
                  <a:cubicBezTo>
                    <a:pt x="430606" y="257087"/>
                    <a:pt x="433689" y="260170"/>
                    <a:pt x="433689" y="263966"/>
                  </a:cubicBezTo>
                  <a:lnTo>
                    <a:pt x="433689" y="290730"/>
                  </a:lnTo>
                  <a:cubicBezTo>
                    <a:pt x="433689" y="294525"/>
                    <a:pt x="430606" y="297608"/>
                    <a:pt x="426810" y="297608"/>
                  </a:cubicBezTo>
                  <a:lnTo>
                    <a:pt x="420274" y="297608"/>
                  </a:lnTo>
                  <a:lnTo>
                    <a:pt x="420274" y="257087"/>
                  </a:lnTo>
                  <a:lnTo>
                    <a:pt x="426810" y="257087"/>
                  </a:lnTo>
                  <a:close/>
                  <a:moveTo>
                    <a:pt x="406814" y="108202"/>
                  </a:moveTo>
                  <a:cubicBezTo>
                    <a:pt x="406814" y="100765"/>
                    <a:pt x="412809" y="94698"/>
                    <a:pt x="420229" y="94590"/>
                  </a:cubicBezTo>
                  <a:lnTo>
                    <a:pt x="420229" y="121805"/>
                  </a:lnTo>
                  <a:cubicBezTo>
                    <a:pt x="412809" y="121697"/>
                    <a:pt x="406814" y="115639"/>
                    <a:pt x="406814" y="108202"/>
                  </a:cubicBezTo>
                  <a:close/>
                  <a:moveTo>
                    <a:pt x="448087" y="171052"/>
                  </a:moveTo>
                  <a:cubicBezTo>
                    <a:pt x="448087" y="176686"/>
                    <a:pt x="445897" y="181987"/>
                    <a:pt x="441912" y="185962"/>
                  </a:cubicBezTo>
                  <a:lnTo>
                    <a:pt x="420292" y="207579"/>
                  </a:lnTo>
                  <a:lnTo>
                    <a:pt x="420292" y="135327"/>
                  </a:lnTo>
                  <a:cubicBezTo>
                    <a:pt x="420337" y="135327"/>
                    <a:pt x="420391" y="135327"/>
                    <a:pt x="420436" y="135327"/>
                  </a:cubicBezTo>
                  <a:lnTo>
                    <a:pt x="433761" y="135327"/>
                  </a:lnTo>
                  <a:lnTo>
                    <a:pt x="433761" y="116072"/>
                  </a:lnTo>
                  <a:cubicBezTo>
                    <a:pt x="442083" y="118903"/>
                    <a:pt x="448096" y="126781"/>
                    <a:pt x="448096" y="136048"/>
                  </a:cubicBezTo>
                  <a:lnTo>
                    <a:pt x="448087" y="171052"/>
                  </a:lnTo>
                  <a:lnTo>
                    <a:pt x="448087" y="17105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03" name="Google Shape;1103;p68"/>
          <p:cNvGrpSpPr/>
          <p:nvPr/>
        </p:nvGrpSpPr>
        <p:grpSpPr>
          <a:xfrm>
            <a:off x="2004350" y="1879224"/>
            <a:ext cx="406225" cy="406153"/>
            <a:chOff x="2004350" y="1879224"/>
            <a:chExt cx="406225" cy="406153"/>
          </a:xfrm>
        </p:grpSpPr>
        <p:sp>
          <p:nvSpPr>
            <p:cNvPr id="1104" name="Google Shape;1104;p68"/>
            <p:cNvSpPr/>
            <p:nvPr/>
          </p:nvSpPr>
          <p:spPr>
            <a:xfrm>
              <a:off x="2064736" y="2201627"/>
              <a:ext cx="59733" cy="59734"/>
            </a:xfrm>
            <a:custGeom>
              <a:avLst/>
              <a:gdLst/>
              <a:ahLst/>
              <a:cxnLst/>
              <a:rect l="l" t="t" r="r" b="b"/>
              <a:pathLst>
                <a:path w="67878" h="67879" extrusionOk="0">
                  <a:moveTo>
                    <a:pt x="33935" y="0"/>
                  </a:moveTo>
                  <a:cubicBezTo>
                    <a:pt x="15218" y="0"/>
                    <a:pt x="0" y="15226"/>
                    <a:pt x="0" y="33940"/>
                  </a:cubicBezTo>
                  <a:cubicBezTo>
                    <a:pt x="0" y="52654"/>
                    <a:pt x="15227" y="67880"/>
                    <a:pt x="33935" y="67880"/>
                  </a:cubicBezTo>
                  <a:cubicBezTo>
                    <a:pt x="52651" y="67880"/>
                    <a:pt x="67879" y="52654"/>
                    <a:pt x="67879" y="33940"/>
                  </a:cubicBezTo>
                  <a:cubicBezTo>
                    <a:pt x="67879" y="15226"/>
                    <a:pt x="52651" y="0"/>
                    <a:pt x="33935" y="0"/>
                  </a:cubicBezTo>
                  <a:close/>
                  <a:moveTo>
                    <a:pt x="33935" y="54349"/>
                  </a:moveTo>
                  <a:cubicBezTo>
                    <a:pt x="22674" y="54349"/>
                    <a:pt x="13523" y="45190"/>
                    <a:pt x="13523" y="33931"/>
                  </a:cubicBezTo>
                  <a:cubicBezTo>
                    <a:pt x="13523" y="22672"/>
                    <a:pt x="22683" y="13513"/>
                    <a:pt x="33935" y="13513"/>
                  </a:cubicBezTo>
                  <a:cubicBezTo>
                    <a:pt x="45196" y="13513"/>
                    <a:pt x="54355" y="22672"/>
                    <a:pt x="54355" y="33931"/>
                  </a:cubicBezTo>
                  <a:cubicBezTo>
                    <a:pt x="54355" y="45190"/>
                    <a:pt x="45196" y="54349"/>
                    <a:pt x="33935" y="543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5" name="Google Shape;1105;p68"/>
            <p:cNvSpPr/>
            <p:nvPr/>
          </p:nvSpPr>
          <p:spPr>
            <a:xfrm>
              <a:off x="2243245" y="2201619"/>
              <a:ext cx="59741" cy="59734"/>
            </a:xfrm>
            <a:custGeom>
              <a:avLst/>
              <a:gdLst/>
              <a:ahLst/>
              <a:cxnLst/>
              <a:rect l="l" t="t" r="r" b="b"/>
              <a:pathLst>
                <a:path w="67887" h="67879" extrusionOk="0">
                  <a:moveTo>
                    <a:pt x="0" y="33940"/>
                  </a:moveTo>
                  <a:cubicBezTo>
                    <a:pt x="0" y="52654"/>
                    <a:pt x="15227" y="67880"/>
                    <a:pt x="33944" y="67880"/>
                  </a:cubicBezTo>
                  <a:cubicBezTo>
                    <a:pt x="52660" y="67880"/>
                    <a:pt x="67888" y="52654"/>
                    <a:pt x="67888" y="33940"/>
                  </a:cubicBezTo>
                  <a:cubicBezTo>
                    <a:pt x="67888" y="15226"/>
                    <a:pt x="52660" y="0"/>
                    <a:pt x="33944" y="0"/>
                  </a:cubicBezTo>
                  <a:cubicBezTo>
                    <a:pt x="15227" y="9"/>
                    <a:pt x="0" y="15235"/>
                    <a:pt x="0" y="33940"/>
                  </a:cubicBezTo>
                  <a:close/>
                  <a:moveTo>
                    <a:pt x="54355" y="33940"/>
                  </a:moveTo>
                  <a:cubicBezTo>
                    <a:pt x="54355" y="45199"/>
                    <a:pt x="45196" y="54358"/>
                    <a:pt x="33935" y="54358"/>
                  </a:cubicBezTo>
                  <a:cubicBezTo>
                    <a:pt x="22674" y="54358"/>
                    <a:pt x="13514" y="45199"/>
                    <a:pt x="13514" y="33940"/>
                  </a:cubicBezTo>
                  <a:cubicBezTo>
                    <a:pt x="13514" y="22681"/>
                    <a:pt x="22674" y="13522"/>
                    <a:pt x="33935" y="13522"/>
                  </a:cubicBezTo>
                  <a:cubicBezTo>
                    <a:pt x="45196" y="13522"/>
                    <a:pt x="54355" y="22690"/>
                    <a:pt x="54355" y="339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" name="Google Shape;1106;p68"/>
            <p:cNvSpPr/>
            <p:nvPr/>
          </p:nvSpPr>
          <p:spPr>
            <a:xfrm>
              <a:off x="2195645" y="2106503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1107;p68"/>
            <p:cNvSpPr/>
            <p:nvPr/>
          </p:nvSpPr>
          <p:spPr>
            <a:xfrm>
              <a:off x="2004350" y="1879224"/>
              <a:ext cx="406225" cy="406153"/>
            </a:xfrm>
            <a:custGeom>
              <a:avLst/>
              <a:gdLst/>
              <a:ahLst/>
              <a:cxnLst/>
              <a:rect l="l" t="t" r="r" b="b"/>
              <a:pathLst>
                <a:path w="461619" h="461538" extrusionOk="0">
                  <a:moveTo>
                    <a:pt x="380957" y="81708"/>
                  </a:moveTo>
                  <a:lnTo>
                    <a:pt x="380957" y="0"/>
                  </a:lnTo>
                  <a:lnTo>
                    <a:pt x="340386" y="0"/>
                  </a:lnTo>
                  <a:lnTo>
                    <a:pt x="340386" y="35148"/>
                  </a:lnTo>
                  <a:lnTo>
                    <a:pt x="294902" y="73496"/>
                  </a:lnTo>
                  <a:lnTo>
                    <a:pt x="303620" y="83836"/>
                  </a:lnTo>
                  <a:lnTo>
                    <a:pt x="340386" y="52835"/>
                  </a:lnTo>
                  <a:lnTo>
                    <a:pt x="340386" y="68177"/>
                  </a:lnTo>
                  <a:lnTo>
                    <a:pt x="251834" y="142972"/>
                  </a:lnTo>
                  <a:cubicBezTo>
                    <a:pt x="249328" y="140177"/>
                    <a:pt x="246533" y="137067"/>
                    <a:pt x="244000" y="134236"/>
                  </a:cubicBezTo>
                  <a:lnTo>
                    <a:pt x="291999" y="93635"/>
                  </a:lnTo>
                  <a:lnTo>
                    <a:pt x="283281" y="83295"/>
                  </a:lnTo>
                  <a:lnTo>
                    <a:pt x="234966" y="124167"/>
                  </a:lnTo>
                  <a:lnTo>
                    <a:pt x="231441" y="120228"/>
                  </a:lnTo>
                  <a:lnTo>
                    <a:pt x="86550" y="235723"/>
                  </a:lnTo>
                  <a:cubicBezTo>
                    <a:pt x="83178" y="229169"/>
                    <a:pt x="76354" y="224680"/>
                    <a:pt x="68501" y="224680"/>
                  </a:cubicBezTo>
                  <a:cubicBezTo>
                    <a:pt x="57313" y="224680"/>
                    <a:pt x="48216" y="233776"/>
                    <a:pt x="48216" y="244963"/>
                  </a:cubicBezTo>
                  <a:lnTo>
                    <a:pt x="48216" y="302449"/>
                  </a:lnTo>
                  <a:lnTo>
                    <a:pt x="0" y="350659"/>
                  </a:lnTo>
                  <a:lnTo>
                    <a:pt x="0" y="381678"/>
                  </a:lnTo>
                  <a:lnTo>
                    <a:pt x="25713" y="407388"/>
                  </a:lnTo>
                  <a:lnTo>
                    <a:pt x="42094" y="407388"/>
                  </a:lnTo>
                  <a:cubicBezTo>
                    <a:pt x="45475" y="437803"/>
                    <a:pt x="71332" y="461539"/>
                    <a:pt x="102634" y="461539"/>
                  </a:cubicBezTo>
                  <a:cubicBezTo>
                    <a:pt x="133937" y="461539"/>
                    <a:pt x="159794" y="437803"/>
                    <a:pt x="163174" y="407388"/>
                  </a:cubicBezTo>
                  <a:lnTo>
                    <a:pt x="245136" y="407388"/>
                  </a:lnTo>
                  <a:cubicBezTo>
                    <a:pt x="248517" y="437803"/>
                    <a:pt x="274374" y="461539"/>
                    <a:pt x="305676" y="461539"/>
                  </a:cubicBezTo>
                  <a:cubicBezTo>
                    <a:pt x="339268" y="461539"/>
                    <a:pt x="366595" y="434215"/>
                    <a:pt x="366595" y="400618"/>
                  </a:cubicBezTo>
                  <a:cubicBezTo>
                    <a:pt x="366595" y="368625"/>
                    <a:pt x="341784" y="342329"/>
                    <a:pt x="310400" y="339905"/>
                  </a:cubicBezTo>
                  <a:lnTo>
                    <a:pt x="291179" y="270916"/>
                  </a:lnTo>
                  <a:cubicBezTo>
                    <a:pt x="282542" y="239906"/>
                    <a:pt x="254016" y="218244"/>
                    <a:pt x="221821" y="218244"/>
                  </a:cubicBezTo>
                  <a:lnTo>
                    <a:pt x="198444" y="218244"/>
                  </a:lnTo>
                  <a:lnTo>
                    <a:pt x="264114" y="156394"/>
                  </a:lnTo>
                  <a:lnTo>
                    <a:pt x="260931" y="153005"/>
                  </a:lnTo>
                  <a:lnTo>
                    <a:pt x="340404" y="85864"/>
                  </a:lnTo>
                  <a:lnTo>
                    <a:pt x="340404" y="95230"/>
                  </a:lnTo>
                  <a:lnTo>
                    <a:pt x="461620" y="95230"/>
                  </a:lnTo>
                  <a:lnTo>
                    <a:pt x="461620" y="81708"/>
                  </a:lnTo>
                  <a:lnTo>
                    <a:pt x="380957" y="81708"/>
                  </a:lnTo>
                  <a:close/>
                  <a:moveTo>
                    <a:pt x="61730" y="244981"/>
                  </a:moveTo>
                  <a:cubicBezTo>
                    <a:pt x="61730" y="241249"/>
                    <a:pt x="64760" y="238220"/>
                    <a:pt x="68492" y="238220"/>
                  </a:cubicBezTo>
                  <a:cubicBezTo>
                    <a:pt x="72134" y="238220"/>
                    <a:pt x="75110" y="241114"/>
                    <a:pt x="75245" y="244728"/>
                  </a:cubicBezTo>
                  <a:lnTo>
                    <a:pt x="61730" y="255474"/>
                  </a:lnTo>
                  <a:lnTo>
                    <a:pt x="61730" y="244981"/>
                  </a:lnTo>
                  <a:lnTo>
                    <a:pt x="61730" y="244981"/>
                  </a:lnTo>
                  <a:close/>
                  <a:moveTo>
                    <a:pt x="102616" y="448026"/>
                  </a:moveTo>
                  <a:cubicBezTo>
                    <a:pt x="76480" y="448026"/>
                    <a:pt x="55221" y="426769"/>
                    <a:pt x="55221" y="400636"/>
                  </a:cubicBezTo>
                  <a:cubicBezTo>
                    <a:pt x="55221" y="374503"/>
                    <a:pt x="76480" y="353246"/>
                    <a:pt x="102616" y="353246"/>
                  </a:cubicBezTo>
                  <a:cubicBezTo>
                    <a:pt x="128753" y="353246"/>
                    <a:pt x="150021" y="374503"/>
                    <a:pt x="150021" y="400636"/>
                  </a:cubicBezTo>
                  <a:cubicBezTo>
                    <a:pt x="150021" y="426769"/>
                    <a:pt x="128753" y="448026"/>
                    <a:pt x="102616" y="448026"/>
                  </a:cubicBezTo>
                  <a:close/>
                  <a:moveTo>
                    <a:pt x="353053" y="400627"/>
                  </a:moveTo>
                  <a:cubicBezTo>
                    <a:pt x="353053" y="426760"/>
                    <a:pt x="331794" y="448017"/>
                    <a:pt x="305658" y="448017"/>
                  </a:cubicBezTo>
                  <a:cubicBezTo>
                    <a:pt x="279522" y="448017"/>
                    <a:pt x="258254" y="426760"/>
                    <a:pt x="258254" y="400627"/>
                  </a:cubicBezTo>
                  <a:cubicBezTo>
                    <a:pt x="258254" y="374494"/>
                    <a:pt x="279513" y="353237"/>
                    <a:pt x="305658" y="353237"/>
                  </a:cubicBezTo>
                  <a:cubicBezTo>
                    <a:pt x="331785" y="353237"/>
                    <a:pt x="353053" y="374503"/>
                    <a:pt x="353053" y="400627"/>
                  </a:cubicBezTo>
                  <a:close/>
                  <a:moveTo>
                    <a:pt x="278133" y="274558"/>
                  </a:moveTo>
                  <a:lnTo>
                    <a:pt x="288736" y="312626"/>
                  </a:lnTo>
                  <a:lnTo>
                    <a:pt x="203772" y="312626"/>
                  </a:lnTo>
                  <a:lnTo>
                    <a:pt x="203772" y="299077"/>
                  </a:lnTo>
                  <a:lnTo>
                    <a:pt x="190248" y="299077"/>
                  </a:lnTo>
                  <a:lnTo>
                    <a:pt x="190248" y="326148"/>
                  </a:lnTo>
                  <a:lnTo>
                    <a:pt x="292504" y="326148"/>
                  </a:lnTo>
                  <a:lnTo>
                    <a:pt x="296480" y="340409"/>
                  </a:lnTo>
                  <a:cubicBezTo>
                    <a:pt x="269415" y="344511"/>
                    <a:pt x="248156" y="366489"/>
                    <a:pt x="245118" y="393875"/>
                  </a:cubicBezTo>
                  <a:lnTo>
                    <a:pt x="163166" y="393875"/>
                  </a:lnTo>
                  <a:cubicBezTo>
                    <a:pt x="159794" y="363460"/>
                    <a:pt x="133937" y="339715"/>
                    <a:pt x="102625" y="339715"/>
                  </a:cubicBezTo>
                  <a:cubicBezTo>
                    <a:pt x="71323" y="339715"/>
                    <a:pt x="45457" y="363451"/>
                    <a:pt x="42085" y="393875"/>
                  </a:cubicBezTo>
                  <a:lnTo>
                    <a:pt x="31311" y="393875"/>
                  </a:lnTo>
                  <a:lnTo>
                    <a:pt x="13523" y="376089"/>
                  </a:lnTo>
                  <a:lnTo>
                    <a:pt x="13523" y="356275"/>
                  </a:lnTo>
                  <a:lnTo>
                    <a:pt x="57177" y="312626"/>
                  </a:lnTo>
                  <a:lnTo>
                    <a:pt x="148190" y="312626"/>
                  </a:lnTo>
                  <a:lnTo>
                    <a:pt x="168449" y="231783"/>
                  </a:lnTo>
                  <a:lnTo>
                    <a:pt x="190267" y="231783"/>
                  </a:lnTo>
                  <a:lnTo>
                    <a:pt x="190267" y="285556"/>
                  </a:lnTo>
                  <a:lnTo>
                    <a:pt x="203790" y="285556"/>
                  </a:lnTo>
                  <a:lnTo>
                    <a:pt x="203790" y="231783"/>
                  </a:lnTo>
                  <a:lnTo>
                    <a:pt x="221812" y="231783"/>
                  </a:lnTo>
                  <a:cubicBezTo>
                    <a:pt x="247949" y="231774"/>
                    <a:pt x="271119" y="249362"/>
                    <a:pt x="278133" y="274558"/>
                  </a:cubicBezTo>
                  <a:lnTo>
                    <a:pt x="278133" y="274558"/>
                  </a:lnTo>
                  <a:close/>
                  <a:moveTo>
                    <a:pt x="112579" y="299095"/>
                  </a:moveTo>
                  <a:lnTo>
                    <a:pt x="145360" y="268220"/>
                  </a:lnTo>
                  <a:lnTo>
                    <a:pt x="137624" y="299095"/>
                  </a:lnTo>
                  <a:lnTo>
                    <a:pt x="112579" y="299095"/>
                  </a:lnTo>
                  <a:close/>
                  <a:moveTo>
                    <a:pt x="178699" y="218253"/>
                  </a:moveTo>
                  <a:lnTo>
                    <a:pt x="157882" y="218253"/>
                  </a:lnTo>
                  <a:lnTo>
                    <a:pt x="151454" y="243908"/>
                  </a:lnTo>
                  <a:lnTo>
                    <a:pt x="92852" y="299095"/>
                  </a:lnTo>
                  <a:lnTo>
                    <a:pt x="61721" y="299095"/>
                  </a:lnTo>
                  <a:lnTo>
                    <a:pt x="61721" y="272755"/>
                  </a:lnTo>
                  <a:cubicBezTo>
                    <a:pt x="81042" y="257385"/>
                    <a:pt x="203655" y="159865"/>
                    <a:pt x="229999" y="138906"/>
                  </a:cubicBezTo>
                  <a:cubicBezTo>
                    <a:pt x="237599" y="147380"/>
                    <a:pt x="242251" y="152545"/>
                    <a:pt x="245091" y="155718"/>
                  </a:cubicBezTo>
                  <a:lnTo>
                    <a:pt x="178699" y="218253"/>
                  </a:lnTo>
                  <a:close/>
                  <a:moveTo>
                    <a:pt x="367424" y="81708"/>
                  </a:moveTo>
                  <a:lnTo>
                    <a:pt x="353901" y="81708"/>
                  </a:lnTo>
                  <a:lnTo>
                    <a:pt x="353901" y="13522"/>
                  </a:lnTo>
                  <a:lnTo>
                    <a:pt x="367424" y="13522"/>
                  </a:lnTo>
                  <a:lnTo>
                    <a:pt x="367424" y="817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08" name="Google Shape;1108;p68"/>
          <p:cNvGrpSpPr/>
          <p:nvPr/>
        </p:nvGrpSpPr>
        <p:grpSpPr>
          <a:xfrm>
            <a:off x="2622380" y="2023686"/>
            <a:ext cx="406217" cy="261554"/>
            <a:chOff x="2622380" y="2023686"/>
            <a:chExt cx="406217" cy="261554"/>
          </a:xfrm>
        </p:grpSpPr>
        <p:sp>
          <p:nvSpPr>
            <p:cNvPr id="1109" name="Google Shape;1109;p68"/>
            <p:cNvSpPr/>
            <p:nvPr/>
          </p:nvSpPr>
          <p:spPr>
            <a:xfrm>
              <a:off x="2718491" y="2201683"/>
              <a:ext cx="47586" cy="47581"/>
            </a:xfrm>
            <a:custGeom>
              <a:avLst/>
              <a:gdLst/>
              <a:ahLst/>
              <a:cxnLst/>
              <a:rect l="l" t="t" r="r" b="b"/>
              <a:pathLst>
                <a:path w="54075" h="54069" extrusionOk="0">
                  <a:moveTo>
                    <a:pt x="27038" y="54070"/>
                  </a:moveTo>
                  <a:cubicBezTo>
                    <a:pt x="41950" y="54070"/>
                    <a:pt x="54076" y="41936"/>
                    <a:pt x="54076" y="27035"/>
                  </a:cubicBezTo>
                  <a:cubicBezTo>
                    <a:pt x="54076" y="12125"/>
                    <a:pt x="41941" y="0"/>
                    <a:pt x="27038" y="0"/>
                  </a:cubicBezTo>
                  <a:cubicBezTo>
                    <a:pt x="12126" y="0"/>
                    <a:pt x="0" y="12134"/>
                    <a:pt x="0" y="27035"/>
                  </a:cubicBezTo>
                  <a:cubicBezTo>
                    <a:pt x="0" y="41936"/>
                    <a:pt x="12126" y="54070"/>
                    <a:pt x="27038" y="54070"/>
                  </a:cubicBezTo>
                  <a:close/>
                  <a:moveTo>
                    <a:pt x="27038" y="13513"/>
                  </a:moveTo>
                  <a:cubicBezTo>
                    <a:pt x="34494" y="13513"/>
                    <a:pt x="40561" y="19580"/>
                    <a:pt x="40561" y="27035"/>
                  </a:cubicBezTo>
                  <a:cubicBezTo>
                    <a:pt x="40561" y="34490"/>
                    <a:pt x="34494" y="40557"/>
                    <a:pt x="27038" y="40557"/>
                  </a:cubicBezTo>
                  <a:cubicBezTo>
                    <a:pt x="19582" y="40557"/>
                    <a:pt x="13514" y="34490"/>
                    <a:pt x="13514" y="27035"/>
                  </a:cubicBezTo>
                  <a:cubicBezTo>
                    <a:pt x="13514" y="19580"/>
                    <a:pt x="19582" y="13513"/>
                    <a:pt x="27038" y="135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0" name="Google Shape;1110;p68"/>
            <p:cNvSpPr/>
            <p:nvPr/>
          </p:nvSpPr>
          <p:spPr>
            <a:xfrm>
              <a:off x="2873030" y="2201683"/>
              <a:ext cx="47594" cy="47581"/>
            </a:xfrm>
            <a:custGeom>
              <a:avLst/>
              <a:gdLst/>
              <a:ahLst/>
              <a:cxnLst/>
              <a:rect l="l" t="t" r="r" b="b"/>
              <a:pathLst>
                <a:path w="54084" h="54069" extrusionOk="0">
                  <a:moveTo>
                    <a:pt x="27047" y="54070"/>
                  </a:moveTo>
                  <a:cubicBezTo>
                    <a:pt x="41959" y="54070"/>
                    <a:pt x="54085" y="41936"/>
                    <a:pt x="54085" y="27035"/>
                  </a:cubicBezTo>
                  <a:cubicBezTo>
                    <a:pt x="54085" y="12125"/>
                    <a:pt x="41950" y="0"/>
                    <a:pt x="27047" y="0"/>
                  </a:cubicBezTo>
                  <a:cubicBezTo>
                    <a:pt x="12144" y="0"/>
                    <a:pt x="0" y="12134"/>
                    <a:pt x="0" y="27035"/>
                  </a:cubicBezTo>
                  <a:cubicBezTo>
                    <a:pt x="0" y="41936"/>
                    <a:pt x="12135" y="54070"/>
                    <a:pt x="27047" y="54070"/>
                  </a:cubicBezTo>
                  <a:close/>
                  <a:moveTo>
                    <a:pt x="27047" y="13513"/>
                  </a:moveTo>
                  <a:cubicBezTo>
                    <a:pt x="34503" y="13513"/>
                    <a:pt x="40570" y="19580"/>
                    <a:pt x="40570" y="27035"/>
                  </a:cubicBezTo>
                  <a:cubicBezTo>
                    <a:pt x="40570" y="34490"/>
                    <a:pt x="34503" y="40557"/>
                    <a:pt x="27047" y="40557"/>
                  </a:cubicBezTo>
                  <a:cubicBezTo>
                    <a:pt x="19591" y="40557"/>
                    <a:pt x="13523" y="34490"/>
                    <a:pt x="13523" y="27035"/>
                  </a:cubicBezTo>
                  <a:cubicBezTo>
                    <a:pt x="13523" y="19580"/>
                    <a:pt x="19591" y="13513"/>
                    <a:pt x="27047" y="135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1" name="Google Shape;1111;p68"/>
            <p:cNvSpPr/>
            <p:nvPr/>
          </p:nvSpPr>
          <p:spPr>
            <a:xfrm>
              <a:off x="2622380" y="2023686"/>
              <a:ext cx="406217" cy="261554"/>
            </a:xfrm>
            <a:custGeom>
              <a:avLst/>
              <a:gdLst/>
              <a:ahLst/>
              <a:cxnLst/>
              <a:rect l="l" t="t" r="r" b="b"/>
              <a:pathLst>
                <a:path w="461610" h="297220" extrusionOk="0">
                  <a:moveTo>
                    <a:pt x="455110" y="256646"/>
                  </a:moveTo>
                  <a:cubicBezTo>
                    <a:pt x="435583" y="256646"/>
                    <a:pt x="419264" y="242015"/>
                    <a:pt x="417155" y="222588"/>
                  </a:cubicBezTo>
                  <a:lnTo>
                    <a:pt x="415198" y="204902"/>
                  </a:lnTo>
                  <a:cubicBezTo>
                    <a:pt x="413990" y="193976"/>
                    <a:pt x="413386" y="182987"/>
                    <a:pt x="413386" y="171989"/>
                  </a:cubicBezTo>
                  <a:lnTo>
                    <a:pt x="413386" y="148542"/>
                  </a:lnTo>
                  <a:lnTo>
                    <a:pt x="399862" y="148542"/>
                  </a:lnTo>
                  <a:lnTo>
                    <a:pt x="399862" y="182113"/>
                  </a:lnTo>
                  <a:lnTo>
                    <a:pt x="360500" y="182113"/>
                  </a:lnTo>
                  <a:cubicBezTo>
                    <a:pt x="354072" y="175550"/>
                    <a:pt x="346319" y="170295"/>
                    <a:pt x="337690" y="166761"/>
                  </a:cubicBezTo>
                  <a:lnTo>
                    <a:pt x="317297" y="107959"/>
                  </a:lnTo>
                  <a:lnTo>
                    <a:pt x="289646" y="107959"/>
                  </a:lnTo>
                  <a:lnTo>
                    <a:pt x="263203" y="0"/>
                  </a:lnTo>
                  <a:lnTo>
                    <a:pt x="156584" y="0"/>
                  </a:lnTo>
                  <a:lnTo>
                    <a:pt x="156584" y="40376"/>
                  </a:lnTo>
                  <a:lnTo>
                    <a:pt x="170108" y="40376"/>
                  </a:lnTo>
                  <a:lnTo>
                    <a:pt x="170108" y="13558"/>
                  </a:lnTo>
                  <a:lnTo>
                    <a:pt x="197064" y="13558"/>
                  </a:lnTo>
                  <a:lnTo>
                    <a:pt x="197064" y="94725"/>
                  </a:lnTo>
                  <a:lnTo>
                    <a:pt x="272489" y="94725"/>
                  </a:lnTo>
                  <a:lnTo>
                    <a:pt x="277205" y="113981"/>
                  </a:lnTo>
                  <a:lnTo>
                    <a:pt x="267161" y="135030"/>
                  </a:lnTo>
                  <a:lnTo>
                    <a:pt x="180223" y="135030"/>
                  </a:lnTo>
                  <a:lnTo>
                    <a:pt x="170098" y="113566"/>
                  </a:lnTo>
                  <a:lnTo>
                    <a:pt x="170098" y="53898"/>
                  </a:lnTo>
                  <a:lnTo>
                    <a:pt x="156575" y="53898"/>
                  </a:lnTo>
                  <a:lnTo>
                    <a:pt x="156575" y="108301"/>
                  </a:lnTo>
                  <a:lnTo>
                    <a:pt x="136182" y="108256"/>
                  </a:lnTo>
                  <a:lnTo>
                    <a:pt x="136182" y="67483"/>
                  </a:lnTo>
                  <a:lnTo>
                    <a:pt x="122721" y="67483"/>
                  </a:lnTo>
                  <a:lnTo>
                    <a:pt x="122721" y="54142"/>
                  </a:lnTo>
                  <a:cubicBezTo>
                    <a:pt x="123010" y="40521"/>
                    <a:pt x="115626" y="29234"/>
                    <a:pt x="105718" y="20508"/>
                  </a:cubicBezTo>
                  <a:lnTo>
                    <a:pt x="96152" y="30073"/>
                  </a:lnTo>
                  <a:cubicBezTo>
                    <a:pt x="103401" y="36707"/>
                    <a:pt x="109387" y="43748"/>
                    <a:pt x="109189" y="54151"/>
                  </a:cubicBezTo>
                  <a:lnTo>
                    <a:pt x="109189" y="67492"/>
                  </a:lnTo>
                  <a:lnTo>
                    <a:pt x="95728" y="67492"/>
                  </a:lnTo>
                  <a:lnTo>
                    <a:pt x="95728" y="108166"/>
                  </a:lnTo>
                  <a:lnTo>
                    <a:pt x="82178" y="108130"/>
                  </a:lnTo>
                  <a:lnTo>
                    <a:pt x="82178" y="80969"/>
                  </a:lnTo>
                  <a:lnTo>
                    <a:pt x="13614" y="80969"/>
                  </a:lnTo>
                  <a:lnTo>
                    <a:pt x="13614" y="108103"/>
                  </a:lnTo>
                  <a:lnTo>
                    <a:pt x="0" y="108103"/>
                  </a:lnTo>
                  <a:lnTo>
                    <a:pt x="0" y="207201"/>
                  </a:lnTo>
                  <a:lnTo>
                    <a:pt x="24613" y="217035"/>
                  </a:lnTo>
                  <a:lnTo>
                    <a:pt x="29625" y="204478"/>
                  </a:lnTo>
                  <a:lnTo>
                    <a:pt x="13514" y="198042"/>
                  </a:lnTo>
                  <a:lnTo>
                    <a:pt x="13514" y="176560"/>
                  </a:lnTo>
                  <a:lnTo>
                    <a:pt x="40634" y="176560"/>
                  </a:lnTo>
                  <a:lnTo>
                    <a:pt x="40634" y="163038"/>
                  </a:lnTo>
                  <a:lnTo>
                    <a:pt x="13514" y="163038"/>
                  </a:lnTo>
                  <a:lnTo>
                    <a:pt x="13514" y="149471"/>
                  </a:lnTo>
                  <a:lnTo>
                    <a:pt x="40634" y="149471"/>
                  </a:lnTo>
                  <a:lnTo>
                    <a:pt x="40634" y="135949"/>
                  </a:lnTo>
                  <a:lnTo>
                    <a:pt x="13514" y="135949"/>
                  </a:lnTo>
                  <a:lnTo>
                    <a:pt x="13514" y="121832"/>
                  </a:lnTo>
                  <a:lnTo>
                    <a:pt x="159027" y="121832"/>
                  </a:lnTo>
                  <a:lnTo>
                    <a:pt x="171631" y="148552"/>
                  </a:lnTo>
                  <a:lnTo>
                    <a:pt x="275672" y="148552"/>
                  </a:lnTo>
                  <a:lnTo>
                    <a:pt x="288582" y="121481"/>
                  </a:lnTo>
                  <a:lnTo>
                    <a:pt x="307650" y="121481"/>
                  </a:lnTo>
                  <a:lnTo>
                    <a:pt x="321868" y="162452"/>
                  </a:lnTo>
                  <a:cubicBezTo>
                    <a:pt x="318686" y="161992"/>
                    <a:pt x="315431" y="161740"/>
                    <a:pt x="312122" y="161740"/>
                  </a:cubicBezTo>
                  <a:cubicBezTo>
                    <a:pt x="276988" y="161740"/>
                    <a:pt x="248021" y="188621"/>
                    <a:pt x="244694" y="222895"/>
                  </a:cubicBezTo>
                  <a:lnTo>
                    <a:pt x="203772" y="222895"/>
                  </a:lnTo>
                  <a:cubicBezTo>
                    <a:pt x="200454" y="188621"/>
                    <a:pt x="171487" y="161740"/>
                    <a:pt x="136353" y="161740"/>
                  </a:cubicBezTo>
                  <a:cubicBezTo>
                    <a:pt x="102229" y="161740"/>
                    <a:pt x="73937" y="187098"/>
                    <a:pt x="69285" y="219947"/>
                  </a:cubicBezTo>
                  <a:lnTo>
                    <a:pt x="43158" y="209869"/>
                  </a:lnTo>
                  <a:lnTo>
                    <a:pt x="38145" y="222426"/>
                  </a:lnTo>
                  <a:lnTo>
                    <a:pt x="68798" y="234307"/>
                  </a:lnTo>
                  <a:cubicBezTo>
                    <a:pt x="71287" y="269410"/>
                    <a:pt x="100624" y="297220"/>
                    <a:pt x="136353" y="297220"/>
                  </a:cubicBezTo>
                  <a:cubicBezTo>
                    <a:pt x="171370" y="297220"/>
                    <a:pt x="200265" y="270519"/>
                    <a:pt x="203745" y="236417"/>
                  </a:cubicBezTo>
                  <a:lnTo>
                    <a:pt x="244730" y="236417"/>
                  </a:lnTo>
                  <a:cubicBezTo>
                    <a:pt x="248219" y="270528"/>
                    <a:pt x="277114" y="297220"/>
                    <a:pt x="312131" y="297220"/>
                  </a:cubicBezTo>
                  <a:cubicBezTo>
                    <a:pt x="335130" y="297220"/>
                    <a:pt x="355478" y="285691"/>
                    <a:pt x="367731" y="268121"/>
                  </a:cubicBezTo>
                  <a:cubicBezTo>
                    <a:pt x="378297" y="285907"/>
                    <a:pt x="397500" y="297220"/>
                    <a:pt x="418985" y="297220"/>
                  </a:cubicBezTo>
                  <a:lnTo>
                    <a:pt x="461611" y="297220"/>
                  </a:lnTo>
                  <a:lnTo>
                    <a:pt x="461611" y="256646"/>
                  </a:lnTo>
                  <a:lnTo>
                    <a:pt x="455110" y="256646"/>
                  </a:lnTo>
                  <a:close/>
                  <a:moveTo>
                    <a:pt x="109261" y="81005"/>
                  </a:moveTo>
                  <a:lnTo>
                    <a:pt x="122649" y="81005"/>
                  </a:lnTo>
                  <a:lnTo>
                    <a:pt x="122649" y="108220"/>
                  </a:lnTo>
                  <a:lnTo>
                    <a:pt x="109261" y="108184"/>
                  </a:lnTo>
                  <a:lnTo>
                    <a:pt x="109261" y="81005"/>
                  </a:lnTo>
                  <a:close/>
                  <a:moveTo>
                    <a:pt x="27137" y="94491"/>
                  </a:moveTo>
                  <a:lnTo>
                    <a:pt x="68654" y="94491"/>
                  </a:lnTo>
                  <a:lnTo>
                    <a:pt x="68654" y="108103"/>
                  </a:lnTo>
                  <a:lnTo>
                    <a:pt x="27137" y="108103"/>
                  </a:lnTo>
                  <a:lnTo>
                    <a:pt x="27137" y="94491"/>
                  </a:lnTo>
                  <a:close/>
                  <a:moveTo>
                    <a:pt x="210570" y="81213"/>
                  </a:moveTo>
                  <a:lnTo>
                    <a:pt x="210570" y="13567"/>
                  </a:lnTo>
                  <a:lnTo>
                    <a:pt x="252592" y="13567"/>
                  </a:lnTo>
                  <a:lnTo>
                    <a:pt x="269162" y="81213"/>
                  </a:lnTo>
                  <a:lnTo>
                    <a:pt x="210570" y="81213"/>
                  </a:lnTo>
                  <a:close/>
                  <a:moveTo>
                    <a:pt x="82538" y="236065"/>
                  </a:moveTo>
                  <a:lnTo>
                    <a:pt x="96477" y="236065"/>
                  </a:lnTo>
                  <a:lnTo>
                    <a:pt x="96477" y="222543"/>
                  </a:lnTo>
                  <a:lnTo>
                    <a:pt x="82583" y="222543"/>
                  </a:lnTo>
                  <a:cubicBezTo>
                    <a:pt x="83855" y="212645"/>
                    <a:pt x="87794" y="203577"/>
                    <a:pt x="93673" y="196085"/>
                  </a:cubicBezTo>
                  <a:lnTo>
                    <a:pt x="103310" y="205722"/>
                  </a:lnTo>
                  <a:lnTo>
                    <a:pt x="112867" y="196158"/>
                  </a:lnTo>
                  <a:lnTo>
                    <a:pt x="103265" y="186557"/>
                  </a:lnTo>
                  <a:cubicBezTo>
                    <a:pt x="110739" y="180779"/>
                    <a:pt x="119764" y="176920"/>
                    <a:pt x="129591" y="175685"/>
                  </a:cubicBezTo>
                  <a:lnTo>
                    <a:pt x="129591" y="189081"/>
                  </a:lnTo>
                  <a:lnTo>
                    <a:pt x="143115" y="189081"/>
                  </a:lnTo>
                  <a:lnTo>
                    <a:pt x="143115" y="175685"/>
                  </a:lnTo>
                  <a:cubicBezTo>
                    <a:pt x="152906" y="176912"/>
                    <a:pt x="161894" y="180752"/>
                    <a:pt x="169359" y="186494"/>
                  </a:cubicBezTo>
                  <a:lnTo>
                    <a:pt x="159938" y="195914"/>
                  </a:lnTo>
                  <a:lnTo>
                    <a:pt x="169503" y="205479"/>
                  </a:lnTo>
                  <a:lnTo>
                    <a:pt x="178970" y="196013"/>
                  </a:lnTo>
                  <a:cubicBezTo>
                    <a:pt x="184812" y="203432"/>
                    <a:pt x="188752" y="212402"/>
                    <a:pt x="190077" y="222201"/>
                  </a:cubicBezTo>
                  <a:lnTo>
                    <a:pt x="176572" y="222201"/>
                  </a:lnTo>
                  <a:lnTo>
                    <a:pt x="176572" y="235723"/>
                  </a:lnTo>
                  <a:lnTo>
                    <a:pt x="190212" y="235723"/>
                  </a:lnTo>
                  <a:cubicBezTo>
                    <a:pt x="189067" y="245630"/>
                    <a:pt x="185254" y="254735"/>
                    <a:pt x="179493" y="262289"/>
                  </a:cubicBezTo>
                  <a:lnTo>
                    <a:pt x="169747" y="252544"/>
                  </a:lnTo>
                  <a:lnTo>
                    <a:pt x="160181" y="262108"/>
                  </a:lnTo>
                  <a:lnTo>
                    <a:pt x="170017" y="271943"/>
                  </a:lnTo>
                  <a:cubicBezTo>
                    <a:pt x="162516" y="277902"/>
                    <a:pt x="153410" y="281914"/>
                    <a:pt x="143457" y="283221"/>
                  </a:cubicBezTo>
                  <a:lnTo>
                    <a:pt x="143457" y="269176"/>
                  </a:lnTo>
                  <a:lnTo>
                    <a:pt x="129934" y="269176"/>
                  </a:lnTo>
                  <a:lnTo>
                    <a:pt x="129934" y="283311"/>
                  </a:lnTo>
                  <a:cubicBezTo>
                    <a:pt x="119917" y="282121"/>
                    <a:pt x="110739" y="278200"/>
                    <a:pt x="103148" y="272313"/>
                  </a:cubicBezTo>
                  <a:lnTo>
                    <a:pt x="113110" y="262352"/>
                  </a:lnTo>
                  <a:lnTo>
                    <a:pt x="103545" y="252787"/>
                  </a:lnTo>
                  <a:lnTo>
                    <a:pt x="93583" y="262758"/>
                  </a:lnTo>
                  <a:cubicBezTo>
                    <a:pt x="87695" y="255194"/>
                    <a:pt x="83756" y="246044"/>
                    <a:pt x="82538" y="236065"/>
                  </a:cubicBezTo>
                  <a:lnTo>
                    <a:pt x="82538" y="236065"/>
                  </a:lnTo>
                  <a:close/>
                  <a:moveTo>
                    <a:pt x="258317" y="236065"/>
                  </a:moveTo>
                  <a:lnTo>
                    <a:pt x="272255" y="236065"/>
                  </a:lnTo>
                  <a:lnTo>
                    <a:pt x="272255" y="222543"/>
                  </a:lnTo>
                  <a:lnTo>
                    <a:pt x="258362" y="222543"/>
                  </a:lnTo>
                  <a:cubicBezTo>
                    <a:pt x="259633" y="212645"/>
                    <a:pt x="263573" y="203577"/>
                    <a:pt x="269451" y="196085"/>
                  </a:cubicBezTo>
                  <a:lnTo>
                    <a:pt x="279089" y="205722"/>
                  </a:lnTo>
                  <a:lnTo>
                    <a:pt x="288645" y="196158"/>
                  </a:lnTo>
                  <a:lnTo>
                    <a:pt x="279044" y="186557"/>
                  </a:lnTo>
                  <a:cubicBezTo>
                    <a:pt x="286518" y="180779"/>
                    <a:pt x="295542" y="176920"/>
                    <a:pt x="305369" y="175685"/>
                  </a:cubicBezTo>
                  <a:lnTo>
                    <a:pt x="305369" y="189081"/>
                  </a:lnTo>
                  <a:lnTo>
                    <a:pt x="318893" y="189081"/>
                  </a:lnTo>
                  <a:lnTo>
                    <a:pt x="318893" y="175685"/>
                  </a:lnTo>
                  <a:cubicBezTo>
                    <a:pt x="328684" y="176912"/>
                    <a:pt x="337672" y="180752"/>
                    <a:pt x="345137" y="186494"/>
                  </a:cubicBezTo>
                  <a:lnTo>
                    <a:pt x="335716" y="195914"/>
                  </a:lnTo>
                  <a:lnTo>
                    <a:pt x="345282" y="205479"/>
                  </a:lnTo>
                  <a:lnTo>
                    <a:pt x="354748" y="196013"/>
                  </a:lnTo>
                  <a:cubicBezTo>
                    <a:pt x="360590" y="203432"/>
                    <a:pt x="364530" y="212402"/>
                    <a:pt x="365855" y="222201"/>
                  </a:cubicBezTo>
                  <a:lnTo>
                    <a:pt x="352350" y="222201"/>
                  </a:lnTo>
                  <a:lnTo>
                    <a:pt x="352350" y="235723"/>
                  </a:lnTo>
                  <a:lnTo>
                    <a:pt x="365991" y="235723"/>
                  </a:lnTo>
                  <a:cubicBezTo>
                    <a:pt x="364846" y="245630"/>
                    <a:pt x="361032" y="254735"/>
                    <a:pt x="355271" y="262289"/>
                  </a:cubicBezTo>
                  <a:lnTo>
                    <a:pt x="345525" y="252544"/>
                  </a:lnTo>
                  <a:lnTo>
                    <a:pt x="335960" y="262108"/>
                  </a:lnTo>
                  <a:lnTo>
                    <a:pt x="345796" y="271943"/>
                  </a:lnTo>
                  <a:cubicBezTo>
                    <a:pt x="338295" y="277902"/>
                    <a:pt x="329189" y="281914"/>
                    <a:pt x="319235" y="283221"/>
                  </a:cubicBezTo>
                  <a:lnTo>
                    <a:pt x="319235" y="269176"/>
                  </a:lnTo>
                  <a:lnTo>
                    <a:pt x="305712" y="269176"/>
                  </a:lnTo>
                  <a:lnTo>
                    <a:pt x="305712" y="283311"/>
                  </a:lnTo>
                  <a:cubicBezTo>
                    <a:pt x="295696" y="282121"/>
                    <a:pt x="286518" y="278200"/>
                    <a:pt x="278926" y="272313"/>
                  </a:cubicBezTo>
                  <a:lnTo>
                    <a:pt x="288889" y="262352"/>
                  </a:lnTo>
                  <a:lnTo>
                    <a:pt x="279323" y="252787"/>
                  </a:lnTo>
                  <a:lnTo>
                    <a:pt x="269361" y="262758"/>
                  </a:lnTo>
                  <a:cubicBezTo>
                    <a:pt x="263465" y="255194"/>
                    <a:pt x="259534" y="246044"/>
                    <a:pt x="258317" y="236065"/>
                  </a:cubicBezTo>
                  <a:lnTo>
                    <a:pt x="258317" y="236065"/>
                  </a:lnTo>
                  <a:close/>
                  <a:moveTo>
                    <a:pt x="448349" y="283221"/>
                  </a:moveTo>
                  <a:lnTo>
                    <a:pt x="418994" y="283221"/>
                  </a:lnTo>
                  <a:cubicBezTo>
                    <a:pt x="399358" y="283221"/>
                    <a:pt x="382192" y="271484"/>
                    <a:pt x="375583" y="253211"/>
                  </a:cubicBezTo>
                  <a:cubicBezTo>
                    <a:pt x="378351" y="245819"/>
                    <a:pt x="379884" y="237832"/>
                    <a:pt x="379884" y="229485"/>
                  </a:cubicBezTo>
                  <a:cubicBezTo>
                    <a:pt x="379884" y="217162"/>
                    <a:pt x="376557" y="205605"/>
                    <a:pt x="370778" y="195635"/>
                  </a:cubicBezTo>
                  <a:lnTo>
                    <a:pt x="400566" y="195635"/>
                  </a:lnTo>
                  <a:lnTo>
                    <a:pt x="403703" y="224067"/>
                  </a:lnTo>
                  <a:cubicBezTo>
                    <a:pt x="406318" y="248073"/>
                    <a:pt x="424980" y="266688"/>
                    <a:pt x="448340" y="269726"/>
                  </a:cubicBezTo>
                  <a:lnTo>
                    <a:pt x="448340" y="28322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2" name="Google Shape;1112;p68"/>
            <p:cNvSpPr/>
            <p:nvPr/>
          </p:nvSpPr>
          <p:spPr>
            <a:xfrm>
              <a:off x="2819406" y="2047304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13" name="Google Shape;1113;p68"/>
          <p:cNvGrpSpPr/>
          <p:nvPr/>
        </p:nvGrpSpPr>
        <p:grpSpPr>
          <a:xfrm>
            <a:off x="3293852" y="1952410"/>
            <a:ext cx="406201" cy="332941"/>
            <a:chOff x="3293852" y="1952410"/>
            <a:chExt cx="406201" cy="332941"/>
          </a:xfrm>
        </p:grpSpPr>
        <p:sp>
          <p:nvSpPr>
            <p:cNvPr id="1114" name="Google Shape;1114;p68"/>
            <p:cNvSpPr/>
            <p:nvPr/>
          </p:nvSpPr>
          <p:spPr>
            <a:xfrm>
              <a:off x="3317956" y="2214055"/>
              <a:ext cx="261965" cy="46946"/>
            </a:xfrm>
            <a:custGeom>
              <a:avLst/>
              <a:gdLst/>
              <a:ahLst/>
              <a:cxnLst/>
              <a:rect l="l" t="t" r="r" b="b"/>
              <a:pathLst>
                <a:path w="297688" h="53348" extrusionOk="0">
                  <a:moveTo>
                    <a:pt x="297688" y="26674"/>
                  </a:moveTo>
                  <a:cubicBezTo>
                    <a:pt x="297688" y="11971"/>
                    <a:pt x="285724" y="0"/>
                    <a:pt x="271011" y="0"/>
                  </a:cubicBezTo>
                  <a:lnTo>
                    <a:pt x="26677" y="0"/>
                  </a:lnTo>
                  <a:cubicBezTo>
                    <a:pt x="11964" y="0"/>
                    <a:pt x="0" y="11962"/>
                    <a:pt x="0" y="26674"/>
                  </a:cubicBezTo>
                  <a:cubicBezTo>
                    <a:pt x="0" y="41386"/>
                    <a:pt x="11964" y="53348"/>
                    <a:pt x="26677" y="53348"/>
                  </a:cubicBezTo>
                  <a:lnTo>
                    <a:pt x="271011" y="53348"/>
                  </a:lnTo>
                  <a:cubicBezTo>
                    <a:pt x="285724" y="53348"/>
                    <a:pt x="297688" y="41386"/>
                    <a:pt x="297688" y="26674"/>
                  </a:cubicBezTo>
                  <a:close/>
                  <a:moveTo>
                    <a:pt x="284165" y="26674"/>
                  </a:moveTo>
                  <a:cubicBezTo>
                    <a:pt x="284165" y="33922"/>
                    <a:pt x="278268" y="39827"/>
                    <a:pt x="271011" y="39827"/>
                  </a:cubicBezTo>
                  <a:cubicBezTo>
                    <a:pt x="263753" y="39827"/>
                    <a:pt x="257857" y="33931"/>
                    <a:pt x="257857" y="26674"/>
                  </a:cubicBezTo>
                  <a:cubicBezTo>
                    <a:pt x="257857" y="19427"/>
                    <a:pt x="263753" y="13522"/>
                    <a:pt x="271011" y="13522"/>
                  </a:cubicBezTo>
                  <a:cubicBezTo>
                    <a:pt x="278268" y="13522"/>
                    <a:pt x="284165" y="19427"/>
                    <a:pt x="284165" y="26674"/>
                  </a:cubicBezTo>
                  <a:close/>
                  <a:moveTo>
                    <a:pt x="95557" y="26674"/>
                  </a:moveTo>
                  <a:cubicBezTo>
                    <a:pt x="95557" y="19427"/>
                    <a:pt x="101462" y="13522"/>
                    <a:pt x="108711" y="13522"/>
                  </a:cubicBezTo>
                  <a:cubicBezTo>
                    <a:pt x="115960" y="13522"/>
                    <a:pt x="121865" y="19417"/>
                    <a:pt x="121865" y="26674"/>
                  </a:cubicBezTo>
                  <a:cubicBezTo>
                    <a:pt x="121865" y="33922"/>
                    <a:pt x="115969" y="39827"/>
                    <a:pt x="108711" y="39827"/>
                  </a:cubicBezTo>
                  <a:cubicBezTo>
                    <a:pt x="101453" y="39827"/>
                    <a:pt x="95557" y="33931"/>
                    <a:pt x="95557" y="26674"/>
                  </a:cubicBezTo>
                  <a:close/>
                  <a:moveTo>
                    <a:pt x="85523" y="39827"/>
                  </a:moveTo>
                  <a:lnTo>
                    <a:pt x="49875" y="39827"/>
                  </a:lnTo>
                  <a:cubicBezTo>
                    <a:pt x="52083" y="35941"/>
                    <a:pt x="53355" y="31452"/>
                    <a:pt x="53355" y="26674"/>
                  </a:cubicBezTo>
                  <a:cubicBezTo>
                    <a:pt x="53355" y="21896"/>
                    <a:pt x="52083" y="17407"/>
                    <a:pt x="49875" y="13522"/>
                  </a:cubicBezTo>
                  <a:lnTo>
                    <a:pt x="85523" y="13522"/>
                  </a:lnTo>
                  <a:cubicBezTo>
                    <a:pt x="83314" y="17407"/>
                    <a:pt x="82043" y="21896"/>
                    <a:pt x="82043" y="26674"/>
                  </a:cubicBezTo>
                  <a:cubicBezTo>
                    <a:pt x="82043" y="31452"/>
                    <a:pt x="83314" y="35941"/>
                    <a:pt x="85523" y="39827"/>
                  </a:cubicBezTo>
                  <a:close/>
                  <a:moveTo>
                    <a:pt x="131908" y="13522"/>
                  </a:moveTo>
                  <a:lnTo>
                    <a:pt x="166655" y="13522"/>
                  </a:lnTo>
                  <a:cubicBezTo>
                    <a:pt x="164446" y="17407"/>
                    <a:pt x="163174" y="21896"/>
                    <a:pt x="163174" y="26674"/>
                  </a:cubicBezTo>
                  <a:cubicBezTo>
                    <a:pt x="163174" y="31452"/>
                    <a:pt x="164446" y="35941"/>
                    <a:pt x="166655" y="39827"/>
                  </a:cubicBezTo>
                  <a:lnTo>
                    <a:pt x="131908" y="39827"/>
                  </a:lnTo>
                  <a:cubicBezTo>
                    <a:pt x="134117" y="35941"/>
                    <a:pt x="135388" y="31452"/>
                    <a:pt x="135388" y="26674"/>
                  </a:cubicBezTo>
                  <a:cubicBezTo>
                    <a:pt x="135388" y="21896"/>
                    <a:pt x="134117" y="17407"/>
                    <a:pt x="131908" y="13522"/>
                  </a:cubicBezTo>
                  <a:close/>
                  <a:moveTo>
                    <a:pt x="176698" y="26674"/>
                  </a:moveTo>
                  <a:cubicBezTo>
                    <a:pt x="176698" y="19427"/>
                    <a:pt x="182603" y="13522"/>
                    <a:pt x="189852" y="13522"/>
                  </a:cubicBezTo>
                  <a:cubicBezTo>
                    <a:pt x="197100" y="13522"/>
                    <a:pt x="203006" y="19417"/>
                    <a:pt x="203006" y="26674"/>
                  </a:cubicBezTo>
                  <a:cubicBezTo>
                    <a:pt x="203006" y="33922"/>
                    <a:pt x="197109" y="39827"/>
                    <a:pt x="189852" y="39827"/>
                  </a:cubicBezTo>
                  <a:cubicBezTo>
                    <a:pt x="182594" y="39827"/>
                    <a:pt x="176698" y="33931"/>
                    <a:pt x="176698" y="26674"/>
                  </a:cubicBezTo>
                  <a:close/>
                  <a:moveTo>
                    <a:pt x="213040" y="13522"/>
                  </a:moveTo>
                  <a:lnTo>
                    <a:pt x="247823" y="13522"/>
                  </a:lnTo>
                  <a:cubicBezTo>
                    <a:pt x="245614" y="17407"/>
                    <a:pt x="244342" y="21896"/>
                    <a:pt x="244342" y="26674"/>
                  </a:cubicBezTo>
                  <a:cubicBezTo>
                    <a:pt x="244342" y="31452"/>
                    <a:pt x="245614" y="35941"/>
                    <a:pt x="247823" y="39827"/>
                  </a:cubicBezTo>
                  <a:lnTo>
                    <a:pt x="213040" y="39827"/>
                  </a:lnTo>
                  <a:cubicBezTo>
                    <a:pt x="215249" y="35941"/>
                    <a:pt x="216520" y="31452"/>
                    <a:pt x="216520" y="26674"/>
                  </a:cubicBezTo>
                  <a:cubicBezTo>
                    <a:pt x="216520" y="21896"/>
                    <a:pt x="215249" y="17407"/>
                    <a:pt x="213040" y="13522"/>
                  </a:cubicBezTo>
                  <a:close/>
                  <a:moveTo>
                    <a:pt x="13523" y="26674"/>
                  </a:moveTo>
                  <a:cubicBezTo>
                    <a:pt x="13523" y="19427"/>
                    <a:pt x="19420" y="13522"/>
                    <a:pt x="26677" y="13522"/>
                  </a:cubicBezTo>
                  <a:cubicBezTo>
                    <a:pt x="33926" y="13522"/>
                    <a:pt x="39831" y="19417"/>
                    <a:pt x="39831" y="26674"/>
                  </a:cubicBezTo>
                  <a:cubicBezTo>
                    <a:pt x="39831" y="33922"/>
                    <a:pt x="33935" y="39827"/>
                    <a:pt x="26677" y="39827"/>
                  </a:cubicBezTo>
                  <a:cubicBezTo>
                    <a:pt x="19429" y="39827"/>
                    <a:pt x="13523" y="33931"/>
                    <a:pt x="13523" y="266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5" name="Google Shape;1115;p68"/>
            <p:cNvSpPr/>
            <p:nvPr/>
          </p:nvSpPr>
          <p:spPr>
            <a:xfrm>
              <a:off x="3461073" y="1999790"/>
              <a:ext cx="95411" cy="154714"/>
            </a:xfrm>
            <a:custGeom>
              <a:avLst/>
              <a:gdLst/>
              <a:ahLst/>
              <a:cxnLst/>
              <a:rect l="l" t="t" r="r" b="b"/>
              <a:pathLst>
                <a:path w="108422" h="175811" extrusionOk="0">
                  <a:moveTo>
                    <a:pt x="79554" y="0"/>
                  </a:moveTo>
                  <a:lnTo>
                    <a:pt x="0" y="0"/>
                  </a:lnTo>
                  <a:lnTo>
                    <a:pt x="0" y="175812"/>
                  </a:lnTo>
                  <a:lnTo>
                    <a:pt x="108422" y="175812"/>
                  </a:lnTo>
                  <a:lnTo>
                    <a:pt x="108422" y="90786"/>
                  </a:lnTo>
                  <a:lnTo>
                    <a:pt x="79554" y="0"/>
                  </a:lnTo>
                  <a:close/>
                  <a:moveTo>
                    <a:pt x="69664" y="13513"/>
                  </a:moveTo>
                  <a:lnTo>
                    <a:pt x="91166" y="81158"/>
                  </a:lnTo>
                  <a:lnTo>
                    <a:pt x="13514" y="81158"/>
                  </a:lnTo>
                  <a:lnTo>
                    <a:pt x="13514" y="13513"/>
                  </a:lnTo>
                  <a:lnTo>
                    <a:pt x="69664" y="13513"/>
                  </a:lnTo>
                  <a:close/>
                  <a:moveTo>
                    <a:pt x="13523" y="162290"/>
                  </a:moveTo>
                  <a:lnTo>
                    <a:pt x="13523" y="94680"/>
                  </a:lnTo>
                  <a:lnTo>
                    <a:pt x="94899" y="94680"/>
                  </a:lnTo>
                  <a:lnTo>
                    <a:pt x="94899" y="162290"/>
                  </a:lnTo>
                  <a:lnTo>
                    <a:pt x="13523" y="16229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6" name="Google Shape;1116;p68"/>
            <p:cNvSpPr/>
            <p:nvPr/>
          </p:nvSpPr>
          <p:spPr>
            <a:xfrm>
              <a:off x="3317640" y="2142477"/>
              <a:ext cx="35694" cy="11898"/>
            </a:xfrm>
            <a:custGeom>
              <a:avLst/>
              <a:gdLst/>
              <a:ahLst/>
              <a:cxnLst/>
              <a:rect l="l" t="t" r="r" b="b"/>
              <a:pathLst>
                <a:path w="40561" h="13521" extrusionOk="0">
                  <a:moveTo>
                    <a:pt x="0" y="0"/>
                  </a:moveTo>
                  <a:lnTo>
                    <a:pt x="40561" y="0"/>
                  </a:lnTo>
                  <a:lnTo>
                    <a:pt x="40561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7" name="Google Shape;1117;p68"/>
            <p:cNvSpPr/>
            <p:nvPr/>
          </p:nvSpPr>
          <p:spPr>
            <a:xfrm>
              <a:off x="3317640" y="2118803"/>
              <a:ext cx="35694" cy="11898"/>
            </a:xfrm>
            <a:custGeom>
              <a:avLst/>
              <a:gdLst/>
              <a:ahLst/>
              <a:cxnLst/>
              <a:rect l="l" t="t" r="r" b="b"/>
              <a:pathLst>
                <a:path w="40561" h="13521" extrusionOk="0">
                  <a:moveTo>
                    <a:pt x="0" y="0"/>
                  </a:moveTo>
                  <a:lnTo>
                    <a:pt x="40561" y="0"/>
                  </a:lnTo>
                  <a:lnTo>
                    <a:pt x="40561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8" name="Google Shape;1118;p68"/>
            <p:cNvSpPr/>
            <p:nvPr/>
          </p:nvSpPr>
          <p:spPr>
            <a:xfrm>
              <a:off x="3341412" y="2095129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9" name="Google Shape;1119;p68"/>
            <p:cNvSpPr/>
            <p:nvPr/>
          </p:nvSpPr>
          <p:spPr>
            <a:xfrm>
              <a:off x="3485051" y="2023552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0" name="Google Shape;1120;p68"/>
            <p:cNvSpPr/>
            <p:nvPr/>
          </p:nvSpPr>
          <p:spPr>
            <a:xfrm>
              <a:off x="3293852" y="1952410"/>
              <a:ext cx="406201" cy="332941"/>
            </a:xfrm>
            <a:custGeom>
              <a:avLst/>
              <a:gdLst/>
              <a:ahLst/>
              <a:cxnLst/>
              <a:rect l="l" t="t" r="r" b="b"/>
              <a:pathLst>
                <a:path w="461592" h="378342" extrusionOk="0">
                  <a:moveTo>
                    <a:pt x="406850" y="276694"/>
                  </a:moveTo>
                  <a:lnTo>
                    <a:pt x="406850" y="94707"/>
                  </a:lnTo>
                  <a:cubicBezTo>
                    <a:pt x="406850" y="75921"/>
                    <a:pt x="391568" y="60641"/>
                    <a:pt x="372779" y="60641"/>
                  </a:cubicBezTo>
                  <a:lnTo>
                    <a:pt x="366018" y="60641"/>
                  </a:lnTo>
                  <a:lnTo>
                    <a:pt x="366018" y="109122"/>
                  </a:lnTo>
                  <a:cubicBezTo>
                    <a:pt x="363899" y="108373"/>
                    <a:pt x="361627" y="107959"/>
                    <a:pt x="359256" y="107959"/>
                  </a:cubicBezTo>
                  <a:cubicBezTo>
                    <a:pt x="348068" y="107959"/>
                    <a:pt x="338971" y="117055"/>
                    <a:pt x="338971" y="128242"/>
                  </a:cubicBezTo>
                  <a:lnTo>
                    <a:pt x="338971" y="135048"/>
                  </a:lnTo>
                  <a:lnTo>
                    <a:pt x="324158" y="135048"/>
                  </a:lnTo>
                  <a:lnTo>
                    <a:pt x="289844" y="26891"/>
                  </a:lnTo>
                  <a:lnTo>
                    <a:pt x="271516" y="26891"/>
                  </a:lnTo>
                  <a:lnTo>
                    <a:pt x="271516" y="20310"/>
                  </a:lnTo>
                  <a:cubicBezTo>
                    <a:pt x="271516" y="9114"/>
                    <a:pt x="262401" y="0"/>
                    <a:pt x="251203" y="0"/>
                  </a:cubicBezTo>
                  <a:cubicBezTo>
                    <a:pt x="240006" y="0"/>
                    <a:pt x="230891" y="9114"/>
                    <a:pt x="230891" y="20310"/>
                  </a:cubicBezTo>
                  <a:lnTo>
                    <a:pt x="230891" y="26891"/>
                  </a:lnTo>
                  <a:lnTo>
                    <a:pt x="165194" y="26891"/>
                  </a:lnTo>
                  <a:lnTo>
                    <a:pt x="148813" y="78968"/>
                  </a:lnTo>
                  <a:lnTo>
                    <a:pt x="161714" y="83024"/>
                  </a:lnTo>
                  <a:lnTo>
                    <a:pt x="175120" y="40412"/>
                  </a:lnTo>
                  <a:lnTo>
                    <a:pt x="279954" y="40412"/>
                  </a:lnTo>
                  <a:lnTo>
                    <a:pt x="314277" y="148570"/>
                  </a:lnTo>
                  <a:lnTo>
                    <a:pt x="338989" y="148570"/>
                  </a:lnTo>
                  <a:lnTo>
                    <a:pt x="338989" y="243223"/>
                  </a:lnTo>
                  <a:lnTo>
                    <a:pt x="13578" y="243223"/>
                  </a:lnTo>
                  <a:lnTo>
                    <a:pt x="13578" y="178489"/>
                  </a:lnTo>
                  <a:lnTo>
                    <a:pt x="43519" y="148552"/>
                  </a:lnTo>
                  <a:lnTo>
                    <a:pt x="141104" y="148552"/>
                  </a:lnTo>
                  <a:lnTo>
                    <a:pt x="157467" y="96546"/>
                  </a:lnTo>
                  <a:lnTo>
                    <a:pt x="144566" y="92490"/>
                  </a:lnTo>
                  <a:lnTo>
                    <a:pt x="131187" y="135030"/>
                  </a:lnTo>
                  <a:lnTo>
                    <a:pt x="74397" y="135030"/>
                  </a:lnTo>
                  <a:lnTo>
                    <a:pt x="74397" y="94590"/>
                  </a:lnTo>
                  <a:lnTo>
                    <a:pt x="60937" y="94590"/>
                  </a:lnTo>
                  <a:lnTo>
                    <a:pt x="60937" y="81249"/>
                  </a:lnTo>
                  <a:cubicBezTo>
                    <a:pt x="61225" y="67628"/>
                    <a:pt x="53841" y="56341"/>
                    <a:pt x="43933" y="47606"/>
                  </a:cubicBezTo>
                  <a:lnTo>
                    <a:pt x="34377" y="57171"/>
                  </a:lnTo>
                  <a:cubicBezTo>
                    <a:pt x="41625" y="63805"/>
                    <a:pt x="47612" y="70846"/>
                    <a:pt x="47422" y="81249"/>
                  </a:cubicBezTo>
                  <a:lnTo>
                    <a:pt x="47422" y="94590"/>
                  </a:lnTo>
                  <a:lnTo>
                    <a:pt x="33962" y="94590"/>
                  </a:lnTo>
                  <a:lnTo>
                    <a:pt x="33962" y="138996"/>
                  </a:lnTo>
                  <a:lnTo>
                    <a:pt x="0" y="172891"/>
                  </a:lnTo>
                  <a:lnTo>
                    <a:pt x="0" y="256754"/>
                  </a:lnTo>
                  <a:lnTo>
                    <a:pt x="67266" y="256754"/>
                  </a:lnTo>
                  <a:lnTo>
                    <a:pt x="67266" y="270240"/>
                  </a:lnTo>
                  <a:lnTo>
                    <a:pt x="54076" y="270240"/>
                  </a:lnTo>
                  <a:cubicBezTo>
                    <a:pt x="24270" y="270240"/>
                    <a:pt x="0" y="294489"/>
                    <a:pt x="0" y="324291"/>
                  </a:cubicBezTo>
                  <a:cubicBezTo>
                    <a:pt x="0" y="354094"/>
                    <a:pt x="24270" y="378343"/>
                    <a:pt x="54076" y="378343"/>
                  </a:cubicBezTo>
                  <a:lnTo>
                    <a:pt x="257595" y="378343"/>
                  </a:lnTo>
                  <a:lnTo>
                    <a:pt x="257595" y="364821"/>
                  </a:lnTo>
                  <a:lnTo>
                    <a:pt x="54067" y="364821"/>
                  </a:lnTo>
                  <a:cubicBezTo>
                    <a:pt x="31717" y="364821"/>
                    <a:pt x="13533" y="346638"/>
                    <a:pt x="13533" y="324291"/>
                  </a:cubicBezTo>
                  <a:cubicBezTo>
                    <a:pt x="13533" y="301944"/>
                    <a:pt x="31717" y="283762"/>
                    <a:pt x="54067" y="283762"/>
                  </a:cubicBezTo>
                  <a:lnTo>
                    <a:pt x="298436" y="283762"/>
                  </a:lnTo>
                  <a:cubicBezTo>
                    <a:pt x="320786" y="283762"/>
                    <a:pt x="338971" y="301944"/>
                    <a:pt x="338971" y="324291"/>
                  </a:cubicBezTo>
                  <a:cubicBezTo>
                    <a:pt x="338971" y="346638"/>
                    <a:pt x="320786" y="364821"/>
                    <a:pt x="298436" y="364821"/>
                  </a:cubicBezTo>
                  <a:lnTo>
                    <a:pt x="272084" y="364821"/>
                  </a:lnTo>
                  <a:lnTo>
                    <a:pt x="272084" y="378343"/>
                  </a:lnTo>
                  <a:lnTo>
                    <a:pt x="298436" y="378343"/>
                  </a:lnTo>
                  <a:cubicBezTo>
                    <a:pt x="328242" y="378343"/>
                    <a:pt x="352494" y="354094"/>
                    <a:pt x="352494" y="324291"/>
                  </a:cubicBezTo>
                  <a:cubicBezTo>
                    <a:pt x="352494" y="294489"/>
                    <a:pt x="328242" y="270240"/>
                    <a:pt x="298436" y="270240"/>
                  </a:cubicBezTo>
                  <a:lnTo>
                    <a:pt x="285282" y="270240"/>
                  </a:lnTo>
                  <a:lnTo>
                    <a:pt x="285282" y="256763"/>
                  </a:lnTo>
                  <a:lnTo>
                    <a:pt x="340035" y="256763"/>
                  </a:lnTo>
                  <a:cubicBezTo>
                    <a:pt x="342730" y="264795"/>
                    <a:pt x="350331" y="270600"/>
                    <a:pt x="359265" y="270600"/>
                  </a:cubicBezTo>
                  <a:cubicBezTo>
                    <a:pt x="361636" y="270600"/>
                    <a:pt x="363908" y="270186"/>
                    <a:pt x="366027" y="269437"/>
                  </a:cubicBezTo>
                  <a:lnTo>
                    <a:pt x="366027" y="317548"/>
                  </a:lnTo>
                  <a:lnTo>
                    <a:pt x="461593" y="317548"/>
                  </a:lnTo>
                  <a:lnTo>
                    <a:pt x="461593" y="276721"/>
                  </a:lnTo>
                  <a:lnTo>
                    <a:pt x="406850" y="276694"/>
                  </a:lnTo>
                  <a:close/>
                  <a:moveTo>
                    <a:pt x="244415" y="20301"/>
                  </a:moveTo>
                  <a:cubicBezTo>
                    <a:pt x="244415" y="16560"/>
                    <a:pt x="247462" y="13513"/>
                    <a:pt x="251203" y="13513"/>
                  </a:cubicBezTo>
                  <a:cubicBezTo>
                    <a:pt x="254945" y="13513"/>
                    <a:pt x="257992" y="16560"/>
                    <a:pt x="257992" y="20301"/>
                  </a:cubicBezTo>
                  <a:lnTo>
                    <a:pt x="257992" y="26882"/>
                  </a:lnTo>
                  <a:lnTo>
                    <a:pt x="244415" y="26882"/>
                  </a:lnTo>
                  <a:lnTo>
                    <a:pt x="244415" y="20301"/>
                  </a:lnTo>
                  <a:lnTo>
                    <a:pt x="244415" y="20301"/>
                  </a:lnTo>
                  <a:close/>
                  <a:moveTo>
                    <a:pt x="47467" y="135021"/>
                  </a:moveTo>
                  <a:lnTo>
                    <a:pt x="47467" y="108103"/>
                  </a:lnTo>
                  <a:lnTo>
                    <a:pt x="60865" y="108103"/>
                  </a:lnTo>
                  <a:lnTo>
                    <a:pt x="60865" y="135021"/>
                  </a:lnTo>
                  <a:lnTo>
                    <a:pt x="47467" y="135021"/>
                  </a:lnTo>
                  <a:close/>
                  <a:moveTo>
                    <a:pt x="271759" y="270213"/>
                  </a:moveTo>
                  <a:lnTo>
                    <a:pt x="80771" y="270213"/>
                  </a:lnTo>
                  <a:lnTo>
                    <a:pt x="80771" y="256736"/>
                  </a:lnTo>
                  <a:lnTo>
                    <a:pt x="271750" y="256736"/>
                  </a:lnTo>
                  <a:lnTo>
                    <a:pt x="271759" y="270213"/>
                  </a:lnTo>
                  <a:lnTo>
                    <a:pt x="271759" y="270213"/>
                  </a:lnTo>
                  <a:close/>
                  <a:moveTo>
                    <a:pt x="359256" y="257051"/>
                  </a:moveTo>
                  <a:cubicBezTo>
                    <a:pt x="355524" y="257051"/>
                    <a:pt x="352494" y="254022"/>
                    <a:pt x="352494" y="250290"/>
                  </a:cubicBezTo>
                  <a:lnTo>
                    <a:pt x="352494" y="128233"/>
                  </a:lnTo>
                  <a:cubicBezTo>
                    <a:pt x="352494" y="124501"/>
                    <a:pt x="355524" y="121472"/>
                    <a:pt x="359256" y="121472"/>
                  </a:cubicBezTo>
                  <a:cubicBezTo>
                    <a:pt x="362989" y="121472"/>
                    <a:pt x="366018" y="124501"/>
                    <a:pt x="366018" y="128233"/>
                  </a:cubicBezTo>
                  <a:lnTo>
                    <a:pt x="366018" y="250290"/>
                  </a:lnTo>
                  <a:cubicBezTo>
                    <a:pt x="366018" y="254022"/>
                    <a:pt x="362980" y="257051"/>
                    <a:pt x="359256" y="257051"/>
                  </a:cubicBezTo>
                  <a:close/>
                  <a:moveTo>
                    <a:pt x="448087" y="303999"/>
                  </a:moveTo>
                  <a:lnTo>
                    <a:pt x="379541" y="303999"/>
                  </a:lnTo>
                  <a:lnTo>
                    <a:pt x="379541" y="75290"/>
                  </a:lnTo>
                  <a:cubicBezTo>
                    <a:pt x="387565" y="78093"/>
                    <a:pt x="393335" y="85729"/>
                    <a:pt x="393335" y="94698"/>
                  </a:cubicBezTo>
                  <a:lnTo>
                    <a:pt x="393335" y="290207"/>
                  </a:lnTo>
                  <a:lnTo>
                    <a:pt x="448096" y="290207"/>
                  </a:lnTo>
                  <a:lnTo>
                    <a:pt x="448096" y="30399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21" name="Google Shape;1121;p68"/>
          <p:cNvGrpSpPr/>
          <p:nvPr/>
        </p:nvGrpSpPr>
        <p:grpSpPr>
          <a:xfrm>
            <a:off x="3984173" y="2011243"/>
            <a:ext cx="406201" cy="274016"/>
            <a:chOff x="3984173" y="2011243"/>
            <a:chExt cx="406201" cy="274016"/>
          </a:xfrm>
        </p:grpSpPr>
        <p:sp>
          <p:nvSpPr>
            <p:cNvPr id="1122" name="Google Shape;1122;p68"/>
            <p:cNvSpPr/>
            <p:nvPr/>
          </p:nvSpPr>
          <p:spPr>
            <a:xfrm>
              <a:off x="4104040" y="2035060"/>
              <a:ext cx="95268" cy="95321"/>
            </a:xfrm>
            <a:custGeom>
              <a:avLst/>
              <a:gdLst/>
              <a:ahLst/>
              <a:cxnLst/>
              <a:rect l="l" t="t" r="r" b="b"/>
              <a:pathLst>
                <a:path w="108259" h="108319" extrusionOk="0">
                  <a:moveTo>
                    <a:pt x="0" y="0"/>
                  </a:moveTo>
                  <a:lnTo>
                    <a:pt x="0" y="108319"/>
                  </a:lnTo>
                  <a:lnTo>
                    <a:pt x="108260" y="108319"/>
                  </a:lnTo>
                  <a:lnTo>
                    <a:pt x="61316" y="0"/>
                  </a:lnTo>
                  <a:lnTo>
                    <a:pt x="0" y="0"/>
                  </a:lnTo>
                  <a:close/>
                  <a:moveTo>
                    <a:pt x="52426" y="13540"/>
                  </a:moveTo>
                  <a:lnTo>
                    <a:pt x="70034" y="54160"/>
                  </a:lnTo>
                  <a:lnTo>
                    <a:pt x="13542" y="54160"/>
                  </a:lnTo>
                  <a:lnTo>
                    <a:pt x="13542" y="13540"/>
                  </a:lnTo>
                  <a:lnTo>
                    <a:pt x="52426" y="13540"/>
                  </a:lnTo>
                  <a:close/>
                  <a:moveTo>
                    <a:pt x="13542" y="94780"/>
                  </a:moveTo>
                  <a:lnTo>
                    <a:pt x="13542" y="67700"/>
                  </a:lnTo>
                  <a:lnTo>
                    <a:pt x="75903" y="67700"/>
                  </a:lnTo>
                  <a:lnTo>
                    <a:pt x="87641" y="94780"/>
                  </a:lnTo>
                  <a:lnTo>
                    <a:pt x="13542" y="9478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3" name="Google Shape;1123;p68"/>
            <p:cNvSpPr/>
            <p:nvPr/>
          </p:nvSpPr>
          <p:spPr>
            <a:xfrm>
              <a:off x="4008310" y="2213951"/>
              <a:ext cx="226557" cy="47010"/>
            </a:xfrm>
            <a:custGeom>
              <a:avLst/>
              <a:gdLst/>
              <a:ahLst/>
              <a:cxnLst/>
              <a:rect l="l" t="t" r="r" b="b"/>
              <a:pathLst>
                <a:path w="257451" h="53420" extrusionOk="0">
                  <a:moveTo>
                    <a:pt x="257451" y="26710"/>
                  </a:moveTo>
                  <a:cubicBezTo>
                    <a:pt x="257451" y="11980"/>
                    <a:pt x="245469" y="0"/>
                    <a:pt x="230738" y="0"/>
                  </a:cubicBezTo>
                  <a:lnTo>
                    <a:pt x="26713" y="0"/>
                  </a:lnTo>
                  <a:cubicBezTo>
                    <a:pt x="11982" y="0"/>
                    <a:pt x="0" y="11980"/>
                    <a:pt x="0" y="26710"/>
                  </a:cubicBezTo>
                  <a:cubicBezTo>
                    <a:pt x="0" y="41440"/>
                    <a:pt x="11982" y="53421"/>
                    <a:pt x="26713" y="53421"/>
                  </a:cubicBezTo>
                  <a:lnTo>
                    <a:pt x="230747" y="53421"/>
                  </a:lnTo>
                  <a:cubicBezTo>
                    <a:pt x="245469" y="53421"/>
                    <a:pt x="257451" y="41431"/>
                    <a:pt x="257451" y="26710"/>
                  </a:cubicBezTo>
                  <a:close/>
                  <a:moveTo>
                    <a:pt x="243919" y="26710"/>
                  </a:moveTo>
                  <a:cubicBezTo>
                    <a:pt x="243919" y="33976"/>
                    <a:pt x="238013" y="39881"/>
                    <a:pt x="230747" y="39881"/>
                  </a:cubicBezTo>
                  <a:cubicBezTo>
                    <a:pt x="223480" y="39881"/>
                    <a:pt x="217575" y="33976"/>
                    <a:pt x="217575" y="26710"/>
                  </a:cubicBezTo>
                  <a:cubicBezTo>
                    <a:pt x="217575" y="19445"/>
                    <a:pt x="223480" y="13540"/>
                    <a:pt x="230747" y="13540"/>
                  </a:cubicBezTo>
                  <a:cubicBezTo>
                    <a:pt x="238013" y="13540"/>
                    <a:pt x="243919" y="19445"/>
                    <a:pt x="243919" y="26710"/>
                  </a:cubicBezTo>
                  <a:close/>
                  <a:moveTo>
                    <a:pt x="82160" y="26710"/>
                  </a:moveTo>
                  <a:cubicBezTo>
                    <a:pt x="82160" y="19445"/>
                    <a:pt x="88065" y="13540"/>
                    <a:pt x="95332" y="13540"/>
                  </a:cubicBezTo>
                  <a:cubicBezTo>
                    <a:pt x="102598" y="13540"/>
                    <a:pt x="108503" y="19445"/>
                    <a:pt x="108503" y="26710"/>
                  </a:cubicBezTo>
                  <a:cubicBezTo>
                    <a:pt x="108503" y="33976"/>
                    <a:pt x="102598" y="39881"/>
                    <a:pt x="95332" y="39881"/>
                  </a:cubicBezTo>
                  <a:cubicBezTo>
                    <a:pt x="88065" y="39881"/>
                    <a:pt x="82160" y="33967"/>
                    <a:pt x="82160" y="26710"/>
                  </a:cubicBezTo>
                  <a:close/>
                  <a:moveTo>
                    <a:pt x="72107" y="39881"/>
                  </a:moveTo>
                  <a:lnTo>
                    <a:pt x="49947" y="39881"/>
                  </a:lnTo>
                  <a:cubicBezTo>
                    <a:pt x="52164" y="35986"/>
                    <a:pt x="53436" y="31497"/>
                    <a:pt x="53436" y="26710"/>
                  </a:cubicBezTo>
                  <a:cubicBezTo>
                    <a:pt x="53436" y="21924"/>
                    <a:pt x="52164" y="17434"/>
                    <a:pt x="49947" y="13540"/>
                  </a:cubicBezTo>
                  <a:lnTo>
                    <a:pt x="72107" y="13540"/>
                  </a:lnTo>
                  <a:cubicBezTo>
                    <a:pt x="69889" y="17425"/>
                    <a:pt x="68618" y="21924"/>
                    <a:pt x="68618" y="26710"/>
                  </a:cubicBezTo>
                  <a:cubicBezTo>
                    <a:pt x="68618" y="31497"/>
                    <a:pt x="69889" y="35986"/>
                    <a:pt x="72107" y="39881"/>
                  </a:cubicBezTo>
                  <a:close/>
                  <a:moveTo>
                    <a:pt x="118556" y="13540"/>
                  </a:moveTo>
                  <a:lnTo>
                    <a:pt x="139815" y="13540"/>
                  </a:lnTo>
                  <a:cubicBezTo>
                    <a:pt x="137597" y="17434"/>
                    <a:pt x="136326" y="21924"/>
                    <a:pt x="136326" y="26710"/>
                  </a:cubicBezTo>
                  <a:cubicBezTo>
                    <a:pt x="136326" y="31497"/>
                    <a:pt x="137597" y="35986"/>
                    <a:pt x="139815" y="39881"/>
                  </a:cubicBezTo>
                  <a:lnTo>
                    <a:pt x="118556" y="39881"/>
                  </a:lnTo>
                  <a:cubicBezTo>
                    <a:pt x="120774" y="35995"/>
                    <a:pt x="122045" y="31497"/>
                    <a:pt x="122045" y="26710"/>
                  </a:cubicBezTo>
                  <a:cubicBezTo>
                    <a:pt x="122045" y="21924"/>
                    <a:pt x="120774" y="17425"/>
                    <a:pt x="118556" y="13540"/>
                  </a:cubicBezTo>
                  <a:close/>
                  <a:moveTo>
                    <a:pt x="149867" y="26710"/>
                  </a:moveTo>
                  <a:cubicBezTo>
                    <a:pt x="149867" y="19445"/>
                    <a:pt x="155773" y="13540"/>
                    <a:pt x="163039" y="13540"/>
                  </a:cubicBezTo>
                  <a:cubicBezTo>
                    <a:pt x="170306" y="13540"/>
                    <a:pt x="176211" y="19445"/>
                    <a:pt x="176211" y="26710"/>
                  </a:cubicBezTo>
                  <a:cubicBezTo>
                    <a:pt x="176211" y="33976"/>
                    <a:pt x="170306" y="39881"/>
                    <a:pt x="163039" y="39881"/>
                  </a:cubicBezTo>
                  <a:cubicBezTo>
                    <a:pt x="155773" y="39881"/>
                    <a:pt x="149867" y="33967"/>
                    <a:pt x="149867" y="26710"/>
                  </a:cubicBezTo>
                  <a:close/>
                  <a:moveTo>
                    <a:pt x="186263" y="13540"/>
                  </a:moveTo>
                  <a:lnTo>
                    <a:pt x="207522" y="13540"/>
                  </a:lnTo>
                  <a:cubicBezTo>
                    <a:pt x="205305" y="17434"/>
                    <a:pt x="204033" y="21924"/>
                    <a:pt x="204033" y="26710"/>
                  </a:cubicBezTo>
                  <a:cubicBezTo>
                    <a:pt x="204033" y="31497"/>
                    <a:pt x="205305" y="35986"/>
                    <a:pt x="207522" y="39881"/>
                  </a:cubicBezTo>
                  <a:lnTo>
                    <a:pt x="186263" y="39881"/>
                  </a:lnTo>
                  <a:cubicBezTo>
                    <a:pt x="188481" y="35995"/>
                    <a:pt x="189753" y="31497"/>
                    <a:pt x="189753" y="26710"/>
                  </a:cubicBezTo>
                  <a:cubicBezTo>
                    <a:pt x="189753" y="21924"/>
                    <a:pt x="188472" y="17425"/>
                    <a:pt x="186263" y="13540"/>
                  </a:cubicBezTo>
                  <a:lnTo>
                    <a:pt x="186263" y="13540"/>
                  </a:lnTo>
                  <a:close/>
                  <a:moveTo>
                    <a:pt x="13551" y="26710"/>
                  </a:moveTo>
                  <a:cubicBezTo>
                    <a:pt x="13551" y="19445"/>
                    <a:pt x="19456" y="13540"/>
                    <a:pt x="26722" y="13540"/>
                  </a:cubicBezTo>
                  <a:cubicBezTo>
                    <a:pt x="33989" y="13540"/>
                    <a:pt x="39894" y="19445"/>
                    <a:pt x="39894" y="26710"/>
                  </a:cubicBezTo>
                  <a:cubicBezTo>
                    <a:pt x="39894" y="33976"/>
                    <a:pt x="33989" y="39881"/>
                    <a:pt x="26722" y="39881"/>
                  </a:cubicBezTo>
                  <a:cubicBezTo>
                    <a:pt x="19456" y="39881"/>
                    <a:pt x="13551" y="33967"/>
                    <a:pt x="13551" y="267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4" name="Google Shape;1124;p68"/>
            <p:cNvSpPr/>
            <p:nvPr/>
          </p:nvSpPr>
          <p:spPr>
            <a:xfrm>
              <a:off x="4019772" y="2118390"/>
              <a:ext cx="11916" cy="11914"/>
            </a:xfrm>
            <a:custGeom>
              <a:avLst/>
              <a:gdLst/>
              <a:ahLst/>
              <a:cxnLst/>
              <a:rect l="l" t="t" r="r" b="b"/>
              <a:pathLst>
                <a:path w="13541" h="13539" extrusionOk="0">
                  <a:moveTo>
                    <a:pt x="0" y="0"/>
                  </a:moveTo>
                  <a:lnTo>
                    <a:pt x="13542" y="0"/>
                  </a:lnTo>
                  <a:lnTo>
                    <a:pt x="1354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5" name="Google Shape;1125;p68"/>
            <p:cNvSpPr/>
            <p:nvPr/>
          </p:nvSpPr>
          <p:spPr>
            <a:xfrm>
              <a:off x="4043385" y="2118390"/>
              <a:ext cx="11916" cy="11914"/>
            </a:xfrm>
            <a:custGeom>
              <a:avLst/>
              <a:gdLst/>
              <a:ahLst/>
              <a:cxnLst/>
              <a:rect l="l" t="t" r="r" b="b"/>
              <a:pathLst>
                <a:path w="13541" h="13539" extrusionOk="0">
                  <a:moveTo>
                    <a:pt x="0" y="0"/>
                  </a:moveTo>
                  <a:lnTo>
                    <a:pt x="13542" y="0"/>
                  </a:lnTo>
                  <a:lnTo>
                    <a:pt x="1354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6" name="Google Shape;1126;p68"/>
            <p:cNvSpPr/>
            <p:nvPr/>
          </p:nvSpPr>
          <p:spPr>
            <a:xfrm>
              <a:off x="3984173" y="2011243"/>
              <a:ext cx="406201" cy="274016"/>
            </a:xfrm>
            <a:custGeom>
              <a:avLst/>
              <a:gdLst/>
              <a:ahLst/>
              <a:cxnLst/>
              <a:rect l="l" t="t" r="r" b="b"/>
              <a:pathLst>
                <a:path w="461592" h="311382" extrusionOk="0">
                  <a:moveTo>
                    <a:pt x="429758" y="156079"/>
                  </a:moveTo>
                  <a:lnTo>
                    <a:pt x="406209" y="156079"/>
                  </a:lnTo>
                  <a:lnTo>
                    <a:pt x="406209" y="66528"/>
                  </a:lnTo>
                  <a:cubicBezTo>
                    <a:pt x="414089" y="63733"/>
                    <a:pt x="419751" y="56206"/>
                    <a:pt x="419751" y="47381"/>
                  </a:cubicBezTo>
                  <a:cubicBezTo>
                    <a:pt x="419751" y="36185"/>
                    <a:pt x="410636" y="27071"/>
                    <a:pt x="399439" y="27071"/>
                  </a:cubicBezTo>
                  <a:cubicBezTo>
                    <a:pt x="394074" y="27071"/>
                    <a:pt x="389188" y="29162"/>
                    <a:pt x="385555" y="32570"/>
                  </a:cubicBezTo>
                  <a:lnTo>
                    <a:pt x="385555" y="32561"/>
                  </a:lnTo>
                  <a:lnTo>
                    <a:pt x="267368" y="118245"/>
                  </a:lnTo>
                  <a:lnTo>
                    <a:pt x="214987" y="0"/>
                  </a:lnTo>
                  <a:lnTo>
                    <a:pt x="95701" y="0"/>
                  </a:lnTo>
                  <a:lnTo>
                    <a:pt x="95701" y="13540"/>
                  </a:lnTo>
                  <a:lnTo>
                    <a:pt x="109423" y="13540"/>
                  </a:lnTo>
                  <a:lnTo>
                    <a:pt x="109423" y="54160"/>
                  </a:lnTo>
                  <a:lnTo>
                    <a:pt x="122964" y="54160"/>
                  </a:lnTo>
                  <a:lnTo>
                    <a:pt x="122964" y="13540"/>
                  </a:lnTo>
                  <a:lnTo>
                    <a:pt x="206170" y="13540"/>
                  </a:lnTo>
                  <a:lnTo>
                    <a:pt x="266205" y="149083"/>
                  </a:lnTo>
                  <a:lnTo>
                    <a:pt x="27435" y="149083"/>
                  </a:lnTo>
                  <a:lnTo>
                    <a:pt x="27435" y="128882"/>
                  </a:lnTo>
                  <a:cubicBezTo>
                    <a:pt x="27435" y="117550"/>
                    <a:pt x="36658" y="108319"/>
                    <a:pt x="47999" y="108319"/>
                  </a:cubicBezTo>
                  <a:lnTo>
                    <a:pt x="122964" y="108319"/>
                  </a:lnTo>
                  <a:lnTo>
                    <a:pt x="122964" y="67700"/>
                  </a:lnTo>
                  <a:lnTo>
                    <a:pt x="109423" y="67700"/>
                  </a:lnTo>
                  <a:lnTo>
                    <a:pt x="109423" y="94780"/>
                  </a:lnTo>
                  <a:lnTo>
                    <a:pt x="48008" y="94780"/>
                  </a:lnTo>
                  <a:cubicBezTo>
                    <a:pt x="29202" y="94780"/>
                    <a:pt x="13902" y="110077"/>
                    <a:pt x="13902" y="128882"/>
                  </a:cubicBezTo>
                  <a:lnTo>
                    <a:pt x="13902" y="189559"/>
                  </a:lnTo>
                  <a:lnTo>
                    <a:pt x="67338" y="189559"/>
                  </a:lnTo>
                  <a:lnTo>
                    <a:pt x="67338" y="203135"/>
                  </a:lnTo>
                  <a:lnTo>
                    <a:pt x="54130" y="203135"/>
                  </a:lnTo>
                  <a:cubicBezTo>
                    <a:pt x="24279" y="203135"/>
                    <a:pt x="0" y="227411"/>
                    <a:pt x="0" y="257259"/>
                  </a:cubicBezTo>
                  <a:cubicBezTo>
                    <a:pt x="0" y="287106"/>
                    <a:pt x="24279" y="311382"/>
                    <a:pt x="54130" y="311382"/>
                  </a:cubicBezTo>
                  <a:lnTo>
                    <a:pt x="217223" y="311382"/>
                  </a:lnTo>
                  <a:lnTo>
                    <a:pt x="217223" y="297842"/>
                  </a:lnTo>
                  <a:lnTo>
                    <a:pt x="54130" y="297842"/>
                  </a:lnTo>
                  <a:cubicBezTo>
                    <a:pt x="31753" y="297842"/>
                    <a:pt x="13541" y="279633"/>
                    <a:pt x="13541" y="257259"/>
                  </a:cubicBezTo>
                  <a:cubicBezTo>
                    <a:pt x="13541" y="234875"/>
                    <a:pt x="31753" y="216675"/>
                    <a:pt x="54130" y="216675"/>
                  </a:cubicBezTo>
                  <a:lnTo>
                    <a:pt x="258127" y="216675"/>
                  </a:lnTo>
                  <a:cubicBezTo>
                    <a:pt x="280504" y="216675"/>
                    <a:pt x="298716" y="234884"/>
                    <a:pt x="298716" y="257259"/>
                  </a:cubicBezTo>
                  <a:cubicBezTo>
                    <a:pt x="298716" y="279633"/>
                    <a:pt x="280504" y="297842"/>
                    <a:pt x="258127" y="297842"/>
                  </a:cubicBezTo>
                  <a:lnTo>
                    <a:pt x="231738" y="297842"/>
                  </a:lnTo>
                  <a:lnTo>
                    <a:pt x="231738" y="311382"/>
                  </a:lnTo>
                  <a:lnTo>
                    <a:pt x="258127" y="311382"/>
                  </a:lnTo>
                  <a:cubicBezTo>
                    <a:pt x="287978" y="311382"/>
                    <a:pt x="312257" y="287097"/>
                    <a:pt x="312257" y="257259"/>
                  </a:cubicBezTo>
                  <a:cubicBezTo>
                    <a:pt x="312257" y="227411"/>
                    <a:pt x="287978" y="203135"/>
                    <a:pt x="258127" y="203135"/>
                  </a:cubicBezTo>
                  <a:lnTo>
                    <a:pt x="245010" y="203135"/>
                  </a:lnTo>
                  <a:lnTo>
                    <a:pt x="245010" y="189559"/>
                  </a:lnTo>
                  <a:lnTo>
                    <a:pt x="285436" y="189559"/>
                  </a:lnTo>
                  <a:lnTo>
                    <a:pt x="285436" y="161361"/>
                  </a:lnTo>
                  <a:lnTo>
                    <a:pt x="392659" y="74993"/>
                  </a:lnTo>
                  <a:lnTo>
                    <a:pt x="392659" y="156070"/>
                  </a:lnTo>
                  <a:lnTo>
                    <a:pt x="369110" y="156070"/>
                  </a:lnTo>
                  <a:lnTo>
                    <a:pt x="337258" y="195482"/>
                  </a:lnTo>
                  <a:lnTo>
                    <a:pt x="366288" y="253509"/>
                  </a:lnTo>
                  <a:lnTo>
                    <a:pt x="378396" y="247451"/>
                  </a:lnTo>
                  <a:lnTo>
                    <a:pt x="353260" y="197221"/>
                  </a:lnTo>
                  <a:lnTo>
                    <a:pt x="375574" y="169619"/>
                  </a:lnTo>
                  <a:lnTo>
                    <a:pt x="423276" y="169619"/>
                  </a:lnTo>
                  <a:lnTo>
                    <a:pt x="445590" y="197221"/>
                  </a:lnTo>
                  <a:lnTo>
                    <a:pt x="420454" y="247451"/>
                  </a:lnTo>
                  <a:lnTo>
                    <a:pt x="432562" y="253509"/>
                  </a:lnTo>
                  <a:lnTo>
                    <a:pt x="461593" y="195482"/>
                  </a:lnTo>
                  <a:lnTo>
                    <a:pt x="429758" y="156079"/>
                  </a:lnTo>
                  <a:close/>
                  <a:moveTo>
                    <a:pt x="399439" y="40611"/>
                  </a:moveTo>
                  <a:cubicBezTo>
                    <a:pt x="403171" y="40611"/>
                    <a:pt x="406209" y="43649"/>
                    <a:pt x="406209" y="47381"/>
                  </a:cubicBezTo>
                  <a:cubicBezTo>
                    <a:pt x="406209" y="51113"/>
                    <a:pt x="403171" y="54151"/>
                    <a:pt x="399439" y="54151"/>
                  </a:cubicBezTo>
                  <a:cubicBezTo>
                    <a:pt x="395706" y="54151"/>
                    <a:pt x="392668" y="51113"/>
                    <a:pt x="392668" y="47381"/>
                  </a:cubicBezTo>
                  <a:cubicBezTo>
                    <a:pt x="392668" y="43649"/>
                    <a:pt x="395706" y="40611"/>
                    <a:pt x="399439" y="40611"/>
                  </a:cubicBezTo>
                  <a:close/>
                  <a:moveTo>
                    <a:pt x="379992" y="53249"/>
                  </a:moveTo>
                  <a:cubicBezTo>
                    <a:pt x="381128" y="57008"/>
                    <a:pt x="383328" y="60308"/>
                    <a:pt x="386240" y="62796"/>
                  </a:cubicBezTo>
                  <a:lnTo>
                    <a:pt x="280522" y="147966"/>
                  </a:lnTo>
                  <a:lnTo>
                    <a:pt x="272967" y="130901"/>
                  </a:lnTo>
                  <a:lnTo>
                    <a:pt x="379992" y="53249"/>
                  </a:lnTo>
                  <a:close/>
                  <a:moveTo>
                    <a:pt x="231486" y="203144"/>
                  </a:moveTo>
                  <a:lnTo>
                    <a:pt x="80888" y="203144"/>
                  </a:lnTo>
                  <a:lnTo>
                    <a:pt x="80888" y="189568"/>
                  </a:lnTo>
                  <a:lnTo>
                    <a:pt x="231486" y="189568"/>
                  </a:lnTo>
                  <a:lnTo>
                    <a:pt x="231486" y="203144"/>
                  </a:lnTo>
                  <a:close/>
                  <a:moveTo>
                    <a:pt x="27444" y="176028"/>
                  </a:moveTo>
                  <a:lnTo>
                    <a:pt x="27444" y="162632"/>
                  </a:lnTo>
                  <a:lnTo>
                    <a:pt x="271903" y="162632"/>
                  </a:lnTo>
                  <a:lnTo>
                    <a:pt x="271903" y="176028"/>
                  </a:lnTo>
                  <a:lnTo>
                    <a:pt x="27444" y="17602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27" name="Google Shape;1127;p68"/>
          <p:cNvGrpSpPr/>
          <p:nvPr/>
        </p:nvGrpSpPr>
        <p:grpSpPr>
          <a:xfrm>
            <a:off x="4616487" y="2068086"/>
            <a:ext cx="411723" cy="217129"/>
            <a:chOff x="4616487" y="2068086"/>
            <a:chExt cx="411723" cy="217129"/>
          </a:xfrm>
        </p:grpSpPr>
        <p:sp>
          <p:nvSpPr>
            <p:cNvPr id="1128" name="Google Shape;1128;p68"/>
            <p:cNvSpPr/>
            <p:nvPr/>
          </p:nvSpPr>
          <p:spPr>
            <a:xfrm>
              <a:off x="4737955" y="2224628"/>
              <a:ext cx="36559" cy="36554"/>
            </a:xfrm>
            <a:custGeom>
              <a:avLst/>
              <a:gdLst/>
              <a:ahLst/>
              <a:cxnLst/>
              <a:rect l="l" t="t" r="r" b="b"/>
              <a:pathLst>
                <a:path w="41544" h="41539" extrusionOk="0">
                  <a:moveTo>
                    <a:pt x="20772" y="0"/>
                  </a:moveTo>
                  <a:cubicBezTo>
                    <a:pt x="9313" y="0"/>
                    <a:pt x="0" y="9321"/>
                    <a:pt x="0" y="20770"/>
                  </a:cubicBezTo>
                  <a:cubicBezTo>
                    <a:pt x="0" y="32218"/>
                    <a:pt x="9322" y="41539"/>
                    <a:pt x="20772" y="41539"/>
                  </a:cubicBezTo>
                  <a:cubicBezTo>
                    <a:pt x="32222" y="41539"/>
                    <a:pt x="41544" y="32218"/>
                    <a:pt x="41544" y="20770"/>
                  </a:cubicBezTo>
                  <a:cubicBezTo>
                    <a:pt x="41544" y="9321"/>
                    <a:pt x="32222" y="0"/>
                    <a:pt x="20772" y="0"/>
                  </a:cubicBezTo>
                  <a:close/>
                  <a:moveTo>
                    <a:pt x="20772" y="27846"/>
                  </a:moveTo>
                  <a:cubicBezTo>
                    <a:pt x="16878" y="27846"/>
                    <a:pt x="13704" y="24673"/>
                    <a:pt x="13704" y="20779"/>
                  </a:cubicBezTo>
                  <a:cubicBezTo>
                    <a:pt x="13704" y="16884"/>
                    <a:pt x="16878" y="13711"/>
                    <a:pt x="20772" y="13711"/>
                  </a:cubicBezTo>
                  <a:cubicBezTo>
                    <a:pt x="24667" y="13711"/>
                    <a:pt x="27841" y="16884"/>
                    <a:pt x="27841" y="20779"/>
                  </a:cubicBezTo>
                  <a:cubicBezTo>
                    <a:pt x="27831" y="24673"/>
                    <a:pt x="24667" y="27846"/>
                    <a:pt x="20772" y="278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9" name="Google Shape;1129;p68"/>
            <p:cNvSpPr/>
            <p:nvPr/>
          </p:nvSpPr>
          <p:spPr>
            <a:xfrm>
              <a:off x="4967196" y="2224628"/>
              <a:ext cx="36559" cy="36554"/>
            </a:xfrm>
            <a:custGeom>
              <a:avLst/>
              <a:gdLst/>
              <a:ahLst/>
              <a:cxnLst/>
              <a:rect l="l" t="t" r="r" b="b"/>
              <a:pathLst>
                <a:path w="41544" h="41539" extrusionOk="0">
                  <a:moveTo>
                    <a:pt x="20772" y="0"/>
                  </a:moveTo>
                  <a:cubicBezTo>
                    <a:pt x="9313" y="0"/>
                    <a:pt x="0" y="9321"/>
                    <a:pt x="0" y="20770"/>
                  </a:cubicBezTo>
                  <a:cubicBezTo>
                    <a:pt x="0" y="32218"/>
                    <a:pt x="9322" y="41539"/>
                    <a:pt x="20772" y="41539"/>
                  </a:cubicBezTo>
                  <a:cubicBezTo>
                    <a:pt x="32222" y="41539"/>
                    <a:pt x="41544" y="32218"/>
                    <a:pt x="41544" y="20770"/>
                  </a:cubicBezTo>
                  <a:cubicBezTo>
                    <a:pt x="41544" y="9321"/>
                    <a:pt x="32231" y="0"/>
                    <a:pt x="20772" y="0"/>
                  </a:cubicBezTo>
                  <a:close/>
                  <a:moveTo>
                    <a:pt x="20772" y="27846"/>
                  </a:moveTo>
                  <a:cubicBezTo>
                    <a:pt x="16878" y="27846"/>
                    <a:pt x="13704" y="24673"/>
                    <a:pt x="13704" y="20779"/>
                  </a:cubicBezTo>
                  <a:cubicBezTo>
                    <a:pt x="13704" y="16884"/>
                    <a:pt x="16878" y="13711"/>
                    <a:pt x="20772" y="13711"/>
                  </a:cubicBezTo>
                  <a:cubicBezTo>
                    <a:pt x="24667" y="13711"/>
                    <a:pt x="27840" y="16884"/>
                    <a:pt x="27840" y="20779"/>
                  </a:cubicBezTo>
                  <a:cubicBezTo>
                    <a:pt x="27840" y="24673"/>
                    <a:pt x="24667" y="27846"/>
                    <a:pt x="20772" y="278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0" name="Google Shape;1130;p68"/>
            <p:cNvSpPr/>
            <p:nvPr/>
          </p:nvSpPr>
          <p:spPr>
            <a:xfrm>
              <a:off x="4665252" y="2224628"/>
              <a:ext cx="36559" cy="36554"/>
            </a:xfrm>
            <a:custGeom>
              <a:avLst/>
              <a:gdLst/>
              <a:ahLst/>
              <a:cxnLst/>
              <a:rect l="l" t="t" r="r" b="b"/>
              <a:pathLst>
                <a:path w="41544" h="41539" extrusionOk="0">
                  <a:moveTo>
                    <a:pt x="20772" y="0"/>
                  </a:moveTo>
                  <a:cubicBezTo>
                    <a:pt x="9313" y="0"/>
                    <a:pt x="0" y="9321"/>
                    <a:pt x="0" y="20770"/>
                  </a:cubicBezTo>
                  <a:cubicBezTo>
                    <a:pt x="0" y="32218"/>
                    <a:pt x="9322" y="41539"/>
                    <a:pt x="20772" y="41539"/>
                  </a:cubicBezTo>
                  <a:cubicBezTo>
                    <a:pt x="32222" y="41539"/>
                    <a:pt x="41544" y="32218"/>
                    <a:pt x="41544" y="20770"/>
                  </a:cubicBezTo>
                  <a:cubicBezTo>
                    <a:pt x="41544" y="9321"/>
                    <a:pt x="32222" y="0"/>
                    <a:pt x="20772" y="0"/>
                  </a:cubicBezTo>
                  <a:close/>
                  <a:moveTo>
                    <a:pt x="20772" y="27846"/>
                  </a:moveTo>
                  <a:cubicBezTo>
                    <a:pt x="16877" y="27846"/>
                    <a:pt x="13704" y="24673"/>
                    <a:pt x="13704" y="20779"/>
                  </a:cubicBezTo>
                  <a:cubicBezTo>
                    <a:pt x="13704" y="16884"/>
                    <a:pt x="16877" y="13711"/>
                    <a:pt x="20772" y="13711"/>
                  </a:cubicBezTo>
                  <a:cubicBezTo>
                    <a:pt x="24667" y="13711"/>
                    <a:pt x="27840" y="16884"/>
                    <a:pt x="27840" y="20779"/>
                  </a:cubicBezTo>
                  <a:cubicBezTo>
                    <a:pt x="27840" y="24673"/>
                    <a:pt x="24667" y="27846"/>
                    <a:pt x="20772" y="278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1" name="Google Shape;1131;p68"/>
            <p:cNvSpPr/>
            <p:nvPr/>
          </p:nvSpPr>
          <p:spPr>
            <a:xfrm>
              <a:off x="4798262" y="2092196"/>
              <a:ext cx="12059" cy="12058"/>
            </a:xfrm>
            <a:custGeom>
              <a:avLst/>
              <a:gdLst/>
              <a:ahLst/>
              <a:cxnLst/>
              <a:rect l="l" t="t" r="r" b="b"/>
              <a:pathLst>
                <a:path w="13703" h="13702" extrusionOk="0">
                  <a:moveTo>
                    <a:pt x="0" y="0"/>
                  </a:moveTo>
                  <a:lnTo>
                    <a:pt x="13704" y="0"/>
                  </a:lnTo>
                  <a:lnTo>
                    <a:pt x="13704" y="13702"/>
                  </a:lnTo>
                  <a:lnTo>
                    <a:pt x="0" y="137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2" name="Google Shape;1132;p68"/>
            <p:cNvSpPr/>
            <p:nvPr/>
          </p:nvSpPr>
          <p:spPr>
            <a:xfrm>
              <a:off x="4616487" y="2068086"/>
              <a:ext cx="411723" cy="217129"/>
            </a:xfrm>
            <a:custGeom>
              <a:avLst/>
              <a:gdLst/>
              <a:ahLst/>
              <a:cxnLst/>
              <a:rect l="l" t="t" r="r" b="b"/>
              <a:pathLst>
                <a:path w="467867" h="246738" extrusionOk="0">
                  <a:moveTo>
                    <a:pt x="467867" y="110465"/>
                  </a:moveTo>
                  <a:lnTo>
                    <a:pt x="429425" y="110465"/>
                  </a:lnTo>
                  <a:lnTo>
                    <a:pt x="421951" y="124807"/>
                  </a:lnTo>
                  <a:lnTo>
                    <a:pt x="351782" y="104272"/>
                  </a:lnTo>
                  <a:cubicBezTo>
                    <a:pt x="346589" y="102803"/>
                    <a:pt x="341820" y="102018"/>
                    <a:pt x="334932" y="104488"/>
                  </a:cubicBezTo>
                  <a:lnTo>
                    <a:pt x="261382" y="133921"/>
                  </a:lnTo>
                  <a:lnTo>
                    <a:pt x="261382" y="0"/>
                  </a:lnTo>
                  <a:lnTo>
                    <a:pt x="152076" y="0"/>
                  </a:lnTo>
                  <a:lnTo>
                    <a:pt x="152076" y="95979"/>
                  </a:lnTo>
                  <a:lnTo>
                    <a:pt x="53932" y="95979"/>
                  </a:lnTo>
                  <a:lnTo>
                    <a:pt x="0" y="126042"/>
                  </a:lnTo>
                  <a:lnTo>
                    <a:pt x="0" y="205677"/>
                  </a:lnTo>
                  <a:lnTo>
                    <a:pt x="28832" y="205677"/>
                  </a:lnTo>
                  <a:cubicBezTo>
                    <a:pt x="32168" y="228854"/>
                    <a:pt x="52156" y="246730"/>
                    <a:pt x="76245" y="246730"/>
                  </a:cubicBezTo>
                  <a:cubicBezTo>
                    <a:pt x="93853" y="246730"/>
                    <a:pt x="109270" y="237174"/>
                    <a:pt x="117591" y="222985"/>
                  </a:cubicBezTo>
                  <a:cubicBezTo>
                    <a:pt x="125913" y="237174"/>
                    <a:pt x="141329" y="246730"/>
                    <a:pt x="158937" y="246730"/>
                  </a:cubicBezTo>
                  <a:cubicBezTo>
                    <a:pt x="183027" y="246730"/>
                    <a:pt x="203015" y="228854"/>
                    <a:pt x="206350" y="205677"/>
                  </a:cubicBezTo>
                  <a:lnTo>
                    <a:pt x="220415" y="205677"/>
                  </a:lnTo>
                  <a:lnTo>
                    <a:pt x="220415" y="246730"/>
                  </a:lnTo>
                  <a:lnTo>
                    <a:pt x="302484" y="246730"/>
                  </a:lnTo>
                  <a:lnTo>
                    <a:pt x="302484" y="233027"/>
                  </a:lnTo>
                  <a:lnTo>
                    <a:pt x="234119" y="233027"/>
                  </a:lnTo>
                  <a:lnTo>
                    <a:pt x="234119" y="205686"/>
                  </a:lnTo>
                  <a:lnTo>
                    <a:pt x="343965" y="205686"/>
                  </a:lnTo>
                  <a:lnTo>
                    <a:pt x="343965" y="233027"/>
                  </a:lnTo>
                  <a:lnTo>
                    <a:pt x="316170" y="233027"/>
                  </a:lnTo>
                  <a:lnTo>
                    <a:pt x="316170" y="246730"/>
                  </a:lnTo>
                  <a:lnTo>
                    <a:pt x="357651" y="246730"/>
                  </a:lnTo>
                  <a:lnTo>
                    <a:pt x="357651" y="191975"/>
                  </a:lnTo>
                  <a:lnTo>
                    <a:pt x="336726" y="191975"/>
                  </a:lnTo>
                  <a:lnTo>
                    <a:pt x="336726" y="178751"/>
                  </a:lnTo>
                  <a:lnTo>
                    <a:pt x="352350" y="178751"/>
                  </a:lnTo>
                  <a:lnTo>
                    <a:pt x="376467" y="154636"/>
                  </a:lnTo>
                  <a:lnTo>
                    <a:pt x="392298" y="159531"/>
                  </a:lnTo>
                  <a:cubicBezTo>
                    <a:pt x="379884" y="168194"/>
                    <a:pt x="371734" y="182573"/>
                    <a:pt x="371734" y="198835"/>
                  </a:cubicBezTo>
                  <a:cubicBezTo>
                    <a:pt x="371734" y="225248"/>
                    <a:pt x="393227" y="246739"/>
                    <a:pt x="419643" y="246739"/>
                  </a:cubicBezTo>
                  <a:cubicBezTo>
                    <a:pt x="446059" y="246739"/>
                    <a:pt x="467850" y="225248"/>
                    <a:pt x="467850" y="198835"/>
                  </a:cubicBezTo>
                  <a:lnTo>
                    <a:pt x="467850" y="110465"/>
                  </a:lnTo>
                  <a:close/>
                  <a:moveTo>
                    <a:pt x="408689" y="150237"/>
                  </a:moveTo>
                  <a:lnTo>
                    <a:pt x="360536" y="135345"/>
                  </a:lnTo>
                  <a:cubicBezTo>
                    <a:pt x="363151" y="131694"/>
                    <a:pt x="364611" y="126989"/>
                    <a:pt x="364332" y="122220"/>
                  </a:cubicBezTo>
                  <a:lnTo>
                    <a:pt x="415487" y="137193"/>
                  </a:lnTo>
                  <a:lnTo>
                    <a:pt x="408689" y="150237"/>
                  </a:lnTo>
                  <a:close/>
                  <a:moveTo>
                    <a:pt x="346264" y="116829"/>
                  </a:moveTo>
                  <a:cubicBezTo>
                    <a:pt x="353288" y="119534"/>
                    <a:pt x="351232" y="130559"/>
                    <a:pt x="343587" y="130432"/>
                  </a:cubicBezTo>
                  <a:cubicBezTo>
                    <a:pt x="332344" y="129684"/>
                    <a:pt x="335680" y="113250"/>
                    <a:pt x="346264" y="116829"/>
                  </a:cubicBezTo>
                  <a:lnTo>
                    <a:pt x="346264" y="116829"/>
                  </a:lnTo>
                  <a:close/>
                  <a:moveTo>
                    <a:pt x="179267" y="13702"/>
                  </a:moveTo>
                  <a:lnTo>
                    <a:pt x="179267" y="95951"/>
                  </a:lnTo>
                  <a:lnTo>
                    <a:pt x="192971" y="95951"/>
                  </a:lnTo>
                  <a:lnTo>
                    <a:pt x="192971" y="13702"/>
                  </a:lnTo>
                  <a:lnTo>
                    <a:pt x="247669" y="13702"/>
                  </a:lnTo>
                  <a:lnTo>
                    <a:pt x="247669" y="139402"/>
                  </a:lnTo>
                  <a:lnTo>
                    <a:pt x="218909" y="150913"/>
                  </a:lnTo>
                  <a:lnTo>
                    <a:pt x="192980" y="150913"/>
                  </a:lnTo>
                  <a:lnTo>
                    <a:pt x="192980" y="109654"/>
                  </a:lnTo>
                  <a:lnTo>
                    <a:pt x="179276" y="109654"/>
                  </a:lnTo>
                  <a:lnTo>
                    <a:pt x="179276" y="150913"/>
                  </a:lnTo>
                  <a:lnTo>
                    <a:pt x="165789" y="150913"/>
                  </a:lnTo>
                  <a:lnTo>
                    <a:pt x="165789" y="13702"/>
                  </a:lnTo>
                  <a:lnTo>
                    <a:pt x="179267" y="13702"/>
                  </a:lnTo>
                  <a:close/>
                  <a:moveTo>
                    <a:pt x="13857" y="134020"/>
                  </a:moveTo>
                  <a:lnTo>
                    <a:pt x="57547" y="109690"/>
                  </a:lnTo>
                  <a:lnTo>
                    <a:pt x="69565" y="109690"/>
                  </a:lnTo>
                  <a:lnTo>
                    <a:pt x="69565" y="137283"/>
                  </a:lnTo>
                  <a:lnTo>
                    <a:pt x="83269" y="137283"/>
                  </a:lnTo>
                  <a:lnTo>
                    <a:pt x="83269" y="109690"/>
                  </a:lnTo>
                  <a:lnTo>
                    <a:pt x="97090" y="109690"/>
                  </a:lnTo>
                  <a:lnTo>
                    <a:pt x="97090" y="137283"/>
                  </a:lnTo>
                  <a:lnTo>
                    <a:pt x="110794" y="137283"/>
                  </a:lnTo>
                  <a:lnTo>
                    <a:pt x="110794" y="109690"/>
                  </a:lnTo>
                  <a:lnTo>
                    <a:pt x="124614" y="109690"/>
                  </a:lnTo>
                  <a:lnTo>
                    <a:pt x="124614" y="137283"/>
                  </a:lnTo>
                  <a:lnTo>
                    <a:pt x="138318" y="137283"/>
                  </a:lnTo>
                  <a:lnTo>
                    <a:pt x="138318" y="109690"/>
                  </a:lnTo>
                  <a:lnTo>
                    <a:pt x="152049" y="109690"/>
                  </a:lnTo>
                  <a:lnTo>
                    <a:pt x="152049" y="151418"/>
                  </a:lnTo>
                  <a:cubicBezTo>
                    <a:pt x="137344" y="153537"/>
                    <a:pt x="124786" y="162353"/>
                    <a:pt x="117555" y="174667"/>
                  </a:cubicBezTo>
                  <a:cubicBezTo>
                    <a:pt x="109234" y="160478"/>
                    <a:pt x="93817" y="150922"/>
                    <a:pt x="76209" y="150922"/>
                  </a:cubicBezTo>
                  <a:cubicBezTo>
                    <a:pt x="52120" y="150922"/>
                    <a:pt x="32132" y="168798"/>
                    <a:pt x="28796" y="191975"/>
                  </a:cubicBezTo>
                  <a:lnTo>
                    <a:pt x="13830" y="191975"/>
                  </a:lnTo>
                  <a:lnTo>
                    <a:pt x="13857" y="134020"/>
                  </a:lnTo>
                  <a:lnTo>
                    <a:pt x="13857" y="134020"/>
                  </a:lnTo>
                  <a:close/>
                  <a:moveTo>
                    <a:pt x="76236" y="233018"/>
                  </a:moveTo>
                  <a:cubicBezTo>
                    <a:pt x="57376" y="233018"/>
                    <a:pt x="42040" y="217676"/>
                    <a:pt x="42040" y="198826"/>
                  </a:cubicBezTo>
                  <a:cubicBezTo>
                    <a:pt x="42040" y="179977"/>
                    <a:pt x="57385" y="164634"/>
                    <a:pt x="76236" y="164634"/>
                  </a:cubicBezTo>
                  <a:cubicBezTo>
                    <a:pt x="95097" y="164634"/>
                    <a:pt x="110433" y="179977"/>
                    <a:pt x="110433" y="198826"/>
                  </a:cubicBezTo>
                  <a:cubicBezTo>
                    <a:pt x="110433" y="217676"/>
                    <a:pt x="95088" y="233018"/>
                    <a:pt x="76236" y="233018"/>
                  </a:cubicBezTo>
                  <a:close/>
                  <a:moveTo>
                    <a:pt x="158928" y="233018"/>
                  </a:moveTo>
                  <a:cubicBezTo>
                    <a:pt x="140067" y="233018"/>
                    <a:pt x="124732" y="217676"/>
                    <a:pt x="124732" y="198826"/>
                  </a:cubicBezTo>
                  <a:cubicBezTo>
                    <a:pt x="124732" y="179977"/>
                    <a:pt x="140076" y="164634"/>
                    <a:pt x="158928" y="164634"/>
                  </a:cubicBezTo>
                  <a:cubicBezTo>
                    <a:pt x="177789" y="164634"/>
                    <a:pt x="193124" y="179977"/>
                    <a:pt x="193124" y="198826"/>
                  </a:cubicBezTo>
                  <a:cubicBezTo>
                    <a:pt x="193124" y="217676"/>
                    <a:pt x="177780" y="233018"/>
                    <a:pt x="158928" y="233018"/>
                  </a:cubicBezTo>
                  <a:close/>
                  <a:moveTo>
                    <a:pt x="206332" y="191966"/>
                  </a:moveTo>
                  <a:cubicBezTo>
                    <a:pt x="204800" y="181329"/>
                    <a:pt x="199760" y="171809"/>
                    <a:pt x="192421" y="164625"/>
                  </a:cubicBezTo>
                  <a:lnTo>
                    <a:pt x="221542" y="164625"/>
                  </a:lnTo>
                  <a:lnTo>
                    <a:pt x="322833" y="124086"/>
                  </a:lnTo>
                  <a:cubicBezTo>
                    <a:pt x="323013" y="129278"/>
                    <a:pt x="325105" y="133993"/>
                    <a:pt x="328432" y="137545"/>
                  </a:cubicBezTo>
                  <a:lnTo>
                    <a:pt x="225545" y="191966"/>
                  </a:lnTo>
                  <a:lnTo>
                    <a:pt x="206332" y="191966"/>
                  </a:lnTo>
                  <a:close/>
                  <a:moveTo>
                    <a:pt x="323031" y="191966"/>
                  </a:moveTo>
                  <a:lnTo>
                    <a:pt x="254864" y="191966"/>
                  </a:lnTo>
                  <a:lnTo>
                    <a:pt x="279873" y="178742"/>
                  </a:lnTo>
                  <a:lnTo>
                    <a:pt x="323031" y="178742"/>
                  </a:lnTo>
                  <a:lnTo>
                    <a:pt x="323031" y="191966"/>
                  </a:lnTo>
                  <a:close/>
                  <a:moveTo>
                    <a:pt x="346688" y="165039"/>
                  </a:moveTo>
                  <a:lnTo>
                    <a:pt x="305784" y="165039"/>
                  </a:lnTo>
                  <a:lnTo>
                    <a:pt x="344290" y="144675"/>
                  </a:lnTo>
                  <a:lnTo>
                    <a:pt x="361681" y="150057"/>
                  </a:lnTo>
                  <a:lnTo>
                    <a:pt x="346688" y="165039"/>
                  </a:lnTo>
                  <a:close/>
                  <a:moveTo>
                    <a:pt x="419661" y="233018"/>
                  </a:moveTo>
                  <a:cubicBezTo>
                    <a:pt x="400800" y="233018"/>
                    <a:pt x="385464" y="217676"/>
                    <a:pt x="385464" y="198826"/>
                  </a:cubicBezTo>
                  <a:cubicBezTo>
                    <a:pt x="385464" y="179977"/>
                    <a:pt x="400809" y="164634"/>
                    <a:pt x="419661" y="164634"/>
                  </a:cubicBezTo>
                  <a:cubicBezTo>
                    <a:pt x="438522" y="164634"/>
                    <a:pt x="453857" y="179977"/>
                    <a:pt x="453857" y="198826"/>
                  </a:cubicBezTo>
                  <a:cubicBezTo>
                    <a:pt x="453857" y="217676"/>
                    <a:pt x="438522" y="233018"/>
                    <a:pt x="419661" y="233018"/>
                  </a:cubicBezTo>
                  <a:close/>
                  <a:moveTo>
                    <a:pt x="423700" y="151103"/>
                  </a:moveTo>
                  <a:lnTo>
                    <a:pt x="437737" y="124167"/>
                  </a:lnTo>
                  <a:lnTo>
                    <a:pt x="453857" y="124167"/>
                  </a:lnTo>
                  <a:lnTo>
                    <a:pt x="453857" y="165319"/>
                  </a:lnTo>
                  <a:cubicBezTo>
                    <a:pt x="446041" y="157350"/>
                    <a:pt x="435474" y="152094"/>
                    <a:pt x="423700" y="151103"/>
                  </a:cubicBezTo>
                  <a:lnTo>
                    <a:pt x="423700" y="15110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33" name="Google Shape;1133;p68"/>
          <p:cNvGrpSpPr/>
          <p:nvPr/>
        </p:nvGrpSpPr>
        <p:grpSpPr>
          <a:xfrm>
            <a:off x="5296749" y="1987061"/>
            <a:ext cx="406209" cy="298227"/>
            <a:chOff x="5296749" y="1987061"/>
            <a:chExt cx="406209" cy="298227"/>
          </a:xfrm>
        </p:grpSpPr>
        <p:sp>
          <p:nvSpPr>
            <p:cNvPr id="1134" name="Google Shape;1134;p68"/>
            <p:cNvSpPr/>
            <p:nvPr/>
          </p:nvSpPr>
          <p:spPr>
            <a:xfrm>
              <a:off x="5338476" y="2183739"/>
              <a:ext cx="59471" cy="59464"/>
            </a:xfrm>
            <a:custGeom>
              <a:avLst/>
              <a:gdLst/>
              <a:ahLst/>
              <a:cxnLst/>
              <a:rect l="l" t="t" r="r" b="b"/>
              <a:pathLst>
                <a:path w="67581" h="67573" extrusionOk="0">
                  <a:moveTo>
                    <a:pt x="33791" y="0"/>
                  </a:moveTo>
                  <a:cubicBezTo>
                    <a:pt x="15155" y="0"/>
                    <a:pt x="0" y="15154"/>
                    <a:pt x="0" y="33787"/>
                  </a:cubicBezTo>
                  <a:cubicBezTo>
                    <a:pt x="0" y="52420"/>
                    <a:pt x="15155" y="67573"/>
                    <a:pt x="33791" y="67573"/>
                  </a:cubicBezTo>
                  <a:cubicBezTo>
                    <a:pt x="52426" y="67573"/>
                    <a:pt x="67581" y="52420"/>
                    <a:pt x="67581" y="33787"/>
                  </a:cubicBezTo>
                  <a:cubicBezTo>
                    <a:pt x="67581" y="15154"/>
                    <a:pt x="52417" y="0"/>
                    <a:pt x="33791" y="0"/>
                  </a:cubicBezTo>
                  <a:close/>
                  <a:moveTo>
                    <a:pt x="33791" y="54034"/>
                  </a:moveTo>
                  <a:cubicBezTo>
                    <a:pt x="22629" y="54034"/>
                    <a:pt x="13542" y="44956"/>
                    <a:pt x="13542" y="33787"/>
                  </a:cubicBezTo>
                  <a:cubicBezTo>
                    <a:pt x="13542" y="22627"/>
                    <a:pt x="22620" y="13540"/>
                    <a:pt x="33791" y="13540"/>
                  </a:cubicBezTo>
                  <a:cubicBezTo>
                    <a:pt x="44952" y="13540"/>
                    <a:pt x="54040" y="22627"/>
                    <a:pt x="54040" y="33787"/>
                  </a:cubicBezTo>
                  <a:cubicBezTo>
                    <a:pt x="54040" y="44947"/>
                    <a:pt x="44952" y="54034"/>
                    <a:pt x="33791" y="540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5" name="Google Shape;1135;p68"/>
            <p:cNvSpPr/>
            <p:nvPr/>
          </p:nvSpPr>
          <p:spPr>
            <a:xfrm>
              <a:off x="5516826" y="2201167"/>
              <a:ext cx="59804" cy="59798"/>
            </a:xfrm>
            <a:custGeom>
              <a:avLst/>
              <a:gdLst/>
              <a:ahLst/>
              <a:cxnLst/>
              <a:rect l="l" t="t" r="r" b="b"/>
              <a:pathLst>
                <a:path w="67959" h="67952" extrusionOk="0">
                  <a:moveTo>
                    <a:pt x="33980" y="0"/>
                  </a:moveTo>
                  <a:cubicBezTo>
                    <a:pt x="15245" y="0"/>
                    <a:pt x="0" y="15244"/>
                    <a:pt x="0" y="33976"/>
                  </a:cubicBezTo>
                  <a:cubicBezTo>
                    <a:pt x="0" y="52708"/>
                    <a:pt x="15245" y="67952"/>
                    <a:pt x="33980" y="67952"/>
                  </a:cubicBezTo>
                  <a:cubicBezTo>
                    <a:pt x="52714" y="67952"/>
                    <a:pt x="67960" y="52708"/>
                    <a:pt x="67960" y="33976"/>
                  </a:cubicBezTo>
                  <a:cubicBezTo>
                    <a:pt x="67960" y="15244"/>
                    <a:pt x="52714" y="0"/>
                    <a:pt x="33980" y="0"/>
                  </a:cubicBezTo>
                  <a:close/>
                  <a:moveTo>
                    <a:pt x="33980" y="54412"/>
                  </a:moveTo>
                  <a:cubicBezTo>
                    <a:pt x="22710" y="54412"/>
                    <a:pt x="13542" y="45244"/>
                    <a:pt x="13542" y="33976"/>
                  </a:cubicBezTo>
                  <a:cubicBezTo>
                    <a:pt x="13542" y="22708"/>
                    <a:pt x="22710" y="13540"/>
                    <a:pt x="33980" y="13540"/>
                  </a:cubicBezTo>
                  <a:cubicBezTo>
                    <a:pt x="45250" y="13540"/>
                    <a:pt x="54418" y="22708"/>
                    <a:pt x="54418" y="33976"/>
                  </a:cubicBezTo>
                  <a:cubicBezTo>
                    <a:pt x="54418" y="45244"/>
                    <a:pt x="45250" y="54412"/>
                    <a:pt x="33980" y="544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6" name="Google Shape;1136;p68"/>
            <p:cNvSpPr/>
            <p:nvPr/>
          </p:nvSpPr>
          <p:spPr>
            <a:xfrm>
              <a:off x="5433723" y="2010688"/>
              <a:ext cx="11916" cy="11914"/>
            </a:xfrm>
            <a:custGeom>
              <a:avLst/>
              <a:gdLst/>
              <a:ahLst/>
              <a:cxnLst/>
              <a:rect l="l" t="t" r="r" b="b"/>
              <a:pathLst>
                <a:path w="13541" h="13539" extrusionOk="0">
                  <a:moveTo>
                    <a:pt x="0" y="0"/>
                  </a:moveTo>
                  <a:lnTo>
                    <a:pt x="13542" y="0"/>
                  </a:lnTo>
                  <a:lnTo>
                    <a:pt x="1354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7" name="Google Shape;1137;p68"/>
            <p:cNvSpPr/>
            <p:nvPr/>
          </p:nvSpPr>
          <p:spPr>
            <a:xfrm>
              <a:off x="5296749" y="1987061"/>
              <a:ext cx="406209" cy="298227"/>
            </a:xfrm>
            <a:custGeom>
              <a:avLst/>
              <a:gdLst/>
              <a:ahLst/>
              <a:cxnLst/>
              <a:rect l="l" t="t" r="r" b="b"/>
              <a:pathLst>
                <a:path w="461601" h="338894" extrusionOk="0">
                  <a:moveTo>
                    <a:pt x="454831" y="298338"/>
                  </a:moveTo>
                  <a:cubicBezTo>
                    <a:pt x="435276" y="298338"/>
                    <a:pt x="418940" y="283681"/>
                    <a:pt x="416821" y="264236"/>
                  </a:cubicBezTo>
                  <a:lnTo>
                    <a:pt x="412340" y="223697"/>
                  </a:lnTo>
                  <a:lnTo>
                    <a:pt x="384960" y="223697"/>
                  </a:lnTo>
                  <a:cubicBezTo>
                    <a:pt x="381624" y="212258"/>
                    <a:pt x="366973" y="206038"/>
                    <a:pt x="356326" y="211969"/>
                  </a:cubicBezTo>
                  <a:lnTo>
                    <a:pt x="291639" y="149038"/>
                  </a:lnTo>
                  <a:lnTo>
                    <a:pt x="265520" y="149038"/>
                  </a:lnTo>
                  <a:lnTo>
                    <a:pt x="213951" y="0"/>
                  </a:lnTo>
                  <a:lnTo>
                    <a:pt x="87740" y="0"/>
                  </a:lnTo>
                  <a:lnTo>
                    <a:pt x="87740" y="13540"/>
                  </a:lnTo>
                  <a:lnTo>
                    <a:pt x="101282" y="13540"/>
                  </a:lnTo>
                  <a:lnTo>
                    <a:pt x="101282" y="53817"/>
                  </a:lnTo>
                  <a:lnTo>
                    <a:pt x="114823" y="53817"/>
                  </a:lnTo>
                  <a:lnTo>
                    <a:pt x="114823" y="13540"/>
                  </a:lnTo>
                  <a:lnTo>
                    <a:pt x="128365" y="13540"/>
                  </a:lnTo>
                  <a:lnTo>
                    <a:pt x="128365" y="121959"/>
                  </a:lnTo>
                  <a:lnTo>
                    <a:pt x="114823" y="121959"/>
                  </a:lnTo>
                  <a:lnTo>
                    <a:pt x="114823" y="67745"/>
                  </a:lnTo>
                  <a:lnTo>
                    <a:pt x="101282" y="67745"/>
                  </a:lnTo>
                  <a:lnTo>
                    <a:pt x="101282" y="121959"/>
                  </a:lnTo>
                  <a:lnTo>
                    <a:pt x="20763" y="121959"/>
                  </a:lnTo>
                  <a:lnTo>
                    <a:pt x="20763" y="203297"/>
                  </a:lnTo>
                  <a:cubicBezTo>
                    <a:pt x="7862" y="217685"/>
                    <a:pt x="0" y="236678"/>
                    <a:pt x="0" y="257475"/>
                  </a:cubicBezTo>
                  <a:cubicBezTo>
                    <a:pt x="0" y="302269"/>
                    <a:pt x="36450" y="338715"/>
                    <a:pt x="81249" y="338715"/>
                  </a:cubicBezTo>
                  <a:cubicBezTo>
                    <a:pt x="123767" y="338715"/>
                    <a:pt x="158766" y="305883"/>
                    <a:pt x="162219" y="264245"/>
                  </a:cubicBezTo>
                  <a:lnTo>
                    <a:pt x="224769" y="264245"/>
                  </a:lnTo>
                  <a:cubicBezTo>
                    <a:pt x="223823" y="268509"/>
                    <a:pt x="223300" y="272944"/>
                    <a:pt x="223300" y="277497"/>
                  </a:cubicBezTo>
                  <a:cubicBezTo>
                    <a:pt x="223300" y="311121"/>
                    <a:pt x="250662" y="338480"/>
                    <a:pt x="284291" y="338480"/>
                  </a:cubicBezTo>
                  <a:cubicBezTo>
                    <a:pt x="317919" y="338480"/>
                    <a:pt x="345282" y="311121"/>
                    <a:pt x="345282" y="277497"/>
                  </a:cubicBezTo>
                  <a:cubicBezTo>
                    <a:pt x="345282" y="263632"/>
                    <a:pt x="340504" y="250065"/>
                    <a:pt x="331830" y="239293"/>
                  </a:cubicBezTo>
                  <a:lnTo>
                    <a:pt x="321282" y="247784"/>
                  </a:lnTo>
                  <a:cubicBezTo>
                    <a:pt x="328125" y="256285"/>
                    <a:pt x="331740" y="266562"/>
                    <a:pt x="331740" y="277506"/>
                  </a:cubicBezTo>
                  <a:cubicBezTo>
                    <a:pt x="331740" y="303666"/>
                    <a:pt x="310454" y="324958"/>
                    <a:pt x="284291" y="324958"/>
                  </a:cubicBezTo>
                  <a:cubicBezTo>
                    <a:pt x="258127" y="324958"/>
                    <a:pt x="236832" y="303675"/>
                    <a:pt x="236832" y="277506"/>
                  </a:cubicBezTo>
                  <a:cubicBezTo>
                    <a:pt x="236832" y="251345"/>
                    <a:pt x="258118" y="230053"/>
                    <a:pt x="284291" y="230053"/>
                  </a:cubicBezTo>
                  <a:cubicBezTo>
                    <a:pt x="294163" y="230053"/>
                    <a:pt x="303620" y="233054"/>
                    <a:pt x="311644" y="238725"/>
                  </a:cubicBezTo>
                  <a:lnTo>
                    <a:pt x="319461" y="227673"/>
                  </a:lnTo>
                  <a:cubicBezTo>
                    <a:pt x="310986" y="221687"/>
                    <a:pt x="301276" y="218018"/>
                    <a:pt x="291053" y="216891"/>
                  </a:cubicBezTo>
                  <a:lnTo>
                    <a:pt x="291053" y="167365"/>
                  </a:lnTo>
                  <a:lnTo>
                    <a:pt x="347058" y="221849"/>
                  </a:lnTo>
                  <a:cubicBezTo>
                    <a:pt x="342135" y="232288"/>
                    <a:pt x="348203" y="245711"/>
                    <a:pt x="358886" y="249146"/>
                  </a:cubicBezTo>
                  <a:lnTo>
                    <a:pt x="358886" y="279128"/>
                  </a:lnTo>
                  <a:cubicBezTo>
                    <a:pt x="358886" y="312086"/>
                    <a:pt x="385699" y="338895"/>
                    <a:pt x="418660" y="338895"/>
                  </a:cubicBezTo>
                  <a:lnTo>
                    <a:pt x="461602" y="338895"/>
                  </a:lnTo>
                  <a:lnTo>
                    <a:pt x="461602" y="298347"/>
                  </a:lnTo>
                  <a:lnTo>
                    <a:pt x="454831" y="298338"/>
                  </a:lnTo>
                  <a:lnTo>
                    <a:pt x="454831" y="298338"/>
                  </a:lnTo>
                  <a:close/>
                  <a:moveTo>
                    <a:pt x="141898" y="13540"/>
                  </a:moveTo>
                  <a:lnTo>
                    <a:pt x="204304" y="13540"/>
                  </a:lnTo>
                  <a:lnTo>
                    <a:pt x="251194" y="149038"/>
                  </a:lnTo>
                  <a:lnTo>
                    <a:pt x="192331" y="149038"/>
                  </a:lnTo>
                  <a:lnTo>
                    <a:pt x="165104" y="121959"/>
                  </a:lnTo>
                  <a:lnTo>
                    <a:pt x="141898" y="121959"/>
                  </a:lnTo>
                  <a:lnTo>
                    <a:pt x="141898" y="13540"/>
                  </a:lnTo>
                  <a:lnTo>
                    <a:pt x="141898" y="13540"/>
                  </a:lnTo>
                  <a:close/>
                  <a:moveTo>
                    <a:pt x="159523" y="135499"/>
                  </a:moveTo>
                  <a:lnTo>
                    <a:pt x="182774" y="158621"/>
                  </a:lnTo>
                  <a:lnTo>
                    <a:pt x="182774" y="250705"/>
                  </a:lnTo>
                  <a:lnTo>
                    <a:pt x="162219" y="250705"/>
                  </a:lnTo>
                  <a:cubicBezTo>
                    <a:pt x="159748" y="220894"/>
                    <a:pt x="141104" y="195590"/>
                    <a:pt x="115103" y="183627"/>
                  </a:cubicBezTo>
                  <a:lnTo>
                    <a:pt x="115103" y="135489"/>
                  </a:lnTo>
                  <a:lnTo>
                    <a:pt x="159523" y="135499"/>
                  </a:lnTo>
                  <a:lnTo>
                    <a:pt x="159523" y="135499"/>
                  </a:lnTo>
                  <a:close/>
                  <a:moveTo>
                    <a:pt x="47467" y="135499"/>
                  </a:moveTo>
                  <a:lnTo>
                    <a:pt x="47467" y="162308"/>
                  </a:lnTo>
                  <a:lnTo>
                    <a:pt x="61009" y="162308"/>
                  </a:lnTo>
                  <a:lnTo>
                    <a:pt x="61009" y="135499"/>
                  </a:lnTo>
                  <a:lnTo>
                    <a:pt x="74478" y="135499"/>
                  </a:lnTo>
                  <a:lnTo>
                    <a:pt x="74478" y="162308"/>
                  </a:lnTo>
                  <a:lnTo>
                    <a:pt x="88020" y="162308"/>
                  </a:lnTo>
                  <a:lnTo>
                    <a:pt x="88020" y="135499"/>
                  </a:lnTo>
                  <a:lnTo>
                    <a:pt x="101561" y="135499"/>
                  </a:lnTo>
                  <a:lnTo>
                    <a:pt x="101561" y="178814"/>
                  </a:lnTo>
                  <a:cubicBezTo>
                    <a:pt x="95070" y="177137"/>
                    <a:pt x="88263" y="176244"/>
                    <a:pt x="81249" y="176244"/>
                  </a:cubicBezTo>
                  <a:cubicBezTo>
                    <a:pt x="63777" y="176244"/>
                    <a:pt x="47576" y="181788"/>
                    <a:pt x="34304" y="191209"/>
                  </a:cubicBezTo>
                  <a:lnTo>
                    <a:pt x="34304" y="135499"/>
                  </a:lnTo>
                  <a:lnTo>
                    <a:pt x="47467" y="135499"/>
                  </a:lnTo>
                  <a:close/>
                  <a:moveTo>
                    <a:pt x="120774" y="312401"/>
                  </a:moveTo>
                  <a:lnTo>
                    <a:pt x="113976" y="300628"/>
                  </a:lnTo>
                  <a:lnTo>
                    <a:pt x="102247" y="307398"/>
                  </a:lnTo>
                  <a:lnTo>
                    <a:pt x="109053" y="319180"/>
                  </a:lnTo>
                  <a:cubicBezTo>
                    <a:pt x="102517" y="322137"/>
                    <a:pt x="95449" y="324102"/>
                    <a:pt x="88011" y="324841"/>
                  </a:cubicBezTo>
                  <a:lnTo>
                    <a:pt x="88011" y="311211"/>
                  </a:lnTo>
                  <a:lnTo>
                    <a:pt x="74469" y="311211"/>
                  </a:lnTo>
                  <a:lnTo>
                    <a:pt x="74469" y="324841"/>
                  </a:lnTo>
                  <a:cubicBezTo>
                    <a:pt x="67032" y="324102"/>
                    <a:pt x="59963" y="322137"/>
                    <a:pt x="53427" y="319180"/>
                  </a:cubicBezTo>
                  <a:lnTo>
                    <a:pt x="60234" y="307398"/>
                  </a:lnTo>
                  <a:lnTo>
                    <a:pt x="48504" y="300628"/>
                  </a:lnTo>
                  <a:lnTo>
                    <a:pt x="41706" y="312401"/>
                  </a:lnTo>
                  <a:cubicBezTo>
                    <a:pt x="35783" y="308128"/>
                    <a:pt x="30581" y="302927"/>
                    <a:pt x="26308" y="297004"/>
                  </a:cubicBezTo>
                  <a:lnTo>
                    <a:pt x="38082" y="290207"/>
                  </a:lnTo>
                  <a:lnTo>
                    <a:pt x="31311" y="278479"/>
                  </a:lnTo>
                  <a:lnTo>
                    <a:pt x="19528" y="285285"/>
                  </a:lnTo>
                  <a:cubicBezTo>
                    <a:pt x="16571" y="278749"/>
                    <a:pt x="14606" y="271682"/>
                    <a:pt x="13866" y="264245"/>
                  </a:cubicBezTo>
                  <a:lnTo>
                    <a:pt x="27498" y="264245"/>
                  </a:lnTo>
                  <a:lnTo>
                    <a:pt x="27498" y="250705"/>
                  </a:lnTo>
                  <a:lnTo>
                    <a:pt x="13866" y="250705"/>
                  </a:lnTo>
                  <a:cubicBezTo>
                    <a:pt x="14606" y="243277"/>
                    <a:pt x="16571" y="236201"/>
                    <a:pt x="19528" y="229665"/>
                  </a:cubicBezTo>
                  <a:lnTo>
                    <a:pt x="31311" y="236471"/>
                  </a:lnTo>
                  <a:lnTo>
                    <a:pt x="38082" y="224743"/>
                  </a:lnTo>
                  <a:lnTo>
                    <a:pt x="26317" y="217946"/>
                  </a:lnTo>
                  <a:cubicBezTo>
                    <a:pt x="30590" y="212023"/>
                    <a:pt x="35792" y="206822"/>
                    <a:pt x="41715" y="202549"/>
                  </a:cubicBezTo>
                  <a:lnTo>
                    <a:pt x="48513" y="214322"/>
                  </a:lnTo>
                  <a:lnTo>
                    <a:pt x="60242" y="207552"/>
                  </a:lnTo>
                  <a:lnTo>
                    <a:pt x="53436" y="195770"/>
                  </a:lnTo>
                  <a:cubicBezTo>
                    <a:pt x="59972" y="192813"/>
                    <a:pt x="67040" y="190848"/>
                    <a:pt x="74478" y="190109"/>
                  </a:cubicBezTo>
                  <a:lnTo>
                    <a:pt x="74478" y="203739"/>
                  </a:lnTo>
                  <a:lnTo>
                    <a:pt x="88020" y="203739"/>
                  </a:lnTo>
                  <a:lnTo>
                    <a:pt x="88020" y="190109"/>
                  </a:lnTo>
                  <a:cubicBezTo>
                    <a:pt x="95458" y="190848"/>
                    <a:pt x="102526" y="192813"/>
                    <a:pt x="109063" y="195770"/>
                  </a:cubicBezTo>
                  <a:lnTo>
                    <a:pt x="102256" y="207552"/>
                  </a:lnTo>
                  <a:lnTo>
                    <a:pt x="113985" y="214322"/>
                  </a:lnTo>
                  <a:lnTo>
                    <a:pt x="120783" y="202549"/>
                  </a:lnTo>
                  <a:cubicBezTo>
                    <a:pt x="126706" y="206822"/>
                    <a:pt x="131908" y="212023"/>
                    <a:pt x="136181" y="217946"/>
                  </a:cubicBezTo>
                  <a:lnTo>
                    <a:pt x="124407" y="224743"/>
                  </a:lnTo>
                  <a:lnTo>
                    <a:pt x="131178" y="236471"/>
                  </a:lnTo>
                  <a:lnTo>
                    <a:pt x="142961" y="229665"/>
                  </a:lnTo>
                  <a:cubicBezTo>
                    <a:pt x="145919" y="236201"/>
                    <a:pt x="147884" y="243268"/>
                    <a:pt x="148623" y="250705"/>
                  </a:cubicBezTo>
                  <a:lnTo>
                    <a:pt x="134991" y="250705"/>
                  </a:lnTo>
                  <a:lnTo>
                    <a:pt x="134991" y="264245"/>
                  </a:lnTo>
                  <a:lnTo>
                    <a:pt x="148623" y="264245"/>
                  </a:lnTo>
                  <a:cubicBezTo>
                    <a:pt x="147884" y="271673"/>
                    <a:pt x="145919" y="278749"/>
                    <a:pt x="142961" y="285285"/>
                  </a:cubicBezTo>
                  <a:lnTo>
                    <a:pt x="131178" y="278479"/>
                  </a:lnTo>
                  <a:lnTo>
                    <a:pt x="124407" y="290207"/>
                  </a:lnTo>
                  <a:lnTo>
                    <a:pt x="136181" y="297004"/>
                  </a:lnTo>
                  <a:cubicBezTo>
                    <a:pt x="131899" y="302927"/>
                    <a:pt x="126697" y="308128"/>
                    <a:pt x="120774" y="312401"/>
                  </a:cubicBezTo>
                  <a:lnTo>
                    <a:pt x="120774" y="312401"/>
                  </a:lnTo>
                  <a:close/>
                  <a:moveTo>
                    <a:pt x="229503" y="250714"/>
                  </a:moveTo>
                  <a:lnTo>
                    <a:pt x="196307" y="250714"/>
                  </a:lnTo>
                  <a:lnTo>
                    <a:pt x="196307" y="162578"/>
                  </a:lnTo>
                  <a:lnTo>
                    <a:pt x="277520" y="162578"/>
                  </a:lnTo>
                  <a:lnTo>
                    <a:pt x="277520" y="216891"/>
                  </a:lnTo>
                  <a:cubicBezTo>
                    <a:pt x="256396" y="219244"/>
                    <a:pt x="238500" y="232405"/>
                    <a:pt x="229503" y="250714"/>
                  </a:cubicBezTo>
                  <a:close/>
                  <a:moveTo>
                    <a:pt x="365657" y="223229"/>
                  </a:moveTo>
                  <a:cubicBezTo>
                    <a:pt x="374556" y="223391"/>
                    <a:pt x="374556" y="236606"/>
                    <a:pt x="365657" y="236768"/>
                  </a:cubicBezTo>
                  <a:cubicBezTo>
                    <a:pt x="356759" y="236615"/>
                    <a:pt x="356759" y="223391"/>
                    <a:pt x="365657" y="223229"/>
                  </a:cubicBezTo>
                  <a:close/>
                  <a:moveTo>
                    <a:pt x="448060" y="325355"/>
                  </a:moveTo>
                  <a:lnTo>
                    <a:pt x="418660" y="325355"/>
                  </a:lnTo>
                  <a:cubicBezTo>
                    <a:pt x="393164" y="325355"/>
                    <a:pt x="372428" y="304621"/>
                    <a:pt x="372428" y="279128"/>
                  </a:cubicBezTo>
                  <a:lnTo>
                    <a:pt x="372428" y="249146"/>
                  </a:lnTo>
                  <a:cubicBezTo>
                    <a:pt x="378036" y="247162"/>
                    <a:pt x="382507" y="242781"/>
                    <a:pt x="384635" y="237237"/>
                  </a:cubicBezTo>
                  <a:lnTo>
                    <a:pt x="400223" y="237237"/>
                  </a:lnTo>
                  <a:lnTo>
                    <a:pt x="403370" y="265714"/>
                  </a:lnTo>
                  <a:cubicBezTo>
                    <a:pt x="405984" y="289756"/>
                    <a:pt x="424674" y="308389"/>
                    <a:pt x="448069" y="311445"/>
                  </a:cubicBezTo>
                  <a:lnTo>
                    <a:pt x="448060" y="325355"/>
                  </a:lnTo>
                  <a:lnTo>
                    <a:pt x="448060" y="32535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8" name="Google Shape;1138;p68"/>
            <p:cNvSpPr/>
            <p:nvPr/>
          </p:nvSpPr>
          <p:spPr>
            <a:xfrm>
              <a:off x="5481632" y="2142018"/>
              <a:ext cx="23832" cy="11914"/>
            </a:xfrm>
            <a:custGeom>
              <a:avLst/>
              <a:gdLst/>
              <a:ahLst/>
              <a:cxnLst/>
              <a:rect l="l" t="t" r="r" b="b"/>
              <a:pathLst>
                <a:path w="27082" h="13539" extrusionOk="0">
                  <a:moveTo>
                    <a:pt x="0" y="0"/>
                  </a:moveTo>
                  <a:lnTo>
                    <a:pt x="27083" y="0"/>
                  </a:lnTo>
                  <a:lnTo>
                    <a:pt x="27083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39" name="Google Shape;1139;p68"/>
          <p:cNvGrpSpPr/>
          <p:nvPr/>
        </p:nvGrpSpPr>
        <p:grpSpPr>
          <a:xfrm>
            <a:off x="6002234" y="2047114"/>
            <a:ext cx="406209" cy="238104"/>
            <a:chOff x="6002234" y="2047114"/>
            <a:chExt cx="406209" cy="238104"/>
          </a:xfrm>
        </p:grpSpPr>
        <p:sp>
          <p:nvSpPr>
            <p:cNvPr id="1140" name="Google Shape;1140;p68"/>
            <p:cNvSpPr/>
            <p:nvPr/>
          </p:nvSpPr>
          <p:spPr>
            <a:xfrm>
              <a:off x="6002234" y="2047114"/>
              <a:ext cx="406209" cy="238104"/>
            </a:xfrm>
            <a:custGeom>
              <a:avLst/>
              <a:gdLst/>
              <a:ahLst/>
              <a:cxnLst/>
              <a:rect l="l" t="t" r="r" b="b"/>
              <a:pathLst>
                <a:path w="461601" h="270573" extrusionOk="0">
                  <a:moveTo>
                    <a:pt x="454552" y="189451"/>
                  </a:moveTo>
                  <a:lnTo>
                    <a:pt x="454552" y="182681"/>
                  </a:lnTo>
                  <a:cubicBezTo>
                    <a:pt x="454552" y="175911"/>
                    <a:pt x="451216" y="169898"/>
                    <a:pt x="446095" y="166211"/>
                  </a:cubicBezTo>
                  <a:lnTo>
                    <a:pt x="402504" y="70512"/>
                  </a:lnTo>
                  <a:cubicBezTo>
                    <a:pt x="390108" y="45929"/>
                    <a:pt x="354343" y="63328"/>
                    <a:pt x="366018" y="88253"/>
                  </a:cubicBezTo>
                  <a:lnTo>
                    <a:pt x="341513" y="153834"/>
                  </a:lnTo>
                  <a:lnTo>
                    <a:pt x="332525" y="74767"/>
                  </a:lnTo>
                  <a:lnTo>
                    <a:pt x="319073" y="76300"/>
                  </a:lnTo>
                  <a:lnTo>
                    <a:pt x="328179" y="156412"/>
                  </a:lnTo>
                  <a:cubicBezTo>
                    <a:pt x="323374" y="153771"/>
                    <a:pt x="318172" y="151770"/>
                    <a:pt x="312690" y="150499"/>
                  </a:cubicBezTo>
                  <a:lnTo>
                    <a:pt x="298689" y="27062"/>
                  </a:lnTo>
                  <a:lnTo>
                    <a:pt x="238140" y="27062"/>
                  </a:lnTo>
                  <a:lnTo>
                    <a:pt x="238140" y="189352"/>
                  </a:lnTo>
                  <a:lnTo>
                    <a:pt x="182946" y="189352"/>
                  </a:lnTo>
                  <a:cubicBezTo>
                    <a:pt x="174444" y="181103"/>
                    <a:pt x="162859" y="176010"/>
                    <a:pt x="150111" y="176010"/>
                  </a:cubicBezTo>
                  <a:cubicBezTo>
                    <a:pt x="147794" y="176010"/>
                    <a:pt x="145513" y="176190"/>
                    <a:pt x="143277" y="176515"/>
                  </a:cubicBezTo>
                  <a:lnTo>
                    <a:pt x="143277" y="133344"/>
                  </a:lnTo>
                  <a:cubicBezTo>
                    <a:pt x="148822" y="131334"/>
                    <a:pt x="153221" y="126935"/>
                    <a:pt x="155232" y="121391"/>
                  </a:cubicBezTo>
                  <a:lnTo>
                    <a:pt x="224481" y="121391"/>
                  </a:lnTo>
                  <a:lnTo>
                    <a:pt x="224481" y="13531"/>
                  </a:lnTo>
                  <a:lnTo>
                    <a:pt x="311951" y="13531"/>
                  </a:lnTo>
                  <a:lnTo>
                    <a:pt x="317397" y="61462"/>
                  </a:lnTo>
                  <a:lnTo>
                    <a:pt x="330848" y="59929"/>
                  </a:lnTo>
                  <a:lnTo>
                    <a:pt x="325574" y="13531"/>
                  </a:lnTo>
                  <a:lnTo>
                    <a:pt x="333345" y="13531"/>
                  </a:lnTo>
                  <a:lnTo>
                    <a:pt x="333345" y="0"/>
                  </a:lnTo>
                  <a:lnTo>
                    <a:pt x="205693" y="0"/>
                  </a:lnTo>
                  <a:lnTo>
                    <a:pt x="205693" y="13531"/>
                  </a:lnTo>
                  <a:lnTo>
                    <a:pt x="210958" y="13531"/>
                  </a:lnTo>
                  <a:lnTo>
                    <a:pt x="210958" y="107860"/>
                  </a:lnTo>
                  <a:lnTo>
                    <a:pt x="183794" y="107860"/>
                  </a:lnTo>
                  <a:lnTo>
                    <a:pt x="183794" y="94040"/>
                  </a:lnTo>
                  <a:cubicBezTo>
                    <a:pt x="183794" y="79491"/>
                    <a:pt x="171956" y="67655"/>
                    <a:pt x="157405" y="67655"/>
                  </a:cubicBezTo>
                  <a:lnTo>
                    <a:pt x="150057" y="67655"/>
                  </a:lnTo>
                  <a:lnTo>
                    <a:pt x="150057" y="81186"/>
                  </a:lnTo>
                  <a:lnTo>
                    <a:pt x="157405" y="81186"/>
                  </a:lnTo>
                  <a:cubicBezTo>
                    <a:pt x="164491" y="81186"/>
                    <a:pt x="170261" y="86955"/>
                    <a:pt x="170261" y="94040"/>
                  </a:cubicBezTo>
                  <a:lnTo>
                    <a:pt x="170261" y="107860"/>
                  </a:lnTo>
                  <a:lnTo>
                    <a:pt x="155241" y="107860"/>
                  </a:lnTo>
                  <a:cubicBezTo>
                    <a:pt x="152464" y="100206"/>
                    <a:pt x="145125" y="94725"/>
                    <a:pt x="136524" y="94725"/>
                  </a:cubicBezTo>
                  <a:cubicBezTo>
                    <a:pt x="130935" y="94725"/>
                    <a:pt x="125868" y="97051"/>
                    <a:pt x="122252" y="100774"/>
                  </a:cubicBezTo>
                  <a:lnTo>
                    <a:pt x="122244" y="100765"/>
                  </a:lnTo>
                  <a:lnTo>
                    <a:pt x="92447" y="130414"/>
                  </a:lnTo>
                  <a:lnTo>
                    <a:pt x="101994" y="140006"/>
                  </a:lnTo>
                  <a:lnTo>
                    <a:pt x="118664" y="123410"/>
                  </a:lnTo>
                  <a:cubicBezTo>
                    <a:pt x="120612" y="127358"/>
                    <a:pt x="123830" y="130567"/>
                    <a:pt x="127788" y="132506"/>
                  </a:cubicBezTo>
                  <a:lnTo>
                    <a:pt x="83990" y="176028"/>
                  </a:lnTo>
                  <a:cubicBezTo>
                    <a:pt x="81015" y="172675"/>
                    <a:pt x="76949" y="170313"/>
                    <a:pt x="72360" y="169493"/>
                  </a:cubicBezTo>
                  <a:lnTo>
                    <a:pt x="91599" y="150346"/>
                  </a:lnTo>
                  <a:lnTo>
                    <a:pt x="82052" y="140754"/>
                  </a:lnTo>
                  <a:lnTo>
                    <a:pt x="60261" y="162434"/>
                  </a:lnTo>
                  <a:lnTo>
                    <a:pt x="0" y="162434"/>
                  </a:lnTo>
                  <a:lnTo>
                    <a:pt x="0" y="169204"/>
                  </a:lnTo>
                  <a:cubicBezTo>
                    <a:pt x="0" y="195283"/>
                    <a:pt x="21223" y="216504"/>
                    <a:pt x="47315" y="216504"/>
                  </a:cubicBezTo>
                  <a:lnTo>
                    <a:pt x="62082" y="216504"/>
                  </a:lnTo>
                  <a:lnTo>
                    <a:pt x="62082" y="209770"/>
                  </a:lnTo>
                  <a:lnTo>
                    <a:pt x="68799" y="209770"/>
                  </a:lnTo>
                  <a:cubicBezTo>
                    <a:pt x="79807" y="209770"/>
                    <a:pt x="88787" y="200972"/>
                    <a:pt x="89084" y="190037"/>
                  </a:cubicBezTo>
                  <a:lnTo>
                    <a:pt x="129744" y="149633"/>
                  </a:lnTo>
                  <a:lnTo>
                    <a:pt x="129744" y="180635"/>
                  </a:lnTo>
                  <a:cubicBezTo>
                    <a:pt x="113886" y="188252"/>
                    <a:pt x="102905" y="204469"/>
                    <a:pt x="102905" y="223210"/>
                  </a:cubicBezTo>
                  <a:cubicBezTo>
                    <a:pt x="102905" y="249236"/>
                    <a:pt x="124083" y="270411"/>
                    <a:pt x="150111" y="270411"/>
                  </a:cubicBezTo>
                  <a:cubicBezTo>
                    <a:pt x="168846" y="270411"/>
                    <a:pt x="185074" y="259440"/>
                    <a:pt x="192692" y="243574"/>
                  </a:cubicBezTo>
                  <a:lnTo>
                    <a:pt x="248454" y="243574"/>
                  </a:lnTo>
                  <a:cubicBezTo>
                    <a:pt x="259381" y="259846"/>
                    <a:pt x="277953" y="270573"/>
                    <a:pt x="298987" y="270573"/>
                  </a:cubicBezTo>
                  <a:cubicBezTo>
                    <a:pt x="332534" y="270573"/>
                    <a:pt x="359815" y="243286"/>
                    <a:pt x="359815" y="209743"/>
                  </a:cubicBezTo>
                  <a:cubicBezTo>
                    <a:pt x="359815" y="196500"/>
                    <a:pt x="355551" y="184249"/>
                    <a:pt x="348338" y="174252"/>
                  </a:cubicBezTo>
                  <a:lnTo>
                    <a:pt x="374060" y="105417"/>
                  </a:lnTo>
                  <a:lnTo>
                    <a:pt x="413395" y="189451"/>
                  </a:lnTo>
                  <a:lnTo>
                    <a:pt x="407517" y="189451"/>
                  </a:lnTo>
                  <a:lnTo>
                    <a:pt x="407517" y="250624"/>
                  </a:lnTo>
                  <a:lnTo>
                    <a:pt x="414288" y="250624"/>
                  </a:lnTo>
                  <a:cubicBezTo>
                    <a:pt x="440379" y="250624"/>
                    <a:pt x="461602" y="229404"/>
                    <a:pt x="461602" y="203324"/>
                  </a:cubicBezTo>
                  <a:lnTo>
                    <a:pt x="461602" y="189460"/>
                  </a:lnTo>
                  <a:lnTo>
                    <a:pt x="454552" y="189451"/>
                  </a:lnTo>
                  <a:close/>
                  <a:moveTo>
                    <a:pt x="136515" y="108265"/>
                  </a:moveTo>
                  <a:cubicBezTo>
                    <a:pt x="140032" y="108265"/>
                    <a:pt x="142889" y="111123"/>
                    <a:pt x="142889" y="114639"/>
                  </a:cubicBezTo>
                  <a:cubicBezTo>
                    <a:pt x="142889" y="118154"/>
                    <a:pt x="140032" y="121012"/>
                    <a:pt x="136515" y="121012"/>
                  </a:cubicBezTo>
                  <a:cubicBezTo>
                    <a:pt x="132999" y="121012"/>
                    <a:pt x="130141" y="118154"/>
                    <a:pt x="130141" y="114639"/>
                  </a:cubicBezTo>
                  <a:cubicBezTo>
                    <a:pt x="130141" y="111123"/>
                    <a:pt x="132999" y="108265"/>
                    <a:pt x="136515" y="108265"/>
                  </a:cubicBezTo>
                  <a:close/>
                  <a:moveTo>
                    <a:pt x="47639" y="202982"/>
                  </a:moveTo>
                  <a:lnTo>
                    <a:pt x="47305" y="202982"/>
                  </a:lnTo>
                  <a:cubicBezTo>
                    <a:pt x="30996" y="202982"/>
                    <a:pt x="17355" y="191362"/>
                    <a:pt x="14209" y="175974"/>
                  </a:cubicBezTo>
                  <a:lnTo>
                    <a:pt x="47639" y="175974"/>
                  </a:lnTo>
                  <a:lnTo>
                    <a:pt x="47639" y="202982"/>
                  </a:lnTo>
                  <a:lnTo>
                    <a:pt x="47639" y="202982"/>
                  </a:lnTo>
                  <a:close/>
                  <a:moveTo>
                    <a:pt x="68799" y="196248"/>
                  </a:moveTo>
                  <a:lnTo>
                    <a:pt x="62082" y="196248"/>
                  </a:lnTo>
                  <a:lnTo>
                    <a:pt x="62082" y="182717"/>
                  </a:lnTo>
                  <a:lnTo>
                    <a:pt x="68799" y="182717"/>
                  </a:lnTo>
                  <a:cubicBezTo>
                    <a:pt x="72531" y="182717"/>
                    <a:pt x="75570" y="185755"/>
                    <a:pt x="75570" y="189487"/>
                  </a:cubicBezTo>
                  <a:cubicBezTo>
                    <a:pt x="75560" y="193210"/>
                    <a:pt x="72522" y="196248"/>
                    <a:pt x="68799" y="196248"/>
                  </a:cubicBezTo>
                  <a:lnTo>
                    <a:pt x="68799" y="196248"/>
                  </a:lnTo>
                  <a:close/>
                  <a:moveTo>
                    <a:pt x="298896" y="148930"/>
                  </a:moveTo>
                  <a:cubicBezTo>
                    <a:pt x="279846" y="148957"/>
                    <a:pt x="262825" y="157792"/>
                    <a:pt x="251681" y="171566"/>
                  </a:cubicBezTo>
                  <a:lnTo>
                    <a:pt x="251681" y="121814"/>
                  </a:lnTo>
                  <a:lnTo>
                    <a:pt x="295822" y="121814"/>
                  </a:lnTo>
                  <a:lnTo>
                    <a:pt x="298896" y="148930"/>
                  </a:lnTo>
                  <a:close/>
                  <a:moveTo>
                    <a:pt x="286617" y="40602"/>
                  </a:moveTo>
                  <a:lnTo>
                    <a:pt x="294298" y="108283"/>
                  </a:lnTo>
                  <a:lnTo>
                    <a:pt x="251691" y="108283"/>
                  </a:lnTo>
                  <a:lnTo>
                    <a:pt x="251691" y="40602"/>
                  </a:lnTo>
                  <a:lnTo>
                    <a:pt x="286617" y="40602"/>
                  </a:lnTo>
                  <a:close/>
                  <a:moveTo>
                    <a:pt x="150111" y="256880"/>
                  </a:moveTo>
                  <a:cubicBezTo>
                    <a:pt x="131548" y="256880"/>
                    <a:pt x="116438" y="241781"/>
                    <a:pt x="116438" y="223210"/>
                  </a:cubicBezTo>
                  <a:cubicBezTo>
                    <a:pt x="116438" y="204640"/>
                    <a:pt x="131539" y="189541"/>
                    <a:pt x="150111" y="189541"/>
                  </a:cubicBezTo>
                  <a:cubicBezTo>
                    <a:pt x="168674" y="189541"/>
                    <a:pt x="183784" y="204640"/>
                    <a:pt x="183784" y="223210"/>
                  </a:cubicBezTo>
                  <a:cubicBezTo>
                    <a:pt x="183784" y="241781"/>
                    <a:pt x="168674" y="256880"/>
                    <a:pt x="150111" y="256880"/>
                  </a:cubicBezTo>
                  <a:close/>
                  <a:moveTo>
                    <a:pt x="196812" y="230053"/>
                  </a:moveTo>
                  <a:cubicBezTo>
                    <a:pt x="197137" y="227817"/>
                    <a:pt x="197317" y="225536"/>
                    <a:pt x="197317" y="223220"/>
                  </a:cubicBezTo>
                  <a:cubicBezTo>
                    <a:pt x="197317" y="215945"/>
                    <a:pt x="195658" y="209049"/>
                    <a:pt x="192710" y="202892"/>
                  </a:cubicBezTo>
                  <a:lnTo>
                    <a:pt x="238546" y="202892"/>
                  </a:lnTo>
                  <a:cubicBezTo>
                    <a:pt x="238293" y="205145"/>
                    <a:pt x="238149" y="207435"/>
                    <a:pt x="238149" y="209752"/>
                  </a:cubicBezTo>
                  <a:cubicBezTo>
                    <a:pt x="238149" y="216864"/>
                    <a:pt x="239393" y="223697"/>
                    <a:pt x="241647" y="230053"/>
                  </a:cubicBezTo>
                  <a:lnTo>
                    <a:pt x="196812" y="230053"/>
                  </a:lnTo>
                  <a:close/>
                  <a:moveTo>
                    <a:pt x="298987" y="257042"/>
                  </a:moveTo>
                  <a:cubicBezTo>
                    <a:pt x="272904" y="257042"/>
                    <a:pt x="251691" y="235822"/>
                    <a:pt x="251691" y="209743"/>
                  </a:cubicBezTo>
                  <a:cubicBezTo>
                    <a:pt x="251691" y="183663"/>
                    <a:pt x="272913" y="162452"/>
                    <a:pt x="298987" y="162452"/>
                  </a:cubicBezTo>
                  <a:cubicBezTo>
                    <a:pt x="325069" y="162452"/>
                    <a:pt x="346283" y="183672"/>
                    <a:pt x="346283" y="209743"/>
                  </a:cubicBezTo>
                  <a:cubicBezTo>
                    <a:pt x="346283" y="235831"/>
                    <a:pt x="325060" y="257042"/>
                    <a:pt x="298987" y="257042"/>
                  </a:cubicBezTo>
                  <a:close/>
                  <a:moveTo>
                    <a:pt x="427487" y="189451"/>
                  </a:moveTo>
                  <a:lnTo>
                    <a:pt x="427487" y="182681"/>
                  </a:lnTo>
                  <a:cubicBezTo>
                    <a:pt x="427487" y="178949"/>
                    <a:pt x="430525" y="175911"/>
                    <a:pt x="434258" y="175911"/>
                  </a:cubicBezTo>
                  <a:cubicBezTo>
                    <a:pt x="437990" y="175911"/>
                    <a:pt x="441028" y="178949"/>
                    <a:pt x="441028" y="182681"/>
                  </a:cubicBezTo>
                  <a:lnTo>
                    <a:pt x="441028" y="189451"/>
                  </a:lnTo>
                  <a:lnTo>
                    <a:pt x="427487" y="189451"/>
                  </a:lnTo>
                  <a:close/>
                  <a:moveTo>
                    <a:pt x="378351" y="75299"/>
                  </a:moveTo>
                  <a:cubicBezTo>
                    <a:pt x="380984" y="70801"/>
                    <a:pt x="388188" y="71351"/>
                    <a:pt x="390189" y="76119"/>
                  </a:cubicBezTo>
                  <a:lnTo>
                    <a:pt x="429714" y="162894"/>
                  </a:lnTo>
                  <a:cubicBezTo>
                    <a:pt x="425458" y="163867"/>
                    <a:pt x="421717" y="166184"/>
                    <a:pt x="418940" y="169366"/>
                  </a:cubicBezTo>
                  <a:lnTo>
                    <a:pt x="377937" y="81771"/>
                  </a:lnTo>
                  <a:cubicBezTo>
                    <a:pt x="376936" y="79653"/>
                    <a:pt x="377089" y="77291"/>
                    <a:pt x="378351" y="75299"/>
                  </a:cubicBezTo>
                  <a:lnTo>
                    <a:pt x="378351" y="75299"/>
                  </a:lnTo>
                  <a:close/>
                  <a:moveTo>
                    <a:pt x="448061" y="203324"/>
                  </a:moveTo>
                  <a:cubicBezTo>
                    <a:pt x="448061" y="219632"/>
                    <a:pt x="436439" y="233271"/>
                    <a:pt x="421049" y="236417"/>
                  </a:cubicBezTo>
                  <a:lnTo>
                    <a:pt x="421049" y="202991"/>
                  </a:lnTo>
                  <a:lnTo>
                    <a:pt x="448061" y="202991"/>
                  </a:lnTo>
                  <a:lnTo>
                    <a:pt x="448061" y="20332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1" name="Google Shape;1141;p68"/>
            <p:cNvSpPr/>
            <p:nvPr/>
          </p:nvSpPr>
          <p:spPr>
            <a:xfrm>
              <a:off x="6235423" y="2201849"/>
              <a:ext cx="59424" cy="59417"/>
            </a:xfrm>
            <a:custGeom>
              <a:avLst/>
              <a:gdLst/>
              <a:ahLst/>
              <a:cxnLst/>
              <a:rect l="l" t="t" r="r" b="b"/>
              <a:pathLst>
                <a:path w="67527" h="67519" extrusionOk="0">
                  <a:moveTo>
                    <a:pt x="33764" y="0"/>
                  </a:moveTo>
                  <a:cubicBezTo>
                    <a:pt x="15147" y="0"/>
                    <a:pt x="0" y="15145"/>
                    <a:pt x="0" y="33760"/>
                  </a:cubicBezTo>
                  <a:cubicBezTo>
                    <a:pt x="0" y="52375"/>
                    <a:pt x="15147" y="67519"/>
                    <a:pt x="33764" y="67519"/>
                  </a:cubicBezTo>
                  <a:cubicBezTo>
                    <a:pt x="52381" y="67519"/>
                    <a:pt x="67527" y="52375"/>
                    <a:pt x="67527" y="33760"/>
                  </a:cubicBezTo>
                  <a:cubicBezTo>
                    <a:pt x="67527" y="15145"/>
                    <a:pt x="52381" y="0"/>
                    <a:pt x="33764" y="0"/>
                  </a:cubicBezTo>
                  <a:close/>
                  <a:moveTo>
                    <a:pt x="33764" y="53988"/>
                  </a:moveTo>
                  <a:cubicBezTo>
                    <a:pt x="22611" y="53988"/>
                    <a:pt x="13533" y="44911"/>
                    <a:pt x="13533" y="33760"/>
                  </a:cubicBezTo>
                  <a:cubicBezTo>
                    <a:pt x="13533" y="22609"/>
                    <a:pt x="22611" y="13531"/>
                    <a:pt x="33764" y="13531"/>
                  </a:cubicBezTo>
                  <a:cubicBezTo>
                    <a:pt x="44916" y="13531"/>
                    <a:pt x="53995" y="22609"/>
                    <a:pt x="53995" y="33760"/>
                  </a:cubicBezTo>
                  <a:cubicBezTo>
                    <a:pt x="53995" y="44911"/>
                    <a:pt x="44916" y="53988"/>
                    <a:pt x="33764" y="539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2" name="Google Shape;1142;p68"/>
            <p:cNvSpPr/>
            <p:nvPr/>
          </p:nvSpPr>
          <p:spPr>
            <a:xfrm>
              <a:off x="6116427" y="2225579"/>
              <a:ext cx="35607" cy="35602"/>
            </a:xfrm>
            <a:custGeom>
              <a:avLst/>
              <a:gdLst/>
              <a:ahLst/>
              <a:cxnLst/>
              <a:rect l="l" t="t" r="r" b="b"/>
              <a:pathLst>
                <a:path w="40462" h="40457" extrusionOk="0">
                  <a:moveTo>
                    <a:pt x="20231" y="0"/>
                  </a:moveTo>
                  <a:cubicBezTo>
                    <a:pt x="9079" y="0"/>
                    <a:pt x="0" y="9078"/>
                    <a:pt x="0" y="20229"/>
                  </a:cubicBezTo>
                  <a:cubicBezTo>
                    <a:pt x="0" y="31380"/>
                    <a:pt x="9079" y="40458"/>
                    <a:pt x="20231" y="40458"/>
                  </a:cubicBezTo>
                  <a:cubicBezTo>
                    <a:pt x="31384" y="40458"/>
                    <a:pt x="40463" y="31380"/>
                    <a:pt x="40463" y="20229"/>
                  </a:cubicBezTo>
                  <a:cubicBezTo>
                    <a:pt x="40463" y="9078"/>
                    <a:pt x="31393" y="0"/>
                    <a:pt x="20231" y="0"/>
                  </a:cubicBezTo>
                  <a:close/>
                  <a:moveTo>
                    <a:pt x="20231" y="26936"/>
                  </a:moveTo>
                  <a:cubicBezTo>
                    <a:pt x="16535" y="26936"/>
                    <a:pt x="13533" y="23934"/>
                    <a:pt x="13533" y="20238"/>
                  </a:cubicBezTo>
                  <a:cubicBezTo>
                    <a:pt x="13533" y="16542"/>
                    <a:pt x="16535" y="13540"/>
                    <a:pt x="20231" y="13540"/>
                  </a:cubicBezTo>
                  <a:cubicBezTo>
                    <a:pt x="23928" y="13540"/>
                    <a:pt x="26930" y="16542"/>
                    <a:pt x="26930" y="20238"/>
                  </a:cubicBezTo>
                  <a:cubicBezTo>
                    <a:pt x="26930" y="23925"/>
                    <a:pt x="23928" y="26936"/>
                    <a:pt x="20231" y="269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3" name="Google Shape;1143;p68"/>
            <p:cNvSpPr/>
            <p:nvPr/>
          </p:nvSpPr>
          <p:spPr>
            <a:xfrm>
              <a:off x="6141198" y="2166096"/>
              <a:ext cx="23817" cy="11906"/>
            </a:xfrm>
            <a:custGeom>
              <a:avLst/>
              <a:gdLst/>
              <a:ahLst/>
              <a:cxnLst/>
              <a:rect l="l" t="t" r="r" b="b"/>
              <a:pathLst>
                <a:path w="27065" h="13530" extrusionOk="0">
                  <a:moveTo>
                    <a:pt x="0" y="0"/>
                  </a:moveTo>
                  <a:lnTo>
                    <a:pt x="27065" y="0"/>
                  </a:lnTo>
                  <a:lnTo>
                    <a:pt x="27065" y="13531"/>
                  </a:lnTo>
                  <a:lnTo>
                    <a:pt x="0" y="135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44" name="Google Shape;1144;p68"/>
          <p:cNvGrpSpPr/>
          <p:nvPr/>
        </p:nvGrpSpPr>
        <p:grpSpPr>
          <a:xfrm>
            <a:off x="6778204" y="2074862"/>
            <a:ext cx="358765" cy="210331"/>
            <a:chOff x="6778204" y="2074862"/>
            <a:chExt cx="358765" cy="210331"/>
          </a:xfrm>
        </p:grpSpPr>
        <p:sp>
          <p:nvSpPr>
            <p:cNvPr id="1145" name="Google Shape;1145;p68"/>
            <p:cNvSpPr/>
            <p:nvPr/>
          </p:nvSpPr>
          <p:spPr>
            <a:xfrm>
              <a:off x="6815253" y="2195715"/>
              <a:ext cx="52505" cy="52499"/>
            </a:xfrm>
            <a:custGeom>
              <a:avLst/>
              <a:gdLst/>
              <a:ahLst/>
              <a:cxnLst/>
              <a:rect l="l" t="t" r="r" b="b"/>
              <a:pathLst>
                <a:path w="59665" h="59658" extrusionOk="0">
                  <a:moveTo>
                    <a:pt x="29833" y="0"/>
                  </a:moveTo>
                  <a:cubicBezTo>
                    <a:pt x="13379" y="0"/>
                    <a:pt x="0" y="13378"/>
                    <a:pt x="0" y="29829"/>
                  </a:cubicBezTo>
                  <a:cubicBezTo>
                    <a:pt x="0" y="46281"/>
                    <a:pt x="13379" y="59659"/>
                    <a:pt x="29833" y="59659"/>
                  </a:cubicBezTo>
                  <a:cubicBezTo>
                    <a:pt x="46286" y="59659"/>
                    <a:pt x="59665" y="46281"/>
                    <a:pt x="59665" y="29829"/>
                  </a:cubicBezTo>
                  <a:cubicBezTo>
                    <a:pt x="59657" y="13378"/>
                    <a:pt x="46277" y="0"/>
                    <a:pt x="29833" y="0"/>
                  </a:cubicBezTo>
                  <a:close/>
                  <a:moveTo>
                    <a:pt x="29833" y="47696"/>
                  </a:moveTo>
                  <a:cubicBezTo>
                    <a:pt x="19978" y="47696"/>
                    <a:pt x="11955" y="39673"/>
                    <a:pt x="11955" y="29820"/>
                  </a:cubicBezTo>
                  <a:cubicBezTo>
                    <a:pt x="11955" y="19967"/>
                    <a:pt x="19978" y="11944"/>
                    <a:pt x="29833" y="11944"/>
                  </a:cubicBezTo>
                  <a:cubicBezTo>
                    <a:pt x="39687" y="11944"/>
                    <a:pt x="47711" y="19967"/>
                    <a:pt x="47711" y="29820"/>
                  </a:cubicBezTo>
                  <a:cubicBezTo>
                    <a:pt x="47702" y="39682"/>
                    <a:pt x="39687" y="47696"/>
                    <a:pt x="29833" y="476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6" name="Google Shape;1146;p68"/>
            <p:cNvSpPr/>
            <p:nvPr/>
          </p:nvSpPr>
          <p:spPr>
            <a:xfrm>
              <a:off x="6778204" y="2074862"/>
              <a:ext cx="358765" cy="210331"/>
            </a:xfrm>
            <a:custGeom>
              <a:avLst/>
              <a:gdLst/>
              <a:ahLst/>
              <a:cxnLst/>
              <a:rect l="l" t="t" r="r" b="b"/>
              <a:pathLst>
                <a:path w="407688" h="239013" extrusionOk="0">
                  <a:moveTo>
                    <a:pt x="354072" y="119552"/>
                  </a:moveTo>
                  <a:lnTo>
                    <a:pt x="354072" y="47741"/>
                  </a:lnTo>
                  <a:lnTo>
                    <a:pt x="312257" y="47741"/>
                  </a:lnTo>
                  <a:lnTo>
                    <a:pt x="312257" y="29883"/>
                  </a:lnTo>
                  <a:cubicBezTo>
                    <a:pt x="312257" y="19994"/>
                    <a:pt x="320299" y="11953"/>
                    <a:pt x="330190" y="11953"/>
                  </a:cubicBezTo>
                  <a:lnTo>
                    <a:pt x="330190" y="0"/>
                  </a:lnTo>
                  <a:cubicBezTo>
                    <a:pt x="313709" y="0"/>
                    <a:pt x="300302" y="13405"/>
                    <a:pt x="300302" y="29883"/>
                  </a:cubicBezTo>
                  <a:lnTo>
                    <a:pt x="300302" y="47741"/>
                  </a:lnTo>
                  <a:lnTo>
                    <a:pt x="218585" y="47741"/>
                  </a:lnTo>
                  <a:lnTo>
                    <a:pt x="203042" y="78652"/>
                  </a:lnTo>
                  <a:lnTo>
                    <a:pt x="215438" y="91174"/>
                  </a:lnTo>
                  <a:lnTo>
                    <a:pt x="206008" y="119507"/>
                  </a:lnTo>
                  <a:lnTo>
                    <a:pt x="154898" y="119407"/>
                  </a:lnTo>
                  <a:cubicBezTo>
                    <a:pt x="151698" y="113881"/>
                    <a:pt x="147956" y="108716"/>
                    <a:pt x="143755" y="103956"/>
                  </a:cubicBezTo>
                  <a:lnTo>
                    <a:pt x="161696" y="86017"/>
                  </a:lnTo>
                  <a:lnTo>
                    <a:pt x="161696" y="71513"/>
                  </a:lnTo>
                  <a:lnTo>
                    <a:pt x="101922" y="71513"/>
                  </a:lnTo>
                  <a:lnTo>
                    <a:pt x="101922" y="36266"/>
                  </a:lnTo>
                  <a:cubicBezTo>
                    <a:pt x="101922" y="22816"/>
                    <a:pt x="90977" y="11872"/>
                    <a:pt x="77526" y="11872"/>
                  </a:cubicBezTo>
                  <a:lnTo>
                    <a:pt x="65986" y="11872"/>
                  </a:lnTo>
                  <a:lnTo>
                    <a:pt x="65986" y="71702"/>
                  </a:lnTo>
                  <a:cubicBezTo>
                    <a:pt x="59386" y="72108"/>
                    <a:pt x="52868" y="73181"/>
                    <a:pt x="46530" y="74929"/>
                  </a:cubicBezTo>
                  <a:lnTo>
                    <a:pt x="49694" y="86459"/>
                  </a:lnTo>
                  <a:cubicBezTo>
                    <a:pt x="56907" y="84476"/>
                    <a:pt x="64399" y="83475"/>
                    <a:pt x="71954" y="83475"/>
                  </a:cubicBezTo>
                  <a:cubicBezTo>
                    <a:pt x="118168" y="83475"/>
                    <a:pt x="155773" y="121075"/>
                    <a:pt x="155773" y="167284"/>
                  </a:cubicBezTo>
                  <a:lnTo>
                    <a:pt x="155773" y="191073"/>
                  </a:lnTo>
                  <a:lnTo>
                    <a:pt x="139634" y="191073"/>
                  </a:lnTo>
                  <a:cubicBezTo>
                    <a:pt x="142258" y="183627"/>
                    <a:pt x="143691" y="175622"/>
                    <a:pt x="143691" y="167284"/>
                  </a:cubicBezTo>
                  <a:cubicBezTo>
                    <a:pt x="143691" y="127737"/>
                    <a:pt x="111515" y="95555"/>
                    <a:pt x="71954" y="95555"/>
                  </a:cubicBezTo>
                  <a:cubicBezTo>
                    <a:pt x="54319" y="95555"/>
                    <a:pt x="38163" y="101955"/>
                    <a:pt x="25659" y="112538"/>
                  </a:cubicBezTo>
                  <a:lnTo>
                    <a:pt x="17058" y="103938"/>
                  </a:lnTo>
                  <a:cubicBezTo>
                    <a:pt x="23495" y="98349"/>
                    <a:pt x="30699" y="93806"/>
                    <a:pt x="38533" y="90398"/>
                  </a:cubicBezTo>
                  <a:lnTo>
                    <a:pt x="33764" y="79437"/>
                  </a:lnTo>
                  <a:cubicBezTo>
                    <a:pt x="20844" y="84917"/>
                    <a:pt x="9620" y="93581"/>
                    <a:pt x="0" y="103794"/>
                  </a:cubicBezTo>
                  <a:lnTo>
                    <a:pt x="17202" y="120994"/>
                  </a:lnTo>
                  <a:cubicBezTo>
                    <a:pt x="6609" y="133497"/>
                    <a:pt x="217" y="149660"/>
                    <a:pt x="217" y="167284"/>
                  </a:cubicBezTo>
                  <a:cubicBezTo>
                    <a:pt x="217" y="206831"/>
                    <a:pt x="32393" y="239013"/>
                    <a:pt x="71954" y="239013"/>
                  </a:cubicBezTo>
                  <a:cubicBezTo>
                    <a:pt x="98505" y="239013"/>
                    <a:pt x="121729" y="224518"/>
                    <a:pt x="134135" y="203027"/>
                  </a:cubicBezTo>
                  <a:lnTo>
                    <a:pt x="252141" y="203027"/>
                  </a:lnTo>
                  <a:lnTo>
                    <a:pt x="252141" y="191073"/>
                  </a:lnTo>
                  <a:lnTo>
                    <a:pt x="167737" y="191073"/>
                  </a:lnTo>
                  <a:lnTo>
                    <a:pt x="167737" y="167284"/>
                  </a:lnTo>
                  <a:cubicBezTo>
                    <a:pt x="167737" y="154591"/>
                    <a:pt x="165248" y="142476"/>
                    <a:pt x="160749" y="131379"/>
                  </a:cubicBezTo>
                  <a:lnTo>
                    <a:pt x="214618" y="131478"/>
                  </a:lnTo>
                  <a:lnTo>
                    <a:pt x="229097" y="87982"/>
                  </a:lnTo>
                  <a:lnTo>
                    <a:pt x="217584" y="76345"/>
                  </a:lnTo>
                  <a:lnTo>
                    <a:pt x="225951" y="59695"/>
                  </a:lnTo>
                  <a:lnTo>
                    <a:pt x="342117" y="59695"/>
                  </a:lnTo>
                  <a:lnTo>
                    <a:pt x="342117" y="71522"/>
                  </a:lnTo>
                  <a:lnTo>
                    <a:pt x="330253" y="71522"/>
                  </a:lnTo>
                  <a:cubicBezTo>
                    <a:pt x="320327" y="71522"/>
                    <a:pt x="312257" y="79590"/>
                    <a:pt x="312257" y="89515"/>
                  </a:cubicBezTo>
                  <a:cubicBezTo>
                    <a:pt x="312257" y="99440"/>
                    <a:pt x="320327" y="107508"/>
                    <a:pt x="330253" y="107508"/>
                  </a:cubicBezTo>
                  <a:lnTo>
                    <a:pt x="342117" y="107508"/>
                  </a:lnTo>
                  <a:lnTo>
                    <a:pt x="342117" y="119498"/>
                  </a:lnTo>
                  <a:cubicBezTo>
                    <a:pt x="311744" y="122364"/>
                    <a:pt x="287888" y="148002"/>
                    <a:pt x="287888" y="179120"/>
                  </a:cubicBezTo>
                  <a:cubicBezTo>
                    <a:pt x="287888" y="183213"/>
                    <a:pt x="288303" y="187206"/>
                    <a:pt x="289087" y="191073"/>
                  </a:cubicBezTo>
                  <a:lnTo>
                    <a:pt x="264105" y="191073"/>
                  </a:lnTo>
                  <a:lnTo>
                    <a:pt x="264105" y="203027"/>
                  </a:lnTo>
                  <a:lnTo>
                    <a:pt x="292883" y="203027"/>
                  </a:lnTo>
                  <a:cubicBezTo>
                    <a:pt x="302133" y="224184"/>
                    <a:pt x="323257" y="239013"/>
                    <a:pt x="347788" y="239013"/>
                  </a:cubicBezTo>
                  <a:cubicBezTo>
                    <a:pt x="380821" y="239013"/>
                    <a:pt x="407688" y="212150"/>
                    <a:pt x="407688" y="179120"/>
                  </a:cubicBezTo>
                  <a:cubicBezTo>
                    <a:pt x="407688" y="148209"/>
                    <a:pt x="384157" y="122698"/>
                    <a:pt x="354072" y="119552"/>
                  </a:cubicBezTo>
                  <a:lnTo>
                    <a:pt x="354072" y="119552"/>
                  </a:lnTo>
                  <a:close/>
                  <a:moveTo>
                    <a:pt x="106872" y="215764"/>
                  </a:moveTo>
                  <a:lnTo>
                    <a:pt x="100876" y="205371"/>
                  </a:lnTo>
                  <a:lnTo>
                    <a:pt x="90526" y="211347"/>
                  </a:lnTo>
                  <a:lnTo>
                    <a:pt x="96531" y="221750"/>
                  </a:lnTo>
                  <a:cubicBezTo>
                    <a:pt x="90761" y="224364"/>
                    <a:pt x="84513" y="226095"/>
                    <a:pt x="77949" y="226744"/>
                  </a:cubicBezTo>
                  <a:lnTo>
                    <a:pt x="77949" y="214710"/>
                  </a:lnTo>
                  <a:lnTo>
                    <a:pt x="65995" y="214710"/>
                  </a:lnTo>
                  <a:lnTo>
                    <a:pt x="65995" y="226744"/>
                  </a:lnTo>
                  <a:cubicBezTo>
                    <a:pt x="59431" y="226086"/>
                    <a:pt x="53184" y="224355"/>
                    <a:pt x="47413" y="221750"/>
                  </a:cubicBezTo>
                  <a:lnTo>
                    <a:pt x="53418" y="211347"/>
                  </a:lnTo>
                  <a:lnTo>
                    <a:pt x="43068" y="205371"/>
                  </a:lnTo>
                  <a:lnTo>
                    <a:pt x="37072" y="215764"/>
                  </a:lnTo>
                  <a:cubicBezTo>
                    <a:pt x="31843" y="211996"/>
                    <a:pt x="27254" y="207399"/>
                    <a:pt x="23477" y="202170"/>
                  </a:cubicBezTo>
                  <a:lnTo>
                    <a:pt x="33872" y="196167"/>
                  </a:lnTo>
                  <a:lnTo>
                    <a:pt x="27894" y="185818"/>
                  </a:lnTo>
                  <a:lnTo>
                    <a:pt x="17490" y="191831"/>
                  </a:lnTo>
                  <a:cubicBezTo>
                    <a:pt x="14876" y="186061"/>
                    <a:pt x="13145" y="179814"/>
                    <a:pt x="12496" y="173252"/>
                  </a:cubicBezTo>
                  <a:lnTo>
                    <a:pt x="24532" y="173252"/>
                  </a:lnTo>
                  <a:lnTo>
                    <a:pt x="24532" y="161298"/>
                  </a:lnTo>
                  <a:lnTo>
                    <a:pt x="12496" y="161298"/>
                  </a:lnTo>
                  <a:cubicBezTo>
                    <a:pt x="13154" y="154736"/>
                    <a:pt x="14885" y="148488"/>
                    <a:pt x="17490" y="142719"/>
                  </a:cubicBezTo>
                  <a:lnTo>
                    <a:pt x="27894" y="148732"/>
                  </a:lnTo>
                  <a:lnTo>
                    <a:pt x="33872" y="138383"/>
                  </a:lnTo>
                  <a:lnTo>
                    <a:pt x="23477" y="132379"/>
                  </a:lnTo>
                  <a:cubicBezTo>
                    <a:pt x="27246" y="127151"/>
                    <a:pt x="31843" y="122562"/>
                    <a:pt x="37072" y="118785"/>
                  </a:cubicBezTo>
                  <a:lnTo>
                    <a:pt x="43068" y="129179"/>
                  </a:lnTo>
                  <a:lnTo>
                    <a:pt x="53418" y="123203"/>
                  </a:lnTo>
                  <a:lnTo>
                    <a:pt x="47413" y="112800"/>
                  </a:lnTo>
                  <a:cubicBezTo>
                    <a:pt x="53184" y="110185"/>
                    <a:pt x="59431" y="108455"/>
                    <a:pt x="65995" y="107806"/>
                  </a:cubicBezTo>
                  <a:lnTo>
                    <a:pt x="65995" y="119840"/>
                  </a:lnTo>
                  <a:lnTo>
                    <a:pt x="77949" y="119840"/>
                  </a:lnTo>
                  <a:lnTo>
                    <a:pt x="77949" y="107806"/>
                  </a:lnTo>
                  <a:cubicBezTo>
                    <a:pt x="84513" y="108464"/>
                    <a:pt x="90761" y="110194"/>
                    <a:pt x="96531" y="112800"/>
                  </a:cubicBezTo>
                  <a:lnTo>
                    <a:pt x="90526" y="123203"/>
                  </a:lnTo>
                  <a:lnTo>
                    <a:pt x="100876" y="129179"/>
                  </a:lnTo>
                  <a:lnTo>
                    <a:pt x="106872" y="118785"/>
                  </a:lnTo>
                  <a:cubicBezTo>
                    <a:pt x="112101" y="122553"/>
                    <a:pt x="116690" y="127151"/>
                    <a:pt x="120467" y="132379"/>
                  </a:cubicBezTo>
                  <a:lnTo>
                    <a:pt x="110072" y="138383"/>
                  </a:lnTo>
                  <a:lnTo>
                    <a:pt x="116050" y="148732"/>
                  </a:lnTo>
                  <a:lnTo>
                    <a:pt x="126454" y="142719"/>
                  </a:lnTo>
                  <a:cubicBezTo>
                    <a:pt x="129068" y="148488"/>
                    <a:pt x="130799" y="154736"/>
                    <a:pt x="131449" y="161298"/>
                  </a:cubicBezTo>
                  <a:lnTo>
                    <a:pt x="119413" y="161298"/>
                  </a:lnTo>
                  <a:lnTo>
                    <a:pt x="119413" y="173252"/>
                  </a:lnTo>
                  <a:lnTo>
                    <a:pt x="131449" y="173252"/>
                  </a:lnTo>
                  <a:cubicBezTo>
                    <a:pt x="130790" y="179814"/>
                    <a:pt x="129059" y="186061"/>
                    <a:pt x="126454" y="191831"/>
                  </a:cubicBezTo>
                  <a:lnTo>
                    <a:pt x="116050" y="185818"/>
                  </a:lnTo>
                  <a:lnTo>
                    <a:pt x="110072" y="196167"/>
                  </a:lnTo>
                  <a:lnTo>
                    <a:pt x="120467" y="202170"/>
                  </a:lnTo>
                  <a:cubicBezTo>
                    <a:pt x="116690" y="207399"/>
                    <a:pt x="112092" y="211996"/>
                    <a:pt x="106872" y="215764"/>
                  </a:cubicBezTo>
                  <a:lnTo>
                    <a:pt x="106872" y="215764"/>
                  </a:lnTo>
                  <a:close/>
                  <a:moveTo>
                    <a:pt x="89967" y="36266"/>
                  </a:moveTo>
                  <a:lnTo>
                    <a:pt x="89967" y="71513"/>
                  </a:lnTo>
                  <a:lnTo>
                    <a:pt x="77949" y="71513"/>
                  </a:lnTo>
                  <a:lnTo>
                    <a:pt x="77949" y="23835"/>
                  </a:lnTo>
                  <a:cubicBezTo>
                    <a:pt x="84612" y="24060"/>
                    <a:pt x="89967" y="29550"/>
                    <a:pt x="89967" y="36266"/>
                  </a:cubicBezTo>
                  <a:close/>
                  <a:moveTo>
                    <a:pt x="147334" y="83475"/>
                  </a:moveTo>
                  <a:lnTo>
                    <a:pt x="135298" y="95510"/>
                  </a:lnTo>
                  <a:cubicBezTo>
                    <a:pt x="130087" y="90912"/>
                    <a:pt x="124380" y="86865"/>
                    <a:pt x="118258" y="83475"/>
                  </a:cubicBezTo>
                  <a:lnTo>
                    <a:pt x="147334" y="83475"/>
                  </a:lnTo>
                  <a:close/>
                  <a:moveTo>
                    <a:pt x="330253" y="95555"/>
                  </a:moveTo>
                  <a:cubicBezTo>
                    <a:pt x="326917" y="95555"/>
                    <a:pt x="324212" y="92841"/>
                    <a:pt x="324212" y="89515"/>
                  </a:cubicBezTo>
                  <a:cubicBezTo>
                    <a:pt x="324212" y="86180"/>
                    <a:pt x="326926" y="83475"/>
                    <a:pt x="330253" y="83475"/>
                  </a:cubicBezTo>
                  <a:lnTo>
                    <a:pt x="342117" y="83475"/>
                  </a:lnTo>
                  <a:lnTo>
                    <a:pt x="342117" y="95555"/>
                  </a:lnTo>
                  <a:lnTo>
                    <a:pt x="330253" y="95555"/>
                  </a:lnTo>
                  <a:lnTo>
                    <a:pt x="330253" y="95555"/>
                  </a:lnTo>
                  <a:close/>
                  <a:moveTo>
                    <a:pt x="300203" y="184935"/>
                  </a:moveTo>
                  <a:lnTo>
                    <a:pt x="312528" y="184935"/>
                  </a:lnTo>
                  <a:lnTo>
                    <a:pt x="312528" y="172981"/>
                  </a:lnTo>
                  <a:lnTo>
                    <a:pt x="300240" y="172981"/>
                  </a:lnTo>
                  <a:cubicBezTo>
                    <a:pt x="301366" y="164228"/>
                    <a:pt x="304846" y="156214"/>
                    <a:pt x="310048" y="149588"/>
                  </a:cubicBezTo>
                  <a:lnTo>
                    <a:pt x="318568" y="158107"/>
                  </a:lnTo>
                  <a:lnTo>
                    <a:pt x="327025" y="149651"/>
                  </a:lnTo>
                  <a:lnTo>
                    <a:pt x="318532" y="141169"/>
                  </a:lnTo>
                  <a:cubicBezTo>
                    <a:pt x="325141" y="136057"/>
                    <a:pt x="333120" y="132641"/>
                    <a:pt x="341811" y="131559"/>
                  </a:cubicBezTo>
                  <a:lnTo>
                    <a:pt x="341811" y="143404"/>
                  </a:lnTo>
                  <a:lnTo>
                    <a:pt x="353766" y="143404"/>
                  </a:lnTo>
                  <a:lnTo>
                    <a:pt x="353766" y="131559"/>
                  </a:lnTo>
                  <a:cubicBezTo>
                    <a:pt x="362430" y="132641"/>
                    <a:pt x="370372" y="136039"/>
                    <a:pt x="376972" y="141115"/>
                  </a:cubicBezTo>
                  <a:lnTo>
                    <a:pt x="368641" y="149444"/>
                  </a:lnTo>
                  <a:lnTo>
                    <a:pt x="377098" y="157900"/>
                  </a:lnTo>
                  <a:lnTo>
                    <a:pt x="385474" y="149525"/>
                  </a:lnTo>
                  <a:cubicBezTo>
                    <a:pt x="390640" y="156088"/>
                    <a:pt x="394129" y="164021"/>
                    <a:pt x="395292" y="172684"/>
                  </a:cubicBezTo>
                  <a:lnTo>
                    <a:pt x="383346" y="172684"/>
                  </a:lnTo>
                  <a:lnTo>
                    <a:pt x="383346" y="184637"/>
                  </a:lnTo>
                  <a:lnTo>
                    <a:pt x="395409" y="184637"/>
                  </a:lnTo>
                  <a:cubicBezTo>
                    <a:pt x="394399" y="193399"/>
                    <a:pt x="391018" y="201449"/>
                    <a:pt x="385933" y="208129"/>
                  </a:cubicBezTo>
                  <a:lnTo>
                    <a:pt x="377315" y="199511"/>
                  </a:lnTo>
                  <a:lnTo>
                    <a:pt x="368858" y="207967"/>
                  </a:lnTo>
                  <a:lnTo>
                    <a:pt x="377558" y="216657"/>
                  </a:lnTo>
                  <a:cubicBezTo>
                    <a:pt x="370922" y="221930"/>
                    <a:pt x="362872" y="225473"/>
                    <a:pt x="354072" y="226636"/>
                  </a:cubicBezTo>
                  <a:lnTo>
                    <a:pt x="354072" y="214214"/>
                  </a:lnTo>
                  <a:lnTo>
                    <a:pt x="342117" y="214214"/>
                  </a:lnTo>
                  <a:lnTo>
                    <a:pt x="342117" y="226708"/>
                  </a:lnTo>
                  <a:cubicBezTo>
                    <a:pt x="333264" y="225662"/>
                    <a:pt x="325141" y="222192"/>
                    <a:pt x="318433" y="216981"/>
                  </a:cubicBezTo>
                  <a:lnTo>
                    <a:pt x="327242" y="208174"/>
                  </a:lnTo>
                  <a:lnTo>
                    <a:pt x="318785" y="199719"/>
                  </a:lnTo>
                  <a:lnTo>
                    <a:pt x="309976" y="208526"/>
                  </a:lnTo>
                  <a:cubicBezTo>
                    <a:pt x="304765" y="201855"/>
                    <a:pt x="301285" y="193760"/>
                    <a:pt x="300203" y="184935"/>
                  </a:cubicBezTo>
                  <a:lnTo>
                    <a:pt x="300203" y="18493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7" name="Google Shape;1147;p68"/>
            <p:cNvSpPr/>
            <p:nvPr/>
          </p:nvSpPr>
          <p:spPr>
            <a:xfrm>
              <a:off x="7062964" y="2211321"/>
              <a:ext cx="42081" cy="42075"/>
            </a:xfrm>
            <a:custGeom>
              <a:avLst/>
              <a:gdLst/>
              <a:ahLst/>
              <a:cxnLst/>
              <a:rect l="l" t="t" r="r" b="b"/>
              <a:pathLst>
                <a:path w="47819" h="47813" extrusionOk="0">
                  <a:moveTo>
                    <a:pt x="23910" y="47813"/>
                  </a:moveTo>
                  <a:cubicBezTo>
                    <a:pt x="37090" y="47813"/>
                    <a:pt x="47819" y="37086"/>
                    <a:pt x="47819" y="23907"/>
                  </a:cubicBezTo>
                  <a:cubicBezTo>
                    <a:pt x="47819" y="10727"/>
                    <a:pt x="37090" y="0"/>
                    <a:pt x="23910" y="0"/>
                  </a:cubicBezTo>
                  <a:cubicBezTo>
                    <a:pt x="10729" y="0"/>
                    <a:pt x="0" y="10727"/>
                    <a:pt x="0" y="23907"/>
                  </a:cubicBezTo>
                  <a:cubicBezTo>
                    <a:pt x="0" y="37095"/>
                    <a:pt x="10729" y="47813"/>
                    <a:pt x="23910" y="47813"/>
                  </a:cubicBezTo>
                  <a:lnTo>
                    <a:pt x="23910" y="47813"/>
                  </a:lnTo>
                  <a:close/>
                  <a:moveTo>
                    <a:pt x="23910" y="11953"/>
                  </a:moveTo>
                  <a:cubicBezTo>
                    <a:pt x="30500" y="11953"/>
                    <a:pt x="35864" y="17317"/>
                    <a:pt x="35864" y="23907"/>
                  </a:cubicBezTo>
                  <a:cubicBezTo>
                    <a:pt x="35864" y="30496"/>
                    <a:pt x="30500" y="35860"/>
                    <a:pt x="23910" y="35860"/>
                  </a:cubicBezTo>
                  <a:cubicBezTo>
                    <a:pt x="17319" y="35860"/>
                    <a:pt x="11955" y="30496"/>
                    <a:pt x="11955" y="23907"/>
                  </a:cubicBezTo>
                  <a:cubicBezTo>
                    <a:pt x="11955" y="17317"/>
                    <a:pt x="17319" y="11953"/>
                    <a:pt x="23910" y="119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8" name="Google Shape;1148;p68"/>
            <p:cNvSpPr/>
            <p:nvPr/>
          </p:nvSpPr>
          <p:spPr>
            <a:xfrm>
              <a:off x="6989736" y="2137856"/>
              <a:ext cx="52545" cy="31557"/>
            </a:xfrm>
            <a:custGeom>
              <a:avLst/>
              <a:gdLst/>
              <a:ahLst/>
              <a:cxnLst/>
              <a:rect l="l" t="t" r="r" b="b"/>
              <a:pathLst>
                <a:path w="59710" h="35860" extrusionOk="0">
                  <a:moveTo>
                    <a:pt x="59711" y="0"/>
                  </a:moveTo>
                  <a:lnTo>
                    <a:pt x="0" y="0"/>
                  </a:lnTo>
                  <a:lnTo>
                    <a:pt x="0" y="35860"/>
                  </a:lnTo>
                  <a:lnTo>
                    <a:pt x="59711" y="35860"/>
                  </a:lnTo>
                  <a:lnTo>
                    <a:pt x="59711" y="0"/>
                  </a:lnTo>
                  <a:close/>
                  <a:moveTo>
                    <a:pt x="47756" y="23907"/>
                  </a:moveTo>
                  <a:lnTo>
                    <a:pt x="11955" y="23907"/>
                  </a:lnTo>
                  <a:lnTo>
                    <a:pt x="11955" y="11953"/>
                  </a:lnTo>
                  <a:lnTo>
                    <a:pt x="47756" y="11953"/>
                  </a:lnTo>
                  <a:lnTo>
                    <a:pt x="47756" y="2390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9" name="Google Shape;1149;p68"/>
            <p:cNvSpPr/>
            <p:nvPr/>
          </p:nvSpPr>
          <p:spPr>
            <a:xfrm>
              <a:off x="6936136" y="2200913"/>
              <a:ext cx="32258" cy="10519"/>
            </a:xfrm>
            <a:custGeom>
              <a:avLst/>
              <a:gdLst/>
              <a:ahLst/>
              <a:cxnLst/>
              <a:rect l="l" t="t" r="r" b="b"/>
              <a:pathLst>
                <a:path w="36657" h="11953" extrusionOk="0">
                  <a:moveTo>
                    <a:pt x="0" y="0"/>
                  </a:moveTo>
                  <a:lnTo>
                    <a:pt x="36657" y="0"/>
                  </a:lnTo>
                  <a:lnTo>
                    <a:pt x="36657" y="11953"/>
                  </a:lnTo>
                  <a:lnTo>
                    <a:pt x="0" y="119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0" name="Google Shape;1150;p68"/>
            <p:cNvSpPr/>
            <p:nvPr/>
          </p:nvSpPr>
          <p:spPr>
            <a:xfrm>
              <a:off x="6936136" y="2221933"/>
              <a:ext cx="32258" cy="10519"/>
            </a:xfrm>
            <a:custGeom>
              <a:avLst/>
              <a:gdLst/>
              <a:ahLst/>
              <a:cxnLst/>
              <a:rect l="l" t="t" r="r" b="b"/>
              <a:pathLst>
                <a:path w="36657" h="11953" extrusionOk="0">
                  <a:moveTo>
                    <a:pt x="0" y="0"/>
                  </a:moveTo>
                  <a:lnTo>
                    <a:pt x="36657" y="0"/>
                  </a:lnTo>
                  <a:lnTo>
                    <a:pt x="36657" y="11953"/>
                  </a:lnTo>
                  <a:lnTo>
                    <a:pt x="0" y="119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51" name="Google Shape;1151;p68"/>
          <p:cNvGrpSpPr/>
          <p:nvPr/>
        </p:nvGrpSpPr>
        <p:grpSpPr>
          <a:xfrm>
            <a:off x="7425000" y="2118526"/>
            <a:ext cx="406201" cy="166613"/>
            <a:chOff x="7425000" y="2118526"/>
            <a:chExt cx="406201" cy="166613"/>
          </a:xfrm>
        </p:grpSpPr>
        <p:sp>
          <p:nvSpPr>
            <p:cNvPr id="1152" name="Google Shape;1152;p68"/>
            <p:cNvSpPr/>
            <p:nvPr/>
          </p:nvSpPr>
          <p:spPr>
            <a:xfrm>
              <a:off x="7746888" y="2225531"/>
              <a:ext cx="35702" cy="35697"/>
            </a:xfrm>
            <a:custGeom>
              <a:avLst/>
              <a:gdLst/>
              <a:ahLst/>
              <a:cxnLst/>
              <a:rect l="l" t="t" r="r" b="b"/>
              <a:pathLst>
                <a:path w="40570" h="40565" extrusionOk="0">
                  <a:moveTo>
                    <a:pt x="20285" y="0"/>
                  </a:moveTo>
                  <a:cubicBezTo>
                    <a:pt x="9097" y="0"/>
                    <a:pt x="0" y="9105"/>
                    <a:pt x="0" y="20283"/>
                  </a:cubicBezTo>
                  <a:cubicBezTo>
                    <a:pt x="0" y="31470"/>
                    <a:pt x="9097" y="40566"/>
                    <a:pt x="20285" y="40566"/>
                  </a:cubicBezTo>
                  <a:cubicBezTo>
                    <a:pt x="31474" y="40566"/>
                    <a:pt x="40570" y="31470"/>
                    <a:pt x="40570" y="20283"/>
                  </a:cubicBezTo>
                  <a:cubicBezTo>
                    <a:pt x="40570" y="9105"/>
                    <a:pt x="31474" y="0"/>
                    <a:pt x="20285" y="0"/>
                  </a:cubicBezTo>
                  <a:close/>
                  <a:moveTo>
                    <a:pt x="20285" y="27053"/>
                  </a:moveTo>
                  <a:cubicBezTo>
                    <a:pt x="16552" y="27053"/>
                    <a:pt x="13523" y="24024"/>
                    <a:pt x="13523" y="20292"/>
                  </a:cubicBezTo>
                  <a:cubicBezTo>
                    <a:pt x="13523" y="16560"/>
                    <a:pt x="16562" y="13531"/>
                    <a:pt x="20285" y="13531"/>
                  </a:cubicBezTo>
                  <a:cubicBezTo>
                    <a:pt x="24009" y="13531"/>
                    <a:pt x="27047" y="16560"/>
                    <a:pt x="27047" y="20292"/>
                  </a:cubicBezTo>
                  <a:cubicBezTo>
                    <a:pt x="27047" y="24024"/>
                    <a:pt x="24017" y="27053"/>
                    <a:pt x="20285" y="270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3" name="Google Shape;1153;p68"/>
            <p:cNvSpPr/>
            <p:nvPr/>
          </p:nvSpPr>
          <p:spPr>
            <a:xfrm>
              <a:off x="7508928" y="2225531"/>
              <a:ext cx="35702" cy="35697"/>
            </a:xfrm>
            <a:custGeom>
              <a:avLst/>
              <a:gdLst/>
              <a:ahLst/>
              <a:cxnLst/>
              <a:rect l="l" t="t" r="r" b="b"/>
              <a:pathLst>
                <a:path w="40570" h="40565" extrusionOk="0">
                  <a:moveTo>
                    <a:pt x="20285" y="0"/>
                  </a:moveTo>
                  <a:cubicBezTo>
                    <a:pt x="9097" y="0"/>
                    <a:pt x="0" y="9105"/>
                    <a:pt x="0" y="20283"/>
                  </a:cubicBezTo>
                  <a:cubicBezTo>
                    <a:pt x="0" y="31470"/>
                    <a:pt x="9106" y="40566"/>
                    <a:pt x="20285" y="40566"/>
                  </a:cubicBezTo>
                  <a:cubicBezTo>
                    <a:pt x="31474" y="40566"/>
                    <a:pt x="40570" y="31470"/>
                    <a:pt x="40570" y="20283"/>
                  </a:cubicBezTo>
                  <a:cubicBezTo>
                    <a:pt x="40579" y="9105"/>
                    <a:pt x="31474" y="0"/>
                    <a:pt x="20285" y="0"/>
                  </a:cubicBezTo>
                  <a:close/>
                  <a:moveTo>
                    <a:pt x="20285" y="27053"/>
                  </a:moveTo>
                  <a:cubicBezTo>
                    <a:pt x="16553" y="27053"/>
                    <a:pt x="13523" y="24024"/>
                    <a:pt x="13523" y="20292"/>
                  </a:cubicBezTo>
                  <a:cubicBezTo>
                    <a:pt x="13523" y="16560"/>
                    <a:pt x="16562" y="13531"/>
                    <a:pt x="20285" y="13531"/>
                  </a:cubicBezTo>
                  <a:cubicBezTo>
                    <a:pt x="24018" y="13531"/>
                    <a:pt x="27047" y="16560"/>
                    <a:pt x="27047" y="20292"/>
                  </a:cubicBezTo>
                  <a:cubicBezTo>
                    <a:pt x="27047" y="24024"/>
                    <a:pt x="24018" y="27053"/>
                    <a:pt x="20285" y="270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4" name="Google Shape;1154;p68"/>
            <p:cNvSpPr/>
            <p:nvPr/>
          </p:nvSpPr>
          <p:spPr>
            <a:xfrm>
              <a:off x="7425000" y="2118526"/>
              <a:ext cx="406201" cy="166613"/>
            </a:xfrm>
            <a:custGeom>
              <a:avLst/>
              <a:gdLst/>
              <a:ahLst/>
              <a:cxnLst/>
              <a:rect l="l" t="t" r="r" b="b"/>
              <a:pathLst>
                <a:path w="461592" h="189333" extrusionOk="0">
                  <a:moveTo>
                    <a:pt x="461593" y="130018"/>
                  </a:moveTo>
                  <a:lnTo>
                    <a:pt x="428740" y="120868"/>
                  </a:lnTo>
                  <a:cubicBezTo>
                    <a:pt x="421924" y="107274"/>
                    <a:pt x="408761" y="97394"/>
                    <a:pt x="393155" y="95149"/>
                  </a:cubicBezTo>
                  <a:lnTo>
                    <a:pt x="393155" y="46425"/>
                  </a:lnTo>
                  <a:lnTo>
                    <a:pt x="269983" y="60524"/>
                  </a:lnTo>
                  <a:lnTo>
                    <a:pt x="229034" y="19580"/>
                  </a:lnTo>
                  <a:cubicBezTo>
                    <a:pt x="225076" y="15622"/>
                    <a:pt x="219874" y="13351"/>
                    <a:pt x="214681" y="13351"/>
                  </a:cubicBezTo>
                  <a:lnTo>
                    <a:pt x="136173" y="13351"/>
                  </a:lnTo>
                  <a:lnTo>
                    <a:pt x="136173" y="67835"/>
                  </a:lnTo>
                  <a:lnTo>
                    <a:pt x="122513" y="67835"/>
                  </a:lnTo>
                  <a:lnTo>
                    <a:pt x="122513" y="40485"/>
                  </a:lnTo>
                  <a:lnTo>
                    <a:pt x="108990" y="40485"/>
                  </a:lnTo>
                  <a:lnTo>
                    <a:pt x="108990" y="95149"/>
                  </a:lnTo>
                  <a:cubicBezTo>
                    <a:pt x="93069" y="97439"/>
                    <a:pt x="79671" y="107679"/>
                    <a:pt x="72991" y="121706"/>
                  </a:cubicBezTo>
                  <a:lnTo>
                    <a:pt x="42716" y="121706"/>
                  </a:lnTo>
                  <a:lnTo>
                    <a:pt x="49469" y="81149"/>
                  </a:lnTo>
                  <a:lnTo>
                    <a:pt x="95602" y="81149"/>
                  </a:lnTo>
                  <a:lnTo>
                    <a:pt x="95602" y="13522"/>
                  </a:lnTo>
                  <a:lnTo>
                    <a:pt x="108990" y="13522"/>
                  </a:lnTo>
                  <a:lnTo>
                    <a:pt x="108990" y="26963"/>
                  </a:lnTo>
                  <a:lnTo>
                    <a:pt x="122513" y="26963"/>
                  </a:lnTo>
                  <a:lnTo>
                    <a:pt x="122513" y="0"/>
                  </a:lnTo>
                  <a:lnTo>
                    <a:pt x="49261" y="0"/>
                  </a:lnTo>
                  <a:lnTo>
                    <a:pt x="37974" y="67835"/>
                  </a:lnTo>
                  <a:lnTo>
                    <a:pt x="10305" y="67835"/>
                  </a:lnTo>
                  <a:lnTo>
                    <a:pt x="0" y="123509"/>
                  </a:lnTo>
                  <a:lnTo>
                    <a:pt x="0" y="162281"/>
                  </a:lnTo>
                  <a:lnTo>
                    <a:pt x="72991" y="162281"/>
                  </a:lnTo>
                  <a:cubicBezTo>
                    <a:pt x="80600" y="178255"/>
                    <a:pt x="96909" y="189334"/>
                    <a:pt x="115752" y="189334"/>
                  </a:cubicBezTo>
                  <a:cubicBezTo>
                    <a:pt x="139562" y="189334"/>
                    <a:pt x="159306" y="171665"/>
                    <a:pt x="162597" y="148759"/>
                  </a:cubicBezTo>
                  <a:lnTo>
                    <a:pt x="210452" y="148759"/>
                  </a:lnTo>
                  <a:lnTo>
                    <a:pt x="210452" y="108347"/>
                  </a:lnTo>
                  <a:lnTo>
                    <a:pt x="190582" y="108347"/>
                  </a:lnTo>
                  <a:cubicBezTo>
                    <a:pt x="183009" y="108347"/>
                    <a:pt x="176851" y="102189"/>
                    <a:pt x="176851" y="94617"/>
                  </a:cubicBezTo>
                  <a:lnTo>
                    <a:pt x="176851" y="54115"/>
                  </a:lnTo>
                  <a:lnTo>
                    <a:pt x="206179" y="54115"/>
                  </a:lnTo>
                  <a:lnTo>
                    <a:pt x="231603" y="79536"/>
                  </a:lnTo>
                  <a:lnTo>
                    <a:pt x="252321" y="175668"/>
                  </a:lnTo>
                  <a:lnTo>
                    <a:pt x="298355" y="175668"/>
                  </a:lnTo>
                  <a:lnTo>
                    <a:pt x="298355" y="162146"/>
                  </a:lnTo>
                  <a:lnTo>
                    <a:pt x="263239" y="162146"/>
                  </a:lnTo>
                  <a:lnTo>
                    <a:pt x="249238" y="97168"/>
                  </a:lnTo>
                  <a:lnTo>
                    <a:pt x="267657" y="115585"/>
                  </a:lnTo>
                  <a:cubicBezTo>
                    <a:pt x="271615" y="119543"/>
                    <a:pt x="276808" y="121517"/>
                    <a:pt x="282001" y="121517"/>
                  </a:cubicBezTo>
                  <a:cubicBezTo>
                    <a:pt x="287194" y="121517"/>
                    <a:pt x="292396" y="119543"/>
                    <a:pt x="296345" y="115585"/>
                  </a:cubicBezTo>
                  <a:cubicBezTo>
                    <a:pt x="300700" y="111222"/>
                    <a:pt x="302646" y="105363"/>
                    <a:pt x="302205" y="99647"/>
                  </a:cubicBezTo>
                  <a:lnTo>
                    <a:pt x="349195" y="112737"/>
                  </a:lnTo>
                  <a:cubicBezTo>
                    <a:pt x="342838" y="120796"/>
                    <a:pt x="339034" y="130946"/>
                    <a:pt x="339034" y="141980"/>
                  </a:cubicBezTo>
                  <a:cubicBezTo>
                    <a:pt x="339034" y="149183"/>
                    <a:pt x="340656" y="156016"/>
                    <a:pt x="343550" y="162137"/>
                  </a:cubicBezTo>
                  <a:lnTo>
                    <a:pt x="311870" y="162137"/>
                  </a:lnTo>
                  <a:lnTo>
                    <a:pt x="311870" y="175658"/>
                  </a:lnTo>
                  <a:lnTo>
                    <a:pt x="353152" y="175658"/>
                  </a:lnTo>
                  <a:cubicBezTo>
                    <a:pt x="361708" y="184096"/>
                    <a:pt x="373438" y="189307"/>
                    <a:pt x="386366" y="189307"/>
                  </a:cubicBezTo>
                  <a:cubicBezTo>
                    <a:pt x="399294" y="189307"/>
                    <a:pt x="411033" y="184087"/>
                    <a:pt x="419579" y="175658"/>
                  </a:cubicBezTo>
                  <a:lnTo>
                    <a:pt x="461557" y="175658"/>
                  </a:lnTo>
                  <a:lnTo>
                    <a:pt x="461557" y="130018"/>
                  </a:lnTo>
                  <a:close/>
                  <a:moveTo>
                    <a:pt x="379631" y="61588"/>
                  </a:moveTo>
                  <a:lnTo>
                    <a:pt x="379631" y="95149"/>
                  </a:lnTo>
                  <a:cubicBezTo>
                    <a:pt x="372887" y="96114"/>
                    <a:pt x="366604" y="98512"/>
                    <a:pt x="361086" y="102018"/>
                  </a:cubicBezTo>
                  <a:lnTo>
                    <a:pt x="292314" y="82862"/>
                  </a:lnTo>
                  <a:lnTo>
                    <a:pt x="282190" y="72739"/>
                  </a:lnTo>
                  <a:lnTo>
                    <a:pt x="379631" y="61588"/>
                  </a:lnTo>
                  <a:close/>
                  <a:moveTo>
                    <a:pt x="82061" y="13522"/>
                  </a:moveTo>
                  <a:lnTo>
                    <a:pt x="82061" y="67628"/>
                  </a:lnTo>
                  <a:lnTo>
                    <a:pt x="51704" y="67628"/>
                  </a:lnTo>
                  <a:lnTo>
                    <a:pt x="60711" y="13522"/>
                  </a:lnTo>
                  <a:lnTo>
                    <a:pt x="82061" y="13522"/>
                  </a:lnTo>
                  <a:close/>
                  <a:moveTo>
                    <a:pt x="21628" y="81357"/>
                  </a:moveTo>
                  <a:lnTo>
                    <a:pt x="35702" y="81357"/>
                  </a:lnTo>
                  <a:lnTo>
                    <a:pt x="28985" y="121706"/>
                  </a:lnTo>
                  <a:lnTo>
                    <a:pt x="14479" y="121706"/>
                  </a:lnTo>
                  <a:lnTo>
                    <a:pt x="21628" y="81357"/>
                  </a:lnTo>
                  <a:close/>
                  <a:moveTo>
                    <a:pt x="13514" y="148759"/>
                  </a:moveTo>
                  <a:lnTo>
                    <a:pt x="13514" y="135237"/>
                  </a:lnTo>
                  <a:lnTo>
                    <a:pt x="68898" y="135237"/>
                  </a:lnTo>
                  <a:cubicBezTo>
                    <a:pt x="68582" y="137446"/>
                    <a:pt x="68411" y="139699"/>
                    <a:pt x="68411" y="141998"/>
                  </a:cubicBezTo>
                  <a:cubicBezTo>
                    <a:pt x="68411" y="144297"/>
                    <a:pt x="68582" y="146550"/>
                    <a:pt x="68898" y="148759"/>
                  </a:cubicBezTo>
                  <a:lnTo>
                    <a:pt x="13514" y="148759"/>
                  </a:lnTo>
                  <a:close/>
                  <a:moveTo>
                    <a:pt x="115743" y="175803"/>
                  </a:moveTo>
                  <a:cubicBezTo>
                    <a:pt x="97098" y="175803"/>
                    <a:pt x="81925" y="160640"/>
                    <a:pt x="81925" y="141989"/>
                  </a:cubicBezTo>
                  <a:cubicBezTo>
                    <a:pt x="81925" y="123338"/>
                    <a:pt x="97098" y="108175"/>
                    <a:pt x="115743" y="108175"/>
                  </a:cubicBezTo>
                  <a:cubicBezTo>
                    <a:pt x="134387" y="108175"/>
                    <a:pt x="149560" y="123338"/>
                    <a:pt x="149560" y="141989"/>
                  </a:cubicBezTo>
                  <a:cubicBezTo>
                    <a:pt x="149560" y="160640"/>
                    <a:pt x="134387" y="175803"/>
                    <a:pt x="115743" y="175803"/>
                  </a:cubicBezTo>
                  <a:close/>
                  <a:moveTo>
                    <a:pt x="190591" y="121868"/>
                  </a:moveTo>
                  <a:lnTo>
                    <a:pt x="196929" y="121868"/>
                  </a:lnTo>
                  <a:lnTo>
                    <a:pt x="196929" y="135228"/>
                  </a:lnTo>
                  <a:lnTo>
                    <a:pt x="162597" y="135228"/>
                  </a:lnTo>
                  <a:cubicBezTo>
                    <a:pt x="159622" y="114531"/>
                    <a:pt x="143213" y="98124"/>
                    <a:pt x="122513" y="95149"/>
                  </a:cubicBezTo>
                  <a:lnTo>
                    <a:pt x="122513" y="81357"/>
                  </a:lnTo>
                  <a:lnTo>
                    <a:pt x="163337" y="81357"/>
                  </a:lnTo>
                  <a:lnTo>
                    <a:pt x="163337" y="94617"/>
                  </a:lnTo>
                  <a:cubicBezTo>
                    <a:pt x="163337" y="109645"/>
                    <a:pt x="175562" y="121868"/>
                    <a:pt x="190591" y="121868"/>
                  </a:cubicBezTo>
                  <a:lnTo>
                    <a:pt x="190591" y="121868"/>
                  </a:lnTo>
                  <a:close/>
                  <a:moveTo>
                    <a:pt x="149696" y="67835"/>
                  </a:moveTo>
                  <a:lnTo>
                    <a:pt x="149696" y="26873"/>
                  </a:lnTo>
                  <a:lnTo>
                    <a:pt x="163337" y="26873"/>
                  </a:lnTo>
                  <a:lnTo>
                    <a:pt x="163337" y="67835"/>
                  </a:lnTo>
                  <a:lnTo>
                    <a:pt x="149696" y="67835"/>
                  </a:lnTo>
                  <a:close/>
                  <a:moveTo>
                    <a:pt x="176860" y="26873"/>
                  </a:moveTo>
                  <a:lnTo>
                    <a:pt x="195676" y="26873"/>
                  </a:lnTo>
                  <a:cubicBezTo>
                    <a:pt x="194846" y="29099"/>
                    <a:pt x="194395" y="31470"/>
                    <a:pt x="194395" y="33922"/>
                  </a:cubicBezTo>
                  <a:cubicBezTo>
                    <a:pt x="194395" y="36230"/>
                    <a:pt x="194801" y="38474"/>
                    <a:pt x="195540" y="40593"/>
                  </a:cubicBezTo>
                  <a:lnTo>
                    <a:pt x="176860" y="40593"/>
                  </a:lnTo>
                  <a:lnTo>
                    <a:pt x="176860" y="26873"/>
                  </a:lnTo>
                  <a:close/>
                  <a:moveTo>
                    <a:pt x="286797" y="106030"/>
                  </a:moveTo>
                  <a:cubicBezTo>
                    <a:pt x="284164" y="108662"/>
                    <a:pt x="279873" y="108671"/>
                    <a:pt x="277232" y="106030"/>
                  </a:cubicBezTo>
                  <a:lnTo>
                    <a:pt x="209902" y="38709"/>
                  </a:lnTo>
                  <a:cubicBezTo>
                    <a:pt x="203718" y="32326"/>
                    <a:pt x="213067" y="22969"/>
                    <a:pt x="219468" y="29144"/>
                  </a:cubicBezTo>
                  <a:lnTo>
                    <a:pt x="286797" y="96465"/>
                  </a:lnTo>
                  <a:cubicBezTo>
                    <a:pt x="289430" y="99107"/>
                    <a:pt x="289430" y="103398"/>
                    <a:pt x="286797" y="106030"/>
                  </a:cubicBezTo>
                  <a:close/>
                  <a:moveTo>
                    <a:pt x="386393" y="175803"/>
                  </a:moveTo>
                  <a:cubicBezTo>
                    <a:pt x="367748" y="175803"/>
                    <a:pt x="352576" y="160640"/>
                    <a:pt x="352576" y="141989"/>
                  </a:cubicBezTo>
                  <a:cubicBezTo>
                    <a:pt x="352576" y="123338"/>
                    <a:pt x="367748" y="108175"/>
                    <a:pt x="386393" y="108175"/>
                  </a:cubicBezTo>
                  <a:cubicBezTo>
                    <a:pt x="405037" y="108175"/>
                    <a:pt x="420211" y="123338"/>
                    <a:pt x="420211" y="141989"/>
                  </a:cubicBezTo>
                  <a:cubicBezTo>
                    <a:pt x="420211" y="160640"/>
                    <a:pt x="405037" y="175803"/>
                    <a:pt x="386393" y="175803"/>
                  </a:cubicBezTo>
                  <a:close/>
                  <a:moveTo>
                    <a:pt x="448060" y="162155"/>
                  </a:moveTo>
                  <a:lnTo>
                    <a:pt x="429209" y="162155"/>
                  </a:lnTo>
                  <a:cubicBezTo>
                    <a:pt x="432103" y="156034"/>
                    <a:pt x="433725" y="149201"/>
                    <a:pt x="433725" y="141998"/>
                  </a:cubicBezTo>
                  <a:cubicBezTo>
                    <a:pt x="433725" y="140033"/>
                    <a:pt x="433590" y="138104"/>
                    <a:pt x="433356" y="136202"/>
                  </a:cubicBezTo>
                  <a:lnTo>
                    <a:pt x="448051" y="140294"/>
                  </a:lnTo>
                  <a:lnTo>
                    <a:pt x="448051" y="16215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55" name="Google Shape;1155;p68"/>
          <p:cNvGrpSpPr/>
          <p:nvPr/>
        </p:nvGrpSpPr>
        <p:grpSpPr>
          <a:xfrm>
            <a:off x="7425008" y="2852403"/>
            <a:ext cx="406217" cy="160719"/>
            <a:chOff x="7425008" y="2852403"/>
            <a:chExt cx="406217" cy="160719"/>
          </a:xfrm>
        </p:grpSpPr>
        <p:sp>
          <p:nvSpPr>
            <p:cNvPr id="1156" name="Google Shape;1156;p68"/>
            <p:cNvSpPr/>
            <p:nvPr/>
          </p:nvSpPr>
          <p:spPr>
            <a:xfrm>
              <a:off x="7425008" y="2852403"/>
              <a:ext cx="406217" cy="160719"/>
            </a:xfrm>
            <a:custGeom>
              <a:avLst/>
              <a:gdLst/>
              <a:ahLst/>
              <a:cxnLst/>
              <a:rect l="l" t="t" r="r" b="b"/>
              <a:pathLst>
                <a:path w="461610" h="182635" extrusionOk="0">
                  <a:moveTo>
                    <a:pt x="461593" y="114999"/>
                  </a:moveTo>
                  <a:lnTo>
                    <a:pt x="447141" y="114999"/>
                  </a:lnTo>
                  <a:lnTo>
                    <a:pt x="447141" y="51050"/>
                  </a:lnTo>
                  <a:lnTo>
                    <a:pt x="411204" y="0"/>
                  </a:lnTo>
                  <a:lnTo>
                    <a:pt x="311933" y="0"/>
                  </a:lnTo>
                  <a:lnTo>
                    <a:pt x="311933" y="115080"/>
                  </a:lnTo>
                  <a:lnTo>
                    <a:pt x="149642" y="115080"/>
                  </a:lnTo>
                  <a:lnTo>
                    <a:pt x="149642" y="128602"/>
                  </a:lnTo>
                  <a:lnTo>
                    <a:pt x="311933" y="128602"/>
                  </a:lnTo>
                  <a:lnTo>
                    <a:pt x="311933" y="142097"/>
                  </a:lnTo>
                  <a:lnTo>
                    <a:pt x="108314" y="142097"/>
                  </a:lnTo>
                  <a:cubicBezTo>
                    <a:pt x="107296" y="137112"/>
                    <a:pt x="105177" y="132524"/>
                    <a:pt x="102229" y="128602"/>
                  </a:cubicBezTo>
                  <a:lnTo>
                    <a:pt x="136128" y="128602"/>
                  </a:lnTo>
                  <a:lnTo>
                    <a:pt x="136128" y="115080"/>
                  </a:lnTo>
                  <a:lnTo>
                    <a:pt x="35044" y="115080"/>
                  </a:lnTo>
                  <a:lnTo>
                    <a:pt x="35044" y="87946"/>
                  </a:lnTo>
                  <a:lnTo>
                    <a:pt x="21520" y="87946"/>
                  </a:lnTo>
                  <a:lnTo>
                    <a:pt x="21520" y="119038"/>
                  </a:lnTo>
                  <a:lnTo>
                    <a:pt x="0" y="140087"/>
                  </a:lnTo>
                  <a:lnTo>
                    <a:pt x="0" y="155619"/>
                  </a:lnTo>
                  <a:lnTo>
                    <a:pt x="42121" y="155619"/>
                  </a:lnTo>
                  <a:cubicBezTo>
                    <a:pt x="45259" y="171016"/>
                    <a:pt x="58908" y="182636"/>
                    <a:pt x="75227" y="182636"/>
                  </a:cubicBezTo>
                  <a:cubicBezTo>
                    <a:pt x="91536" y="182636"/>
                    <a:pt x="105186" y="171016"/>
                    <a:pt x="108332" y="155619"/>
                  </a:cubicBezTo>
                  <a:lnTo>
                    <a:pt x="312537" y="155619"/>
                  </a:lnTo>
                  <a:cubicBezTo>
                    <a:pt x="315674" y="171016"/>
                    <a:pt x="329324" y="182636"/>
                    <a:pt x="345642" y="182636"/>
                  </a:cubicBezTo>
                  <a:cubicBezTo>
                    <a:pt x="361988" y="182636"/>
                    <a:pt x="375647" y="170971"/>
                    <a:pt x="378757" y="155538"/>
                  </a:cubicBezTo>
                  <a:lnTo>
                    <a:pt x="461611" y="155538"/>
                  </a:lnTo>
                  <a:lnTo>
                    <a:pt x="461611" y="114999"/>
                  </a:lnTo>
                  <a:close/>
                  <a:moveTo>
                    <a:pt x="433617" y="67610"/>
                  </a:moveTo>
                  <a:lnTo>
                    <a:pt x="379587" y="67610"/>
                  </a:lnTo>
                  <a:lnTo>
                    <a:pt x="379587" y="40566"/>
                  </a:lnTo>
                  <a:lnTo>
                    <a:pt x="423222" y="40566"/>
                  </a:lnTo>
                  <a:lnTo>
                    <a:pt x="433617" y="55332"/>
                  </a:lnTo>
                  <a:lnTo>
                    <a:pt x="433617" y="67610"/>
                  </a:lnTo>
                  <a:close/>
                  <a:moveTo>
                    <a:pt x="338863" y="13522"/>
                  </a:moveTo>
                  <a:lnTo>
                    <a:pt x="338863" y="47381"/>
                  </a:lnTo>
                  <a:lnTo>
                    <a:pt x="352386" y="47381"/>
                  </a:lnTo>
                  <a:lnTo>
                    <a:pt x="352386" y="13522"/>
                  </a:lnTo>
                  <a:lnTo>
                    <a:pt x="404190" y="13522"/>
                  </a:lnTo>
                  <a:lnTo>
                    <a:pt x="413710" y="27044"/>
                  </a:lnTo>
                  <a:lnTo>
                    <a:pt x="366063" y="27044"/>
                  </a:lnTo>
                  <a:lnTo>
                    <a:pt x="366063" y="81131"/>
                  </a:lnTo>
                  <a:lnTo>
                    <a:pt x="433617" y="81131"/>
                  </a:lnTo>
                  <a:lnTo>
                    <a:pt x="433617" y="114999"/>
                  </a:lnTo>
                  <a:lnTo>
                    <a:pt x="352386" y="114999"/>
                  </a:lnTo>
                  <a:lnTo>
                    <a:pt x="352386" y="60903"/>
                  </a:lnTo>
                  <a:lnTo>
                    <a:pt x="338863" y="60903"/>
                  </a:lnTo>
                  <a:lnTo>
                    <a:pt x="338863" y="115756"/>
                  </a:lnTo>
                  <a:cubicBezTo>
                    <a:pt x="333913" y="116766"/>
                    <a:pt x="329360" y="118857"/>
                    <a:pt x="325457" y="121778"/>
                  </a:cubicBezTo>
                  <a:lnTo>
                    <a:pt x="325457" y="13522"/>
                  </a:lnTo>
                  <a:lnTo>
                    <a:pt x="338863" y="13522"/>
                  </a:lnTo>
                  <a:close/>
                  <a:moveTo>
                    <a:pt x="31077" y="128602"/>
                  </a:moveTo>
                  <a:lnTo>
                    <a:pt x="48198" y="128602"/>
                  </a:lnTo>
                  <a:cubicBezTo>
                    <a:pt x="45250" y="132524"/>
                    <a:pt x="43131" y="137112"/>
                    <a:pt x="42112" y="142097"/>
                  </a:cubicBezTo>
                  <a:lnTo>
                    <a:pt x="17581" y="142097"/>
                  </a:lnTo>
                  <a:lnTo>
                    <a:pt x="31077" y="128602"/>
                  </a:lnTo>
                  <a:close/>
                  <a:moveTo>
                    <a:pt x="75209" y="169114"/>
                  </a:moveTo>
                  <a:cubicBezTo>
                    <a:pt x="64038" y="169114"/>
                    <a:pt x="54951" y="160027"/>
                    <a:pt x="54951" y="148858"/>
                  </a:cubicBezTo>
                  <a:cubicBezTo>
                    <a:pt x="54951" y="137689"/>
                    <a:pt x="64038" y="128602"/>
                    <a:pt x="75209" y="128602"/>
                  </a:cubicBezTo>
                  <a:cubicBezTo>
                    <a:pt x="86379" y="128602"/>
                    <a:pt x="95467" y="137689"/>
                    <a:pt x="95467" y="148858"/>
                  </a:cubicBezTo>
                  <a:cubicBezTo>
                    <a:pt x="95467" y="160027"/>
                    <a:pt x="86379" y="169114"/>
                    <a:pt x="75209" y="169114"/>
                  </a:cubicBezTo>
                  <a:close/>
                  <a:moveTo>
                    <a:pt x="345625" y="169114"/>
                  </a:moveTo>
                  <a:cubicBezTo>
                    <a:pt x="334571" y="169114"/>
                    <a:pt x="325565" y="160216"/>
                    <a:pt x="325376" y="149210"/>
                  </a:cubicBezTo>
                  <a:lnTo>
                    <a:pt x="325457" y="149210"/>
                  </a:lnTo>
                  <a:cubicBezTo>
                    <a:pt x="324987" y="138086"/>
                    <a:pt x="334373" y="128548"/>
                    <a:pt x="345625" y="128602"/>
                  </a:cubicBezTo>
                  <a:cubicBezTo>
                    <a:pt x="356795" y="128602"/>
                    <a:pt x="365883" y="137689"/>
                    <a:pt x="365883" y="148858"/>
                  </a:cubicBezTo>
                  <a:cubicBezTo>
                    <a:pt x="365883" y="160027"/>
                    <a:pt x="356795" y="169114"/>
                    <a:pt x="345625" y="169114"/>
                  </a:cubicBezTo>
                  <a:lnTo>
                    <a:pt x="345625" y="169114"/>
                  </a:lnTo>
                  <a:close/>
                  <a:moveTo>
                    <a:pt x="448069" y="142016"/>
                  </a:moveTo>
                  <a:lnTo>
                    <a:pt x="378703" y="142016"/>
                  </a:lnTo>
                  <a:cubicBezTo>
                    <a:pt x="377675" y="137031"/>
                    <a:pt x="375538" y="132442"/>
                    <a:pt x="372572" y="128521"/>
                  </a:cubicBezTo>
                  <a:lnTo>
                    <a:pt x="448069" y="128521"/>
                  </a:lnTo>
                  <a:lnTo>
                    <a:pt x="448069" y="14201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7" name="Google Shape;1157;p68"/>
            <p:cNvSpPr/>
            <p:nvPr/>
          </p:nvSpPr>
          <p:spPr>
            <a:xfrm>
              <a:off x="7485188" y="2977336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8" name="Google Shape;1158;p68"/>
            <p:cNvSpPr/>
            <p:nvPr/>
          </p:nvSpPr>
          <p:spPr>
            <a:xfrm>
              <a:off x="7722942" y="2977336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59" name="Google Shape;1159;p68"/>
          <p:cNvGrpSpPr/>
          <p:nvPr/>
        </p:nvGrpSpPr>
        <p:grpSpPr>
          <a:xfrm>
            <a:off x="6730803" y="2810911"/>
            <a:ext cx="406209" cy="202248"/>
            <a:chOff x="6730803" y="2810911"/>
            <a:chExt cx="406209" cy="202248"/>
          </a:xfrm>
        </p:grpSpPr>
        <p:sp>
          <p:nvSpPr>
            <p:cNvPr id="1160" name="Google Shape;1160;p68"/>
            <p:cNvSpPr/>
            <p:nvPr/>
          </p:nvSpPr>
          <p:spPr>
            <a:xfrm>
              <a:off x="6754915" y="2941995"/>
              <a:ext cx="190783" cy="46946"/>
            </a:xfrm>
            <a:custGeom>
              <a:avLst/>
              <a:gdLst/>
              <a:ahLst/>
              <a:cxnLst/>
              <a:rect l="l" t="t" r="r" b="b"/>
              <a:pathLst>
                <a:path w="216799" h="53348" extrusionOk="0">
                  <a:moveTo>
                    <a:pt x="216799" y="26674"/>
                  </a:moveTo>
                  <a:cubicBezTo>
                    <a:pt x="216799" y="11962"/>
                    <a:pt x="204836" y="0"/>
                    <a:pt x="190122" y="0"/>
                  </a:cubicBezTo>
                  <a:lnTo>
                    <a:pt x="26677" y="0"/>
                  </a:lnTo>
                  <a:cubicBezTo>
                    <a:pt x="11964" y="0"/>
                    <a:pt x="0" y="11962"/>
                    <a:pt x="0" y="26674"/>
                  </a:cubicBezTo>
                  <a:cubicBezTo>
                    <a:pt x="0" y="41386"/>
                    <a:pt x="11964" y="53348"/>
                    <a:pt x="26677" y="53348"/>
                  </a:cubicBezTo>
                  <a:lnTo>
                    <a:pt x="190122" y="53348"/>
                  </a:lnTo>
                  <a:cubicBezTo>
                    <a:pt x="204827" y="53348"/>
                    <a:pt x="216799" y="41386"/>
                    <a:pt x="216799" y="26674"/>
                  </a:cubicBezTo>
                  <a:close/>
                  <a:moveTo>
                    <a:pt x="203267" y="26674"/>
                  </a:moveTo>
                  <a:cubicBezTo>
                    <a:pt x="203267" y="33931"/>
                    <a:pt x="197362" y="39826"/>
                    <a:pt x="190113" y="39826"/>
                  </a:cubicBezTo>
                  <a:cubicBezTo>
                    <a:pt x="182855" y="39826"/>
                    <a:pt x="176959" y="33931"/>
                    <a:pt x="176959" y="26674"/>
                  </a:cubicBezTo>
                  <a:cubicBezTo>
                    <a:pt x="176959" y="19417"/>
                    <a:pt x="182865" y="13522"/>
                    <a:pt x="190113" y="13522"/>
                  </a:cubicBezTo>
                  <a:cubicBezTo>
                    <a:pt x="197371" y="13522"/>
                    <a:pt x="203267" y="19417"/>
                    <a:pt x="203267" y="26674"/>
                  </a:cubicBezTo>
                  <a:close/>
                  <a:moveTo>
                    <a:pt x="166916" y="39826"/>
                  </a:moveTo>
                  <a:lnTo>
                    <a:pt x="49866" y="39826"/>
                  </a:lnTo>
                  <a:cubicBezTo>
                    <a:pt x="52074" y="35941"/>
                    <a:pt x="53346" y="31452"/>
                    <a:pt x="53346" y="26674"/>
                  </a:cubicBezTo>
                  <a:cubicBezTo>
                    <a:pt x="53346" y="21896"/>
                    <a:pt x="52074" y="17407"/>
                    <a:pt x="49866" y="13522"/>
                  </a:cubicBezTo>
                  <a:lnTo>
                    <a:pt x="166916" y="13522"/>
                  </a:lnTo>
                  <a:cubicBezTo>
                    <a:pt x="164707" y="17407"/>
                    <a:pt x="163436" y="21896"/>
                    <a:pt x="163436" y="26674"/>
                  </a:cubicBezTo>
                  <a:cubicBezTo>
                    <a:pt x="163436" y="31452"/>
                    <a:pt x="164707" y="35941"/>
                    <a:pt x="166916" y="39826"/>
                  </a:cubicBezTo>
                  <a:close/>
                  <a:moveTo>
                    <a:pt x="13514" y="26674"/>
                  </a:moveTo>
                  <a:cubicBezTo>
                    <a:pt x="13514" y="19417"/>
                    <a:pt x="19420" y="13522"/>
                    <a:pt x="26668" y="13522"/>
                  </a:cubicBezTo>
                  <a:cubicBezTo>
                    <a:pt x="33917" y="13522"/>
                    <a:pt x="39822" y="19417"/>
                    <a:pt x="39822" y="26674"/>
                  </a:cubicBezTo>
                  <a:cubicBezTo>
                    <a:pt x="39822" y="33931"/>
                    <a:pt x="33926" y="39826"/>
                    <a:pt x="26668" y="39826"/>
                  </a:cubicBezTo>
                  <a:cubicBezTo>
                    <a:pt x="19411" y="39826"/>
                    <a:pt x="13514" y="33931"/>
                    <a:pt x="13514" y="266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1" name="Google Shape;1161;p68"/>
            <p:cNvSpPr/>
            <p:nvPr/>
          </p:nvSpPr>
          <p:spPr>
            <a:xfrm>
              <a:off x="6730803" y="2810911"/>
              <a:ext cx="406209" cy="202248"/>
            </a:xfrm>
            <a:custGeom>
              <a:avLst/>
              <a:gdLst/>
              <a:ahLst/>
              <a:cxnLst/>
              <a:rect l="l" t="t" r="r" b="b"/>
              <a:pathLst>
                <a:path w="461601" h="229827" extrusionOk="0">
                  <a:moveTo>
                    <a:pt x="461602" y="74379"/>
                  </a:moveTo>
                  <a:lnTo>
                    <a:pt x="461602" y="60858"/>
                  </a:lnTo>
                  <a:lnTo>
                    <a:pt x="446383" y="60858"/>
                  </a:lnTo>
                  <a:cubicBezTo>
                    <a:pt x="445752" y="58406"/>
                    <a:pt x="444770" y="56089"/>
                    <a:pt x="443516" y="53952"/>
                  </a:cubicBezTo>
                  <a:lnTo>
                    <a:pt x="454506" y="42964"/>
                  </a:lnTo>
                  <a:lnTo>
                    <a:pt x="444941" y="33399"/>
                  </a:lnTo>
                  <a:lnTo>
                    <a:pt x="433969" y="44361"/>
                  </a:lnTo>
                  <a:cubicBezTo>
                    <a:pt x="429929" y="41954"/>
                    <a:pt x="425214" y="40566"/>
                    <a:pt x="420184" y="40566"/>
                  </a:cubicBezTo>
                  <a:lnTo>
                    <a:pt x="420184" y="26206"/>
                  </a:lnTo>
                  <a:lnTo>
                    <a:pt x="406660" y="26206"/>
                  </a:lnTo>
                  <a:lnTo>
                    <a:pt x="406660" y="40566"/>
                  </a:lnTo>
                  <a:lnTo>
                    <a:pt x="393110" y="40566"/>
                  </a:lnTo>
                  <a:lnTo>
                    <a:pt x="393110" y="26206"/>
                  </a:lnTo>
                  <a:lnTo>
                    <a:pt x="379586" y="26206"/>
                  </a:lnTo>
                  <a:lnTo>
                    <a:pt x="379586" y="40566"/>
                  </a:lnTo>
                  <a:lnTo>
                    <a:pt x="366036" y="40566"/>
                  </a:lnTo>
                  <a:lnTo>
                    <a:pt x="366036" y="26206"/>
                  </a:lnTo>
                  <a:lnTo>
                    <a:pt x="352512" y="26206"/>
                  </a:lnTo>
                  <a:lnTo>
                    <a:pt x="352512" y="40566"/>
                  </a:lnTo>
                  <a:lnTo>
                    <a:pt x="338989" y="40566"/>
                  </a:lnTo>
                  <a:lnTo>
                    <a:pt x="338989" y="26206"/>
                  </a:lnTo>
                  <a:lnTo>
                    <a:pt x="325465" y="26206"/>
                  </a:lnTo>
                  <a:lnTo>
                    <a:pt x="325465" y="40566"/>
                  </a:lnTo>
                  <a:lnTo>
                    <a:pt x="311942" y="40566"/>
                  </a:lnTo>
                  <a:lnTo>
                    <a:pt x="311942" y="26206"/>
                  </a:lnTo>
                  <a:lnTo>
                    <a:pt x="298418" y="26206"/>
                  </a:lnTo>
                  <a:lnTo>
                    <a:pt x="298418" y="40566"/>
                  </a:lnTo>
                  <a:lnTo>
                    <a:pt x="284922" y="40566"/>
                  </a:lnTo>
                  <a:lnTo>
                    <a:pt x="284922" y="26206"/>
                  </a:lnTo>
                  <a:lnTo>
                    <a:pt x="271398" y="26206"/>
                  </a:lnTo>
                  <a:lnTo>
                    <a:pt x="271398" y="40566"/>
                  </a:lnTo>
                  <a:lnTo>
                    <a:pt x="258245" y="40566"/>
                  </a:lnTo>
                  <a:lnTo>
                    <a:pt x="258245" y="27044"/>
                  </a:lnTo>
                  <a:lnTo>
                    <a:pt x="229674" y="27044"/>
                  </a:lnTo>
                  <a:cubicBezTo>
                    <a:pt x="226104" y="11575"/>
                    <a:pt x="212219" y="0"/>
                    <a:pt x="195676" y="0"/>
                  </a:cubicBezTo>
                  <a:lnTo>
                    <a:pt x="109071" y="0"/>
                  </a:lnTo>
                  <a:lnTo>
                    <a:pt x="109071" y="40566"/>
                  </a:lnTo>
                  <a:lnTo>
                    <a:pt x="67572" y="40566"/>
                  </a:lnTo>
                  <a:lnTo>
                    <a:pt x="67572" y="54088"/>
                  </a:lnTo>
                  <a:lnTo>
                    <a:pt x="109062" y="54088"/>
                  </a:lnTo>
                  <a:lnTo>
                    <a:pt x="109062" y="94653"/>
                  </a:lnTo>
                  <a:lnTo>
                    <a:pt x="27371" y="94653"/>
                  </a:lnTo>
                  <a:lnTo>
                    <a:pt x="27371" y="54088"/>
                  </a:lnTo>
                  <a:lnTo>
                    <a:pt x="54103" y="54088"/>
                  </a:lnTo>
                  <a:lnTo>
                    <a:pt x="54103" y="40566"/>
                  </a:lnTo>
                  <a:lnTo>
                    <a:pt x="13848" y="40566"/>
                  </a:lnTo>
                  <a:lnTo>
                    <a:pt x="13848" y="108184"/>
                  </a:lnTo>
                  <a:lnTo>
                    <a:pt x="67257" y="108184"/>
                  </a:lnTo>
                  <a:lnTo>
                    <a:pt x="67257" y="121706"/>
                  </a:lnTo>
                  <a:lnTo>
                    <a:pt x="54067" y="121706"/>
                  </a:lnTo>
                  <a:cubicBezTo>
                    <a:pt x="24252" y="121706"/>
                    <a:pt x="0" y="145956"/>
                    <a:pt x="0" y="175767"/>
                  </a:cubicBezTo>
                  <a:cubicBezTo>
                    <a:pt x="0" y="205578"/>
                    <a:pt x="24252" y="229827"/>
                    <a:pt x="54067" y="229827"/>
                  </a:cubicBezTo>
                  <a:lnTo>
                    <a:pt x="176689" y="229827"/>
                  </a:lnTo>
                  <a:lnTo>
                    <a:pt x="176689" y="216305"/>
                  </a:lnTo>
                  <a:lnTo>
                    <a:pt x="54067" y="216305"/>
                  </a:lnTo>
                  <a:cubicBezTo>
                    <a:pt x="31717" y="216305"/>
                    <a:pt x="13523" y="198123"/>
                    <a:pt x="13523" y="175767"/>
                  </a:cubicBezTo>
                  <a:cubicBezTo>
                    <a:pt x="13523" y="153411"/>
                    <a:pt x="31708" y="135228"/>
                    <a:pt x="54067" y="135228"/>
                  </a:cubicBezTo>
                  <a:lnTo>
                    <a:pt x="217548" y="135228"/>
                  </a:lnTo>
                  <a:cubicBezTo>
                    <a:pt x="239898" y="135228"/>
                    <a:pt x="258091" y="153411"/>
                    <a:pt x="258091" y="175767"/>
                  </a:cubicBezTo>
                  <a:cubicBezTo>
                    <a:pt x="258091" y="198114"/>
                    <a:pt x="239907" y="216305"/>
                    <a:pt x="217548" y="216305"/>
                  </a:cubicBezTo>
                  <a:lnTo>
                    <a:pt x="190212" y="216305"/>
                  </a:lnTo>
                  <a:lnTo>
                    <a:pt x="190212" y="229827"/>
                  </a:lnTo>
                  <a:lnTo>
                    <a:pt x="217548" y="229827"/>
                  </a:lnTo>
                  <a:cubicBezTo>
                    <a:pt x="247362" y="229827"/>
                    <a:pt x="271615" y="205578"/>
                    <a:pt x="271615" y="175767"/>
                  </a:cubicBezTo>
                  <a:cubicBezTo>
                    <a:pt x="271615" y="145956"/>
                    <a:pt x="247362" y="121706"/>
                    <a:pt x="217548" y="121706"/>
                  </a:cubicBezTo>
                  <a:lnTo>
                    <a:pt x="204394" y="121706"/>
                  </a:lnTo>
                  <a:lnTo>
                    <a:pt x="204394" y="108184"/>
                  </a:lnTo>
                  <a:lnTo>
                    <a:pt x="258245" y="108184"/>
                  </a:lnTo>
                  <a:lnTo>
                    <a:pt x="258245" y="94662"/>
                  </a:lnTo>
                  <a:lnTo>
                    <a:pt x="271398" y="94662"/>
                  </a:lnTo>
                  <a:lnTo>
                    <a:pt x="271398" y="109023"/>
                  </a:lnTo>
                  <a:lnTo>
                    <a:pt x="284922" y="109023"/>
                  </a:lnTo>
                  <a:lnTo>
                    <a:pt x="284922" y="94662"/>
                  </a:lnTo>
                  <a:lnTo>
                    <a:pt x="298418" y="94662"/>
                  </a:lnTo>
                  <a:lnTo>
                    <a:pt x="298418" y="109023"/>
                  </a:lnTo>
                  <a:lnTo>
                    <a:pt x="311942" y="109023"/>
                  </a:lnTo>
                  <a:lnTo>
                    <a:pt x="311942" y="94662"/>
                  </a:lnTo>
                  <a:lnTo>
                    <a:pt x="325465" y="94662"/>
                  </a:lnTo>
                  <a:lnTo>
                    <a:pt x="325465" y="109023"/>
                  </a:lnTo>
                  <a:lnTo>
                    <a:pt x="338989" y="109023"/>
                  </a:lnTo>
                  <a:lnTo>
                    <a:pt x="338989" y="94662"/>
                  </a:lnTo>
                  <a:lnTo>
                    <a:pt x="352512" y="94662"/>
                  </a:lnTo>
                  <a:lnTo>
                    <a:pt x="352512" y="109023"/>
                  </a:lnTo>
                  <a:lnTo>
                    <a:pt x="366036" y="109023"/>
                  </a:lnTo>
                  <a:lnTo>
                    <a:pt x="366036" y="94662"/>
                  </a:lnTo>
                  <a:lnTo>
                    <a:pt x="379586" y="94662"/>
                  </a:lnTo>
                  <a:lnTo>
                    <a:pt x="379586" y="109023"/>
                  </a:lnTo>
                  <a:lnTo>
                    <a:pt x="393110" y="109023"/>
                  </a:lnTo>
                  <a:lnTo>
                    <a:pt x="393110" y="94662"/>
                  </a:lnTo>
                  <a:lnTo>
                    <a:pt x="406660" y="94662"/>
                  </a:lnTo>
                  <a:lnTo>
                    <a:pt x="406660" y="109023"/>
                  </a:lnTo>
                  <a:lnTo>
                    <a:pt x="420184" y="109023"/>
                  </a:lnTo>
                  <a:lnTo>
                    <a:pt x="420184" y="94662"/>
                  </a:lnTo>
                  <a:cubicBezTo>
                    <a:pt x="425043" y="94662"/>
                    <a:pt x="429605" y="93364"/>
                    <a:pt x="433545" y="91120"/>
                  </a:cubicBezTo>
                  <a:lnTo>
                    <a:pt x="444932" y="102505"/>
                  </a:lnTo>
                  <a:lnTo>
                    <a:pt x="454497" y="92941"/>
                  </a:lnTo>
                  <a:lnTo>
                    <a:pt x="443255" y="81699"/>
                  </a:lnTo>
                  <a:cubicBezTo>
                    <a:pt x="444634" y="79455"/>
                    <a:pt x="445689" y="76985"/>
                    <a:pt x="446365" y="74370"/>
                  </a:cubicBezTo>
                  <a:lnTo>
                    <a:pt x="461602" y="74379"/>
                  </a:lnTo>
                  <a:lnTo>
                    <a:pt x="461602" y="74379"/>
                  </a:lnTo>
                  <a:close/>
                  <a:moveTo>
                    <a:pt x="195667" y="13531"/>
                  </a:moveTo>
                  <a:cubicBezTo>
                    <a:pt x="207450" y="13531"/>
                    <a:pt x="217043" y="23123"/>
                    <a:pt x="217043" y="34905"/>
                  </a:cubicBezTo>
                  <a:lnTo>
                    <a:pt x="217043" y="67619"/>
                  </a:lnTo>
                  <a:lnTo>
                    <a:pt x="149633" y="67619"/>
                  </a:lnTo>
                  <a:lnTo>
                    <a:pt x="149633" y="13522"/>
                  </a:lnTo>
                  <a:lnTo>
                    <a:pt x="195667" y="13522"/>
                  </a:lnTo>
                  <a:close/>
                  <a:moveTo>
                    <a:pt x="122586" y="13531"/>
                  </a:moveTo>
                  <a:lnTo>
                    <a:pt x="136109" y="13531"/>
                  </a:lnTo>
                  <a:lnTo>
                    <a:pt x="136109" y="94671"/>
                  </a:lnTo>
                  <a:lnTo>
                    <a:pt x="122586" y="94671"/>
                  </a:lnTo>
                  <a:lnTo>
                    <a:pt x="122586" y="13531"/>
                  </a:lnTo>
                  <a:close/>
                  <a:moveTo>
                    <a:pt x="190861" y="121706"/>
                  </a:moveTo>
                  <a:lnTo>
                    <a:pt x="80771" y="121706"/>
                  </a:lnTo>
                  <a:lnTo>
                    <a:pt x="80771" y="108184"/>
                  </a:lnTo>
                  <a:lnTo>
                    <a:pt x="190861" y="108184"/>
                  </a:lnTo>
                  <a:lnTo>
                    <a:pt x="190861" y="121706"/>
                  </a:lnTo>
                  <a:lnTo>
                    <a:pt x="190861" y="121706"/>
                  </a:lnTo>
                  <a:close/>
                  <a:moveTo>
                    <a:pt x="149633" y="94662"/>
                  </a:moveTo>
                  <a:lnTo>
                    <a:pt x="149633" y="81140"/>
                  </a:lnTo>
                  <a:lnTo>
                    <a:pt x="217043" y="81140"/>
                  </a:lnTo>
                  <a:lnTo>
                    <a:pt x="217043" y="94662"/>
                  </a:lnTo>
                  <a:lnTo>
                    <a:pt x="149633" y="94662"/>
                  </a:lnTo>
                  <a:close/>
                  <a:moveTo>
                    <a:pt x="244721" y="94662"/>
                  </a:moveTo>
                  <a:lnTo>
                    <a:pt x="230575" y="94662"/>
                  </a:lnTo>
                  <a:lnTo>
                    <a:pt x="230575" y="40575"/>
                  </a:lnTo>
                  <a:lnTo>
                    <a:pt x="244721" y="40575"/>
                  </a:lnTo>
                  <a:lnTo>
                    <a:pt x="244721" y="94662"/>
                  </a:lnTo>
                  <a:close/>
                  <a:moveTo>
                    <a:pt x="420193" y="81140"/>
                  </a:moveTo>
                  <a:lnTo>
                    <a:pt x="258245" y="81140"/>
                  </a:lnTo>
                  <a:lnTo>
                    <a:pt x="258245" y="54097"/>
                  </a:lnTo>
                  <a:lnTo>
                    <a:pt x="420193" y="54097"/>
                  </a:lnTo>
                  <a:cubicBezTo>
                    <a:pt x="427649" y="54097"/>
                    <a:pt x="433716" y="60163"/>
                    <a:pt x="433716" y="67619"/>
                  </a:cubicBezTo>
                  <a:cubicBezTo>
                    <a:pt x="433716" y="75074"/>
                    <a:pt x="427649" y="81140"/>
                    <a:pt x="420193" y="811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2" name="Google Shape;1162;p68"/>
            <p:cNvSpPr/>
            <p:nvPr/>
          </p:nvSpPr>
          <p:spPr>
            <a:xfrm>
              <a:off x="6874260" y="2834696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63" name="Google Shape;1163;p68"/>
          <p:cNvGrpSpPr/>
          <p:nvPr/>
        </p:nvGrpSpPr>
        <p:grpSpPr>
          <a:xfrm>
            <a:off x="6002242" y="2691605"/>
            <a:ext cx="406217" cy="321709"/>
            <a:chOff x="6002242" y="2691605"/>
            <a:chExt cx="406217" cy="321709"/>
          </a:xfrm>
        </p:grpSpPr>
        <p:sp>
          <p:nvSpPr>
            <p:cNvPr id="1164" name="Google Shape;1164;p68"/>
            <p:cNvSpPr/>
            <p:nvPr/>
          </p:nvSpPr>
          <p:spPr>
            <a:xfrm>
              <a:off x="6085861" y="2929568"/>
              <a:ext cx="47666" cy="47660"/>
            </a:xfrm>
            <a:custGeom>
              <a:avLst/>
              <a:gdLst/>
              <a:ahLst/>
              <a:cxnLst/>
              <a:rect l="l" t="t" r="r" b="b"/>
              <a:pathLst>
                <a:path w="54166" h="54159" extrusionOk="0">
                  <a:moveTo>
                    <a:pt x="27083" y="54160"/>
                  </a:moveTo>
                  <a:cubicBezTo>
                    <a:pt x="42013" y="54160"/>
                    <a:pt x="54166" y="42008"/>
                    <a:pt x="54166" y="27080"/>
                  </a:cubicBezTo>
                  <a:cubicBezTo>
                    <a:pt x="54166" y="12152"/>
                    <a:pt x="42013" y="0"/>
                    <a:pt x="27083" y="0"/>
                  </a:cubicBezTo>
                  <a:cubicBezTo>
                    <a:pt x="12154" y="0"/>
                    <a:pt x="0" y="12143"/>
                    <a:pt x="0" y="27080"/>
                  </a:cubicBezTo>
                  <a:cubicBezTo>
                    <a:pt x="0" y="42008"/>
                    <a:pt x="12154" y="54160"/>
                    <a:pt x="27083" y="54160"/>
                  </a:cubicBezTo>
                  <a:close/>
                  <a:moveTo>
                    <a:pt x="27083" y="13540"/>
                  </a:moveTo>
                  <a:cubicBezTo>
                    <a:pt x="34548" y="13540"/>
                    <a:pt x="40625" y="19616"/>
                    <a:pt x="40625" y="27080"/>
                  </a:cubicBezTo>
                  <a:cubicBezTo>
                    <a:pt x="40625" y="34544"/>
                    <a:pt x="34548" y="40620"/>
                    <a:pt x="27083" y="40620"/>
                  </a:cubicBezTo>
                  <a:cubicBezTo>
                    <a:pt x="19618" y="40620"/>
                    <a:pt x="13542" y="34544"/>
                    <a:pt x="13542" y="27080"/>
                  </a:cubicBezTo>
                  <a:cubicBezTo>
                    <a:pt x="13542" y="19616"/>
                    <a:pt x="19618" y="13540"/>
                    <a:pt x="27083" y="135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" name="Google Shape;1165;p68"/>
            <p:cNvSpPr/>
            <p:nvPr/>
          </p:nvSpPr>
          <p:spPr>
            <a:xfrm>
              <a:off x="6002242" y="2691605"/>
              <a:ext cx="406217" cy="321709"/>
            </a:xfrm>
            <a:custGeom>
              <a:avLst/>
              <a:gdLst/>
              <a:ahLst/>
              <a:cxnLst/>
              <a:rect l="l" t="t" r="r" b="b"/>
              <a:pathLst>
                <a:path w="461610" h="365578" extrusionOk="0">
                  <a:moveTo>
                    <a:pt x="461602" y="218009"/>
                  </a:moveTo>
                  <a:lnTo>
                    <a:pt x="408067" y="205632"/>
                  </a:lnTo>
                  <a:lnTo>
                    <a:pt x="405019" y="218820"/>
                  </a:lnTo>
                  <a:lnTo>
                    <a:pt x="448060" y="228772"/>
                  </a:lnTo>
                  <a:lnTo>
                    <a:pt x="448060" y="250516"/>
                  </a:lnTo>
                  <a:lnTo>
                    <a:pt x="170838" y="250516"/>
                  </a:lnTo>
                  <a:cubicBezTo>
                    <a:pt x="158495" y="237814"/>
                    <a:pt x="141258" y="229890"/>
                    <a:pt x="122189" y="229890"/>
                  </a:cubicBezTo>
                  <a:cubicBezTo>
                    <a:pt x="103121" y="229890"/>
                    <a:pt x="85874" y="237805"/>
                    <a:pt x="73541" y="250516"/>
                  </a:cubicBezTo>
                  <a:lnTo>
                    <a:pt x="33682" y="250516"/>
                  </a:lnTo>
                  <a:lnTo>
                    <a:pt x="33682" y="171331"/>
                  </a:lnTo>
                  <a:lnTo>
                    <a:pt x="169585" y="146703"/>
                  </a:lnTo>
                  <a:lnTo>
                    <a:pt x="169585" y="67691"/>
                  </a:lnTo>
                  <a:lnTo>
                    <a:pt x="183126" y="67691"/>
                  </a:lnTo>
                  <a:lnTo>
                    <a:pt x="183126" y="101784"/>
                  </a:lnTo>
                  <a:lnTo>
                    <a:pt x="196668" y="101784"/>
                  </a:lnTo>
                  <a:lnTo>
                    <a:pt x="196668" y="67691"/>
                  </a:lnTo>
                  <a:lnTo>
                    <a:pt x="230549" y="67691"/>
                  </a:lnTo>
                  <a:lnTo>
                    <a:pt x="230549" y="162470"/>
                  </a:lnTo>
                  <a:lnTo>
                    <a:pt x="196668" y="162470"/>
                  </a:lnTo>
                  <a:lnTo>
                    <a:pt x="196668" y="115080"/>
                  </a:lnTo>
                  <a:lnTo>
                    <a:pt x="183126" y="115080"/>
                  </a:lnTo>
                  <a:lnTo>
                    <a:pt x="183126" y="176010"/>
                  </a:lnTo>
                  <a:lnTo>
                    <a:pt x="234065" y="176010"/>
                  </a:lnTo>
                  <a:lnTo>
                    <a:pt x="255116" y="197059"/>
                  </a:lnTo>
                  <a:lnTo>
                    <a:pt x="310923" y="197059"/>
                  </a:lnTo>
                  <a:lnTo>
                    <a:pt x="391487" y="215692"/>
                  </a:lnTo>
                  <a:lnTo>
                    <a:pt x="394534" y="202504"/>
                  </a:lnTo>
                  <a:lnTo>
                    <a:pt x="318532" y="184926"/>
                  </a:lnTo>
                  <a:lnTo>
                    <a:pt x="318532" y="184619"/>
                  </a:lnTo>
                  <a:cubicBezTo>
                    <a:pt x="318532" y="142836"/>
                    <a:pt x="305523" y="101829"/>
                    <a:pt x="281676" y="67700"/>
                  </a:cubicBezTo>
                  <a:lnTo>
                    <a:pt x="304991" y="67700"/>
                  </a:lnTo>
                  <a:lnTo>
                    <a:pt x="304991" y="27080"/>
                  </a:lnTo>
                  <a:lnTo>
                    <a:pt x="244081" y="27080"/>
                  </a:lnTo>
                  <a:lnTo>
                    <a:pt x="244081" y="20337"/>
                  </a:lnTo>
                  <a:cubicBezTo>
                    <a:pt x="244081" y="9123"/>
                    <a:pt x="234957" y="0"/>
                    <a:pt x="223742" y="0"/>
                  </a:cubicBezTo>
                  <a:cubicBezTo>
                    <a:pt x="212526" y="0"/>
                    <a:pt x="203402" y="9123"/>
                    <a:pt x="203402" y="20337"/>
                  </a:cubicBezTo>
                  <a:lnTo>
                    <a:pt x="203402" y="27080"/>
                  </a:lnTo>
                  <a:lnTo>
                    <a:pt x="142502" y="27080"/>
                  </a:lnTo>
                  <a:lnTo>
                    <a:pt x="142502" y="67700"/>
                  </a:lnTo>
                  <a:lnTo>
                    <a:pt x="156043" y="67700"/>
                  </a:lnTo>
                  <a:lnTo>
                    <a:pt x="156043" y="135408"/>
                  </a:lnTo>
                  <a:lnTo>
                    <a:pt x="101877" y="145225"/>
                  </a:lnTo>
                  <a:lnTo>
                    <a:pt x="101877" y="118299"/>
                  </a:lnTo>
                  <a:lnTo>
                    <a:pt x="88335" y="118299"/>
                  </a:lnTo>
                  <a:lnTo>
                    <a:pt x="88335" y="97971"/>
                  </a:lnTo>
                  <a:cubicBezTo>
                    <a:pt x="88335" y="79310"/>
                    <a:pt x="73153" y="64121"/>
                    <a:pt x="54482" y="64121"/>
                  </a:cubicBezTo>
                  <a:lnTo>
                    <a:pt x="54482" y="77661"/>
                  </a:lnTo>
                  <a:cubicBezTo>
                    <a:pt x="65679" y="77661"/>
                    <a:pt x="74794" y="86775"/>
                    <a:pt x="74794" y="97971"/>
                  </a:cubicBezTo>
                  <a:lnTo>
                    <a:pt x="74794" y="118299"/>
                  </a:lnTo>
                  <a:lnTo>
                    <a:pt x="61252" y="118299"/>
                  </a:lnTo>
                  <a:lnTo>
                    <a:pt x="61252" y="152581"/>
                  </a:lnTo>
                  <a:lnTo>
                    <a:pt x="20141" y="160027"/>
                  </a:lnTo>
                  <a:lnTo>
                    <a:pt x="20141" y="251381"/>
                  </a:lnTo>
                  <a:cubicBezTo>
                    <a:pt x="8574" y="254392"/>
                    <a:pt x="0" y="264921"/>
                    <a:pt x="0" y="277424"/>
                  </a:cubicBezTo>
                  <a:cubicBezTo>
                    <a:pt x="0" y="292262"/>
                    <a:pt x="12072" y="304333"/>
                    <a:pt x="26912" y="304333"/>
                  </a:cubicBezTo>
                  <a:lnTo>
                    <a:pt x="54662" y="304333"/>
                  </a:lnTo>
                  <a:cubicBezTo>
                    <a:pt x="57989" y="338652"/>
                    <a:pt x="87001" y="365578"/>
                    <a:pt x="122189" y="365578"/>
                  </a:cubicBezTo>
                  <a:cubicBezTo>
                    <a:pt x="157377" y="365578"/>
                    <a:pt x="186381" y="338661"/>
                    <a:pt x="189717" y="304333"/>
                  </a:cubicBezTo>
                  <a:lnTo>
                    <a:pt x="210209" y="304333"/>
                  </a:lnTo>
                  <a:lnTo>
                    <a:pt x="210209" y="325048"/>
                  </a:lnTo>
                  <a:cubicBezTo>
                    <a:pt x="210209" y="336244"/>
                    <a:pt x="219324" y="345358"/>
                    <a:pt x="230521" y="345358"/>
                  </a:cubicBezTo>
                  <a:cubicBezTo>
                    <a:pt x="241719" y="345358"/>
                    <a:pt x="250834" y="336244"/>
                    <a:pt x="250834" y="325048"/>
                  </a:cubicBezTo>
                  <a:lnTo>
                    <a:pt x="250834" y="318801"/>
                  </a:lnTo>
                  <a:lnTo>
                    <a:pt x="301421" y="318801"/>
                  </a:lnTo>
                  <a:cubicBezTo>
                    <a:pt x="310436" y="346593"/>
                    <a:pt x="336239" y="365578"/>
                    <a:pt x="365927" y="365578"/>
                  </a:cubicBezTo>
                  <a:cubicBezTo>
                    <a:pt x="403342" y="365578"/>
                    <a:pt x="433780" y="335145"/>
                    <a:pt x="433780" y="297734"/>
                  </a:cubicBezTo>
                  <a:cubicBezTo>
                    <a:pt x="433780" y="285826"/>
                    <a:pt x="430642" y="274242"/>
                    <a:pt x="424818" y="264056"/>
                  </a:cubicBezTo>
                  <a:lnTo>
                    <a:pt x="461611" y="264056"/>
                  </a:lnTo>
                  <a:lnTo>
                    <a:pt x="461611" y="218009"/>
                  </a:lnTo>
                  <a:close/>
                  <a:moveTo>
                    <a:pt x="304982" y="183510"/>
                  </a:moveTo>
                  <a:lnTo>
                    <a:pt x="260724" y="183510"/>
                  </a:lnTo>
                  <a:lnTo>
                    <a:pt x="244090" y="166878"/>
                  </a:lnTo>
                  <a:lnTo>
                    <a:pt x="244090" y="67691"/>
                  </a:lnTo>
                  <a:lnTo>
                    <a:pt x="264871" y="67691"/>
                  </a:lnTo>
                  <a:cubicBezTo>
                    <a:pt x="290538" y="100702"/>
                    <a:pt x="304738" y="141664"/>
                    <a:pt x="304982" y="183510"/>
                  </a:cubicBezTo>
                  <a:close/>
                  <a:moveTo>
                    <a:pt x="216944" y="20328"/>
                  </a:moveTo>
                  <a:cubicBezTo>
                    <a:pt x="216944" y="16578"/>
                    <a:pt x="219991" y="13531"/>
                    <a:pt x="223742" y="13531"/>
                  </a:cubicBezTo>
                  <a:cubicBezTo>
                    <a:pt x="227492" y="13531"/>
                    <a:pt x="230539" y="16578"/>
                    <a:pt x="230539" y="20328"/>
                  </a:cubicBezTo>
                  <a:lnTo>
                    <a:pt x="230539" y="27071"/>
                  </a:lnTo>
                  <a:lnTo>
                    <a:pt x="216944" y="27071"/>
                  </a:lnTo>
                  <a:lnTo>
                    <a:pt x="216944" y="20328"/>
                  </a:lnTo>
                  <a:close/>
                  <a:moveTo>
                    <a:pt x="156043" y="40611"/>
                  </a:moveTo>
                  <a:lnTo>
                    <a:pt x="291449" y="40611"/>
                  </a:lnTo>
                  <a:lnTo>
                    <a:pt x="291449" y="54151"/>
                  </a:lnTo>
                  <a:lnTo>
                    <a:pt x="156043" y="54151"/>
                  </a:lnTo>
                  <a:lnTo>
                    <a:pt x="156043" y="40611"/>
                  </a:lnTo>
                  <a:close/>
                  <a:moveTo>
                    <a:pt x="74794" y="131829"/>
                  </a:moveTo>
                  <a:lnTo>
                    <a:pt x="88335" y="131829"/>
                  </a:lnTo>
                  <a:lnTo>
                    <a:pt x="88335" y="147668"/>
                  </a:lnTo>
                  <a:lnTo>
                    <a:pt x="74794" y="150120"/>
                  </a:lnTo>
                  <a:lnTo>
                    <a:pt x="74794" y="131829"/>
                  </a:lnTo>
                  <a:close/>
                  <a:moveTo>
                    <a:pt x="392884" y="297734"/>
                  </a:moveTo>
                  <a:cubicBezTo>
                    <a:pt x="392884" y="312599"/>
                    <a:pt x="380795" y="324688"/>
                    <a:pt x="365927" y="324688"/>
                  </a:cubicBezTo>
                  <a:cubicBezTo>
                    <a:pt x="351061" y="324688"/>
                    <a:pt x="338971" y="312599"/>
                    <a:pt x="338971" y="297734"/>
                  </a:cubicBezTo>
                  <a:cubicBezTo>
                    <a:pt x="338971" y="282869"/>
                    <a:pt x="351061" y="270781"/>
                    <a:pt x="365927" y="270781"/>
                  </a:cubicBezTo>
                  <a:cubicBezTo>
                    <a:pt x="380795" y="270781"/>
                    <a:pt x="392884" y="282869"/>
                    <a:pt x="392884" y="297734"/>
                  </a:cubicBezTo>
                  <a:close/>
                  <a:moveTo>
                    <a:pt x="330649" y="277884"/>
                  </a:moveTo>
                  <a:lnTo>
                    <a:pt x="315368" y="277884"/>
                  </a:lnTo>
                  <a:cubicBezTo>
                    <a:pt x="317315" y="272926"/>
                    <a:pt x="320011" y="268256"/>
                    <a:pt x="323329" y="264056"/>
                  </a:cubicBezTo>
                  <a:lnTo>
                    <a:pt x="343470" y="264056"/>
                  </a:lnTo>
                  <a:cubicBezTo>
                    <a:pt x="338186" y="267589"/>
                    <a:pt x="333787" y="272331"/>
                    <a:pt x="330649" y="277884"/>
                  </a:cubicBezTo>
                  <a:close/>
                  <a:moveTo>
                    <a:pt x="307028" y="264056"/>
                  </a:moveTo>
                  <a:cubicBezTo>
                    <a:pt x="304522" y="268428"/>
                    <a:pt x="302511" y="273070"/>
                    <a:pt x="301033" y="277884"/>
                  </a:cubicBezTo>
                  <a:lnTo>
                    <a:pt x="250825" y="277884"/>
                  </a:lnTo>
                  <a:lnTo>
                    <a:pt x="250825" y="264056"/>
                  </a:lnTo>
                  <a:lnTo>
                    <a:pt x="307028" y="264056"/>
                  </a:lnTo>
                  <a:close/>
                  <a:moveTo>
                    <a:pt x="13542" y="277424"/>
                  </a:moveTo>
                  <a:cubicBezTo>
                    <a:pt x="13542" y="270050"/>
                    <a:pt x="19537" y="264056"/>
                    <a:pt x="26912" y="264056"/>
                  </a:cubicBezTo>
                  <a:lnTo>
                    <a:pt x="63326" y="264056"/>
                  </a:lnTo>
                  <a:cubicBezTo>
                    <a:pt x="58710" y="272088"/>
                    <a:pt x="55681" y="281138"/>
                    <a:pt x="54689" y="290793"/>
                  </a:cubicBezTo>
                  <a:lnTo>
                    <a:pt x="26912" y="290793"/>
                  </a:lnTo>
                  <a:cubicBezTo>
                    <a:pt x="19537" y="290784"/>
                    <a:pt x="13542" y="284789"/>
                    <a:pt x="13542" y="277424"/>
                  </a:cubicBezTo>
                  <a:close/>
                  <a:moveTo>
                    <a:pt x="68294" y="304324"/>
                  </a:moveTo>
                  <a:lnTo>
                    <a:pt x="82250" y="304324"/>
                  </a:lnTo>
                  <a:lnTo>
                    <a:pt x="82250" y="290784"/>
                  </a:lnTo>
                  <a:lnTo>
                    <a:pt x="68330" y="290784"/>
                  </a:lnTo>
                  <a:cubicBezTo>
                    <a:pt x="69601" y="280868"/>
                    <a:pt x="73550" y="271790"/>
                    <a:pt x="79437" y="264290"/>
                  </a:cubicBezTo>
                  <a:lnTo>
                    <a:pt x="89084" y="273936"/>
                  </a:lnTo>
                  <a:lnTo>
                    <a:pt x="98659" y="264362"/>
                  </a:lnTo>
                  <a:lnTo>
                    <a:pt x="89056" y="254753"/>
                  </a:lnTo>
                  <a:cubicBezTo>
                    <a:pt x="96549" y="248965"/>
                    <a:pt x="105573" y="245098"/>
                    <a:pt x="115418" y="243872"/>
                  </a:cubicBezTo>
                  <a:lnTo>
                    <a:pt x="115418" y="257286"/>
                  </a:lnTo>
                  <a:lnTo>
                    <a:pt x="128960" y="257286"/>
                  </a:lnTo>
                  <a:lnTo>
                    <a:pt x="128960" y="243872"/>
                  </a:lnTo>
                  <a:cubicBezTo>
                    <a:pt x="138769" y="245098"/>
                    <a:pt x="147767" y="248947"/>
                    <a:pt x="155241" y="254698"/>
                  </a:cubicBezTo>
                  <a:lnTo>
                    <a:pt x="145810" y="264128"/>
                  </a:lnTo>
                  <a:lnTo>
                    <a:pt x="155385" y="273701"/>
                  </a:lnTo>
                  <a:lnTo>
                    <a:pt x="164869" y="264218"/>
                  </a:lnTo>
                  <a:cubicBezTo>
                    <a:pt x="170720" y="271646"/>
                    <a:pt x="174669" y="280633"/>
                    <a:pt x="175995" y="290450"/>
                  </a:cubicBezTo>
                  <a:lnTo>
                    <a:pt x="162471" y="290450"/>
                  </a:lnTo>
                  <a:lnTo>
                    <a:pt x="162471" y="303990"/>
                  </a:lnTo>
                  <a:lnTo>
                    <a:pt x="176130" y="303990"/>
                  </a:lnTo>
                  <a:cubicBezTo>
                    <a:pt x="174985" y="313915"/>
                    <a:pt x="171162" y="323029"/>
                    <a:pt x="165392" y="330592"/>
                  </a:cubicBezTo>
                  <a:lnTo>
                    <a:pt x="155637" y="320839"/>
                  </a:lnTo>
                  <a:lnTo>
                    <a:pt x="146062" y="330412"/>
                  </a:lnTo>
                  <a:lnTo>
                    <a:pt x="155908" y="340265"/>
                  </a:lnTo>
                  <a:cubicBezTo>
                    <a:pt x="148398" y="346233"/>
                    <a:pt x="139274" y="350253"/>
                    <a:pt x="129312" y="351560"/>
                  </a:cubicBezTo>
                  <a:lnTo>
                    <a:pt x="129312" y="337498"/>
                  </a:lnTo>
                  <a:lnTo>
                    <a:pt x="115770" y="337498"/>
                  </a:lnTo>
                  <a:lnTo>
                    <a:pt x="115770" y="351651"/>
                  </a:lnTo>
                  <a:cubicBezTo>
                    <a:pt x="105745" y="350461"/>
                    <a:pt x="96549" y="346530"/>
                    <a:pt x="88949" y="340635"/>
                  </a:cubicBezTo>
                  <a:lnTo>
                    <a:pt x="98920" y="330664"/>
                  </a:lnTo>
                  <a:lnTo>
                    <a:pt x="89345" y="321091"/>
                  </a:lnTo>
                  <a:lnTo>
                    <a:pt x="79365" y="331070"/>
                  </a:lnTo>
                  <a:cubicBezTo>
                    <a:pt x="73451" y="323489"/>
                    <a:pt x="69511" y="314321"/>
                    <a:pt x="68294" y="304324"/>
                  </a:cubicBezTo>
                  <a:lnTo>
                    <a:pt x="68294" y="304324"/>
                  </a:lnTo>
                  <a:close/>
                  <a:moveTo>
                    <a:pt x="189681" y="290784"/>
                  </a:moveTo>
                  <a:cubicBezTo>
                    <a:pt x="188698" y="281129"/>
                    <a:pt x="185660" y="272079"/>
                    <a:pt x="181044" y="264047"/>
                  </a:cubicBezTo>
                  <a:lnTo>
                    <a:pt x="210200" y="264047"/>
                  </a:lnTo>
                  <a:lnTo>
                    <a:pt x="210200" y="290784"/>
                  </a:lnTo>
                  <a:lnTo>
                    <a:pt x="189681" y="290784"/>
                  </a:lnTo>
                  <a:close/>
                  <a:moveTo>
                    <a:pt x="237283" y="325039"/>
                  </a:moveTo>
                  <a:cubicBezTo>
                    <a:pt x="237283" y="328772"/>
                    <a:pt x="234245" y="331809"/>
                    <a:pt x="230513" y="331809"/>
                  </a:cubicBezTo>
                  <a:cubicBezTo>
                    <a:pt x="226780" y="331809"/>
                    <a:pt x="223742" y="328772"/>
                    <a:pt x="223742" y="325039"/>
                  </a:cubicBezTo>
                  <a:lnTo>
                    <a:pt x="223742" y="264056"/>
                  </a:lnTo>
                  <a:lnTo>
                    <a:pt x="237283" y="264056"/>
                  </a:lnTo>
                  <a:lnTo>
                    <a:pt x="237283" y="325039"/>
                  </a:lnTo>
                  <a:lnTo>
                    <a:pt x="237283" y="325039"/>
                  </a:lnTo>
                  <a:close/>
                  <a:moveTo>
                    <a:pt x="250825" y="291424"/>
                  </a:moveTo>
                  <a:lnTo>
                    <a:pt x="325916" y="291424"/>
                  </a:lnTo>
                  <a:cubicBezTo>
                    <a:pt x="325592" y="293479"/>
                    <a:pt x="325420" y="295589"/>
                    <a:pt x="325420" y="297734"/>
                  </a:cubicBezTo>
                  <a:cubicBezTo>
                    <a:pt x="325420" y="300303"/>
                    <a:pt x="325673" y="302818"/>
                    <a:pt x="326132" y="305252"/>
                  </a:cubicBezTo>
                  <a:lnTo>
                    <a:pt x="250816" y="305252"/>
                  </a:lnTo>
                  <a:lnTo>
                    <a:pt x="250825" y="291424"/>
                  </a:lnTo>
                  <a:lnTo>
                    <a:pt x="250825" y="291424"/>
                  </a:lnTo>
                  <a:close/>
                  <a:moveTo>
                    <a:pt x="420229" y="297734"/>
                  </a:moveTo>
                  <a:cubicBezTo>
                    <a:pt x="420229" y="327681"/>
                    <a:pt x="395868" y="352038"/>
                    <a:pt x="365919" y="352038"/>
                  </a:cubicBezTo>
                  <a:cubicBezTo>
                    <a:pt x="343677" y="352038"/>
                    <a:pt x="324167" y="338733"/>
                    <a:pt x="315836" y="318801"/>
                  </a:cubicBezTo>
                  <a:lnTo>
                    <a:pt x="331344" y="318801"/>
                  </a:lnTo>
                  <a:cubicBezTo>
                    <a:pt x="338466" y="330448"/>
                    <a:pt x="351295" y="338228"/>
                    <a:pt x="365919" y="338228"/>
                  </a:cubicBezTo>
                  <a:cubicBezTo>
                    <a:pt x="388250" y="338228"/>
                    <a:pt x="406417" y="320063"/>
                    <a:pt x="406417" y="297734"/>
                  </a:cubicBezTo>
                  <a:cubicBezTo>
                    <a:pt x="406417" y="283708"/>
                    <a:pt x="399241" y="271330"/>
                    <a:pt x="388376" y="264056"/>
                  </a:cubicBezTo>
                  <a:lnTo>
                    <a:pt x="408518" y="264056"/>
                  </a:lnTo>
                  <a:cubicBezTo>
                    <a:pt x="416091" y="273620"/>
                    <a:pt x="420229" y="285456"/>
                    <a:pt x="420229" y="2977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" name="Google Shape;1166;p68"/>
            <p:cNvSpPr/>
            <p:nvPr/>
          </p:nvSpPr>
          <p:spPr>
            <a:xfrm>
              <a:off x="6318019" y="2947535"/>
              <a:ext cx="11916" cy="11914"/>
            </a:xfrm>
            <a:custGeom>
              <a:avLst/>
              <a:gdLst/>
              <a:ahLst/>
              <a:cxnLst/>
              <a:rect l="l" t="t" r="r" b="b"/>
              <a:pathLst>
                <a:path w="13541" h="13539" extrusionOk="0">
                  <a:moveTo>
                    <a:pt x="0" y="0"/>
                  </a:moveTo>
                  <a:lnTo>
                    <a:pt x="13542" y="0"/>
                  </a:lnTo>
                  <a:lnTo>
                    <a:pt x="1354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" name="Google Shape;1167;p68"/>
            <p:cNvSpPr/>
            <p:nvPr/>
          </p:nvSpPr>
          <p:spPr>
            <a:xfrm>
              <a:off x="6163376" y="2858251"/>
              <a:ext cx="23682" cy="11914"/>
            </a:xfrm>
            <a:custGeom>
              <a:avLst/>
              <a:gdLst/>
              <a:ahLst/>
              <a:cxnLst/>
              <a:rect l="l" t="t" r="r" b="b"/>
              <a:pathLst>
                <a:path w="26911" h="13539" extrusionOk="0">
                  <a:moveTo>
                    <a:pt x="0" y="0"/>
                  </a:moveTo>
                  <a:lnTo>
                    <a:pt x="26912" y="0"/>
                  </a:lnTo>
                  <a:lnTo>
                    <a:pt x="2691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68" name="Google Shape;1168;p68"/>
          <p:cNvGrpSpPr/>
          <p:nvPr/>
        </p:nvGrpSpPr>
        <p:grpSpPr>
          <a:xfrm>
            <a:off x="5297011" y="2718600"/>
            <a:ext cx="406217" cy="294681"/>
            <a:chOff x="5297011" y="2718600"/>
            <a:chExt cx="406217" cy="294681"/>
          </a:xfrm>
        </p:grpSpPr>
        <p:sp>
          <p:nvSpPr>
            <p:cNvPr id="1169" name="Google Shape;1169;p68"/>
            <p:cNvSpPr/>
            <p:nvPr/>
          </p:nvSpPr>
          <p:spPr>
            <a:xfrm>
              <a:off x="5619596" y="2834736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" name="Google Shape;1170;p68"/>
            <p:cNvSpPr/>
            <p:nvPr/>
          </p:nvSpPr>
          <p:spPr>
            <a:xfrm>
              <a:off x="5297011" y="2718600"/>
              <a:ext cx="406217" cy="294681"/>
            </a:xfrm>
            <a:custGeom>
              <a:avLst/>
              <a:gdLst/>
              <a:ahLst/>
              <a:cxnLst/>
              <a:rect l="l" t="t" r="r" b="b"/>
              <a:pathLst>
                <a:path w="461610" h="334865" extrusionOk="0">
                  <a:moveTo>
                    <a:pt x="461602" y="287611"/>
                  </a:moveTo>
                  <a:cubicBezTo>
                    <a:pt x="461602" y="276857"/>
                    <a:pt x="459284" y="266643"/>
                    <a:pt x="455156" y="257403"/>
                  </a:cubicBezTo>
                  <a:lnTo>
                    <a:pt x="455156" y="171313"/>
                  </a:lnTo>
                  <a:lnTo>
                    <a:pt x="405055" y="78012"/>
                  </a:lnTo>
                  <a:lnTo>
                    <a:pt x="312960" y="78012"/>
                  </a:lnTo>
                  <a:lnTo>
                    <a:pt x="312960" y="213304"/>
                  </a:lnTo>
                  <a:lnTo>
                    <a:pt x="271317" y="213304"/>
                  </a:lnTo>
                  <a:lnTo>
                    <a:pt x="271317" y="177317"/>
                  </a:lnTo>
                  <a:cubicBezTo>
                    <a:pt x="271317" y="167536"/>
                    <a:pt x="265709" y="159054"/>
                    <a:pt x="257541" y="154889"/>
                  </a:cubicBezTo>
                  <a:lnTo>
                    <a:pt x="285084" y="96384"/>
                  </a:lnTo>
                  <a:lnTo>
                    <a:pt x="212283" y="46038"/>
                  </a:lnTo>
                  <a:lnTo>
                    <a:pt x="137390" y="10791"/>
                  </a:lnTo>
                  <a:lnTo>
                    <a:pt x="46548" y="0"/>
                  </a:lnTo>
                  <a:lnTo>
                    <a:pt x="2091" y="94428"/>
                  </a:lnTo>
                  <a:lnTo>
                    <a:pt x="68284" y="157557"/>
                  </a:lnTo>
                  <a:lnTo>
                    <a:pt x="99875" y="172422"/>
                  </a:lnTo>
                  <a:lnTo>
                    <a:pt x="78085" y="213304"/>
                  </a:lnTo>
                  <a:lnTo>
                    <a:pt x="21728" y="213304"/>
                  </a:lnTo>
                  <a:lnTo>
                    <a:pt x="21728" y="245612"/>
                  </a:lnTo>
                  <a:lnTo>
                    <a:pt x="0" y="285321"/>
                  </a:lnTo>
                  <a:lnTo>
                    <a:pt x="11865" y="291812"/>
                  </a:lnTo>
                  <a:lnTo>
                    <a:pt x="32501" y="254104"/>
                  </a:lnTo>
                  <a:lnTo>
                    <a:pt x="48675" y="254104"/>
                  </a:lnTo>
                  <a:cubicBezTo>
                    <a:pt x="40047" y="262668"/>
                    <a:pt x="34692" y="274531"/>
                    <a:pt x="34692" y="287620"/>
                  </a:cubicBezTo>
                  <a:cubicBezTo>
                    <a:pt x="34692" y="313672"/>
                    <a:pt x="55888" y="334865"/>
                    <a:pt x="81943" y="334865"/>
                  </a:cubicBezTo>
                  <a:cubicBezTo>
                    <a:pt x="99317" y="334865"/>
                    <a:pt x="114508" y="325436"/>
                    <a:pt x="122721" y="311445"/>
                  </a:cubicBezTo>
                  <a:cubicBezTo>
                    <a:pt x="130934" y="325445"/>
                    <a:pt x="146135" y="334865"/>
                    <a:pt x="163499" y="334865"/>
                  </a:cubicBezTo>
                  <a:cubicBezTo>
                    <a:pt x="189554" y="334865"/>
                    <a:pt x="210750" y="313672"/>
                    <a:pt x="210750" y="287620"/>
                  </a:cubicBezTo>
                  <a:cubicBezTo>
                    <a:pt x="210750" y="274531"/>
                    <a:pt x="205395" y="262668"/>
                    <a:pt x="196767" y="254104"/>
                  </a:cubicBezTo>
                  <a:lnTo>
                    <a:pt x="213347" y="254104"/>
                  </a:lnTo>
                  <a:lnTo>
                    <a:pt x="233514" y="290964"/>
                  </a:lnTo>
                  <a:lnTo>
                    <a:pt x="245379" y="284474"/>
                  </a:lnTo>
                  <a:lnTo>
                    <a:pt x="228754" y="254095"/>
                  </a:lnTo>
                  <a:lnTo>
                    <a:pt x="312970" y="254095"/>
                  </a:lnTo>
                  <a:lnTo>
                    <a:pt x="312970" y="294372"/>
                  </a:lnTo>
                  <a:lnTo>
                    <a:pt x="340530" y="294372"/>
                  </a:lnTo>
                  <a:cubicBezTo>
                    <a:pt x="343821" y="317233"/>
                    <a:pt x="363529" y="334856"/>
                    <a:pt x="387295" y="334856"/>
                  </a:cubicBezTo>
                  <a:cubicBezTo>
                    <a:pt x="411060" y="334856"/>
                    <a:pt x="430768" y="317233"/>
                    <a:pt x="434059" y="294372"/>
                  </a:cubicBezTo>
                  <a:lnTo>
                    <a:pt x="461611" y="294372"/>
                  </a:lnTo>
                  <a:lnTo>
                    <a:pt x="461611" y="287611"/>
                  </a:lnTo>
                  <a:close/>
                  <a:moveTo>
                    <a:pt x="257803" y="177308"/>
                  </a:moveTo>
                  <a:lnTo>
                    <a:pt x="257803" y="213295"/>
                  </a:lnTo>
                  <a:lnTo>
                    <a:pt x="230044" y="213295"/>
                  </a:lnTo>
                  <a:lnTo>
                    <a:pt x="251780" y="167113"/>
                  </a:lnTo>
                  <a:cubicBezTo>
                    <a:pt x="255369" y="169114"/>
                    <a:pt x="257803" y="172927"/>
                    <a:pt x="257803" y="177308"/>
                  </a:cubicBezTo>
                  <a:close/>
                  <a:moveTo>
                    <a:pt x="221037" y="200701"/>
                  </a:moveTo>
                  <a:lnTo>
                    <a:pt x="155078" y="182104"/>
                  </a:lnTo>
                  <a:lnTo>
                    <a:pt x="211615" y="62002"/>
                  </a:lnTo>
                  <a:lnTo>
                    <a:pt x="267981" y="100982"/>
                  </a:lnTo>
                  <a:lnTo>
                    <a:pt x="221037" y="200701"/>
                  </a:lnTo>
                  <a:close/>
                  <a:moveTo>
                    <a:pt x="54635" y="14568"/>
                  </a:moveTo>
                  <a:lnTo>
                    <a:pt x="125390" y="22969"/>
                  </a:lnTo>
                  <a:lnTo>
                    <a:pt x="113660" y="47886"/>
                  </a:lnTo>
                  <a:lnTo>
                    <a:pt x="125895" y="53646"/>
                  </a:lnTo>
                  <a:lnTo>
                    <a:pt x="138742" y="26368"/>
                  </a:lnTo>
                  <a:lnTo>
                    <a:pt x="199904" y="55151"/>
                  </a:lnTo>
                  <a:lnTo>
                    <a:pt x="142321" y="177462"/>
                  </a:lnTo>
                  <a:lnTo>
                    <a:pt x="81159" y="148678"/>
                  </a:lnTo>
                  <a:lnTo>
                    <a:pt x="119530" y="67168"/>
                  </a:lnTo>
                  <a:lnTo>
                    <a:pt x="107295" y="61407"/>
                  </a:lnTo>
                  <a:lnTo>
                    <a:pt x="70033" y="140547"/>
                  </a:lnTo>
                  <a:lnTo>
                    <a:pt x="18473" y="91372"/>
                  </a:lnTo>
                  <a:lnTo>
                    <a:pt x="54635" y="14568"/>
                  </a:lnTo>
                  <a:close/>
                  <a:moveTo>
                    <a:pt x="112128" y="178183"/>
                  </a:moveTo>
                  <a:lnTo>
                    <a:pt x="142673" y="192561"/>
                  </a:lnTo>
                  <a:lnTo>
                    <a:pt x="215907" y="213304"/>
                  </a:lnTo>
                  <a:lnTo>
                    <a:pt x="93402" y="213304"/>
                  </a:lnTo>
                  <a:lnTo>
                    <a:pt x="112128" y="178183"/>
                  </a:lnTo>
                  <a:close/>
                  <a:moveTo>
                    <a:pt x="81943" y="321343"/>
                  </a:moveTo>
                  <a:cubicBezTo>
                    <a:pt x="63344" y="321343"/>
                    <a:pt x="48206" y="306217"/>
                    <a:pt x="48206" y="287611"/>
                  </a:cubicBezTo>
                  <a:cubicBezTo>
                    <a:pt x="48206" y="270276"/>
                    <a:pt x="61361" y="255961"/>
                    <a:pt x="78211" y="254095"/>
                  </a:cubicBezTo>
                  <a:lnTo>
                    <a:pt x="85676" y="254095"/>
                  </a:lnTo>
                  <a:cubicBezTo>
                    <a:pt x="102526" y="255961"/>
                    <a:pt x="115671" y="270276"/>
                    <a:pt x="115671" y="287611"/>
                  </a:cubicBezTo>
                  <a:cubicBezTo>
                    <a:pt x="115671" y="306208"/>
                    <a:pt x="100543" y="321343"/>
                    <a:pt x="81943" y="321343"/>
                  </a:cubicBezTo>
                  <a:close/>
                  <a:moveTo>
                    <a:pt x="115202" y="254095"/>
                  </a:moveTo>
                  <a:lnTo>
                    <a:pt x="130231" y="254095"/>
                  </a:lnTo>
                  <a:cubicBezTo>
                    <a:pt x="127328" y="256979"/>
                    <a:pt x="124803" y="260233"/>
                    <a:pt x="122721" y="263785"/>
                  </a:cubicBezTo>
                  <a:cubicBezTo>
                    <a:pt x="120639" y="260242"/>
                    <a:pt x="118114" y="256979"/>
                    <a:pt x="115202" y="254095"/>
                  </a:cubicBezTo>
                  <a:close/>
                  <a:moveTo>
                    <a:pt x="197236" y="287611"/>
                  </a:moveTo>
                  <a:cubicBezTo>
                    <a:pt x="197236" y="306208"/>
                    <a:pt x="182107" y="321343"/>
                    <a:pt x="163508" y="321343"/>
                  </a:cubicBezTo>
                  <a:cubicBezTo>
                    <a:pt x="144909" y="321343"/>
                    <a:pt x="129771" y="306217"/>
                    <a:pt x="129771" y="287611"/>
                  </a:cubicBezTo>
                  <a:cubicBezTo>
                    <a:pt x="129771" y="270276"/>
                    <a:pt x="142925" y="255961"/>
                    <a:pt x="159766" y="254095"/>
                  </a:cubicBezTo>
                  <a:lnTo>
                    <a:pt x="167231" y="254095"/>
                  </a:lnTo>
                  <a:cubicBezTo>
                    <a:pt x="184081" y="255961"/>
                    <a:pt x="197226" y="270276"/>
                    <a:pt x="197236" y="287611"/>
                  </a:cubicBezTo>
                  <a:lnTo>
                    <a:pt x="197236" y="287611"/>
                  </a:lnTo>
                  <a:close/>
                  <a:moveTo>
                    <a:pt x="35251" y="240582"/>
                  </a:moveTo>
                  <a:lnTo>
                    <a:pt x="35251" y="226825"/>
                  </a:lnTo>
                  <a:lnTo>
                    <a:pt x="312960" y="226825"/>
                  </a:lnTo>
                  <a:lnTo>
                    <a:pt x="312960" y="240582"/>
                  </a:lnTo>
                  <a:lnTo>
                    <a:pt x="35251" y="240582"/>
                  </a:lnTo>
                  <a:close/>
                  <a:moveTo>
                    <a:pt x="326484" y="91534"/>
                  </a:moveTo>
                  <a:lnTo>
                    <a:pt x="396969" y="91534"/>
                  </a:lnTo>
                  <a:lnTo>
                    <a:pt x="404226" y="105056"/>
                  </a:lnTo>
                  <a:lnTo>
                    <a:pt x="339881" y="105056"/>
                  </a:lnTo>
                  <a:lnTo>
                    <a:pt x="339881" y="186170"/>
                  </a:lnTo>
                  <a:lnTo>
                    <a:pt x="401008" y="186170"/>
                  </a:lnTo>
                  <a:lnTo>
                    <a:pt x="401008" y="172648"/>
                  </a:lnTo>
                  <a:lnTo>
                    <a:pt x="353405" y="172648"/>
                  </a:lnTo>
                  <a:lnTo>
                    <a:pt x="353405" y="118578"/>
                  </a:lnTo>
                  <a:lnTo>
                    <a:pt x="411484" y="118578"/>
                  </a:lnTo>
                  <a:lnTo>
                    <a:pt x="440523" y="172648"/>
                  </a:lnTo>
                  <a:lnTo>
                    <a:pt x="414657" y="172648"/>
                  </a:lnTo>
                  <a:lnTo>
                    <a:pt x="414657" y="186170"/>
                  </a:lnTo>
                  <a:lnTo>
                    <a:pt x="441632" y="186170"/>
                  </a:lnTo>
                  <a:lnTo>
                    <a:pt x="441632" y="237021"/>
                  </a:lnTo>
                  <a:cubicBezTo>
                    <a:pt x="428055" y="222453"/>
                    <a:pt x="408716" y="213313"/>
                    <a:pt x="387277" y="213313"/>
                  </a:cubicBezTo>
                  <a:cubicBezTo>
                    <a:pt x="362168" y="213313"/>
                    <a:pt x="339935" y="225843"/>
                    <a:pt x="326475" y="244963"/>
                  </a:cubicBezTo>
                  <a:lnTo>
                    <a:pt x="326475" y="91534"/>
                  </a:lnTo>
                  <a:close/>
                  <a:moveTo>
                    <a:pt x="387286" y="321343"/>
                  </a:moveTo>
                  <a:cubicBezTo>
                    <a:pt x="368686" y="321343"/>
                    <a:pt x="353549" y="306217"/>
                    <a:pt x="353549" y="287611"/>
                  </a:cubicBezTo>
                  <a:cubicBezTo>
                    <a:pt x="353549" y="269014"/>
                    <a:pt x="368677" y="253878"/>
                    <a:pt x="387286" y="253878"/>
                  </a:cubicBezTo>
                  <a:cubicBezTo>
                    <a:pt x="405885" y="253878"/>
                    <a:pt x="421022" y="269005"/>
                    <a:pt x="421022" y="287611"/>
                  </a:cubicBezTo>
                  <a:cubicBezTo>
                    <a:pt x="421013" y="306217"/>
                    <a:pt x="405885" y="321343"/>
                    <a:pt x="387286" y="321343"/>
                  </a:cubicBezTo>
                  <a:close/>
                  <a:moveTo>
                    <a:pt x="434050" y="280859"/>
                  </a:moveTo>
                  <a:cubicBezTo>
                    <a:pt x="430759" y="257998"/>
                    <a:pt x="411051" y="240374"/>
                    <a:pt x="387286" y="240374"/>
                  </a:cubicBezTo>
                  <a:cubicBezTo>
                    <a:pt x="363520" y="240374"/>
                    <a:pt x="343812" y="257998"/>
                    <a:pt x="340521" y="280859"/>
                  </a:cubicBezTo>
                  <a:lnTo>
                    <a:pt x="326854" y="280859"/>
                  </a:lnTo>
                  <a:cubicBezTo>
                    <a:pt x="330225" y="250507"/>
                    <a:pt x="356038" y="226825"/>
                    <a:pt x="387277" y="226825"/>
                  </a:cubicBezTo>
                  <a:cubicBezTo>
                    <a:pt x="418516" y="226825"/>
                    <a:pt x="444328" y="250507"/>
                    <a:pt x="447700" y="280859"/>
                  </a:cubicBezTo>
                  <a:lnTo>
                    <a:pt x="434050" y="28085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1" name="Google Shape;1171;p68"/>
            <p:cNvSpPr/>
            <p:nvPr/>
          </p:nvSpPr>
          <p:spPr>
            <a:xfrm>
              <a:off x="5619501" y="2953456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89" y="40980"/>
                    <a:pt x="40985" y="31785"/>
                    <a:pt x="40985" y="20490"/>
                  </a:cubicBezTo>
                  <a:cubicBezTo>
                    <a:pt x="40985" y="9195"/>
                    <a:pt x="31789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52" y="27458"/>
                    <a:pt x="13523" y="24330"/>
                    <a:pt x="13523" y="20490"/>
                  </a:cubicBezTo>
                  <a:cubicBezTo>
                    <a:pt x="13523" y="16650"/>
                    <a:pt x="16652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9"/>
                    <a:pt x="24333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2" name="Google Shape;1172;p68"/>
            <p:cNvSpPr/>
            <p:nvPr/>
          </p:nvSpPr>
          <p:spPr>
            <a:xfrm>
              <a:off x="5422745" y="2953456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0" y="20490"/>
                  </a:moveTo>
                  <a:cubicBezTo>
                    <a:pt x="0" y="31785"/>
                    <a:pt x="9187" y="40980"/>
                    <a:pt x="20493" y="40980"/>
                  </a:cubicBezTo>
                  <a:cubicBezTo>
                    <a:pt x="31789" y="40980"/>
                    <a:pt x="40985" y="31785"/>
                    <a:pt x="40985" y="20490"/>
                  </a:cubicBezTo>
                  <a:cubicBezTo>
                    <a:pt x="40985" y="9195"/>
                    <a:pt x="31798" y="0"/>
                    <a:pt x="20493" y="0"/>
                  </a:cubicBezTo>
                  <a:cubicBezTo>
                    <a:pt x="9196" y="0"/>
                    <a:pt x="0" y="9195"/>
                    <a:pt x="0" y="20490"/>
                  </a:cubicBezTo>
                  <a:close/>
                  <a:moveTo>
                    <a:pt x="27462" y="20490"/>
                  </a:moveTo>
                  <a:cubicBezTo>
                    <a:pt x="27462" y="24330"/>
                    <a:pt x="24333" y="27458"/>
                    <a:pt x="20493" y="27458"/>
                  </a:cubicBezTo>
                  <a:cubicBezTo>
                    <a:pt x="16652" y="27458"/>
                    <a:pt x="13523" y="24330"/>
                    <a:pt x="13523" y="20490"/>
                  </a:cubicBezTo>
                  <a:cubicBezTo>
                    <a:pt x="13523" y="16650"/>
                    <a:pt x="16652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3" name="Google Shape;1173;p68"/>
            <p:cNvSpPr/>
            <p:nvPr/>
          </p:nvSpPr>
          <p:spPr>
            <a:xfrm>
              <a:off x="5351040" y="2953456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89" y="40980"/>
                    <a:pt x="40985" y="31785"/>
                    <a:pt x="40985" y="20490"/>
                  </a:cubicBezTo>
                  <a:cubicBezTo>
                    <a:pt x="40985" y="9195"/>
                    <a:pt x="31789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52" y="27458"/>
                    <a:pt x="13523" y="24330"/>
                    <a:pt x="13523" y="20490"/>
                  </a:cubicBezTo>
                  <a:cubicBezTo>
                    <a:pt x="13523" y="16650"/>
                    <a:pt x="16652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9"/>
                    <a:pt x="24333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74" name="Google Shape;1174;p68"/>
          <p:cNvGrpSpPr/>
          <p:nvPr/>
        </p:nvGrpSpPr>
        <p:grpSpPr>
          <a:xfrm>
            <a:off x="4621972" y="2715771"/>
            <a:ext cx="406218" cy="297505"/>
            <a:chOff x="4621972" y="2715771"/>
            <a:chExt cx="406218" cy="297505"/>
          </a:xfrm>
        </p:grpSpPr>
        <p:sp>
          <p:nvSpPr>
            <p:cNvPr id="1175" name="Google Shape;1175;p68"/>
            <p:cNvSpPr/>
            <p:nvPr/>
          </p:nvSpPr>
          <p:spPr>
            <a:xfrm>
              <a:off x="4872131" y="2953393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89" y="40980"/>
                    <a:pt x="40985" y="31785"/>
                    <a:pt x="40985" y="20490"/>
                  </a:cubicBezTo>
                  <a:cubicBezTo>
                    <a:pt x="40985" y="9195"/>
                    <a:pt x="31798" y="0"/>
                    <a:pt x="20493" y="0"/>
                  </a:cubicBezTo>
                  <a:close/>
                  <a:moveTo>
                    <a:pt x="20493" y="27467"/>
                  </a:moveTo>
                  <a:cubicBezTo>
                    <a:pt x="16652" y="27467"/>
                    <a:pt x="13523" y="24339"/>
                    <a:pt x="13523" y="20499"/>
                  </a:cubicBezTo>
                  <a:cubicBezTo>
                    <a:pt x="13523" y="16650"/>
                    <a:pt x="16652" y="13531"/>
                    <a:pt x="20493" y="13531"/>
                  </a:cubicBezTo>
                  <a:cubicBezTo>
                    <a:pt x="24333" y="13531"/>
                    <a:pt x="27462" y="16659"/>
                    <a:pt x="27462" y="20499"/>
                  </a:cubicBezTo>
                  <a:cubicBezTo>
                    <a:pt x="27462" y="24339"/>
                    <a:pt x="24333" y="27467"/>
                    <a:pt x="20493" y="274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6" name="Google Shape;1176;p68"/>
            <p:cNvSpPr/>
            <p:nvPr/>
          </p:nvSpPr>
          <p:spPr>
            <a:xfrm>
              <a:off x="4621972" y="2715771"/>
              <a:ext cx="406218" cy="297505"/>
            </a:xfrm>
            <a:custGeom>
              <a:avLst/>
              <a:gdLst/>
              <a:ahLst/>
              <a:cxnLst/>
              <a:rect l="l" t="t" r="r" b="b"/>
              <a:pathLst>
                <a:path w="461611" h="338074" extrusionOk="0">
                  <a:moveTo>
                    <a:pt x="438990" y="284672"/>
                  </a:moveTo>
                  <a:lnTo>
                    <a:pt x="411583" y="209662"/>
                  </a:lnTo>
                  <a:lnTo>
                    <a:pt x="366018" y="209662"/>
                  </a:lnTo>
                  <a:lnTo>
                    <a:pt x="366018" y="231648"/>
                  </a:lnTo>
                  <a:lnTo>
                    <a:pt x="334238" y="147587"/>
                  </a:lnTo>
                  <a:lnTo>
                    <a:pt x="302665" y="141043"/>
                  </a:lnTo>
                  <a:lnTo>
                    <a:pt x="266557" y="13522"/>
                  </a:lnTo>
                  <a:lnTo>
                    <a:pt x="284661" y="13522"/>
                  </a:lnTo>
                  <a:lnTo>
                    <a:pt x="284661" y="0"/>
                  </a:lnTo>
                  <a:lnTo>
                    <a:pt x="177320" y="0"/>
                  </a:lnTo>
                  <a:cubicBezTo>
                    <a:pt x="154078" y="0"/>
                    <a:pt x="133874" y="16533"/>
                    <a:pt x="129276" y="39322"/>
                  </a:cubicBezTo>
                  <a:lnTo>
                    <a:pt x="116654" y="102478"/>
                  </a:lnTo>
                  <a:lnTo>
                    <a:pt x="15678" y="81384"/>
                  </a:lnTo>
                  <a:lnTo>
                    <a:pt x="9" y="81384"/>
                  </a:lnTo>
                  <a:lnTo>
                    <a:pt x="9" y="169096"/>
                  </a:lnTo>
                  <a:lnTo>
                    <a:pt x="13533" y="169096"/>
                  </a:lnTo>
                  <a:lnTo>
                    <a:pt x="13533" y="95257"/>
                  </a:lnTo>
                  <a:lnTo>
                    <a:pt x="29021" y="102289"/>
                  </a:lnTo>
                  <a:cubicBezTo>
                    <a:pt x="61099" y="116847"/>
                    <a:pt x="81835" y="149020"/>
                    <a:pt x="81835" y="184249"/>
                  </a:cubicBezTo>
                  <a:lnTo>
                    <a:pt x="81835" y="217081"/>
                  </a:lnTo>
                  <a:cubicBezTo>
                    <a:pt x="67969" y="214376"/>
                    <a:pt x="55185" y="222002"/>
                    <a:pt x="54788" y="236849"/>
                  </a:cubicBezTo>
                  <a:lnTo>
                    <a:pt x="54788" y="297518"/>
                  </a:lnTo>
                  <a:lnTo>
                    <a:pt x="43582" y="297518"/>
                  </a:lnTo>
                  <a:lnTo>
                    <a:pt x="13523" y="274026"/>
                  </a:lnTo>
                  <a:lnTo>
                    <a:pt x="13523" y="182564"/>
                  </a:lnTo>
                  <a:lnTo>
                    <a:pt x="0" y="182564"/>
                  </a:lnTo>
                  <a:lnTo>
                    <a:pt x="0" y="280615"/>
                  </a:lnTo>
                  <a:lnTo>
                    <a:pt x="38921" y="311031"/>
                  </a:lnTo>
                  <a:lnTo>
                    <a:pt x="54779" y="311031"/>
                  </a:lnTo>
                  <a:lnTo>
                    <a:pt x="54779" y="317792"/>
                  </a:lnTo>
                  <a:cubicBezTo>
                    <a:pt x="54779" y="328979"/>
                    <a:pt x="63876" y="338074"/>
                    <a:pt x="75065" y="338074"/>
                  </a:cubicBezTo>
                  <a:lnTo>
                    <a:pt x="216890" y="338074"/>
                  </a:lnTo>
                  <a:lnTo>
                    <a:pt x="216890" y="324553"/>
                  </a:lnTo>
                  <a:lnTo>
                    <a:pt x="94187" y="324553"/>
                  </a:lnTo>
                  <a:cubicBezTo>
                    <a:pt x="95728" y="320361"/>
                    <a:pt x="95728" y="315223"/>
                    <a:pt x="94187" y="311031"/>
                  </a:cubicBezTo>
                  <a:lnTo>
                    <a:pt x="262247" y="311031"/>
                  </a:lnTo>
                  <a:cubicBezTo>
                    <a:pt x="264664" y="316097"/>
                    <a:pt x="267954" y="320667"/>
                    <a:pt x="271921" y="324553"/>
                  </a:cubicBezTo>
                  <a:lnTo>
                    <a:pt x="230557" y="324553"/>
                  </a:lnTo>
                  <a:lnTo>
                    <a:pt x="230557" y="338074"/>
                  </a:lnTo>
                  <a:lnTo>
                    <a:pt x="305000" y="338074"/>
                  </a:lnTo>
                  <a:cubicBezTo>
                    <a:pt x="331100" y="338074"/>
                    <a:pt x="352332" y="316845"/>
                    <a:pt x="352332" y="290748"/>
                  </a:cubicBezTo>
                  <a:cubicBezTo>
                    <a:pt x="352332" y="287818"/>
                    <a:pt x="352053" y="284951"/>
                    <a:pt x="351539" y="282166"/>
                  </a:cubicBezTo>
                  <a:cubicBezTo>
                    <a:pt x="357047" y="282581"/>
                    <a:pt x="362943" y="280633"/>
                    <a:pt x="367145" y="277082"/>
                  </a:cubicBezTo>
                  <a:cubicBezTo>
                    <a:pt x="372563" y="304459"/>
                    <a:pt x="396752" y="325166"/>
                    <a:pt x="425702" y="325166"/>
                  </a:cubicBezTo>
                  <a:lnTo>
                    <a:pt x="461611" y="325166"/>
                  </a:lnTo>
                  <a:lnTo>
                    <a:pt x="461611" y="284672"/>
                  </a:lnTo>
                  <a:lnTo>
                    <a:pt x="438990" y="284672"/>
                  </a:lnTo>
                  <a:lnTo>
                    <a:pt x="438990" y="284672"/>
                  </a:lnTo>
                  <a:close/>
                  <a:moveTo>
                    <a:pt x="142538" y="41990"/>
                  </a:moveTo>
                  <a:cubicBezTo>
                    <a:pt x="145864" y="25493"/>
                    <a:pt x="160497" y="13522"/>
                    <a:pt x="177329" y="13522"/>
                  </a:cubicBezTo>
                  <a:lnTo>
                    <a:pt x="252511" y="13522"/>
                  </a:lnTo>
                  <a:lnTo>
                    <a:pt x="287744" y="137941"/>
                  </a:lnTo>
                  <a:lnTo>
                    <a:pt x="129906" y="105218"/>
                  </a:lnTo>
                  <a:lnTo>
                    <a:pt x="142538" y="41990"/>
                  </a:lnTo>
                  <a:close/>
                  <a:moveTo>
                    <a:pt x="95007" y="175839"/>
                  </a:moveTo>
                  <a:lnTo>
                    <a:pt x="211616" y="175839"/>
                  </a:lnTo>
                  <a:lnTo>
                    <a:pt x="219162" y="189595"/>
                  </a:lnTo>
                  <a:lnTo>
                    <a:pt x="95367" y="189595"/>
                  </a:lnTo>
                  <a:lnTo>
                    <a:pt x="95007" y="175839"/>
                  </a:lnTo>
                  <a:close/>
                  <a:moveTo>
                    <a:pt x="92996" y="162326"/>
                  </a:moveTo>
                  <a:cubicBezTo>
                    <a:pt x="91031" y="153293"/>
                    <a:pt x="87858" y="144621"/>
                    <a:pt x="83647" y="136526"/>
                  </a:cubicBezTo>
                  <a:lnTo>
                    <a:pt x="202987" y="162326"/>
                  </a:lnTo>
                  <a:lnTo>
                    <a:pt x="92996" y="162326"/>
                  </a:lnTo>
                  <a:close/>
                  <a:moveTo>
                    <a:pt x="95367" y="203126"/>
                  </a:moveTo>
                  <a:lnTo>
                    <a:pt x="272697" y="203126"/>
                  </a:lnTo>
                  <a:lnTo>
                    <a:pt x="287122" y="241285"/>
                  </a:lnTo>
                  <a:lnTo>
                    <a:pt x="95367" y="218685"/>
                  </a:lnTo>
                  <a:lnTo>
                    <a:pt x="95367" y="203126"/>
                  </a:lnTo>
                  <a:lnTo>
                    <a:pt x="95367" y="203126"/>
                  </a:lnTo>
                  <a:close/>
                  <a:moveTo>
                    <a:pt x="275816" y="253563"/>
                  </a:moveTo>
                  <a:cubicBezTo>
                    <a:pt x="271642" y="256844"/>
                    <a:pt x="268035" y="260810"/>
                    <a:pt x="265159" y="265300"/>
                  </a:cubicBezTo>
                  <a:lnTo>
                    <a:pt x="265205" y="264903"/>
                  </a:lnTo>
                  <a:lnTo>
                    <a:pt x="93321" y="245729"/>
                  </a:lnTo>
                  <a:cubicBezTo>
                    <a:pt x="95314" y="241754"/>
                    <a:pt x="95918" y="236660"/>
                    <a:pt x="94836" y="232234"/>
                  </a:cubicBezTo>
                  <a:lnTo>
                    <a:pt x="275816" y="253563"/>
                  </a:lnTo>
                  <a:close/>
                  <a:moveTo>
                    <a:pt x="305523" y="243448"/>
                  </a:moveTo>
                  <a:lnTo>
                    <a:pt x="302250" y="243061"/>
                  </a:lnTo>
                  <a:lnTo>
                    <a:pt x="287149" y="203117"/>
                  </a:lnTo>
                  <a:lnTo>
                    <a:pt x="307704" y="203117"/>
                  </a:lnTo>
                  <a:lnTo>
                    <a:pt x="324960" y="248758"/>
                  </a:lnTo>
                  <a:cubicBezTo>
                    <a:pt x="319146" y="246117"/>
                    <a:pt x="312546" y="244332"/>
                    <a:pt x="305523" y="243448"/>
                  </a:cubicBezTo>
                  <a:lnTo>
                    <a:pt x="305523" y="243448"/>
                  </a:lnTo>
                  <a:close/>
                  <a:moveTo>
                    <a:pt x="75082" y="230089"/>
                  </a:moveTo>
                  <a:cubicBezTo>
                    <a:pt x="83972" y="230251"/>
                    <a:pt x="83963" y="243448"/>
                    <a:pt x="75082" y="243610"/>
                  </a:cubicBezTo>
                  <a:cubicBezTo>
                    <a:pt x="66193" y="243448"/>
                    <a:pt x="66193" y="230251"/>
                    <a:pt x="75082" y="230089"/>
                  </a:cubicBezTo>
                  <a:close/>
                  <a:moveTo>
                    <a:pt x="81844" y="255970"/>
                  </a:moveTo>
                  <a:lnTo>
                    <a:pt x="81844" y="298690"/>
                  </a:lnTo>
                  <a:cubicBezTo>
                    <a:pt x="77652" y="297148"/>
                    <a:pt x="72513" y="297148"/>
                    <a:pt x="68320" y="298690"/>
                  </a:cubicBezTo>
                  <a:lnTo>
                    <a:pt x="68320" y="255970"/>
                  </a:lnTo>
                  <a:cubicBezTo>
                    <a:pt x="72504" y="257511"/>
                    <a:pt x="77652" y="257511"/>
                    <a:pt x="81844" y="255970"/>
                  </a:cubicBezTo>
                  <a:close/>
                  <a:moveTo>
                    <a:pt x="68320" y="317801"/>
                  </a:moveTo>
                  <a:cubicBezTo>
                    <a:pt x="68483" y="308912"/>
                    <a:pt x="81682" y="308921"/>
                    <a:pt x="81844" y="317801"/>
                  </a:cubicBezTo>
                  <a:cubicBezTo>
                    <a:pt x="81682" y="326689"/>
                    <a:pt x="68474" y="326689"/>
                    <a:pt x="68320" y="317801"/>
                  </a:cubicBezTo>
                  <a:close/>
                  <a:moveTo>
                    <a:pt x="95367" y="297518"/>
                  </a:moveTo>
                  <a:lnTo>
                    <a:pt x="95367" y="259557"/>
                  </a:lnTo>
                  <a:lnTo>
                    <a:pt x="259489" y="277866"/>
                  </a:lnTo>
                  <a:cubicBezTo>
                    <a:pt x="258326" y="281968"/>
                    <a:pt x="257685" y="286286"/>
                    <a:pt x="257685" y="290757"/>
                  </a:cubicBezTo>
                  <a:cubicBezTo>
                    <a:pt x="257685" y="293056"/>
                    <a:pt x="257857" y="295309"/>
                    <a:pt x="258172" y="297518"/>
                  </a:cubicBezTo>
                  <a:lnTo>
                    <a:pt x="95367" y="297518"/>
                  </a:lnTo>
                  <a:close/>
                  <a:moveTo>
                    <a:pt x="305018" y="324562"/>
                  </a:moveTo>
                  <a:cubicBezTo>
                    <a:pt x="286374" y="324562"/>
                    <a:pt x="271209" y="309399"/>
                    <a:pt x="271209" y="290757"/>
                  </a:cubicBezTo>
                  <a:cubicBezTo>
                    <a:pt x="271209" y="272115"/>
                    <a:pt x="286374" y="256952"/>
                    <a:pt x="305018" y="256952"/>
                  </a:cubicBezTo>
                  <a:cubicBezTo>
                    <a:pt x="323662" y="256952"/>
                    <a:pt x="338826" y="272115"/>
                    <a:pt x="338826" y="290757"/>
                  </a:cubicBezTo>
                  <a:cubicBezTo>
                    <a:pt x="338826" y="309399"/>
                    <a:pt x="323662" y="324562"/>
                    <a:pt x="305018" y="324562"/>
                  </a:cubicBezTo>
                  <a:close/>
                  <a:moveTo>
                    <a:pt x="356056" y="268130"/>
                  </a:moveTo>
                  <a:cubicBezTo>
                    <a:pt x="351710" y="269879"/>
                    <a:pt x="346391" y="267481"/>
                    <a:pt x="344822" y="263073"/>
                  </a:cubicBezTo>
                  <a:lnTo>
                    <a:pt x="317054" y="189604"/>
                  </a:lnTo>
                  <a:lnTo>
                    <a:pt x="234578" y="189604"/>
                  </a:lnTo>
                  <a:lnTo>
                    <a:pt x="213247" y="150706"/>
                  </a:lnTo>
                  <a:lnTo>
                    <a:pt x="73297" y="120453"/>
                  </a:lnTo>
                  <a:cubicBezTo>
                    <a:pt x="68564" y="114404"/>
                    <a:pt x="63155" y="108851"/>
                    <a:pt x="57141" y="103956"/>
                  </a:cubicBezTo>
                  <a:lnTo>
                    <a:pt x="324221" y="159324"/>
                  </a:lnTo>
                  <a:lnTo>
                    <a:pt x="361113" y="256916"/>
                  </a:lnTo>
                  <a:cubicBezTo>
                    <a:pt x="362808" y="261396"/>
                    <a:pt x="360536" y="266426"/>
                    <a:pt x="356056" y="268130"/>
                  </a:cubicBezTo>
                  <a:close/>
                  <a:moveTo>
                    <a:pt x="448096" y="311653"/>
                  </a:moveTo>
                  <a:lnTo>
                    <a:pt x="425710" y="311653"/>
                  </a:lnTo>
                  <a:cubicBezTo>
                    <a:pt x="400250" y="311653"/>
                    <a:pt x="379541" y="290937"/>
                    <a:pt x="379541" y="265480"/>
                  </a:cubicBezTo>
                  <a:lnTo>
                    <a:pt x="379541" y="223183"/>
                  </a:lnTo>
                  <a:lnTo>
                    <a:pt x="402135" y="223183"/>
                  </a:lnTo>
                  <a:lnTo>
                    <a:pt x="429542" y="298194"/>
                  </a:lnTo>
                  <a:lnTo>
                    <a:pt x="448105" y="298194"/>
                  </a:lnTo>
                  <a:lnTo>
                    <a:pt x="448096" y="311653"/>
                  </a:lnTo>
                  <a:lnTo>
                    <a:pt x="448096" y="31165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7" name="Google Shape;1177;p68"/>
            <p:cNvSpPr/>
            <p:nvPr/>
          </p:nvSpPr>
          <p:spPr>
            <a:xfrm>
              <a:off x="4646442" y="2822839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8" name="Google Shape;1178;p68"/>
            <p:cNvSpPr/>
            <p:nvPr/>
          </p:nvSpPr>
          <p:spPr>
            <a:xfrm>
              <a:off x="4771200" y="2739627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" name="Google Shape;1179;p68"/>
            <p:cNvSpPr/>
            <p:nvPr/>
          </p:nvSpPr>
          <p:spPr>
            <a:xfrm>
              <a:off x="4794980" y="2739627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" name="Google Shape;1180;p68"/>
            <p:cNvSpPr/>
            <p:nvPr/>
          </p:nvSpPr>
          <p:spPr>
            <a:xfrm>
              <a:off x="4837071" y="2858505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81" name="Google Shape;1181;p68"/>
          <p:cNvGrpSpPr/>
          <p:nvPr/>
        </p:nvGrpSpPr>
        <p:grpSpPr>
          <a:xfrm>
            <a:off x="3984165" y="2763412"/>
            <a:ext cx="406225" cy="249789"/>
            <a:chOff x="3984165" y="2763412"/>
            <a:chExt cx="406225" cy="249789"/>
          </a:xfrm>
        </p:grpSpPr>
        <p:sp>
          <p:nvSpPr>
            <p:cNvPr id="1182" name="Google Shape;1182;p68"/>
            <p:cNvSpPr/>
            <p:nvPr/>
          </p:nvSpPr>
          <p:spPr>
            <a:xfrm>
              <a:off x="4008294" y="2942019"/>
              <a:ext cx="226525" cy="46946"/>
            </a:xfrm>
            <a:custGeom>
              <a:avLst/>
              <a:gdLst/>
              <a:ahLst/>
              <a:cxnLst/>
              <a:rect l="l" t="t" r="r" b="b"/>
              <a:pathLst>
                <a:path w="257415" h="53348" extrusionOk="0">
                  <a:moveTo>
                    <a:pt x="257415" y="26674"/>
                  </a:moveTo>
                  <a:cubicBezTo>
                    <a:pt x="257415" y="11962"/>
                    <a:pt x="245442" y="0"/>
                    <a:pt x="230738" y="0"/>
                  </a:cubicBezTo>
                  <a:lnTo>
                    <a:pt x="26677" y="0"/>
                  </a:lnTo>
                  <a:cubicBezTo>
                    <a:pt x="11964" y="0"/>
                    <a:pt x="0" y="11971"/>
                    <a:pt x="0" y="26674"/>
                  </a:cubicBezTo>
                  <a:cubicBezTo>
                    <a:pt x="0" y="41386"/>
                    <a:pt x="11973" y="53348"/>
                    <a:pt x="26677" y="53348"/>
                  </a:cubicBezTo>
                  <a:lnTo>
                    <a:pt x="230738" y="53348"/>
                  </a:lnTo>
                  <a:cubicBezTo>
                    <a:pt x="245442" y="53348"/>
                    <a:pt x="257415" y="41386"/>
                    <a:pt x="257415" y="26674"/>
                  </a:cubicBezTo>
                  <a:close/>
                  <a:moveTo>
                    <a:pt x="243892" y="26674"/>
                  </a:moveTo>
                  <a:cubicBezTo>
                    <a:pt x="243892" y="33931"/>
                    <a:pt x="237986" y="39826"/>
                    <a:pt x="230738" y="39826"/>
                  </a:cubicBezTo>
                  <a:cubicBezTo>
                    <a:pt x="223480" y="39826"/>
                    <a:pt x="217584" y="33922"/>
                    <a:pt x="217584" y="26674"/>
                  </a:cubicBezTo>
                  <a:cubicBezTo>
                    <a:pt x="217584" y="19417"/>
                    <a:pt x="223489" y="13522"/>
                    <a:pt x="230738" y="13522"/>
                  </a:cubicBezTo>
                  <a:cubicBezTo>
                    <a:pt x="237986" y="13522"/>
                    <a:pt x="243892" y="19417"/>
                    <a:pt x="243892" y="26674"/>
                  </a:cubicBezTo>
                  <a:close/>
                  <a:moveTo>
                    <a:pt x="81862" y="26674"/>
                  </a:moveTo>
                  <a:cubicBezTo>
                    <a:pt x="81862" y="19417"/>
                    <a:pt x="87767" y="13522"/>
                    <a:pt x="95016" y="13522"/>
                  </a:cubicBezTo>
                  <a:cubicBezTo>
                    <a:pt x="102274" y="13522"/>
                    <a:pt x="108170" y="19426"/>
                    <a:pt x="108170" y="26674"/>
                  </a:cubicBezTo>
                  <a:cubicBezTo>
                    <a:pt x="108170" y="33922"/>
                    <a:pt x="102265" y="39826"/>
                    <a:pt x="95016" y="39826"/>
                  </a:cubicBezTo>
                  <a:cubicBezTo>
                    <a:pt x="87758" y="39826"/>
                    <a:pt x="81862" y="33922"/>
                    <a:pt x="81862" y="26674"/>
                  </a:cubicBezTo>
                  <a:close/>
                  <a:moveTo>
                    <a:pt x="71819" y="39826"/>
                  </a:moveTo>
                  <a:lnTo>
                    <a:pt x="49875" y="39826"/>
                  </a:lnTo>
                  <a:cubicBezTo>
                    <a:pt x="52083" y="35941"/>
                    <a:pt x="53355" y="31452"/>
                    <a:pt x="53355" y="26674"/>
                  </a:cubicBezTo>
                  <a:cubicBezTo>
                    <a:pt x="53355" y="21896"/>
                    <a:pt x="52083" y="17407"/>
                    <a:pt x="49875" y="13522"/>
                  </a:cubicBezTo>
                  <a:lnTo>
                    <a:pt x="71819" y="13522"/>
                  </a:lnTo>
                  <a:cubicBezTo>
                    <a:pt x="69610" y="17407"/>
                    <a:pt x="68339" y="21896"/>
                    <a:pt x="68339" y="26674"/>
                  </a:cubicBezTo>
                  <a:cubicBezTo>
                    <a:pt x="68330" y="31452"/>
                    <a:pt x="69601" y="35941"/>
                    <a:pt x="71819" y="39826"/>
                  </a:cubicBezTo>
                  <a:close/>
                  <a:moveTo>
                    <a:pt x="118213" y="13522"/>
                  </a:moveTo>
                  <a:lnTo>
                    <a:pt x="139445" y="13522"/>
                  </a:lnTo>
                  <a:cubicBezTo>
                    <a:pt x="137236" y="17407"/>
                    <a:pt x="135965" y="21896"/>
                    <a:pt x="135965" y="26674"/>
                  </a:cubicBezTo>
                  <a:cubicBezTo>
                    <a:pt x="135965" y="31452"/>
                    <a:pt x="137236" y="35941"/>
                    <a:pt x="139445" y="39826"/>
                  </a:cubicBezTo>
                  <a:lnTo>
                    <a:pt x="118213" y="39826"/>
                  </a:lnTo>
                  <a:cubicBezTo>
                    <a:pt x="120422" y="35941"/>
                    <a:pt x="121693" y="31452"/>
                    <a:pt x="121693" y="26674"/>
                  </a:cubicBezTo>
                  <a:cubicBezTo>
                    <a:pt x="121693" y="21887"/>
                    <a:pt x="120422" y="17407"/>
                    <a:pt x="118213" y="13522"/>
                  </a:cubicBezTo>
                  <a:lnTo>
                    <a:pt x="118213" y="13522"/>
                  </a:lnTo>
                  <a:close/>
                  <a:moveTo>
                    <a:pt x="149489" y="26674"/>
                  </a:moveTo>
                  <a:cubicBezTo>
                    <a:pt x="149489" y="19417"/>
                    <a:pt x="155394" y="13522"/>
                    <a:pt x="162642" y="13522"/>
                  </a:cubicBezTo>
                  <a:cubicBezTo>
                    <a:pt x="169900" y="13522"/>
                    <a:pt x="175796" y="19426"/>
                    <a:pt x="175796" y="26674"/>
                  </a:cubicBezTo>
                  <a:cubicBezTo>
                    <a:pt x="175796" y="33922"/>
                    <a:pt x="169891" y="39826"/>
                    <a:pt x="162642" y="39826"/>
                  </a:cubicBezTo>
                  <a:cubicBezTo>
                    <a:pt x="155385" y="39826"/>
                    <a:pt x="149489" y="33922"/>
                    <a:pt x="149489" y="26674"/>
                  </a:cubicBezTo>
                  <a:close/>
                  <a:moveTo>
                    <a:pt x="185840" y="13522"/>
                  </a:moveTo>
                  <a:lnTo>
                    <a:pt x="207540" y="13522"/>
                  </a:lnTo>
                  <a:cubicBezTo>
                    <a:pt x="205332" y="17407"/>
                    <a:pt x="204060" y="21896"/>
                    <a:pt x="204060" y="26674"/>
                  </a:cubicBezTo>
                  <a:cubicBezTo>
                    <a:pt x="204060" y="31452"/>
                    <a:pt x="205332" y="35941"/>
                    <a:pt x="207540" y="39826"/>
                  </a:cubicBezTo>
                  <a:lnTo>
                    <a:pt x="185840" y="39826"/>
                  </a:lnTo>
                  <a:cubicBezTo>
                    <a:pt x="188049" y="35941"/>
                    <a:pt x="189320" y="31452"/>
                    <a:pt x="189320" y="26674"/>
                  </a:cubicBezTo>
                  <a:cubicBezTo>
                    <a:pt x="189320" y="21887"/>
                    <a:pt x="188049" y="17407"/>
                    <a:pt x="185840" y="13522"/>
                  </a:cubicBezTo>
                  <a:close/>
                  <a:moveTo>
                    <a:pt x="13514" y="26674"/>
                  </a:moveTo>
                  <a:cubicBezTo>
                    <a:pt x="13514" y="19417"/>
                    <a:pt x="19420" y="13522"/>
                    <a:pt x="26668" y="13522"/>
                  </a:cubicBezTo>
                  <a:cubicBezTo>
                    <a:pt x="33926" y="13522"/>
                    <a:pt x="39822" y="19426"/>
                    <a:pt x="39822" y="26674"/>
                  </a:cubicBezTo>
                  <a:cubicBezTo>
                    <a:pt x="39822" y="33922"/>
                    <a:pt x="33917" y="39826"/>
                    <a:pt x="26668" y="39826"/>
                  </a:cubicBezTo>
                  <a:cubicBezTo>
                    <a:pt x="19420" y="39826"/>
                    <a:pt x="13514" y="33922"/>
                    <a:pt x="13514" y="266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3" name="Google Shape;1183;p68"/>
            <p:cNvSpPr/>
            <p:nvPr/>
          </p:nvSpPr>
          <p:spPr>
            <a:xfrm>
              <a:off x="4354160" y="2816555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4" name="Google Shape;1184;p68"/>
            <p:cNvSpPr/>
            <p:nvPr/>
          </p:nvSpPr>
          <p:spPr>
            <a:xfrm>
              <a:off x="3984165" y="2763412"/>
              <a:ext cx="406225" cy="249789"/>
            </a:xfrm>
            <a:custGeom>
              <a:avLst/>
              <a:gdLst/>
              <a:ahLst/>
              <a:cxnLst/>
              <a:rect l="l" t="t" r="r" b="b"/>
              <a:pathLst>
                <a:path w="461619" h="283851" extrusionOk="0">
                  <a:moveTo>
                    <a:pt x="420833" y="154862"/>
                  </a:moveTo>
                  <a:lnTo>
                    <a:pt x="433707" y="154862"/>
                  </a:lnTo>
                  <a:lnTo>
                    <a:pt x="433707" y="100991"/>
                  </a:lnTo>
                  <a:cubicBezTo>
                    <a:pt x="449557" y="98097"/>
                    <a:pt x="461620" y="84196"/>
                    <a:pt x="461620" y="67528"/>
                  </a:cubicBezTo>
                  <a:cubicBezTo>
                    <a:pt x="461620" y="48769"/>
                    <a:pt x="446356" y="33498"/>
                    <a:pt x="427586" y="33498"/>
                  </a:cubicBezTo>
                  <a:cubicBezTo>
                    <a:pt x="419805" y="33498"/>
                    <a:pt x="412629" y="36130"/>
                    <a:pt x="406886" y="40539"/>
                  </a:cubicBezTo>
                  <a:lnTo>
                    <a:pt x="284904" y="40539"/>
                  </a:lnTo>
                  <a:lnTo>
                    <a:pt x="284904" y="54061"/>
                  </a:lnTo>
                  <a:lnTo>
                    <a:pt x="396328" y="54061"/>
                  </a:lnTo>
                  <a:cubicBezTo>
                    <a:pt x="394543" y="58189"/>
                    <a:pt x="393543" y="62742"/>
                    <a:pt x="393543" y="67519"/>
                  </a:cubicBezTo>
                  <a:cubicBezTo>
                    <a:pt x="393543" y="72333"/>
                    <a:pt x="394552" y="76913"/>
                    <a:pt x="396364" y="81059"/>
                  </a:cubicBezTo>
                  <a:lnTo>
                    <a:pt x="242729" y="81059"/>
                  </a:lnTo>
                  <a:lnTo>
                    <a:pt x="231288" y="54052"/>
                  </a:lnTo>
                  <a:lnTo>
                    <a:pt x="271371" y="54052"/>
                  </a:lnTo>
                  <a:lnTo>
                    <a:pt x="271371" y="40530"/>
                  </a:lnTo>
                  <a:lnTo>
                    <a:pt x="225563" y="40530"/>
                  </a:lnTo>
                  <a:lnTo>
                    <a:pt x="208397" y="0"/>
                  </a:lnTo>
                  <a:lnTo>
                    <a:pt x="81258" y="0"/>
                  </a:lnTo>
                  <a:lnTo>
                    <a:pt x="81258" y="41368"/>
                  </a:lnTo>
                  <a:lnTo>
                    <a:pt x="29057" y="6653"/>
                  </a:lnTo>
                  <a:lnTo>
                    <a:pt x="13235" y="6653"/>
                  </a:lnTo>
                  <a:lnTo>
                    <a:pt x="13235" y="81050"/>
                  </a:lnTo>
                  <a:lnTo>
                    <a:pt x="0" y="81050"/>
                  </a:lnTo>
                  <a:lnTo>
                    <a:pt x="0" y="162245"/>
                  </a:lnTo>
                  <a:lnTo>
                    <a:pt x="115833" y="162245"/>
                  </a:lnTo>
                  <a:lnTo>
                    <a:pt x="115833" y="175731"/>
                  </a:lnTo>
                  <a:lnTo>
                    <a:pt x="54067" y="175731"/>
                  </a:lnTo>
                  <a:cubicBezTo>
                    <a:pt x="24252" y="175731"/>
                    <a:pt x="0" y="199980"/>
                    <a:pt x="0" y="229791"/>
                  </a:cubicBezTo>
                  <a:cubicBezTo>
                    <a:pt x="0" y="259602"/>
                    <a:pt x="24252" y="283852"/>
                    <a:pt x="54067" y="283852"/>
                  </a:cubicBezTo>
                  <a:lnTo>
                    <a:pt x="217304" y="283852"/>
                  </a:lnTo>
                  <a:lnTo>
                    <a:pt x="217304" y="270330"/>
                  </a:lnTo>
                  <a:lnTo>
                    <a:pt x="54067" y="270330"/>
                  </a:lnTo>
                  <a:cubicBezTo>
                    <a:pt x="31717" y="270330"/>
                    <a:pt x="13523" y="252147"/>
                    <a:pt x="13523" y="229791"/>
                  </a:cubicBezTo>
                  <a:cubicBezTo>
                    <a:pt x="13523" y="207435"/>
                    <a:pt x="31708" y="189252"/>
                    <a:pt x="54067" y="189252"/>
                  </a:cubicBezTo>
                  <a:lnTo>
                    <a:pt x="258163" y="189252"/>
                  </a:lnTo>
                  <a:cubicBezTo>
                    <a:pt x="280513" y="189252"/>
                    <a:pt x="298707" y="207435"/>
                    <a:pt x="298707" y="229791"/>
                  </a:cubicBezTo>
                  <a:cubicBezTo>
                    <a:pt x="298707" y="252138"/>
                    <a:pt x="280522" y="270330"/>
                    <a:pt x="258163" y="270330"/>
                  </a:cubicBezTo>
                  <a:lnTo>
                    <a:pt x="230458" y="270330"/>
                  </a:lnTo>
                  <a:lnTo>
                    <a:pt x="230458" y="283852"/>
                  </a:lnTo>
                  <a:lnTo>
                    <a:pt x="258163" y="283852"/>
                  </a:lnTo>
                  <a:cubicBezTo>
                    <a:pt x="287978" y="283852"/>
                    <a:pt x="312230" y="259602"/>
                    <a:pt x="312230" y="229791"/>
                  </a:cubicBezTo>
                  <a:cubicBezTo>
                    <a:pt x="312230" y="199980"/>
                    <a:pt x="287978" y="175731"/>
                    <a:pt x="258163" y="175731"/>
                  </a:cubicBezTo>
                  <a:lnTo>
                    <a:pt x="196983" y="175731"/>
                  </a:lnTo>
                  <a:lnTo>
                    <a:pt x="196983" y="162245"/>
                  </a:lnTo>
                  <a:lnTo>
                    <a:pt x="245010" y="162245"/>
                  </a:lnTo>
                  <a:lnTo>
                    <a:pt x="245010" y="94572"/>
                  </a:lnTo>
                  <a:lnTo>
                    <a:pt x="406985" y="94572"/>
                  </a:lnTo>
                  <a:cubicBezTo>
                    <a:pt x="410826" y="97502"/>
                    <a:pt x="415306" y="99629"/>
                    <a:pt x="420175" y="100711"/>
                  </a:cubicBezTo>
                  <a:lnTo>
                    <a:pt x="420175" y="141322"/>
                  </a:lnTo>
                  <a:cubicBezTo>
                    <a:pt x="409293" y="141664"/>
                    <a:pt x="400539" y="150625"/>
                    <a:pt x="400539" y="161596"/>
                  </a:cubicBezTo>
                  <a:cubicBezTo>
                    <a:pt x="400539" y="172783"/>
                    <a:pt x="409635" y="181879"/>
                    <a:pt x="420824" y="181879"/>
                  </a:cubicBezTo>
                  <a:lnTo>
                    <a:pt x="433915" y="181879"/>
                  </a:lnTo>
                  <a:lnTo>
                    <a:pt x="433915" y="168357"/>
                  </a:lnTo>
                  <a:lnTo>
                    <a:pt x="420824" y="168357"/>
                  </a:lnTo>
                  <a:cubicBezTo>
                    <a:pt x="417091" y="168357"/>
                    <a:pt x="414062" y="165328"/>
                    <a:pt x="414062" y="161596"/>
                  </a:cubicBezTo>
                  <a:cubicBezTo>
                    <a:pt x="414062" y="157864"/>
                    <a:pt x="417109" y="154862"/>
                    <a:pt x="420833" y="154862"/>
                  </a:cubicBezTo>
                  <a:lnTo>
                    <a:pt x="420833" y="154862"/>
                  </a:lnTo>
                  <a:close/>
                  <a:moveTo>
                    <a:pt x="95701" y="94599"/>
                  </a:moveTo>
                  <a:lnTo>
                    <a:pt x="136163" y="94599"/>
                  </a:lnTo>
                  <a:lnTo>
                    <a:pt x="136163" y="13540"/>
                  </a:lnTo>
                  <a:lnTo>
                    <a:pt x="149750" y="13540"/>
                  </a:lnTo>
                  <a:lnTo>
                    <a:pt x="149750" y="94599"/>
                  </a:lnTo>
                  <a:lnTo>
                    <a:pt x="231504" y="94599"/>
                  </a:lnTo>
                  <a:lnTo>
                    <a:pt x="231504" y="121562"/>
                  </a:lnTo>
                  <a:lnTo>
                    <a:pt x="95710" y="121562"/>
                  </a:lnTo>
                  <a:lnTo>
                    <a:pt x="95701" y="94599"/>
                  </a:lnTo>
                  <a:lnTo>
                    <a:pt x="95701" y="94599"/>
                  </a:lnTo>
                  <a:close/>
                  <a:moveTo>
                    <a:pt x="228051" y="81077"/>
                  </a:moveTo>
                  <a:lnTo>
                    <a:pt x="163273" y="81077"/>
                  </a:lnTo>
                  <a:lnTo>
                    <a:pt x="163273" y="13549"/>
                  </a:lnTo>
                  <a:lnTo>
                    <a:pt x="199453" y="13549"/>
                  </a:lnTo>
                  <a:lnTo>
                    <a:pt x="228051" y="81077"/>
                  </a:lnTo>
                  <a:close/>
                  <a:moveTo>
                    <a:pt x="122640" y="13540"/>
                  </a:moveTo>
                  <a:lnTo>
                    <a:pt x="122640" y="81068"/>
                  </a:lnTo>
                  <a:lnTo>
                    <a:pt x="95701" y="81068"/>
                  </a:lnTo>
                  <a:lnTo>
                    <a:pt x="95701" y="13540"/>
                  </a:lnTo>
                  <a:lnTo>
                    <a:pt x="122640" y="13540"/>
                  </a:lnTo>
                  <a:close/>
                  <a:moveTo>
                    <a:pt x="26776" y="21383"/>
                  </a:moveTo>
                  <a:lnTo>
                    <a:pt x="81276" y="57630"/>
                  </a:lnTo>
                  <a:lnTo>
                    <a:pt x="81276" y="81077"/>
                  </a:lnTo>
                  <a:lnTo>
                    <a:pt x="26776" y="81077"/>
                  </a:lnTo>
                  <a:lnTo>
                    <a:pt x="26776" y="21383"/>
                  </a:lnTo>
                  <a:close/>
                  <a:moveTo>
                    <a:pt x="183469" y="175758"/>
                  </a:moveTo>
                  <a:lnTo>
                    <a:pt x="129366" y="175758"/>
                  </a:lnTo>
                  <a:lnTo>
                    <a:pt x="129366" y="162272"/>
                  </a:lnTo>
                  <a:lnTo>
                    <a:pt x="183469" y="162272"/>
                  </a:lnTo>
                  <a:lnTo>
                    <a:pt x="183469" y="175758"/>
                  </a:lnTo>
                  <a:close/>
                  <a:moveTo>
                    <a:pt x="13542" y="148750"/>
                  </a:moveTo>
                  <a:lnTo>
                    <a:pt x="13542" y="94599"/>
                  </a:lnTo>
                  <a:lnTo>
                    <a:pt x="81276" y="94599"/>
                  </a:lnTo>
                  <a:lnTo>
                    <a:pt x="81276" y="135084"/>
                  </a:lnTo>
                  <a:lnTo>
                    <a:pt x="231495" y="135084"/>
                  </a:lnTo>
                  <a:lnTo>
                    <a:pt x="231495" y="148750"/>
                  </a:lnTo>
                  <a:lnTo>
                    <a:pt x="13542" y="148750"/>
                  </a:lnTo>
                  <a:close/>
                  <a:moveTo>
                    <a:pt x="407084" y="67528"/>
                  </a:moveTo>
                  <a:cubicBezTo>
                    <a:pt x="407084" y="56224"/>
                    <a:pt x="416280" y="47029"/>
                    <a:pt x="427586" y="47029"/>
                  </a:cubicBezTo>
                  <a:cubicBezTo>
                    <a:pt x="438891" y="47029"/>
                    <a:pt x="448087" y="56224"/>
                    <a:pt x="448087" y="67528"/>
                  </a:cubicBezTo>
                  <a:cubicBezTo>
                    <a:pt x="448087" y="78833"/>
                    <a:pt x="438891" y="88037"/>
                    <a:pt x="427586" y="88037"/>
                  </a:cubicBezTo>
                  <a:cubicBezTo>
                    <a:pt x="416280" y="88037"/>
                    <a:pt x="407084" y="78833"/>
                    <a:pt x="407084" y="675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5" name="Google Shape;1185;p68"/>
            <p:cNvSpPr/>
            <p:nvPr/>
          </p:nvSpPr>
          <p:spPr>
            <a:xfrm>
              <a:off x="4007929" y="2858490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86" name="Google Shape;1186;p68"/>
          <p:cNvSpPr/>
          <p:nvPr/>
        </p:nvSpPr>
        <p:spPr>
          <a:xfrm>
            <a:off x="3293836" y="2717079"/>
            <a:ext cx="370769" cy="296204"/>
          </a:xfrm>
          <a:custGeom>
            <a:avLst/>
            <a:gdLst/>
            <a:ahLst/>
            <a:cxnLst/>
            <a:rect l="l" t="t" r="r" b="b"/>
            <a:pathLst>
              <a:path w="421328" h="336595" extrusionOk="0">
                <a:moveTo>
                  <a:pt x="412566" y="193020"/>
                </a:moveTo>
                <a:lnTo>
                  <a:pt x="421293" y="184294"/>
                </a:lnTo>
                <a:lnTo>
                  <a:pt x="404235" y="167238"/>
                </a:lnTo>
                <a:lnTo>
                  <a:pt x="404235" y="138427"/>
                </a:lnTo>
                <a:cubicBezTo>
                  <a:pt x="411421" y="135876"/>
                  <a:pt x="416578" y="129025"/>
                  <a:pt x="416578" y="120975"/>
                </a:cubicBezTo>
                <a:lnTo>
                  <a:pt x="416578" y="77335"/>
                </a:lnTo>
                <a:lnTo>
                  <a:pt x="404235" y="77335"/>
                </a:lnTo>
                <a:lnTo>
                  <a:pt x="404235" y="47001"/>
                </a:lnTo>
                <a:cubicBezTo>
                  <a:pt x="435934" y="35508"/>
                  <a:pt x="419273" y="-9917"/>
                  <a:pt x="387926" y="1964"/>
                </a:cubicBezTo>
                <a:lnTo>
                  <a:pt x="15507" y="163308"/>
                </a:lnTo>
                <a:lnTo>
                  <a:pt x="0" y="163308"/>
                </a:lnTo>
                <a:lnTo>
                  <a:pt x="0" y="299068"/>
                </a:lnTo>
                <a:lnTo>
                  <a:pt x="16408" y="299068"/>
                </a:lnTo>
                <a:cubicBezTo>
                  <a:pt x="14236" y="302763"/>
                  <a:pt x="12992" y="307063"/>
                  <a:pt x="12992" y="311652"/>
                </a:cubicBezTo>
                <a:cubicBezTo>
                  <a:pt x="12992" y="325408"/>
                  <a:pt x="24180" y="336595"/>
                  <a:pt x="37938" y="336595"/>
                </a:cubicBezTo>
                <a:cubicBezTo>
                  <a:pt x="51696" y="336595"/>
                  <a:pt x="62884" y="325408"/>
                  <a:pt x="62884" y="311652"/>
                </a:cubicBezTo>
                <a:cubicBezTo>
                  <a:pt x="62884" y="307063"/>
                  <a:pt x="61631" y="302763"/>
                  <a:pt x="59467" y="299068"/>
                </a:cubicBezTo>
                <a:lnTo>
                  <a:pt x="78319" y="299068"/>
                </a:lnTo>
                <a:cubicBezTo>
                  <a:pt x="76146" y="302763"/>
                  <a:pt x="74902" y="307063"/>
                  <a:pt x="74902" y="311652"/>
                </a:cubicBezTo>
                <a:cubicBezTo>
                  <a:pt x="74902" y="325408"/>
                  <a:pt x="86091" y="336595"/>
                  <a:pt x="99848" y="336595"/>
                </a:cubicBezTo>
                <a:cubicBezTo>
                  <a:pt x="113606" y="336595"/>
                  <a:pt x="124795" y="325408"/>
                  <a:pt x="124795" y="311652"/>
                </a:cubicBezTo>
                <a:cubicBezTo>
                  <a:pt x="124795" y="307063"/>
                  <a:pt x="123542" y="302763"/>
                  <a:pt x="121378" y="299068"/>
                </a:cubicBezTo>
                <a:lnTo>
                  <a:pt x="208559" y="299068"/>
                </a:lnTo>
                <a:cubicBezTo>
                  <a:pt x="206386" y="302763"/>
                  <a:pt x="205142" y="307063"/>
                  <a:pt x="205142" y="311652"/>
                </a:cubicBezTo>
                <a:cubicBezTo>
                  <a:pt x="205142" y="325408"/>
                  <a:pt x="216331" y="336595"/>
                  <a:pt x="230089" y="336595"/>
                </a:cubicBezTo>
                <a:cubicBezTo>
                  <a:pt x="243847" y="336595"/>
                  <a:pt x="255035" y="325408"/>
                  <a:pt x="255035" y="311652"/>
                </a:cubicBezTo>
                <a:cubicBezTo>
                  <a:pt x="255035" y="307063"/>
                  <a:pt x="253782" y="302763"/>
                  <a:pt x="251618" y="299068"/>
                </a:cubicBezTo>
                <a:lnTo>
                  <a:pt x="296994" y="299068"/>
                </a:lnTo>
                <a:lnTo>
                  <a:pt x="296994" y="262045"/>
                </a:lnTo>
                <a:lnTo>
                  <a:pt x="284859" y="262045"/>
                </a:lnTo>
                <a:lnTo>
                  <a:pt x="284859" y="209895"/>
                </a:lnTo>
                <a:lnTo>
                  <a:pt x="252069" y="163308"/>
                </a:lnTo>
                <a:lnTo>
                  <a:pt x="161471" y="163308"/>
                </a:lnTo>
                <a:lnTo>
                  <a:pt x="161471" y="225003"/>
                </a:lnTo>
                <a:lnTo>
                  <a:pt x="82430" y="225003"/>
                </a:lnTo>
                <a:lnTo>
                  <a:pt x="152455" y="156096"/>
                </a:lnTo>
                <a:lnTo>
                  <a:pt x="336519" y="76353"/>
                </a:lnTo>
                <a:lnTo>
                  <a:pt x="331614" y="65031"/>
                </a:lnTo>
                <a:lnTo>
                  <a:pt x="40462" y="191172"/>
                </a:lnTo>
                <a:lnTo>
                  <a:pt x="24424" y="172908"/>
                </a:lnTo>
                <a:lnTo>
                  <a:pt x="392866" y="13287"/>
                </a:lnTo>
                <a:cubicBezTo>
                  <a:pt x="406994" y="7553"/>
                  <a:pt x="415938" y="28098"/>
                  <a:pt x="402071" y="34507"/>
                </a:cubicBezTo>
                <a:lnTo>
                  <a:pt x="343956" y="59685"/>
                </a:lnTo>
                <a:lnTo>
                  <a:pt x="348861" y="71007"/>
                </a:lnTo>
                <a:lnTo>
                  <a:pt x="391929" y="52347"/>
                </a:lnTo>
                <a:lnTo>
                  <a:pt x="391929" y="77335"/>
                </a:lnTo>
                <a:lnTo>
                  <a:pt x="379586" y="77335"/>
                </a:lnTo>
                <a:lnTo>
                  <a:pt x="379586" y="120975"/>
                </a:lnTo>
                <a:cubicBezTo>
                  <a:pt x="379586" y="129016"/>
                  <a:pt x="384743" y="135876"/>
                  <a:pt x="391929" y="138427"/>
                </a:cubicBezTo>
                <a:lnTo>
                  <a:pt x="391929" y="154897"/>
                </a:lnTo>
                <a:lnTo>
                  <a:pt x="383887" y="146856"/>
                </a:lnTo>
                <a:lnTo>
                  <a:pt x="375160" y="155582"/>
                </a:lnTo>
                <a:lnTo>
                  <a:pt x="391929" y="172349"/>
                </a:lnTo>
                <a:lnTo>
                  <a:pt x="391929" y="197617"/>
                </a:lnTo>
                <a:lnTo>
                  <a:pt x="383887" y="189576"/>
                </a:lnTo>
                <a:lnTo>
                  <a:pt x="375160" y="198302"/>
                </a:lnTo>
                <a:lnTo>
                  <a:pt x="391929" y="215070"/>
                </a:lnTo>
                <a:lnTo>
                  <a:pt x="391929" y="240337"/>
                </a:lnTo>
                <a:lnTo>
                  <a:pt x="383887" y="232296"/>
                </a:lnTo>
                <a:lnTo>
                  <a:pt x="375160" y="241022"/>
                </a:lnTo>
                <a:lnTo>
                  <a:pt x="391929" y="257790"/>
                </a:lnTo>
                <a:lnTo>
                  <a:pt x="391929" y="283058"/>
                </a:lnTo>
                <a:lnTo>
                  <a:pt x="383887" y="275017"/>
                </a:lnTo>
                <a:lnTo>
                  <a:pt x="375160" y="283743"/>
                </a:lnTo>
                <a:lnTo>
                  <a:pt x="391929" y="300510"/>
                </a:lnTo>
                <a:lnTo>
                  <a:pt x="391929" y="336316"/>
                </a:lnTo>
                <a:lnTo>
                  <a:pt x="404271" y="336316"/>
                </a:lnTo>
                <a:lnTo>
                  <a:pt x="404271" y="312851"/>
                </a:lnTo>
                <a:lnTo>
                  <a:pt x="412602" y="321180"/>
                </a:lnTo>
                <a:lnTo>
                  <a:pt x="421329" y="312454"/>
                </a:lnTo>
                <a:lnTo>
                  <a:pt x="404271" y="295399"/>
                </a:lnTo>
                <a:lnTo>
                  <a:pt x="404271" y="270131"/>
                </a:lnTo>
                <a:lnTo>
                  <a:pt x="412602" y="278460"/>
                </a:lnTo>
                <a:lnTo>
                  <a:pt x="421329" y="269734"/>
                </a:lnTo>
                <a:lnTo>
                  <a:pt x="404271" y="252678"/>
                </a:lnTo>
                <a:lnTo>
                  <a:pt x="404271" y="227411"/>
                </a:lnTo>
                <a:lnTo>
                  <a:pt x="412602" y="235740"/>
                </a:lnTo>
                <a:lnTo>
                  <a:pt x="421329" y="227014"/>
                </a:lnTo>
                <a:lnTo>
                  <a:pt x="404271" y="209958"/>
                </a:lnTo>
                <a:lnTo>
                  <a:pt x="404271" y="184690"/>
                </a:lnTo>
                <a:lnTo>
                  <a:pt x="412566" y="193020"/>
                </a:lnTo>
                <a:close/>
                <a:moveTo>
                  <a:pt x="50533" y="311643"/>
                </a:moveTo>
                <a:cubicBezTo>
                  <a:pt x="50533" y="318593"/>
                  <a:pt x="44880" y="324245"/>
                  <a:pt x="37929" y="324245"/>
                </a:cubicBezTo>
                <a:cubicBezTo>
                  <a:pt x="30978" y="324245"/>
                  <a:pt x="25325" y="318593"/>
                  <a:pt x="25325" y="311643"/>
                </a:cubicBezTo>
                <a:cubicBezTo>
                  <a:pt x="25325" y="304819"/>
                  <a:pt x="30780" y="299257"/>
                  <a:pt x="37559" y="299059"/>
                </a:cubicBezTo>
                <a:cubicBezTo>
                  <a:pt x="44600" y="298833"/>
                  <a:pt x="50560" y="304557"/>
                  <a:pt x="50533" y="311643"/>
                </a:cubicBezTo>
                <a:close/>
                <a:moveTo>
                  <a:pt x="112434" y="311643"/>
                </a:moveTo>
                <a:cubicBezTo>
                  <a:pt x="112434" y="318593"/>
                  <a:pt x="106781" y="324245"/>
                  <a:pt x="99830" y="324245"/>
                </a:cubicBezTo>
                <a:cubicBezTo>
                  <a:pt x="92879" y="324245"/>
                  <a:pt x="87227" y="318593"/>
                  <a:pt x="87227" y="311643"/>
                </a:cubicBezTo>
                <a:cubicBezTo>
                  <a:pt x="87227" y="304819"/>
                  <a:pt x="92681" y="299257"/>
                  <a:pt x="99470" y="299059"/>
                </a:cubicBezTo>
                <a:cubicBezTo>
                  <a:pt x="106502" y="298833"/>
                  <a:pt x="112461" y="304557"/>
                  <a:pt x="112434" y="311643"/>
                </a:cubicBezTo>
                <a:close/>
                <a:moveTo>
                  <a:pt x="242666" y="311643"/>
                </a:moveTo>
                <a:cubicBezTo>
                  <a:pt x="242666" y="318593"/>
                  <a:pt x="237013" y="324245"/>
                  <a:pt x="230062" y="324245"/>
                </a:cubicBezTo>
                <a:cubicBezTo>
                  <a:pt x="223111" y="324245"/>
                  <a:pt x="217458" y="318593"/>
                  <a:pt x="217458" y="311643"/>
                </a:cubicBezTo>
                <a:cubicBezTo>
                  <a:pt x="217458" y="304819"/>
                  <a:pt x="222912" y="299257"/>
                  <a:pt x="229692" y="299059"/>
                </a:cubicBezTo>
                <a:cubicBezTo>
                  <a:pt x="236733" y="298833"/>
                  <a:pt x="242692" y="304557"/>
                  <a:pt x="242666" y="311643"/>
                </a:cubicBezTo>
                <a:close/>
                <a:moveTo>
                  <a:pt x="272489" y="225003"/>
                </a:moveTo>
                <a:lnTo>
                  <a:pt x="223174" y="225003"/>
                </a:lnTo>
                <a:lnTo>
                  <a:pt x="223174" y="200322"/>
                </a:lnTo>
                <a:lnTo>
                  <a:pt x="262996" y="200322"/>
                </a:lnTo>
                <a:lnTo>
                  <a:pt x="272480" y="213798"/>
                </a:lnTo>
                <a:lnTo>
                  <a:pt x="272480" y="225003"/>
                </a:lnTo>
                <a:close/>
                <a:moveTo>
                  <a:pt x="245632" y="175640"/>
                </a:moveTo>
                <a:lnTo>
                  <a:pt x="254314" y="187981"/>
                </a:lnTo>
                <a:lnTo>
                  <a:pt x="210831" y="187981"/>
                </a:lnTo>
                <a:lnTo>
                  <a:pt x="210831" y="237345"/>
                </a:lnTo>
                <a:lnTo>
                  <a:pt x="272489" y="237345"/>
                </a:lnTo>
                <a:lnTo>
                  <a:pt x="272489" y="262045"/>
                </a:lnTo>
                <a:lnTo>
                  <a:pt x="198354" y="262045"/>
                </a:lnTo>
                <a:lnTo>
                  <a:pt x="198354" y="175649"/>
                </a:lnTo>
                <a:lnTo>
                  <a:pt x="245632" y="175649"/>
                </a:lnTo>
                <a:close/>
                <a:moveTo>
                  <a:pt x="186020" y="175640"/>
                </a:moveTo>
                <a:lnTo>
                  <a:pt x="186020" y="262036"/>
                </a:lnTo>
                <a:lnTo>
                  <a:pt x="173786" y="262036"/>
                </a:lnTo>
                <a:lnTo>
                  <a:pt x="173786" y="175640"/>
                </a:lnTo>
                <a:lnTo>
                  <a:pt x="186020" y="175640"/>
                </a:lnTo>
                <a:close/>
                <a:moveTo>
                  <a:pt x="161443" y="262036"/>
                </a:moveTo>
                <a:lnTo>
                  <a:pt x="106006" y="262036"/>
                </a:lnTo>
                <a:lnTo>
                  <a:pt x="106006" y="274376"/>
                </a:lnTo>
                <a:lnTo>
                  <a:pt x="284624" y="274376"/>
                </a:lnTo>
                <a:lnTo>
                  <a:pt x="284624" y="286718"/>
                </a:lnTo>
                <a:lnTo>
                  <a:pt x="12333" y="286718"/>
                </a:lnTo>
                <a:lnTo>
                  <a:pt x="12333" y="274376"/>
                </a:lnTo>
                <a:lnTo>
                  <a:pt x="93655" y="274376"/>
                </a:lnTo>
                <a:lnTo>
                  <a:pt x="93655" y="262036"/>
                </a:lnTo>
                <a:lnTo>
                  <a:pt x="12333" y="262036"/>
                </a:lnTo>
                <a:lnTo>
                  <a:pt x="12333" y="177884"/>
                </a:lnTo>
                <a:lnTo>
                  <a:pt x="64534" y="237336"/>
                </a:lnTo>
                <a:lnTo>
                  <a:pt x="161434" y="237336"/>
                </a:lnTo>
                <a:lnTo>
                  <a:pt x="161434" y="262036"/>
                </a:lnTo>
                <a:close/>
                <a:moveTo>
                  <a:pt x="120990" y="169717"/>
                </a:moveTo>
                <a:lnTo>
                  <a:pt x="67663" y="222191"/>
                </a:lnTo>
                <a:lnTo>
                  <a:pt x="48982" y="200916"/>
                </a:lnTo>
                <a:lnTo>
                  <a:pt x="120990" y="169717"/>
                </a:lnTo>
                <a:close/>
                <a:moveTo>
                  <a:pt x="391893" y="89676"/>
                </a:moveTo>
                <a:lnTo>
                  <a:pt x="404235" y="89676"/>
                </a:lnTo>
                <a:lnTo>
                  <a:pt x="404235" y="120984"/>
                </a:lnTo>
                <a:cubicBezTo>
                  <a:pt x="404235" y="124383"/>
                  <a:pt x="401467" y="127150"/>
                  <a:pt x="398068" y="127150"/>
                </a:cubicBezTo>
                <a:cubicBezTo>
                  <a:pt x="394670" y="127150"/>
                  <a:pt x="391902" y="124383"/>
                  <a:pt x="391902" y="120984"/>
                </a:cubicBezTo>
                <a:lnTo>
                  <a:pt x="391902" y="89676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187" name="Google Shape;1187;p68"/>
          <p:cNvGrpSpPr/>
          <p:nvPr/>
        </p:nvGrpSpPr>
        <p:grpSpPr>
          <a:xfrm>
            <a:off x="2622387" y="2763143"/>
            <a:ext cx="406209" cy="250067"/>
            <a:chOff x="2622387" y="2763143"/>
            <a:chExt cx="406209" cy="250067"/>
          </a:xfrm>
        </p:grpSpPr>
        <p:sp>
          <p:nvSpPr>
            <p:cNvPr id="1188" name="Google Shape;1188;p68"/>
            <p:cNvSpPr/>
            <p:nvPr/>
          </p:nvSpPr>
          <p:spPr>
            <a:xfrm>
              <a:off x="2670812" y="2977201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9" name="Google Shape;1189;p68"/>
            <p:cNvSpPr/>
            <p:nvPr/>
          </p:nvSpPr>
          <p:spPr>
            <a:xfrm>
              <a:off x="2837147" y="2977201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0" name="Google Shape;1190;p68"/>
            <p:cNvSpPr/>
            <p:nvPr/>
          </p:nvSpPr>
          <p:spPr>
            <a:xfrm>
              <a:off x="2742018" y="2905854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" name="Google Shape;1191;p68"/>
            <p:cNvSpPr/>
            <p:nvPr/>
          </p:nvSpPr>
          <p:spPr>
            <a:xfrm>
              <a:off x="2682789" y="2834815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2" name="Google Shape;1192;p68"/>
            <p:cNvSpPr/>
            <p:nvPr/>
          </p:nvSpPr>
          <p:spPr>
            <a:xfrm>
              <a:off x="2622387" y="2763143"/>
              <a:ext cx="406209" cy="250067"/>
            </a:xfrm>
            <a:custGeom>
              <a:avLst/>
              <a:gdLst/>
              <a:ahLst/>
              <a:cxnLst/>
              <a:rect l="l" t="t" r="r" b="b"/>
              <a:pathLst>
                <a:path w="461601" h="284167" extrusionOk="0">
                  <a:moveTo>
                    <a:pt x="461602" y="101504"/>
                  </a:moveTo>
                  <a:lnTo>
                    <a:pt x="461602" y="13531"/>
                  </a:lnTo>
                  <a:lnTo>
                    <a:pt x="406633" y="13531"/>
                  </a:lnTo>
                  <a:lnTo>
                    <a:pt x="406633" y="27053"/>
                  </a:lnTo>
                  <a:lnTo>
                    <a:pt x="366424" y="27053"/>
                  </a:lnTo>
                  <a:lnTo>
                    <a:pt x="366424" y="40575"/>
                  </a:lnTo>
                  <a:lnTo>
                    <a:pt x="406633" y="40575"/>
                  </a:lnTo>
                  <a:lnTo>
                    <a:pt x="406633" y="67627"/>
                  </a:lnTo>
                  <a:lnTo>
                    <a:pt x="291621" y="67627"/>
                  </a:lnTo>
                  <a:lnTo>
                    <a:pt x="291621" y="40575"/>
                  </a:lnTo>
                  <a:lnTo>
                    <a:pt x="352954" y="40575"/>
                  </a:lnTo>
                  <a:lnTo>
                    <a:pt x="352954" y="27053"/>
                  </a:lnTo>
                  <a:lnTo>
                    <a:pt x="291621" y="27053"/>
                  </a:lnTo>
                  <a:lnTo>
                    <a:pt x="291621" y="13531"/>
                  </a:lnTo>
                  <a:lnTo>
                    <a:pt x="251203" y="13531"/>
                  </a:lnTo>
                  <a:lnTo>
                    <a:pt x="251203" y="27053"/>
                  </a:lnTo>
                  <a:lnTo>
                    <a:pt x="82043" y="27053"/>
                  </a:lnTo>
                  <a:lnTo>
                    <a:pt x="82043" y="0"/>
                  </a:lnTo>
                  <a:lnTo>
                    <a:pt x="0" y="0"/>
                  </a:lnTo>
                  <a:lnTo>
                    <a:pt x="0" y="40575"/>
                  </a:lnTo>
                  <a:lnTo>
                    <a:pt x="21088" y="40575"/>
                  </a:lnTo>
                  <a:lnTo>
                    <a:pt x="21088" y="81149"/>
                  </a:lnTo>
                  <a:lnTo>
                    <a:pt x="42617" y="81149"/>
                  </a:lnTo>
                  <a:cubicBezTo>
                    <a:pt x="40390" y="91931"/>
                    <a:pt x="43446" y="103596"/>
                    <a:pt x="51795" y="111943"/>
                  </a:cubicBezTo>
                  <a:lnTo>
                    <a:pt x="72315" y="132461"/>
                  </a:lnTo>
                  <a:cubicBezTo>
                    <a:pt x="69889" y="137734"/>
                    <a:pt x="68519" y="143603"/>
                    <a:pt x="68519" y="149787"/>
                  </a:cubicBezTo>
                  <a:lnTo>
                    <a:pt x="68519" y="184430"/>
                  </a:lnTo>
                  <a:lnTo>
                    <a:pt x="29643" y="162308"/>
                  </a:lnTo>
                  <a:lnTo>
                    <a:pt x="0" y="162308"/>
                  </a:lnTo>
                  <a:lnTo>
                    <a:pt x="0" y="270510"/>
                  </a:lnTo>
                  <a:lnTo>
                    <a:pt x="34692" y="270510"/>
                  </a:lnTo>
                  <a:cubicBezTo>
                    <a:pt x="40886" y="278794"/>
                    <a:pt x="50776" y="284167"/>
                    <a:pt x="61893" y="284167"/>
                  </a:cubicBezTo>
                  <a:cubicBezTo>
                    <a:pt x="73009" y="284167"/>
                    <a:pt x="82899" y="278794"/>
                    <a:pt x="89093" y="270510"/>
                  </a:cubicBezTo>
                  <a:lnTo>
                    <a:pt x="136416" y="270510"/>
                  </a:lnTo>
                  <a:lnTo>
                    <a:pt x="136416" y="256988"/>
                  </a:lnTo>
                  <a:lnTo>
                    <a:pt x="122919" y="256988"/>
                  </a:lnTo>
                  <a:lnTo>
                    <a:pt x="122919" y="202892"/>
                  </a:lnTo>
                  <a:lnTo>
                    <a:pt x="298887" y="202892"/>
                  </a:lnTo>
                  <a:lnTo>
                    <a:pt x="298887" y="256988"/>
                  </a:lnTo>
                  <a:lnTo>
                    <a:pt x="284354" y="256988"/>
                  </a:lnTo>
                  <a:cubicBezTo>
                    <a:pt x="284796" y="254798"/>
                    <a:pt x="285030" y="252544"/>
                    <a:pt x="285030" y="250227"/>
                  </a:cubicBezTo>
                  <a:cubicBezTo>
                    <a:pt x="285030" y="231513"/>
                    <a:pt x="269803" y="216287"/>
                    <a:pt x="251086" y="216287"/>
                  </a:cubicBezTo>
                  <a:cubicBezTo>
                    <a:pt x="232369" y="216287"/>
                    <a:pt x="217142" y="231513"/>
                    <a:pt x="217142" y="250227"/>
                  </a:cubicBezTo>
                  <a:cubicBezTo>
                    <a:pt x="217142" y="252544"/>
                    <a:pt x="217377" y="254807"/>
                    <a:pt x="217818" y="256988"/>
                  </a:cubicBezTo>
                  <a:lnTo>
                    <a:pt x="149894" y="256988"/>
                  </a:lnTo>
                  <a:lnTo>
                    <a:pt x="149894" y="270510"/>
                  </a:lnTo>
                  <a:lnTo>
                    <a:pt x="223886" y="270510"/>
                  </a:lnTo>
                  <a:cubicBezTo>
                    <a:pt x="230080" y="278794"/>
                    <a:pt x="239970" y="284167"/>
                    <a:pt x="251086" y="284167"/>
                  </a:cubicBezTo>
                  <a:cubicBezTo>
                    <a:pt x="262202" y="284167"/>
                    <a:pt x="272093" y="278794"/>
                    <a:pt x="278286" y="270510"/>
                  </a:cubicBezTo>
                  <a:lnTo>
                    <a:pt x="312420" y="270510"/>
                  </a:lnTo>
                  <a:lnTo>
                    <a:pt x="312420" y="189361"/>
                  </a:lnTo>
                  <a:lnTo>
                    <a:pt x="229196" y="189361"/>
                  </a:lnTo>
                  <a:lnTo>
                    <a:pt x="211291" y="117496"/>
                  </a:lnTo>
                  <a:lnTo>
                    <a:pt x="285869" y="81167"/>
                  </a:lnTo>
                  <a:lnTo>
                    <a:pt x="410230" y="81167"/>
                  </a:lnTo>
                  <a:lnTo>
                    <a:pt x="426891" y="97826"/>
                  </a:lnTo>
                  <a:lnTo>
                    <a:pt x="426891" y="128476"/>
                  </a:lnTo>
                  <a:lnTo>
                    <a:pt x="406633" y="128476"/>
                  </a:lnTo>
                  <a:lnTo>
                    <a:pt x="406633" y="169114"/>
                  </a:lnTo>
                  <a:lnTo>
                    <a:pt x="433509" y="169114"/>
                  </a:lnTo>
                  <a:lnTo>
                    <a:pt x="433509" y="182762"/>
                  </a:lnTo>
                  <a:cubicBezTo>
                    <a:pt x="422357" y="183023"/>
                    <a:pt x="413368" y="192011"/>
                    <a:pt x="413368" y="203027"/>
                  </a:cubicBezTo>
                  <a:cubicBezTo>
                    <a:pt x="413368" y="214205"/>
                    <a:pt x="422627" y="223292"/>
                    <a:pt x="434005" y="223292"/>
                  </a:cubicBezTo>
                  <a:lnTo>
                    <a:pt x="447429" y="223292"/>
                  </a:lnTo>
                  <a:lnTo>
                    <a:pt x="447429" y="209770"/>
                  </a:lnTo>
                  <a:lnTo>
                    <a:pt x="434005" y="209770"/>
                  </a:lnTo>
                  <a:cubicBezTo>
                    <a:pt x="430083" y="209770"/>
                    <a:pt x="426900" y="206750"/>
                    <a:pt x="426900" y="203027"/>
                  </a:cubicBezTo>
                  <a:cubicBezTo>
                    <a:pt x="426900" y="199304"/>
                    <a:pt x="430092" y="196284"/>
                    <a:pt x="434005" y="196284"/>
                  </a:cubicBezTo>
                  <a:lnTo>
                    <a:pt x="447032" y="196284"/>
                  </a:lnTo>
                  <a:lnTo>
                    <a:pt x="447032" y="169114"/>
                  </a:lnTo>
                  <a:lnTo>
                    <a:pt x="461602" y="169114"/>
                  </a:lnTo>
                  <a:lnTo>
                    <a:pt x="461602" y="128476"/>
                  </a:lnTo>
                  <a:lnTo>
                    <a:pt x="440415" y="128476"/>
                  </a:lnTo>
                  <a:lnTo>
                    <a:pt x="440415" y="101513"/>
                  </a:lnTo>
                  <a:lnTo>
                    <a:pt x="461602" y="101513"/>
                  </a:lnTo>
                  <a:close/>
                  <a:moveTo>
                    <a:pt x="251068" y="270645"/>
                  </a:moveTo>
                  <a:cubicBezTo>
                    <a:pt x="239807" y="270645"/>
                    <a:pt x="230648" y="261486"/>
                    <a:pt x="230648" y="250227"/>
                  </a:cubicBezTo>
                  <a:cubicBezTo>
                    <a:pt x="230648" y="238968"/>
                    <a:pt x="239807" y="229809"/>
                    <a:pt x="251068" y="229809"/>
                  </a:cubicBezTo>
                  <a:cubicBezTo>
                    <a:pt x="262329" y="229809"/>
                    <a:pt x="271489" y="238968"/>
                    <a:pt x="271489" y="250227"/>
                  </a:cubicBezTo>
                  <a:cubicBezTo>
                    <a:pt x="271489" y="261486"/>
                    <a:pt x="262329" y="270645"/>
                    <a:pt x="251068" y="270645"/>
                  </a:cubicBezTo>
                  <a:close/>
                  <a:moveTo>
                    <a:pt x="448069" y="155583"/>
                  </a:moveTo>
                  <a:lnTo>
                    <a:pt x="420148" y="155583"/>
                  </a:lnTo>
                  <a:lnTo>
                    <a:pt x="420148" y="141998"/>
                  </a:lnTo>
                  <a:lnTo>
                    <a:pt x="448069" y="141998"/>
                  </a:lnTo>
                  <a:lnTo>
                    <a:pt x="448069" y="155583"/>
                  </a:lnTo>
                  <a:close/>
                  <a:moveTo>
                    <a:pt x="143701" y="108211"/>
                  </a:moveTo>
                  <a:lnTo>
                    <a:pt x="116645" y="81158"/>
                  </a:lnTo>
                  <a:lnTo>
                    <a:pt x="253006" y="81158"/>
                  </a:lnTo>
                  <a:lnTo>
                    <a:pt x="199832" y="108211"/>
                  </a:lnTo>
                  <a:lnTo>
                    <a:pt x="143701" y="108211"/>
                  </a:lnTo>
                  <a:close/>
                  <a:moveTo>
                    <a:pt x="13523" y="27062"/>
                  </a:moveTo>
                  <a:lnTo>
                    <a:pt x="13523" y="13540"/>
                  </a:lnTo>
                  <a:lnTo>
                    <a:pt x="68510" y="13540"/>
                  </a:lnTo>
                  <a:lnTo>
                    <a:pt x="68510" y="27062"/>
                  </a:lnTo>
                  <a:lnTo>
                    <a:pt x="13523" y="27062"/>
                  </a:lnTo>
                  <a:close/>
                  <a:moveTo>
                    <a:pt x="34611" y="67636"/>
                  </a:moveTo>
                  <a:lnTo>
                    <a:pt x="34611" y="40584"/>
                  </a:lnTo>
                  <a:lnTo>
                    <a:pt x="82043" y="40584"/>
                  </a:lnTo>
                  <a:lnTo>
                    <a:pt x="251203" y="40584"/>
                  </a:lnTo>
                  <a:lnTo>
                    <a:pt x="251203" y="67636"/>
                  </a:lnTo>
                  <a:lnTo>
                    <a:pt x="103121" y="67636"/>
                  </a:lnTo>
                  <a:cubicBezTo>
                    <a:pt x="89354" y="50365"/>
                    <a:pt x="62145" y="49517"/>
                    <a:pt x="48748" y="67636"/>
                  </a:cubicBezTo>
                  <a:lnTo>
                    <a:pt x="34611" y="67636"/>
                  </a:lnTo>
                  <a:close/>
                  <a:moveTo>
                    <a:pt x="61361" y="102388"/>
                  </a:moveTo>
                  <a:cubicBezTo>
                    <a:pt x="53445" y="94482"/>
                    <a:pt x="53445" y="81609"/>
                    <a:pt x="61361" y="73694"/>
                  </a:cubicBezTo>
                  <a:cubicBezTo>
                    <a:pt x="69267" y="65779"/>
                    <a:pt x="82142" y="65779"/>
                    <a:pt x="90057" y="73694"/>
                  </a:cubicBezTo>
                  <a:lnTo>
                    <a:pt x="124578" y="108211"/>
                  </a:lnTo>
                  <a:lnTo>
                    <a:pt x="110117" y="108211"/>
                  </a:lnTo>
                  <a:cubicBezTo>
                    <a:pt x="98316" y="108211"/>
                    <a:pt x="87650" y="113160"/>
                    <a:pt x="80068" y="121093"/>
                  </a:cubicBezTo>
                  <a:lnTo>
                    <a:pt x="61361" y="102388"/>
                  </a:lnTo>
                  <a:close/>
                  <a:moveTo>
                    <a:pt x="13523" y="175839"/>
                  </a:moveTo>
                  <a:lnTo>
                    <a:pt x="26055" y="175839"/>
                  </a:lnTo>
                  <a:lnTo>
                    <a:pt x="49821" y="189361"/>
                  </a:lnTo>
                  <a:lnTo>
                    <a:pt x="13523" y="189361"/>
                  </a:lnTo>
                  <a:lnTo>
                    <a:pt x="13523" y="175839"/>
                  </a:lnTo>
                  <a:close/>
                  <a:moveTo>
                    <a:pt x="61884" y="270645"/>
                  </a:moveTo>
                  <a:cubicBezTo>
                    <a:pt x="50623" y="270645"/>
                    <a:pt x="41463" y="261486"/>
                    <a:pt x="41463" y="250227"/>
                  </a:cubicBezTo>
                  <a:cubicBezTo>
                    <a:pt x="41463" y="238968"/>
                    <a:pt x="50623" y="229809"/>
                    <a:pt x="61884" y="229809"/>
                  </a:cubicBezTo>
                  <a:cubicBezTo>
                    <a:pt x="73144" y="229809"/>
                    <a:pt x="82304" y="238968"/>
                    <a:pt x="82304" y="250227"/>
                  </a:cubicBezTo>
                  <a:cubicBezTo>
                    <a:pt x="82304" y="261486"/>
                    <a:pt x="73144" y="270645"/>
                    <a:pt x="61884" y="270645"/>
                  </a:cubicBezTo>
                  <a:close/>
                  <a:moveTo>
                    <a:pt x="109387" y="256988"/>
                  </a:moveTo>
                  <a:lnTo>
                    <a:pt x="95160" y="256988"/>
                  </a:lnTo>
                  <a:cubicBezTo>
                    <a:pt x="95602" y="254807"/>
                    <a:pt x="95836" y="252544"/>
                    <a:pt x="95836" y="250227"/>
                  </a:cubicBezTo>
                  <a:cubicBezTo>
                    <a:pt x="95836" y="231513"/>
                    <a:pt x="80609" y="216287"/>
                    <a:pt x="61893" y="216287"/>
                  </a:cubicBezTo>
                  <a:cubicBezTo>
                    <a:pt x="43176" y="216287"/>
                    <a:pt x="27949" y="231513"/>
                    <a:pt x="27949" y="250227"/>
                  </a:cubicBezTo>
                  <a:cubicBezTo>
                    <a:pt x="27949" y="252544"/>
                    <a:pt x="28183" y="254807"/>
                    <a:pt x="28625" y="256988"/>
                  </a:cubicBezTo>
                  <a:lnTo>
                    <a:pt x="13533" y="256988"/>
                  </a:lnTo>
                  <a:lnTo>
                    <a:pt x="13533" y="202892"/>
                  </a:lnTo>
                  <a:lnTo>
                    <a:pt x="82052" y="202892"/>
                  </a:lnTo>
                  <a:lnTo>
                    <a:pt x="82052" y="149796"/>
                  </a:lnTo>
                  <a:cubicBezTo>
                    <a:pt x="82052" y="134326"/>
                    <a:pt x="94637" y="121742"/>
                    <a:pt x="110108" y="121742"/>
                  </a:cubicBezTo>
                  <a:lnTo>
                    <a:pt x="198417" y="121742"/>
                  </a:lnTo>
                  <a:lnTo>
                    <a:pt x="201779" y="135264"/>
                  </a:lnTo>
                  <a:lnTo>
                    <a:pt x="109387" y="135264"/>
                  </a:lnTo>
                  <a:lnTo>
                    <a:pt x="109387" y="256988"/>
                  </a:lnTo>
                  <a:close/>
                  <a:moveTo>
                    <a:pt x="122910" y="189370"/>
                  </a:moveTo>
                  <a:lnTo>
                    <a:pt x="122910" y="148795"/>
                  </a:lnTo>
                  <a:lnTo>
                    <a:pt x="205142" y="148795"/>
                  </a:lnTo>
                  <a:lnTo>
                    <a:pt x="215240" y="189370"/>
                  </a:lnTo>
                  <a:lnTo>
                    <a:pt x="122910" y="189370"/>
                  </a:lnTo>
                  <a:close/>
                  <a:moveTo>
                    <a:pt x="278097" y="70088"/>
                  </a:moveTo>
                  <a:lnTo>
                    <a:pt x="264727" y="76426"/>
                  </a:lnTo>
                  <a:lnTo>
                    <a:pt x="264727" y="27053"/>
                  </a:lnTo>
                  <a:lnTo>
                    <a:pt x="278097" y="27053"/>
                  </a:lnTo>
                  <a:lnTo>
                    <a:pt x="278097" y="70088"/>
                  </a:lnTo>
                  <a:close/>
                  <a:moveTo>
                    <a:pt x="420157" y="27062"/>
                  </a:moveTo>
                  <a:lnTo>
                    <a:pt x="448069" y="27062"/>
                  </a:lnTo>
                  <a:lnTo>
                    <a:pt x="448069" y="87982"/>
                  </a:lnTo>
                  <a:lnTo>
                    <a:pt x="436178" y="87982"/>
                  </a:lnTo>
                  <a:lnTo>
                    <a:pt x="420148" y="71954"/>
                  </a:lnTo>
                  <a:lnTo>
                    <a:pt x="420148" y="2706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93" name="Google Shape;1193;p68"/>
          <p:cNvGrpSpPr/>
          <p:nvPr/>
        </p:nvGrpSpPr>
        <p:grpSpPr>
          <a:xfrm>
            <a:off x="2004413" y="2680207"/>
            <a:ext cx="406209" cy="333107"/>
            <a:chOff x="2004413" y="2680207"/>
            <a:chExt cx="406209" cy="333107"/>
          </a:xfrm>
        </p:grpSpPr>
        <p:sp>
          <p:nvSpPr>
            <p:cNvPr id="1194" name="Google Shape;1194;p68"/>
            <p:cNvSpPr/>
            <p:nvPr/>
          </p:nvSpPr>
          <p:spPr>
            <a:xfrm>
              <a:off x="2272598" y="2929663"/>
              <a:ext cx="47602" cy="47597"/>
            </a:xfrm>
            <a:custGeom>
              <a:avLst/>
              <a:gdLst/>
              <a:ahLst/>
              <a:cxnLst/>
              <a:rect l="l" t="t" r="r" b="b"/>
              <a:pathLst>
                <a:path w="54093" h="54087" extrusionOk="0">
                  <a:moveTo>
                    <a:pt x="27047" y="0"/>
                  </a:moveTo>
                  <a:cubicBezTo>
                    <a:pt x="12135" y="0"/>
                    <a:pt x="0" y="12134"/>
                    <a:pt x="0" y="27044"/>
                  </a:cubicBezTo>
                  <a:cubicBezTo>
                    <a:pt x="0" y="41954"/>
                    <a:pt x="12135" y="54088"/>
                    <a:pt x="27047" y="54088"/>
                  </a:cubicBezTo>
                  <a:cubicBezTo>
                    <a:pt x="41959" y="54088"/>
                    <a:pt x="54094" y="41954"/>
                    <a:pt x="54094" y="27044"/>
                  </a:cubicBezTo>
                  <a:cubicBezTo>
                    <a:pt x="54094" y="12134"/>
                    <a:pt x="41959" y="0"/>
                    <a:pt x="27047" y="0"/>
                  </a:cubicBezTo>
                  <a:close/>
                  <a:moveTo>
                    <a:pt x="27047" y="40566"/>
                  </a:moveTo>
                  <a:cubicBezTo>
                    <a:pt x="19591" y="40566"/>
                    <a:pt x="13523" y="34499"/>
                    <a:pt x="13523" y="27044"/>
                  </a:cubicBezTo>
                  <a:cubicBezTo>
                    <a:pt x="13523" y="19589"/>
                    <a:pt x="19591" y="13522"/>
                    <a:pt x="27047" y="13522"/>
                  </a:cubicBezTo>
                  <a:cubicBezTo>
                    <a:pt x="34503" y="13522"/>
                    <a:pt x="40570" y="19589"/>
                    <a:pt x="40570" y="27044"/>
                  </a:cubicBezTo>
                  <a:cubicBezTo>
                    <a:pt x="40570" y="34499"/>
                    <a:pt x="34503" y="40566"/>
                    <a:pt x="27047" y="405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" name="Google Shape;1195;p68"/>
            <p:cNvSpPr/>
            <p:nvPr/>
          </p:nvSpPr>
          <p:spPr>
            <a:xfrm>
              <a:off x="2004413" y="2680207"/>
              <a:ext cx="406209" cy="333107"/>
            </a:xfrm>
            <a:custGeom>
              <a:avLst/>
              <a:gdLst/>
              <a:ahLst/>
              <a:cxnLst/>
              <a:rect l="l" t="t" r="r" b="b"/>
              <a:pathLst>
                <a:path w="461601" h="378531" extrusionOk="0">
                  <a:moveTo>
                    <a:pt x="461602" y="13522"/>
                  </a:moveTo>
                  <a:lnTo>
                    <a:pt x="461602" y="0"/>
                  </a:lnTo>
                  <a:lnTo>
                    <a:pt x="440595" y="0"/>
                  </a:lnTo>
                  <a:cubicBezTo>
                    <a:pt x="422032" y="0"/>
                    <a:pt x="405335" y="10818"/>
                    <a:pt x="397618" y="27368"/>
                  </a:cubicBezTo>
                  <a:cubicBezTo>
                    <a:pt x="391280" y="28090"/>
                    <a:pt x="385825" y="31740"/>
                    <a:pt x="382634" y="36933"/>
                  </a:cubicBezTo>
                  <a:lnTo>
                    <a:pt x="325312" y="112610"/>
                  </a:lnTo>
                  <a:lnTo>
                    <a:pt x="325312" y="243358"/>
                  </a:lnTo>
                  <a:cubicBezTo>
                    <a:pt x="320939" y="243791"/>
                    <a:pt x="316693" y="244656"/>
                    <a:pt x="312609" y="245882"/>
                  </a:cubicBezTo>
                  <a:lnTo>
                    <a:pt x="239023" y="74461"/>
                  </a:lnTo>
                  <a:lnTo>
                    <a:pt x="109062" y="74461"/>
                  </a:lnTo>
                  <a:lnTo>
                    <a:pt x="109062" y="196284"/>
                  </a:lnTo>
                  <a:lnTo>
                    <a:pt x="82015" y="196284"/>
                  </a:lnTo>
                  <a:lnTo>
                    <a:pt x="82015" y="209806"/>
                  </a:lnTo>
                  <a:lnTo>
                    <a:pt x="109062" y="209806"/>
                  </a:lnTo>
                  <a:lnTo>
                    <a:pt x="109062" y="243358"/>
                  </a:lnTo>
                  <a:cubicBezTo>
                    <a:pt x="100840" y="244178"/>
                    <a:pt x="93060" y="246477"/>
                    <a:pt x="85964" y="249975"/>
                  </a:cubicBezTo>
                  <a:lnTo>
                    <a:pt x="28228" y="249975"/>
                  </a:lnTo>
                  <a:lnTo>
                    <a:pt x="45042" y="209806"/>
                  </a:lnTo>
                  <a:lnTo>
                    <a:pt x="68492" y="209806"/>
                  </a:lnTo>
                  <a:lnTo>
                    <a:pt x="68492" y="196284"/>
                  </a:lnTo>
                  <a:lnTo>
                    <a:pt x="36045" y="196284"/>
                  </a:lnTo>
                  <a:lnTo>
                    <a:pt x="13587" y="249921"/>
                  </a:lnTo>
                  <a:lnTo>
                    <a:pt x="0" y="249921"/>
                  </a:lnTo>
                  <a:lnTo>
                    <a:pt x="0" y="263929"/>
                  </a:lnTo>
                  <a:lnTo>
                    <a:pt x="7807" y="317711"/>
                  </a:lnTo>
                  <a:lnTo>
                    <a:pt x="48423" y="317711"/>
                  </a:lnTo>
                  <a:cubicBezTo>
                    <a:pt x="51912" y="351822"/>
                    <a:pt x="80807" y="378532"/>
                    <a:pt x="115833" y="378532"/>
                  </a:cubicBezTo>
                  <a:cubicBezTo>
                    <a:pt x="150922" y="378532"/>
                    <a:pt x="179853" y="351732"/>
                    <a:pt x="183261" y="317539"/>
                  </a:cubicBezTo>
                  <a:lnTo>
                    <a:pt x="196983" y="317539"/>
                  </a:lnTo>
                  <a:lnTo>
                    <a:pt x="196983" y="371843"/>
                  </a:lnTo>
                  <a:lnTo>
                    <a:pt x="251077" y="371843"/>
                  </a:lnTo>
                  <a:lnTo>
                    <a:pt x="251077" y="317539"/>
                  </a:lnTo>
                  <a:lnTo>
                    <a:pt x="264655" y="317539"/>
                  </a:lnTo>
                  <a:cubicBezTo>
                    <a:pt x="268063" y="351741"/>
                    <a:pt x="296994" y="378532"/>
                    <a:pt x="332083" y="378532"/>
                  </a:cubicBezTo>
                  <a:cubicBezTo>
                    <a:pt x="369453" y="378532"/>
                    <a:pt x="399845" y="348135"/>
                    <a:pt x="399845" y="310778"/>
                  </a:cubicBezTo>
                  <a:cubicBezTo>
                    <a:pt x="399845" y="285745"/>
                    <a:pt x="386186" y="263857"/>
                    <a:pt x="365946" y="252129"/>
                  </a:cubicBezTo>
                  <a:lnTo>
                    <a:pt x="365946" y="209544"/>
                  </a:lnTo>
                  <a:lnTo>
                    <a:pt x="352422" y="209544"/>
                  </a:lnTo>
                  <a:lnTo>
                    <a:pt x="352422" y="246153"/>
                  </a:lnTo>
                  <a:cubicBezTo>
                    <a:pt x="348068" y="244782"/>
                    <a:pt x="343524" y="243836"/>
                    <a:pt x="338845" y="243367"/>
                  </a:cubicBezTo>
                  <a:lnTo>
                    <a:pt x="338845" y="117163"/>
                  </a:lnTo>
                  <a:lnTo>
                    <a:pt x="383066" y="58775"/>
                  </a:lnTo>
                  <a:cubicBezTo>
                    <a:pt x="385519" y="62444"/>
                    <a:pt x="389143" y="65275"/>
                    <a:pt x="393398" y="66726"/>
                  </a:cubicBezTo>
                  <a:lnTo>
                    <a:pt x="352422" y="121760"/>
                  </a:lnTo>
                  <a:lnTo>
                    <a:pt x="352422" y="196022"/>
                  </a:lnTo>
                  <a:lnTo>
                    <a:pt x="365946" y="196022"/>
                  </a:lnTo>
                  <a:lnTo>
                    <a:pt x="365946" y="126240"/>
                  </a:lnTo>
                  <a:lnTo>
                    <a:pt x="403045" y="76399"/>
                  </a:lnTo>
                  <a:cubicBezTo>
                    <a:pt x="411871" y="87802"/>
                    <a:pt x="425656" y="94852"/>
                    <a:pt x="440586" y="94852"/>
                  </a:cubicBezTo>
                  <a:lnTo>
                    <a:pt x="461593" y="94852"/>
                  </a:lnTo>
                  <a:lnTo>
                    <a:pt x="461593" y="81330"/>
                  </a:lnTo>
                  <a:lnTo>
                    <a:pt x="453929" y="81330"/>
                  </a:lnTo>
                  <a:lnTo>
                    <a:pt x="453929" y="13531"/>
                  </a:lnTo>
                  <a:lnTo>
                    <a:pt x="461602" y="13531"/>
                  </a:lnTo>
                  <a:close/>
                  <a:moveTo>
                    <a:pt x="230107" y="87982"/>
                  </a:moveTo>
                  <a:lnTo>
                    <a:pt x="300104" y="251048"/>
                  </a:lnTo>
                  <a:cubicBezTo>
                    <a:pt x="280694" y="261478"/>
                    <a:pt x="266927" y="281075"/>
                    <a:pt x="264646" y="304008"/>
                  </a:cubicBezTo>
                  <a:lnTo>
                    <a:pt x="183252" y="304008"/>
                  </a:lnTo>
                  <a:cubicBezTo>
                    <a:pt x="181684" y="288296"/>
                    <a:pt x="174723" y="274152"/>
                    <a:pt x="164256" y="263443"/>
                  </a:cubicBezTo>
                  <a:lnTo>
                    <a:pt x="257686" y="263443"/>
                  </a:lnTo>
                  <a:lnTo>
                    <a:pt x="257686" y="200764"/>
                  </a:lnTo>
                  <a:lnTo>
                    <a:pt x="215420" y="101162"/>
                  </a:lnTo>
                  <a:lnTo>
                    <a:pt x="163156" y="101162"/>
                  </a:lnTo>
                  <a:lnTo>
                    <a:pt x="163156" y="262352"/>
                  </a:lnTo>
                  <a:cubicBezTo>
                    <a:pt x="152446" y="251886"/>
                    <a:pt x="138300" y="244918"/>
                    <a:pt x="122586" y="243358"/>
                  </a:cubicBezTo>
                  <a:lnTo>
                    <a:pt x="122586" y="87991"/>
                  </a:lnTo>
                  <a:lnTo>
                    <a:pt x="230107" y="87991"/>
                  </a:lnTo>
                  <a:close/>
                  <a:moveTo>
                    <a:pt x="176689" y="209490"/>
                  </a:moveTo>
                  <a:lnTo>
                    <a:pt x="244162" y="209490"/>
                  </a:lnTo>
                  <a:lnTo>
                    <a:pt x="244162" y="249912"/>
                  </a:lnTo>
                  <a:lnTo>
                    <a:pt x="176689" y="249912"/>
                  </a:lnTo>
                  <a:lnTo>
                    <a:pt x="176689" y="209490"/>
                  </a:lnTo>
                  <a:close/>
                  <a:moveTo>
                    <a:pt x="176689" y="195968"/>
                  </a:moveTo>
                  <a:lnTo>
                    <a:pt x="176689" y="114675"/>
                  </a:lnTo>
                  <a:lnTo>
                    <a:pt x="206477" y="114675"/>
                  </a:lnTo>
                  <a:lnTo>
                    <a:pt x="240971" y="195968"/>
                  </a:lnTo>
                  <a:lnTo>
                    <a:pt x="176689" y="195968"/>
                  </a:lnTo>
                  <a:close/>
                  <a:moveTo>
                    <a:pt x="13605" y="263488"/>
                  </a:moveTo>
                  <a:lnTo>
                    <a:pt x="67356" y="263488"/>
                  </a:lnTo>
                  <a:cubicBezTo>
                    <a:pt x="56871" y="274233"/>
                    <a:pt x="49920" y="288422"/>
                    <a:pt x="48387" y="304189"/>
                  </a:cubicBezTo>
                  <a:lnTo>
                    <a:pt x="19510" y="304044"/>
                  </a:lnTo>
                  <a:lnTo>
                    <a:pt x="13605" y="263488"/>
                  </a:lnTo>
                  <a:close/>
                  <a:moveTo>
                    <a:pt x="62001" y="317359"/>
                  </a:moveTo>
                  <a:lnTo>
                    <a:pt x="75948" y="317359"/>
                  </a:lnTo>
                  <a:lnTo>
                    <a:pt x="75948" y="303837"/>
                  </a:lnTo>
                  <a:lnTo>
                    <a:pt x="62046" y="303837"/>
                  </a:lnTo>
                  <a:cubicBezTo>
                    <a:pt x="63317" y="293939"/>
                    <a:pt x="67266" y="284870"/>
                    <a:pt x="73135" y="277370"/>
                  </a:cubicBezTo>
                  <a:lnTo>
                    <a:pt x="82773" y="287007"/>
                  </a:lnTo>
                  <a:lnTo>
                    <a:pt x="92338" y="277442"/>
                  </a:lnTo>
                  <a:lnTo>
                    <a:pt x="82737" y="267842"/>
                  </a:lnTo>
                  <a:cubicBezTo>
                    <a:pt x="90211" y="262063"/>
                    <a:pt x="99235" y="258196"/>
                    <a:pt x="109071" y="256970"/>
                  </a:cubicBezTo>
                  <a:lnTo>
                    <a:pt x="109071" y="270375"/>
                  </a:lnTo>
                  <a:lnTo>
                    <a:pt x="122595" y="270375"/>
                  </a:lnTo>
                  <a:lnTo>
                    <a:pt x="122595" y="256970"/>
                  </a:lnTo>
                  <a:cubicBezTo>
                    <a:pt x="132395" y="258196"/>
                    <a:pt x="141384" y="262036"/>
                    <a:pt x="148849" y="267779"/>
                  </a:cubicBezTo>
                  <a:lnTo>
                    <a:pt x="139427" y="277199"/>
                  </a:lnTo>
                  <a:lnTo>
                    <a:pt x="148993" y="286763"/>
                  </a:lnTo>
                  <a:lnTo>
                    <a:pt x="158468" y="277289"/>
                  </a:lnTo>
                  <a:cubicBezTo>
                    <a:pt x="164310" y="284708"/>
                    <a:pt x="168259" y="293687"/>
                    <a:pt x="169576" y="303485"/>
                  </a:cubicBezTo>
                  <a:lnTo>
                    <a:pt x="156061" y="303485"/>
                  </a:lnTo>
                  <a:lnTo>
                    <a:pt x="156061" y="317007"/>
                  </a:lnTo>
                  <a:lnTo>
                    <a:pt x="169702" y="317007"/>
                  </a:lnTo>
                  <a:cubicBezTo>
                    <a:pt x="168557" y="326923"/>
                    <a:pt x="164743" y="336028"/>
                    <a:pt x="158973" y="343582"/>
                  </a:cubicBezTo>
                  <a:lnTo>
                    <a:pt x="149227" y="333838"/>
                  </a:lnTo>
                  <a:lnTo>
                    <a:pt x="139662" y="343402"/>
                  </a:lnTo>
                  <a:lnTo>
                    <a:pt x="149498" y="353237"/>
                  </a:lnTo>
                  <a:cubicBezTo>
                    <a:pt x="141997" y="359196"/>
                    <a:pt x="132882" y="363216"/>
                    <a:pt x="122928" y="364523"/>
                  </a:cubicBezTo>
                  <a:lnTo>
                    <a:pt x="122928" y="350470"/>
                  </a:lnTo>
                  <a:lnTo>
                    <a:pt x="109405" y="350470"/>
                  </a:lnTo>
                  <a:lnTo>
                    <a:pt x="109405" y="364604"/>
                  </a:lnTo>
                  <a:cubicBezTo>
                    <a:pt x="99389" y="363414"/>
                    <a:pt x="90202" y="359493"/>
                    <a:pt x="82610" y="353598"/>
                  </a:cubicBezTo>
                  <a:lnTo>
                    <a:pt x="92573" y="343637"/>
                  </a:lnTo>
                  <a:lnTo>
                    <a:pt x="83007" y="334072"/>
                  </a:lnTo>
                  <a:lnTo>
                    <a:pt x="73036" y="344042"/>
                  </a:lnTo>
                  <a:cubicBezTo>
                    <a:pt x="67149" y="336497"/>
                    <a:pt x="63218" y="327338"/>
                    <a:pt x="62001" y="317359"/>
                  </a:cubicBezTo>
                  <a:close/>
                  <a:moveTo>
                    <a:pt x="237545" y="358312"/>
                  </a:moveTo>
                  <a:lnTo>
                    <a:pt x="210498" y="358312"/>
                  </a:lnTo>
                  <a:lnTo>
                    <a:pt x="210498" y="344682"/>
                  </a:lnTo>
                  <a:lnTo>
                    <a:pt x="237545" y="344682"/>
                  </a:lnTo>
                  <a:lnTo>
                    <a:pt x="237545" y="358312"/>
                  </a:lnTo>
                  <a:close/>
                  <a:moveTo>
                    <a:pt x="237545" y="331160"/>
                  </a:moveTo>
                  <a:lnTo>
                    <a:pt x="210498" y="331160"/>
                  </a:lnTo>
                  <a:lnTo>
                    <a:pt x="210498" y="317530"/>
                  </a:lnTo>
                  <a:lnTo>
                    <a:pt x="237545" y="317530"/>
                  </a:lnTo>
                  <a:lnTo>
                    <a:pt x="237545" y="331160"/>
                  </a:lnTo>
                  <a:close/>
                  <a:moveTo>
                    <a:pt x="385807" y="303485"/>
                  </a:moveTo>
                  <a:lnTo>
                    <a:pt x="372293" y="303485"/>
                  </a:lnTo>
                  <a:lnTo>
                    <a:pt x="372293" y="317007"/>
                  </a:lnTo>
                  <a:lnTo>
                    <a:pt x="385933" y="317007"/>
                  </a:lnTo>
                  <a:cubicBezTo>
                    <a:pt x="384788" y="326923"/>
                    <a:pt x="380975" y="336028"/>
                    <a:pt x="375205" y="343582"/>
                  </a:cubicBezTo>
                  <a:lnTo>
                    <a:pt x="365459" y="333838"/>
                  </a:lnTo>
                  <a:lnTo>
                    <a:pt x="355893" y="343402"/>
                  </a:lnTo>
                  <a:lnTo>
                    <a:pt x="365729" y="353237"/>
                  </a:lnTo>
                  <a:cubicBezTo>
                    <a:pt x="358228" y="359196"/>
                    <a:pt x="349113" y="363207"/>
                    <a:pt x="339160" y="364523"/>
                  </a:cubicBezTo>
                  <a:lnTo>
                    <a:pt x="339160" y="350470"/>
                  </a:lnTo>
                  <a:lnTo>
                    <a:pt x="325637" y="350470"/>
                  </a:lnTo>
                  <a:lnTo>
                    <a:pt x="325637" y="364604"/>
                  </a:lnTo>
                  <a:cubicBezTo>
                    <a:pt x="315620" y="363414"/>
                    <a:pt x="306433" y="359493"/>
                    <a:pt x="298842" y="353598"/>
                  </a:cubicBezTo>
                  <a:lnTo>
                    <a:pt x="308804" y="343637"/>
                  </a:lnTo>
                  <a:lnTo>
                    <a:pt x="299239" y="334072"/>
                  </a:lnTo>
                  <a:lnTo>
                    <a:pt x="289267" y="344042"/>
                  </a:lnTo>
                  <a:cubicBezTo>
                    <a:pt x="283371" y="336479"/>
                    <a:pt x="279440" y="327329"/>
                    <a:pt x="278223" y="317350"/>
                  </a:cubicBezTo>
                  <a:lnTo>
                    <a:pt x="292170" y="317350"/>
                  </a:lnTo>
                  <a:lnTo>
                    <a:pt x="292170" y="303828"/>
                  </a:lnTo>
                  <a:lnTo>
                    <a:pt x="278268" y="303828"/>
                  </a:lnTo>
                  <a:cubicBezTo>
                    <a:pt x="279539" y="293930"/>
                    <a:pt x="283488" y="284861"/>
                    <a:pt x="289358" y="277361"/>
                  </a:cubicBezTo>
                  <a:lnTo>
                    <a:pt x="298995" y="286998"/>
                  </a:lnTo>
                  <a:lnTo>
                    <a:pt x="308561" y="277433"/>
                  </a:lnTo>
                  <a:lnTo>
                    <a:pt x="298959" y="267833"/>
                  </a:lnTo>
                  <a:cubicBezTo>
                    <a:pt x="306433" y="262054"/>
                    <a:pt x="315458" y="258187"/>
                    <a:pt x="325294" y="256961"/>
                  </a:cubicBezTo>
                  <a:lnTo>
                    <a:pt x="325294" y="270366"/>
                  </a:lnTo>
                  <a:lnTo>
                    <a:pt x="338817" y="270366"/>
                  </a:lnTo>
                  <a:lnTo>
                    <a:pt x="338817" y="256961"/>
                  </a:lnTo>
                  <a:cubicBezTo>
                    <a:pt x="348617" y="258187"/>
                    <a:pt x="357606" y="262027"/>
                    <a:pt x="365071" y="267770"/>
                  </a:cubicBezTo>
                  <a:lnTo>
                    <a:pt x="355650" y="277190"/>
                  </a:lnTo>
                  <a:lnTo>
                    <a:pt x="365215" y="286755"/>
                  </a:lnTo>
                  <a:lnTo>
                    <a:pt x="374691" y="277280"/>
                  </a:lnTo>
                  <a:cubicBezTo>
                    <a:pt x="380542" y="284717"/>
                    <a:pt x="384491" y="293687"/>
                    <a:pt x="385807" y="303485"/>
                  </a:cubicBezTo>
                  <a:lnTo>
                    <a:pt x="385807" y="303485"/>
                  </a:lnTo>
                  <a:close/>
                  <a:moveTo>
                    <a:pt x="399926" y="40746"/>
                  </a:moveTo>
                  <a:cubicBezTo>
                    <a:pt x="403658" y="40746"/>
                    <a:pt x="406687" y="43775"/>
                    <a:pt x="406687" y="47507"/>
                  </a:cubicBezTo>
                  <a:cubicBezTo>
                    <a:pt x="406687" y="51239"/>
                    <a:pt x="403658" y="54268"/>
                    <a:pt x="399926" y="54268"/>
                  </a:cubicBezTo>
                  <a:cubicBezTo>
                    <a:pt x="396193" y="54268"/>
                    <a:pt x="393164" y="51239"/>
                    <a:pt x="393164" y="47507"/>
                  </a:cubicBezTo>
                  <a:cubicBezTo>
                    <a:pt x="393164" y="43784"/>
                    <a:pt x="396193" y="40746"/>
                    <a:pt x="399926" y="40746"/>
                  </a:cubicBezTo>
                  <a:close/>
                  <a:moveTo>
                    <a:pt x="411213" y="64346"/>
                  </a:moveTo>
                  <a:cubicBezTo>
                    <a:pt x="416632" y="60704"/>
                    <a:pt x="420211" y="54511"/>
                    <a:pt x="420211" y="47507"/>
                  </a:cubicBezTo>
                  <a:cubicBezTo>
                    <a:pt x="420211" y="40467"/>
                    <a:pt x="416605" y="34255"/>
                    <a:pt x="411132" y="30614"/>
                  </a:cubicBezTo>
                  <a:cubicBezTo>
                    <a:pt x="417055" y="20238"/>
                    <a:pt x="428154" y="13585"/>
                    <a:pt x="440406" y="13522"/>
                  </a:cubicBezTo>
                  <a:lnTo>
                    <a:pt x="440406" y="81312"/>
                  </a:lnTo>
                  <a:cubicBezTo>
                    <a:pt x="428244" y="81249"/>
                    <a:pt x="417164" y="74641"/>
                    <a:pt x="411213" y="64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6" name="Google Shape;1196;p68"/>
            <p:cNvSpPr/>
            <p:nvPr/>
          </p:nvSpPr>
          <p:spPr>
            <a:xfrm>
              <a:off x="2123805" y="2769316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7" name="Google Shape;1197;p68"/>
            <p:cNvSpPr/>
            <p:nvPr/>
          </p:nvSpPr>
          <p:spPr>
            <a:xfrm>
              <a:off x="2123805" y="2793261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8" name="Google Shape;1198;p68"/>
            <p:cNvSpPr/>
            <p:nvPr/>
          </p:nvSpPr>
          <p:spPr>
            <a:xfrm>
              <a:off x="2082468" y="2929663"/>
              <a:ext cx="47602" cy="47597"/>
            </a:xfrm>
            <a:custGeom>
              <a:avLst/>
              <a:gdLst/>
              <a:ahLst/>
              <a:cxnLst/>
              <a:rect l="l" t="t" r="r" b="b"/>
              <a:pathLst>
                <a:path w="54093" h="54087" extrusionOk="0">
                  <a:moveTo>
                    <a:pt x="27047" y="54088"/>
                  </a:moveTo>
                  <a:cubicBezTo>
                    <a:pt x="41959" y="54088"/>
                    <a:pt x="54094" y="41954"/>
                    <a:pt x="54094" y="27044"/>
                  </a:cubicBezTo>
                  <a:cubicBezTo>
                    <a:pt x="54094" y="12134"/>
                    <a:pt x="41959" y="0"/>
                    <a:pt x="27047" y="0"/>
                  </a:cubicBezTo>
                  <a:cubicBezTo>
                    <a:pt x="12135" y="0"/>
                    <a:pt x="0" y="12134"/>
                    <a:pt x="0" y="27044"/>
                  </a:cubicBezTo>
                  <a:cubicBezTo>
                    <a:pt x="0" y="41954"/>
                    <a:pt x="12135" y="54088"/>
                    <a:pt x="27047" y="54088"/>
                  </a:cubicBezTo>
                  <a:close/>
                  <a:moveTo>
                    <a:pt x="27047" y="13522"/>
                  </a:moveTo>
                  <a:cubicBezTo>
                    <a:pt x="34503" y="13522"/>
                    <a:pt x="40570" y="19589"/>
                    <a:pt x="40570" y="27044"/>
                  </a:cubicBezTo>
                  <a:cubicBezTo>
                    <a:pt x="40570" y="34499"/>
                    <a:pt x="34503" y="40566"/>
                    <a:pt x="27047" y="40566"/>
                  </a:cubicBezTo>
                  <a:cubicBezTo>
                    <a:pt x="19591" y="40566"/>
                    <a:pt x="13523" y="34499"/>
                    <a:pt x="13523" y="27044"/>
                  </a:cubicBezTo>
                  <a:cubicBezTo>
                    <a:pt x="13523" y="19589"/>
                    <a:pt x="19591" y="13522"/>
                    <a:pt x="27047" y="135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99" name="Google Shape;1199;p68"/>
          <p:cNvGrpSpPr/>
          <p:nvPr/>
        </p:nvGrpSpPr>
        <p:grpSpPr>
          <a:xfrm>
            <a:off x="1312419" y="2607235"/>
            <a:ext cx="406209" cy="406161"/>
            <a:chOff x="1312419" y="2607235"/>
            <a:chExt cx="406209" cy="406161"/>
          </a:xfrm>
        </p:grpSpPr>
        <p:sp>
          <p:nvSpPr>
            <p:cNvPr id="1200" name="Google Shape;1200;p68"/>
            <p:cNvSpPr/>
            <p:nvPr/>
          </p:nvSpPr>
          <p:spPr>
            <a:xfrm>
              <a:off x="1360526" y="2953472"/>
              <a:ext cx="36083" cy="36062"/>
            </a:xfrm>
            <a:custGeom>
              <a:avLst/>
              <a:gdLst/>
              <a:ahLst/>
              <a:cxnLst/>
              <a:rect l="l" t="t" r="r" b="b"/>
              <a:pathLst>
                <a:path w="41003" h="40980" extrusionOk="0">
                  <a:moveTo>
                    <a:pt x="20502" y="40980"/>
                  </a:moveTo>
                  <a:cubicBezTo>
                    <a:pt x="31807" y="40980"/>
                    <a:pt x="41003" y="31785"/>
                    <a:pt x="41003" y="20490"/>
                  </a:cubicBezTo>
                  <a:cubicBezTo>
                    <a:pt x="41003" y="9186"/>
                    <a:pt x="31807" y="0"/>
                    <a:pt x="20502" y="0"/>
                  </a:cubicBez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502" y="40980"/>
                  </a:cubicBezTo>
                  <a:close/>
                  <a:moveTo>
                    <a:pt x="20502" y="13513"/>
                  </a:moveTo>
                  <a:cubicBezTo>
                    <a:pt x="24342" y="13513"/>
                    <a:pt x="27471" y="16641"/>
                    <a:pt x="27471" y="20481"/>
                  </a:cubicBezTo>
                  <a:cubicBezTo>
                    <a:pt x="27471" y="24321"/>
                    <a:pt x="24342" y="27449"/>
                    <a:pt x="20502" y="27449"/>
                  </a:cubicBezTo>
                  <a:cubicBezTo>
                    <a:pt x="16652" y="27449"/>
                    <a:pt x="13523" y="24321"/>
                    <a:pt x="13523" y="20481"/>
                  </a:cubicBezTo>
                  <a:cubicBezTo>
                    <a:pt x="13523" y="16641"/>
                    <a:pt x="16652" y="13513"/>
                    <a:pt x="20502" y="135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1" name="Google Shape;1201;p68"/>
            <p:cNvSpPr/>
            <p:nvPr/>
          </p:nvSpPr>
          <p:spPr>
            <a:xfrm>
              <a:off x="1562658" y="2953472"/>
              <a:ext cx="36083" cy="36062"/>
            </a:xfrm>
            <a:custGeom>
              <a:avLst/>
              <a:gdLst/>
              <a:ahLst/>
              <a:cxnLst/>
              <a:rect l="l" t="t" r="r" b="b"/>
              <a:pathLst>
                <a:path w="41003" h="40980" extrusionOk="0">
                  <a:moveTo>
                    <a:pt x="20502" y="40980"/>
                  </a:moveTo>
                  <a:cubicBezTo>
                    <a:pt x="31807" y="40980"/>
                    <a:pt x="41003" y="31785"/>
                    <a:pt x="41003" y="20490"/>
                  </a:cubicBezTo>
                  <a:cubicBezTo>
                    <a:pt x="41003" y="9186"/>
                    <a:pt x="31807" y="0"/>
                    <a:pt x="20502" y="0"/>
                  </a:cubicBez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502" y="40980"/>
                  </a:cubicBezTo>
                  <a:lnTo>
                    <a:pt x="20502" y="40980"/>
                  </a:lnTo>
                  <a:close/>
                  <a:moveTo>
                    <a:pt x="20502" y="13513"/>
                  </a:moveTo>
                  <a:cubicBezTo>
                    <a:pt x="24351" y="13513"/>
                    <a:pt x="27471" y="16641"/>
                    <a:pt x="27471" y="20481"/>
                  </a:cubicBezTo>
                  <a:cubicBezTo>
                    <a:pt x="27471" y="24321"/>
                    <a:pt x="24342" y="27449"/>
                    <a:pt x="20502" y="27449"/>
                  </a:cubicBezTo>
                  <a:cubicBezTo>
                    <a:pt x="16652" y="27449"/>
                    <a:pt x="13532" y="24321"/>
                    <a:pt x="13532" y="20481"/>
                  </a:cubicBezTo>
                  <a:cubicBezTo>
                    <a:pt x="13523" y="16641"/>
                    <a:pt x="16652" y="13513"/>
                    <a:pt x="20502" y="135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2" name="Google Shape;1202;p68"/>
            <p:cNvSpPr/>
            <p:nvPr/>
          </p:nvSpPr>
          <p:spPr>
            <a:xfrm>
              <a:off x="1372607" y="2833579"/>
              <a:ext cx="11900" cy="23798"/>
            </a:xfrm>
            <a:custGeom>
              <a:avLst/>
              <a:gdLst/>
              <a:ahLst/>
              <a:cxnLst/>
              <a:rect l="l" t="t" r="r" b="b"/>
              <a:pathLst>
                <a:path w="13523" h="27043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27044"/>
                  </a:lnTo>
                  <a:lnTo>
                    <a:pt x="0" y="270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3" name="Google Shape;1203;p68"/>
            <p:cNvSpPr/>
            <p:nvPr/>
          </p:nvSpPr>
          <p:spPr>
            <a:xfrm>
              <a:off x="1396490" y="2833579"/>
              <a:ext cx="11900" cy="23798"/>
            </a:xfrm>
            <a:custGeom>
              <a:avLst/>
              <a:gdLst/>
              <a:ahLst/>
              <a:cxnLst/>
              <a:rect l="l" t="t" r="r" b="b"/>
              <a:pathLst>
                <a:path w="13523" h="27043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27044"/>
                  </a:lnTo>
                  <a:lnTo>
                    <a:pt x="0" y="270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4" name="Google Shape;1204;p68"/>
            <p:cNvSpPr/>
            <p:nvPr/>
          </p:nvSpPr>
          <p:spPr>
            <a:xfrm>
              <a:off x="1420374" y="2833579"/>
              <a:ext cx="11900" cy="23798"/>
            </a:xfrm>
            <a:custGeom>
              <a:avLst/>
              <a:gdLst/>
              <a:ahLst/>
              <a:cxnLst/>
              <a:rect l="l" t="t" r="r" b="b"/>
              <a:pathLst>
                <a:path w="13523" h="27043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27044"/>
                  </a:lnTo>
                  <a:lnTo>
                    <a:pt x="0" y="270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5" name="Google Shape;1205;p68"/>
            <p:cNvSpPr/>
            <p:nvPr/>
          </p:nvSpPr>
          <p:spPr>
            <a:xfrm>
              <a:off x="1312419" y="2607235"/>
              <a:ext cx="406209" cy="406161"/>
            </a:xfrm>
            <a:custGeom>
              <a:avLst/>
              <a:gdLst/>
              <a:ahLst/>
              <a:cxnLst/>
              <a:rect l="l" t="t" r="r" b="b"/>
              <a:pathLst>
                <a:path w="461601" h="461547" extrusionOk="0">
                  <a:moveTo>
                    <a:pt x="461602" y="95203"/>
                  </a:moveTo>
                  <a:lnTo>
                    <a:pt x="461602" y="0"/>
                  </a:lnTo>
                  <a:lnTo>
                    <a:pt x="339755" y="0"/>
                  </a:lnTo>
                  <a:lnTo>
                    <a:pt x="339755" y="14072"/>
                  </a:lnTo>
                  <a:lnTo>
                    <a:pt x="312834" y="14072"/>
                  </a:lnTo>
                  <a:lnTo>
                    <a:pt x="312834" y="27594"/>
                  </a:lnTo>
                  <a:lnTo>
                    <a:pt x="68240" y="27594"/>
                  </a:lnTo>
                  <a:cubicBezTo>
                    <a:pt x="57051" y="27594"/>
                    <a:pt x="47954" y="36689"/>
                    <a:pt x="47954" y="47877"/>
                  </a:cubicBezTo>
                  <a:cubicBezTo>
                    <a:pt x="47873" y="60281"/>
                    <a:pt x="58962" y="68159"/>
                    <a:pt x="71061" y="68159"/>
                  </a:cubicBezTo>
                  <a:lnTo>
                    <a:pt x="215087" y="212159"/>
                  </a:lnTo>
                  <a:lnTo>
                    <a:pt x="174219" y="253022"/>
                  </a:lnTo>
                  <a:lnTo>
                    <a:pt x="151670" y="230485"/>
                  </a:lnTo>
                  <a:lnTo>
                    <a:pt x="0" y="230485"/>
                  </a:lnTo>
                  <a:lnTo>
                    <a:pt x="0" y="352182"/>
                  </a:lnTo>
                  <a:lnTo>
                    <a:pt x="129221" y="352182"/>
                  </a:lnTo>
                  <a:lnTo>
                    <a:pt x="129221" y="367030"/>
                  </a:lnTo>
                  <a:lnTo>
                    <a:pt x="75209" y="367030"/>
                  </a:lnTo>
                  <a:cubicBezTo>
                    <a:pt x="49144" y="367030"/>
                    <a:pt x="27940" y="388232"/>
                    <a:pt x="27940" y="414293"/>
                  </a:cubicBezTo>
                  <a:cubicBezTo>
                    <a:pt x="27940" y="440354"/>
                    <a:pt x="49144" y="461548"/>
                    <a:pt x="75209" y="461548"/>
                  </a:cubicBezTo>
                  <a:cubicBezTo>
                    <a:pt x="98974" y="461548"/>
                    <a:pt x="118691" y="443915"/>
                    <a:pt x="121982" y="421054"/>
                  </a:cubicBezTo>
                  <a:lnTo>
                    <a:pt x="149507" y="421054"/>
                  </a:lnTo>
                  <a:lnTo>
                    <a:pt x="149507" y="407532"/>
                  </a:lnTo>
                  <a:lnTo>
                    <a:pt x="121982" y="407532"/>
                  </a:lnTo>
                  <a:cubicBezTo>
                    <a:pt x="120467" y="397039"/>
                    <a:pt x="115500" y="387646"/>
                    <a:pt x="108260" y="380551"/>
                  </a:cubicBezTo>
                  <a:lnTo>
                    <a:pt x="272057" y="380551"/>
                  </a:lnTo>
                  <a:cubicBezTo>
                    <a:pt x="264817" y="387646"/>
                    <a:pt x="259849" y="397030"/>
                    <a:pt x="258335" y="407532"/>
                  </a:cubicBezTo>
                  <a:lnTo>
                    <a:pt x="163039" y="407532"/>
                  </a:lnTo>
                  <a:lnTo>
                    <a:pt x="163039" y="421054"/>
                  </a:lnTo>
                  <a:lnTo>
                    <a:pt x="258335" y="421054"/>
                  </a:lnTo>
                  <a:cubicBezTo>
                    <a:pt x="261625" y="443924"/>
                    <a:pt x="281343" y="461548"/>
                    <a:pt x="305108" y="461548"/>
                  </a:cubicBezTo>
                  <a:cubicBezTo>
                    <a:pt x="331172" y="461548"/>
                    <a:pt x="352377" y="440345"/>
                    <a:pt x="352377" y="414293"/>
                  </a:cubicBezTo>
                  <a:cubicBezTo>
                    <a:pt x="352377" y="388241"/>
                    <a:pt x="331172" y="367030"/>
                    <a:pt x="305108" y="367030"/>
                  </a:cubicBezTo>
                  <a:lnTo>
                    <a:pt x="210371" y="367030"/>
                  </a:lnTo>
                  <a:lnTo>
                    <a:pt x="210371" y="352182"/>
                  </a:lnTo>
                  <a:lnTo>
                    <a:pt x="237418" y="352182"/>
                  </a:lnTo>
                  <a:lnTo>
                    <a:pt x="237418" y="316223"/>
                  </a:lnTo>
                  <a:lnTo>
                    <a:pt x="222029" y="300835"/>
                  </a:lnTo>
                  <a:lnTo>
                    <a:pt x="268333" y="254545"/>
                  </a:lnTo>
                  <a:cubicBezTo>
                    <a:pt x="281514" y="241366"/>
                    <a:pt x="281514" y="219920"/>
                    <a:pt x="268333" y="206741"/>
                  </a:cubicBezTo>
                  <a:lnTo>
                    <a:pt x="192016" y="130441"/>
                  </a:lnTo>
                  <a:lnTo>
                    <a:pt x="182450" y="140006"/>
                  </a:lnTo>
                  <a:lnTo>
                    <a:pt x="239654" y="197194"/>
                  </a:lnTo>
                  <a:cubicBezTo>
                    <a:pt x="234488" y="197925"/>
                    <a:pt x="229458" y="199854"/>
                    <a:pt x="225013" y="202973"/>
                  </a:cubicBezTo>
                  <a:lnTo>
                    <a:pt x="90184" y="68177"/>
                  </a:lnTo>
                  <a:lnTo>
                    <a:pt x="110604" y="68177"/>
                  </a:lnTo>
                  <a:lnTo>
                    <a:pt x="171775" y="129333"/>
                  </a:lnTo>
                  <a:lnTo>
                    <a:pt x="181341" y="119768"/>
                  </a:lnTo>
                  <a:lnTo>
                    <a:pt x="129735" y="68168"/>
                  </a:lnTo>
                  <a:lnTo>
                    <a:pt x="312834" y="68168"/>
                  </a:lnTo>
                  <a:lnTo>
                    <a:pt x="312834" y="81690"/>
                  </a:lnTo>
                  <a:lnTo>
                    <a:pt x="339755" y="81690"/>
                  </a:lnTo>
                  <a:lnTo>
                    <a:pt x="339755" y="95212"/>
                  </a:lnTo>
                  <a:lnTo>
                    <a:pt x="461602" y="95203"/>
                  </a:lnTo>
                  <a:lnTo>
                    <a:pt x="461602" y="95203"/>
                  </a:lnTo>
                  <a:close/>
                  <a:moveTo>
                    <a:pt x="108963" y="414293"/>
                  </a:moveTo>
                  <a:cubicBezTo>
                    <a:pt x="108963" y="432899"/>
                    <a:pt x="93826" y="448026"/>
                    <a:pt x="75218" y="448026"/>
                  </a:cubicBezTo>
                  <a:cubicBezTo>
                    <a:pt x="56609" y="448026"/>
                    <a:pt x="41472" y="432890"/>
                    <a:pt x="41472" y="414293"/>
                  </a:cubicBezTo>
                  <a:cubicBezTo>
                    <a:pt x="41472" y="395687"/>
                    <a:pt x="56609" y="380551"/>
                    <a:pt x="75218" y="380551"/>
                  </a:cubicBezTo>
                  <a:cubicBezTo>
                    <a:pt x="93826" y="380551"/>
                    <a:pt x="108963" y="395687"/>
                    <a:pt x="108963" y="414293"/>
                  </a:cubicBezTo>
                  <a:close/>
                  <a:moveTo>
                    <a:pt x="338854" y="414293"/>
                  </a:moveTo>
                  <a:cubicBezTo>
                    <a:pt x="338854" y="432899"/>
                    <a:pt x="323716" y="448026"/>
                    <a:pt x="305108" y="448026"/>
                  </a:cubicBezTo>
                  <a:cubicBezTo>
                    <a:pt x="286500" y="448026"/>
                    <a:pt x="271362" y="432890"/>
                    <a:pt x="271362" y="414293"/>
                  </a:cubicBezTo>
                  <a:cubicBezTo>
                    <a:pt x="271362" y="395687"/>
                    <a:pt x="286500" y="380551"/>
                    <a:pt x="305108" y="380551"/>
                  </a:cubicBezTo>
                  <a:cubicBezTo>
                    <a:pt x="323716" y="380551"/>
                    <a:pt x="338854" y="395687"/>
                    <a:pt x="338854" y="414293"/>
                  </a:cubicBezTo>
                  <a:lnTo>
                    <a:pt x="338854" y="414293"/>
                  </a:lnTo>
                  <a:close/>
                  <a:moveTo>
                    <a:pt x="13533" y="244007"/>
                  </a:moveTo>
                  <a:lnTo>
                    <a:pt x="41274" y="244007"/>
                  </a:lnTo>
                  <a:lnTo>
                    <a:pt x="41274" y="338660"/>
                  </a:lnTo>
                  <a:lnTo>
                    <a:pt x="13533" y="338660"/>
                  </a:lnTo>
                  <a:lnTo>
                    <a:pt x="13533" y="244007"/>
                  </a:lnTo>
                  <a:close/>
                  <a:moveTo>
                    <a:pt x="196848" y="367030"/>
                  </a:moveTo>
                  <a:lnTo>
                    <a:pt x="142745" y="367030"/>
                  </a:lnTo>
                  <a:lnTo>
                    <a:pt x="142745" y="352182"/>
                  </a:lnTo>
                  <a:lnTo>
                    <a:pt x="196848" y="352182"/>
                  </a:lnTo>
                  <a:lnTo>
                    <a:pt x="196848" y="367030"/>
                  </a:lnTo>
                  <a:close/>
                  <a:moveTo>
                    <a:pt x="223895" y="338660"/>
                  </a:moveTo>
                  <a:lnTo>
                    <a:pt x="54797" y="338660"/>
                  </a:lnTo>
                  <a:lnTo>
                    <a:pt x="54797" y="244007"/>
                  </a:lnTo>
                  <a:lnTo>
                    <a:pt x="146072" y="244007"/>
                  </a:lnTo>
                  <a:lnTo>
                    <a:pt x="223904" y="321821"/>
                  </a:lnTo>
                  <a:lnTo>
                    <a:pt x="223904" y="338660"/>
                  </a:lnTo>
                  <a:close/>
                  <a:moveTo>
                    <a:pt x="244424" y="210356"/>
                  </a:moveTo>
                  <a:cubicBezTo>
                    <a:pt x="255333" y="210130"/>
                    <a:pt x="264934" y="219731"/>
                    <a:pt x="264709" y="230639"/>
                  </a:cubicBezTo>
                  <a:cubicBezTo>
                    <a:pt x="264709" y="236056"/>
                    <a:pt x="262599" y="241150"/>
                    <a:pt x="258767" y="244981"/>
                  </a:cubicBezTo>
                  <a:lnTo>
                    <a:pt x="212463" y="291271"/>
                  </a:lnTo>
                  <a:lnTo>
                    <a:pt x="183775" y="262586"/>
                  </a:lnTo>
                  <a:lnTo>
                    <a:pt x="230071" y="216296"/>
                  </a:lnTo>
                  <a:cubicBezTo>
                    <a:pt x="233911" y="212465"/>
                    <a:pt x="239005" y="210356"/>
                    <a:pt x="244424" y="210356"/>
                  </a:cubicBezTo>
                  <a:lnTo>
                    <a:pt x="244424" y="210356"/>
                  </a:lnTo>
                  <a:close/>
                  <a:moveTo>
                    <a:pt x="353288" y="14018"/>
                  </a:moveTo>
                  <a:lnTo>
                    <a:pt x="448087" y="14018"/>
                  </a:lnTo>
                  <a:lnTo>
                    <a:pt x="448087" y="81681"/>
                  </a:lnTo>
                  <a:lnTo>
                    <a:pt x="353288" y="81681"/>
                  </a:lnTo>
                  <a:lnTo>
                    <a:pt x="353288" y="14018"/>
                  </a:lnTo>
                  <a:close/>
                  <a:moveTo>
                    <a:pt x="68240" y="54638"/>
                  </a:moveTo>
                  <a:cubicBezTo>
                    <a:pt x="64507" y="54638"/>
                    <a:pt x="61478" y="51609"/>
                    <a:pt x="61478" y="47877"/>
                  </a:cubicBezTo>
                  <a:cubicBezTo>
                    <a:pt x="61478" y="44145"/>
                    <a:pt x="64516" y="41116"/>
                    <a:pt x="68240" y="41116"/>
                  </a:cubicBezTo>
                  <a:lnTo>
                    <a:pt x="312834" y="41116"/>
                  </a:lnTo>
                  <a:lnTo>
                    <a:pt x="312834" y="54638"/>
                  </a:lnTo>
                  <a:lnTo>
                    <a:pt x="68240" y="54638"/>
                  </a:lnTo>
                  <a:close/>
                  <a:moveTo>
                    <a:pt x="326358" y="68159"/>
                  </a:moveTo>
                  <a:lnTo>
                    <a:pt x="326358" y="27594"/>
                  </a:lnTo>
                  <a:lnTo>
                    <a:pt x="339755" y="27594"/>
                  </a:lnTo>
                  <a:lnTo>
                    <a:pt x="339755" y="68159"/>
                  </a:lnTo>
                  <a:lnTo>
                    <a:pt x="326358" y="6815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" name="Google Shape;1206;p68"/>
            <p:cNvSpPr/>
            <p:nvPr/>
          </p:nvSpPr>
          <p:spPr>
            <a:xfrm>
              <a:off x="1635037" y="2631473"/>
              <a:ext cx="11900" cy="35697"/>
            </a:xfrm>
            <a:custGeom>
              <a:avLst/>
              <a:gdLst/>
              <a:ahLst/>
              <a:cxnLst/>
              <a:rect l="l" t="t" r="r" b="b"/>
              <a:pathLst>
                <a:path w="13523" h="40565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40566"/>
                  </a:lnTo>
                  <a:lnTo>
                    <a:pt x="0" y="405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7" name="Google Shape;1207;p68"/>
            <p:cNvSpPr/>
            <p:nvPr/>
          </p:nvSpPr>
          <p:spPr>
            <a:xfrm>
              <a:off x="1658761" y="2631473"/>
              <a:ext cx="11900" cy="35697"/>
            </a:xfrm>
            <a:custGeom>
              <a:avLst/>
              <a:gdLst/>
              <a:ahLst/>
              <a:cxnLst/>
              <a:rect l="l" t="t" r="r" b="b"/>
              <a:pathLst>
                <a:path w="13523" h="40565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40566"/>
                  </a:lnTo>
                  <a:lnTo>
                    <a:pt x="0" y="405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8" name="Google Shape;1208;p68"/>
            <p:cNvSpPr/>
            <p:nvPr/>
          </p:nvSpPr>
          <p:spPr>
            <a:xfrm>
              <a:off x="1682485" y="2631473"/>
              <a:ext cx="11900" cy="35697"/>
            </a:xfrm>
            <a:custGeom>
              <a:avLst/>
              <a:gdLst/>
              <a:ahLst/>
              <a:cxnLst/>
              <a:rect l="l" t="t" r="r" b="b"/>
              <a:pathLst>
                <a:path w="13523" h="40565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40566"/>
                  </a:lnTo>
                  <a:lnTo>
                    <a:pt x="0" y="405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9" name="Google Shape;1209;p68"/>
            <p:cNvSpPr/>
            <p:nvPr/>
          </p:nvSpPr>
          <p:spPr>
            <a:xfrm>
              <a:off x="1521169" y="2803857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10" name="Google Shape;1210;p68"/>
          <p:cNvGrpSpPr/>
          <p:nvPr/>
        </p:nvGrpSpPr>
        <p:grpSpPr>
          <a:xfrm>
            <a:off x="1312387" y="3416700"/>
            <a:ext cx="406209" cy="273921"/>
            <a:chOff x="1312387" y="3416700"/>
            <a:chExt cx="406209" cy="273921"/>
          </a:xfrm>
        </p:grpSpPr>
        <p:sp>
          <p:nvSpPr>
            <p:cNvPr id="1211" name="Google Shape;1211;p68"/>
            <p:cNvSpPr/>
            <p:nvPr/>
          </p:nvSpPr>
          <p:spPr>
            <a:xfrm>
              <a:off x="1419493" y="3559522"/>
              <a:ext cx="11908" cy="11898"/>
            </a:xfrm>
            <a:custGeom>
              <a:avLst/>
              <a:gdLst/>
              <a:ahLst/>
              <a:cxnLst/>
              <a:rect l="l" t="t" r="r" b="b"/>
              <a:pathLst>
                <a:path w="13532" h="13521" extrusionOk="0">
                  <a:moveTo>
                    <a:pt x="0" y="0"/>
                  </a:moveTo>
                  <a:lnTo>
                    <a:pt x="13533" y="0"/>
                  </a:lnTo>
                  <a:lnTo>
                    <a:pt x="1353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2" name="Google Shape;1212;p68"/>
            <p:cNvSpPr/>
            <p:nvPr/>
          </p:nvSpPr>
          <p:spPr>
            <a:xfrm>
              <a:off x="1312387" y="3416700"/>
              <a:ext cx="406209" cy="273921"/>
            </a:xfrm>
            <a:custGeom>
              <a:avLst/>
              <a:gdLst/>
              <a:ahLst/>
              <a:cxnLst/>
              <a:rect l="l" t="t" r="r" b="b"/>
              <a:pathLst>
                <a:path w="461601" h="311274" extrusionOk="0">
                  <a:moveTo>
                    <a:pt x="453370" y="270095"/>
                  </a:moveTo>
                  <a:cubicBezTo>
                    <a:pt x="412908" y="270095"/>
                    <a:pt x="379992" y="237183"/>
                    <a:pt x="379992" y="196726"/>
                  </a:cubicBezTo>
                  <a:lnTo>
                    <a:pt x="379992" y="189965"/>
                  </a:lnTo>
                  <a:lnTo>
                    <a:pt x="339413" y="189965"/>
                  </a:lnTo>
                  <a:lnTo>
                    <a:pt x="339413" y="196726"/>
                  </a:lnTo>
                  <a:cubicBezTo>
                    <a:pt x="339413" y="224860"/>
                    <a:pt x="349672" y="250642"/>
                    <a:pt x="366640" y="270546"/>
                  </a:cubicBezTo>
                  <a:lnTo>
                    <a:pt x="312654" y="270546"/>
                  </a:lnTo>
                  <a:lnTo>
                    <a:pt x="312654" y="141520"/>
                  </a:lnTo>
                  <a:lnTo>
                    <a:pt x="285472" y="122770"/>
                  </a:lnTo>
                  <a:lnTo>
                    <a:pt x="285472" y="95672"/>
                  </a:lnTo>
                  <a:cubicBezTo>
                    <a:pt x="285472" y="84458"/>
                    <a:pt x="281099" y="73911"/>
                    <a:pt x="273174" y="65978"/>
                  </a:cubicBezTo>
                  <a:lnTo>
                    <a:pt x="263942" y="56747"/>
                  </a:lnTo>
                  <a:lnTo>
                    <a:pt x="254377" y="66311"/>
                  </a:lnTo>
                  <a:lnTo>
                    <a:pt x="263609" y="75542"/>
                  </a:lnTo>
                  <a:cubicBezTo>
                    <a:pt x="268982" y="80924"/>
                    <a:pt x="271948" y="88073"/>
                    <a:pt x="271948" y="95672"/>
                  </a:cubicBezTo>
                  <a:lnTo>
                    <a:pt x="271948" y="113440"/>
                  </a:lnTo>
                  <a:lnTo>
                    <a:pt x="230404" y="85404"/>
                  </a:lnTo>
                  <a:lnTo>
                    <a:pt x="230404" y="40809"/>
                  </a:lnTo>
                  <a:lnTo>
                    <a:pt x="258272" y="40809"/>
                  </a:lnTo>
                  <a:lnTo>
                    <a:pt x="258272" y="0"/>
                  </a:lnTo>
                  <a:lnTo>
                    <a:pt x="135298" y="0"/>
                  </a:lnTo>
                  <a:lnTo>
                    <a:pt x="135298" y="13531"/>
                  </a:lnTo>
                  <a:lnTo>
                    <a:pt x="244739" y="13531"/>
                  </a:lnTo>
                  <a:lnTo>
                    <a:pt x="244739" y="27287"/>
                  </a:lnTo>
                  <a:lnTo>
                    <a:pt x="230395" y="27287"/>
                  </a:lnTo>
                  <a:lnTo>
                    <a:pt x="94619" y="27287"/>
                  </a:lnTo>
                  <a:lnTo>
                    <a:pt x="94619" y="13531"/>
                  </a:lnTo>
                  <a:lnTo>
                    <a:pt x="121775" y="13531"/>
                  </a:lnTo>
                  <a:lnTo>
                    <a:pt x="121775" y="9"/>
                  </a:lnTo>
                  <a:lnTo>
                    <a:pt x="81096" y="9"/>
                  </a:lnTo>
                  <a:lnTo>
                    <a:pt x="81096" y="84809"/>
                  </a:lnTo>
                  <a:lnTo>
                    <a:pt x="54373" y="111529"/>
                  </a:lnTo>
                  <a:lnTo>
                    <a:pt x="54373" y="149137"/>
                  </a:lnTo>
                  <a:lnTo>
                    <a:pt x="101345" y="149137"/>
                  </a:lnTo>
                  <a:lnTo>
                    <a:pt x="9872" y="253238"/>
                  </a:lnTo>
                  <a:lnTo>
                    <a:pt x="9962" y="253319"/>
                  </a:lnTo>
                  <a:cubicBezTo>
                    <a:pt x="3814" y="259467"/>
                    <a:pt x="0" y="267959"/>
                    <a:pt x="0" y="277325"/>
                  </a:cubicBezTo>
                  <a:cubicBezTo>
                    <a:pt x="0" y="296039"/>
                    <a:pt x="15227" y="311274"/>
                    <a:pt x="33944" y="311274"/>
                  </a:cubicBezTo>
                  <a:lnTo>
                    <a:pt x="202933" y="311274"/>
                  </a:lnTo>
                  <a:lnTo>
                    <a:pt x="202933" y="297743"/>
                  </a:lnTo>
                  <a:lnTo>
                    <a:pt x="61045" y="297743"/>
                  </a:lnTo>
                  <a:cubicBezTo>
                    <a:pt x="64038" y="293777"/>
                    <a:pt x="66193" y="289134"/>
                    <a:pt x="67212" y="284086"/>
                  </a:cubicBezTo>
                  <a:lnTo>
                    <a:pt x="245415" y="284086"/>
                  </a:lnTo>
                  <a:cubicBezTo>
                    <a:pt x="246443" y="289134"/>
                    <a:pt x="248589" y="293777"/>
                    <a:pt x="251582" y="297743"/>
                  </a:cubicBezTo>
                  <a:lnTo>
                    <a:pt x="216466" y="297743"/>
                  </a:lnTo>
                  <a:lnTo>
                    <a:pt x="216466" y="311274"/>
                  </a:lnTo>
                  <a:lnTo>
                    <a:pt x="278692" y="311274"/>
                  </a:lnTo>
                  <a:cubicBezTo>
                    <a:pt x="295101" y="311274"/>
                    <a:pt x="308822" y="299582"/>
                    <a:pt x="311960" y="284095"/>
                  </a:cubicBezTo>
                  <a:lnTo>
                    <a:pt x="380271" y="284095"/>
                  </a:lnTo>
                  <a:cubicBezTo>
                    <a:pt x="400070" y="300691"/>
                    <a:pt x="425575" y="311274"/>
                    <a:pt x="453370" y="311274"/>
                  </a:cubicBezTo>
                  <a:lnTo>
                    <a:pt x="461602" y="311274"/>
                  </a:lnTo>
                  <a:lnTo>
                    <a:pt x="461602" y="270113"/>
                  </a:lnTo>
                  <a:lnTo>
                    <a:pt x="453370" y="270113"/>
                  </a:lnTo>
                  <a:close/>
                  <a:moveTo>
                    <a:pt x="169116" y="236597"/>
                  </a:moveTo>
                  <a:cubicBezTo>
                    <a:pt x="169116" y="232865"/>
                    <a:pt x="172154" y="229836"/>
                    <a:pt x="175877" y="229836"/>
                  </a:cubicBezTo>
                  <a:cubicBezTo>
                    <a:pt x="179601" y="229836"/>
                    <a:pt x="182639" y="232865"/>
                    <a:pt x="182639" y="236597"/>
                  </a:cubicBezTo>
                  <a:cubicBezTo>
                    <a:pt x="182639" y="240329"/>
                    <a:pt x="179610" y="243358"/>
                    <a:pt x="175877" y="243358"/>
                  </a:cubicBezTo>
                  <a:cubicBezTo>
                    <a:pt x="172145" y="243358"/>
                    <a:pt x="169116" y="240329"/>
                    <a:pt x="169116" y="236597"/>
                  </a:cubicBezTo>
                  <a:close/>
                  <a:moveTo>
                    <a:pt x="203105" y="257078"/>
                  </a:moveTo>
                  <a:lnTo>
                    <a:pt x="203105" y="270546"/>
                  </a:lnTo>
                  <a:lnTo>
                    <a:pt x="108170" y="270546"/>
                  </a:lnTo>
                  <a:lnTo>
                    <a:pt x="108170" y="257078"/>
                  </a:lnTo>
                  <a:lnTo>
                    <a:pt x="203105" y="257078"/>
                  </a:lnTo>
                  <a:close/>
                  <a:moveTo>
                    <a:pt x="194946" y="243556"/>
                  </a:moveTo>
                  <a:cubicBezTo>
                    <a:pt x="195739" y="241384"/>
                    <a:pt x="196172" y="239049"/>
                    <a:pt x="196172" y="236606"/>
                  </a:cubicBezTo>
                  <a:cubicBezTo>
                    <a:pt x="196172" y="225419"/>
                    <a:pt x="187066" y="216314"/>
                    <a:pt x="175877" y="216314"/>
                  </a:cubicBezTo>
                  <a:cubicBezTo>
                    <a:pt x="164689" y="216314"/>
                    <a:pt x="155583" y="225419"/>
                    <a:pt x="155583" y="236606"/>
                  </a:cubicBezTo>
                  <a:cubicBezTo>
                    <a:pt x="155583" y="239049"/>
                    <a:pt x="156016" y="241393"/>
                    <a:pt x="156809" y="243556"/>
                  </a:cubicBezTo>
                  <a:lnTo>
                    <a:pt x="94628" y="243556"/>
                  </a:lnTo>
                  <a:lnTo>
                    <a:pt x="94628" y="270546"/>
                  </a:lnTo>
                  <a:lnTo>
                    <a:pt x="67212" y="270546"/>
                  </a:lnTo>
                  <a:cubicBezTo>
                    <a:pt x="66139" y="265264"/>
                    <a:pt x="63831" y="260423"/>
                    <a:pt x="60603" y="256339"/>
                  </a:cubicBezTo>
                  <a:lnTo>
                    <a:pt x="111235" y="198709"/>
                  </a:lnTo>
                  <a:cubicBezTo>
                    <a:pt x="116311" y="201738"/>
                    <a:pt x="122243" y="203487"/>
                    <a:pt x="128572" y="203487"/>
                  </a:cubicBezTo>
                  <a:cubicBezTo>
                    <a:pt x="147496" y="203514"/>
                    <a:pt x="162913" y="187837"/>
                    <a:pt x="162507" y="168906"/>
                  </a:cubicBezTo>
                  <a:lnTo>
                    <a:pt x="268522" y="244918"/>
                  </a:lnTo>
                  <a:cubicBezTo>
                    <a:pt x="256856" y="248587"/>
                    <a:pt x="247886" y="258394"/>
                    <a:pt x="245415" y="270546"/>
                  </a:cubicBezTo>
                  <a:lnTo>
                    <a:pt x="216619" y="270546"/>
                  </a:lnTo>
                  <a:lnTo>
                    <a:pt x="216619" y="243556"/>
                  </a:lnTo>
                  <a:lnTo>
                    <a:pt x="194946" y="243556"/>
                  </a:lnTo>
                  <a:close/>
                  <a:moveTo>
                    <a:pt x="149002" y="169547"/>
                  </a:moveTo>
                  <a:cubicBezTo>
                    <a:pt x="149002" y="180806"/>
                    <a:pt x="139842" y="189965"/>
                    <a:pt x="128581" y="189965"/>
                  </a:cubicBezTo>
                  <a:cubicBezTo>
                    <a:pt x="117321" y="189965"/>
                    <a:pt x="108161" y="180806"/>
                    <a:pt x="108161" y="169547"/>
                  </a:cubicBezTo>
                  <a:cubicBezTo>
                    <a:pt x="108161" y="158287"/>
                    <a:pt x="117321" y="149128"/>
                    <a:pt x="128581" y="149128"/>
                  </a:cubicBezTo>
                  <a:cubicBezTo>
                    <a:pt x="139842" y="149119"/>
                    <a:pt x="149002" y="158287"/>
                    <a:pt x="149002" y="169547"/>
                  </a:cubicBezTo>
                  <a:close/>
                  <a:moveTo>
                    <a:pt x="101228" y="189613"/>
                  </a:moveTo>
                  <a:lnTo>
                    <a:pt x="50307" y="247577"/>
                  </a:lnTo>
                  <a:cubicBezTo>
                    <a:pt x="46142" y="245278"/>
                    <a:pt x="41454" y="243836"/>
                    <a:pt x="36459" y="243466"/>
                  </a:cubicBezTo>
                  <a:lnTo>
                    <a:pt x="95341" y="176452"/>
                  </a:lnTo>
                  <a:cubicBezTo>
                    <a:pt x="96350" y="181293"/>
                    <a:pt x="98397" y="185764"/>
                    <a:pt x="101228" y="189613"/>
                  </a:cubicBezTo>
                  <a:close/>
                  <a:moveTo>
                    <a:pt x="278692" y="256889"/>
                  </a:moveTo>
                  <a:cubicBezTo>
                    <a:pt x="287275" y="256853"/>
                    <a:pt x="295164" y="262532"/>
                    <a:pt x="297959" y="270546"/>
                  </a:cubicBezTo>
                  <a:lnTo>
                    <a:pt x="259426" y="270546"/>
                  </a:lnTo>
                  <a:cubicBezTo>
                    <a:pt x="262229" y="262604"/>
                    <a:pt x="269803" y="256889"/>
                    <a:pt x="278692" y="256889"/>
                  </a:cubicBezTo>
                  <a:lnTo>
                    <a:pt x="278692" y="256889"/>
                  </a:lnTo>
                  <a:close/>
                  <a:moveTo>
                    <a:pt x="216872" y="135598"/>
                  </a:moveTo>
                  <a:lnTo>
                    <a:pt x="193647" y="135598"/>
                  </a:lnTo>
                  <a:lnTo>
                    <a:pt x="175995" y="99152"/>
                  </a:lnTo>
                  <a:lnTo>
                    <a:pt x="175995" y="40818"/>
                  </a:lnTo>
                  <a:lnTo>
                    <a:pt x="216881" y="40818"/>
                  </a:lnTo>
                  <a:lnTo>
                    <a:pt x="216881" y="135598"/>
                  </a:lnTo>
                  <a:close/>
                  <a:moveTo>
                    <a:pt x="135289" y="40809"/>
                  </a:moveTo>
                  <a:lnTo>
                    <a:pt x="135289" y="81068"/>
                  </a:lnTo>
                  <a:lnTo>
                    <a:pt x="94619" y="81068"/>
                  </a:lnTo>
                  <a:lnTo>
                    <a:pt x="94619" y="40809"/>
                  </a:lnTo>
                  <a:lnTo>
                    <a:pt x="135289" y="40809"/>
                  </a:lnTo>
                  <a:close/>
                  <a:moveTo>
                    <a:pt x="67897" y="117118"/>
                  </a:moveTo>
                  <a:lnTo>
                    <a:pt x="90427" y="94590"/>
                  </a:lnTo>
                  <a:lnTo>
                    <a:pt x="148822" y="94590"/>
                  </a:lnTo>
                  <a:lnTo>
                    <a:pt x="148822" y="40800"/>
                  </a:lnTo>
                  <a:lnTo>
                    <a:pt x="162471" y="40800"/>
                  </a:lnTo>
                  <a:lnTo>
                    <a:pt x="162471" y="102244"/>
                  </a:lnTo>
                  <a:lnTo>
                    <a:pt x="185173" y="149119"/>
                  </a:lnTo>
                  <a:lnTo>
                    <a:pt x="230404" y="149119"/>
                  </a:lnTo>
                  <a:lnTo>
                    <a:pt x="230404" y="101838"/>
                  </a:lnTo>
                  <a:lnTo>
                    <a:pt x="299113" y="148615"/>
                  </a:lnTo>
                  <a:lnTo>
                    <a:pt x="299113" y="250209"/>
                  </a:lnTo>
                  <a:lnTo>
                    <a:pt x="150084" y="143224"/>
                  </a:lnTo>
                  <a:lnTo>
                    <a:pt x="150048" y="143269"/>
                  </a:lnTo>
                  <a:cubicBezTo>
                    <a:pt x="144196" y="138482"/>
                    <a:pt x="136713" y="135598"/>
                    <a:pt x="128581" y="135598"/>
                  </a:cubicBezTo>
                  <a:lnTo>
                    <a:pt x="67897" y="135598"/>
                  </a:lnTo>
                  <a:lnTo>
                    <a:pt x="67897" y="117118"/>
                  </a:lnTo>
                  <a:close/>
                  <a:moveTo>
                    <a:pt x="33953" y="297725"/>
                  </a:moveTo>
                  <a:cubicBezTo>
                    <a:pt x="22692" y="297725"/>
                    <a:pt x="13533" y="288566"/>
                    <a:pt x="13533" y="277307"/>
                  </a:cubicBezTo>
                  <a:cubicBezTo>
                    <a:pt x="13533" y="266048"/>
                    <a:pt x="22692" y="256889"/>
                    <a:pt x="33953" y="256889"/>
                  </a:cubicBezTo>
                  <a:cubicBezTo>
                    <a:pt x="42842" y="256889"/>
                    <a:pt x="50416" y="262604"/>
                    <a:pt x="53219" y="270546"/>
                  </a:cubicBezTo>
                  <a:lnTo>
                    <a:pt x="28093" y="270438"/>
                  </a:lnTo>
                  <a:lnTo>
                    <a:pt x="28093" y="284077"/>
                  </a:lnTo>
                  <a:lnTo>
                    <a:pt x="53219" y="284077"/>
                  </a:lnTo>
                  <a:cubicBezTo>
                    <a:pt x="50416" y="292019"/>
                    <a:pt x="42842" y="297725"/>
                    <a:pt x="33953" y="297725"/>
                  </a:cubicBezTo>
                  <a:lnTo>
                    <a:pt x="33953" y="297725"/>
                  </a:lnTo>
                  <a:close/>
                  <a:moveTo>
                    <a:pt x="278692" y="297725"/>
                  </a:moveTo>
                  <a:cubicBezTo>
                    <a:pt x="269803" y="297725"/>
                    <a:pt x="262229" y="292010"/>
                    <a:pt x="259426" y="284068"/>
                  </a:cubicBezTo>
                  <a:lnTo>
                    <a:pt x="297959" y="284068"/>
                  </a:lnTo>
                  <a:cubicBezTo>
                    <a:pt x="295155" y="292019"/>
                    <a:pt x="287582" y="297725"/>
                    <a:pt x="278692" y="297725"/>
                  </a:cubicBezTo>
                  <a:lnTo>
                    <a:pt x="278692" y="297725"/>
                  </a:lnTo>
                  <a:close/>
                  <a:moveTo>
                    <a:pt x="448078" y="297013"/>
                  </a:moveTo>
                  <a:cubicBezTo>
                    <a:pt x="397392" y="294372"/>
                    <a:pt x="356533" y="253977"/>
                    <a:pt x="353161" y="203487"/>
                  </a:cubicBezTo>
                  <a:lnTo>
                    <a:pt x="366721" y="203487"/>
                  </a:lnTo>
                  <a:cubicBezTo>
                    <a:pt x="370048" y="246513"/>
                    <a:pt x="404848" y="280850"/>
                    <a:pt x="448069" y="283464"/>
                  </a:cubicBezTo>
                  <a:lnTo>
                    <a:pt x="448069" y="2970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3" name="Google Shape;1213;p68"/>
            <p:cNvSpPr/>
            <p:nvPr/>
          </p:nvSpPr>
          <p:spPr>
            <a:xfrm>
              <a:off x="1395595" y="3511951"/>
              <a:ext cx="11900" cy="11906"/>
            </a:xfrm>
            <a:custGeom>
              <a:avLst/>
              <a:gdLst/>
              <a:ahLst/>
              <a:cxnLst/>
              <a:rect l="l" t="t" r="r" b="b"/>
              <a:pathLst>
                <a:path w="13523" h="13530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31"/>
                  </a:lnTo>
                  <a:lnTo>
                    <a:pt x="0" y="135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" name="Google Shape;1214;p68"/>
            <p:cNvSpPr/>
            <p:nvPr/>
          </p:nvSpPr>
          <p:spPr>
            <a:xfrm>
              <a:off x="1419493" y="3511951"/>
              <a:ext cx="11908" cy="11906"/>
            </a:xfrm>
            <a:custGeom>
              <a:avLst/>
              <a:gdLst/>
              <a:ahLst/>
              <a:cxnLst/>
              <a:rect l="l" t="t" r="r" b="b"/>
              <a:pathLst>
                <a:path w="13532" h="13530" extrusionOk="0">
                  <a:moveTo>
                    <a:pt x="0" y="0"/>
                  </a:moveTo>
                  <a:lnTo>
                    <a:pt x="13533" y="0"/>
                  </a:lnTo>
                  <a:lnTo>
                    <a:pt x="13533" y="13531"/>
                  </a:lnTo>
                  <a:lnTo>
                    <a:pt x="0" y="135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15" name="Google Shape;1215;p68"/>
          <p:cNvGrpSpPr/>
          <p:nvPr/>
        </p:nvGrpSpPr>
        <p:grpSpPr>
          <a:xfrm>
            <a:off x="2004667" y="3284610"/>
            <a:ext cx="406209" cy="406153"/>
            <a:chOff x="2004667" y="3284610"/>
            <a:chExt cx="406209" cy="406153"/>
          </a:xfrm>
        </p:grpSpPr>
        <p:sp>
          <p:nvSpPr>
            <p:cNvPr id="1216" name="Google Shape;1216;p68"/>
            <p:cNvSpPr/>
            <p:nvPr/>
          </p:nvSpPr>
          <p:spPr>
            <a:xfrm>
              <a:off x="2053702" y="3619266"/>
              <a:ext cx="225811" cy="47057"/>
            </a:xfrm>
            <a:custGeom>
              <a:avLst/>
              <a:gdLst/>
              <a:ahLst/>
              <a:cxnLst/>
              <a:rect l="l" t="t" r="r" b="b"/>
              <a:pathLst>
                <a:path w="256603" h="53474" extrusionOk="0">
                  <a:moveTo>
                    <a:pt x="256604" y="26737"/>
                  </a:moveTo>
                  <a:cubicBezTo>
                    <a:pt x="256604" y="11998"/>
                    <a:pt x="244631" y="0"/>
                    <a:pt x="229917" y="0"/>
                  </a:cubicBezTo>
                  <a:lnTo>
                    <a:pt x="26686" y="0"/>
                  </a:lnTo>
                  <a:cubicBezTo>
                    <a:pt x="11973" y="0"/>
                    <a:pt x="0" y="11989"/>
                    <a:pt x="0" y="26737"/>
                  </a:cubicBezTo>
                  <a:cubicBezTo>
                    <a:pt x="0" y="41485"/>
                    <a:pt x="11973" y="53474"/>
                    <a:pt x="26686" y="53474"/>
                  </a:cubicBezTo>
                  <a:lnTo>
                    <a:pt x="229917" y="53474"/>
                  </a:lnTo>
                  <a:cubicBezTo>
                    <a:pt x="244631" y="53465"/>
                    <a:pt x="256604" y="41476"/>
                    <a:pt x="256604" y="26737"/>
                  </a:cubicBezTo>
                  <a:close/>
                  <a:moveTo>
                    <a:pt x="243080" y="26737"/>
                  </a:moveTo>
                  <a:cubicBezTo>
                    <a:pt x="243080" y="34003"/>
                    <a:pt x="237175" y="39917"/>
                    <a:pt x="229917" y="39917"/>
                  </a:cubicBezTo>
                  <a:cubicBezTo>
                    <a:pt x="222660" y="39917"/>
                    <a:pt x="216755" y="34003"/>
                    <a:pt x="216755" y="26737"/>
                  </a:cubicBezTo>
                  <a:cubicBezTo>
                    <a:pt x="216755" y="19471"/>
                    <a:pt x="222660" y="13558"/>
                    <a:pt x="229917" y="13558"/>
                  </a:cubicBezTo>
                  <a:cubicBezTo>
                    <a:pt x="237175" y="13558"/>
                    <a:pt x="243080" y="19462"/>
                    <a:pt x="243080" y="26737"/>
                  </a:cubicBezTo>
                  <a:close/>
                  <a:moveTo>
                    <a:pt x="80988" y="26737"/>
                  </a:moveTo>
                  <a:cubicBezTo>
                    <a:pt x="80988" y="19471"/>
                    <a:pt x="86893" y="13558"/>
                    <a:pt x="94151" y="13558"/>
                  </a:cubicBezTo>
                  <a:cubicBezTo>
                    <a:pt x="101408" y="13558"/>
                    <a:pt x="107313" y="19471"/>
                    <a:pt x="107313" y="26737"/>
                  </a:cubicBezTo>
                  <a:cubicBezTo>
                    <a:pt x="107313" y="34003"/>
                    <a:pt x="101408" y="39917"/>
                    <a:pt x="94151" y="39917"/>
                  </a:cubicBezTo>
                  <a:cubicBezTo>
                    <a:pt x="86893" y="39917"/>
                    <a:pt x="80988" y="34003"/>
                    <a:pt x="80988" y="26737"/>
                  </a:cubicBezTo>
                  <a:close/>
                  <a:moveTo>
                    <a:pt x="70944" y="39917"/>
                  </a:moveTo>
                  <a:lnTo>
                    <a:pt x="49893" y="39917"/>
                  </a:lnTo>
                  <a:cubicBezTo>
                    <a:pt x="52111" y="36022"/>
                    <a:pt x="53373" y="31524"/>
                    <a:pt x="53373" y="26737"/>
                  </a:cubicBezTo>
                  <a:cubicBezTo>
                    <a:pt x="53373" y="21950"/>
                    <a:pt x="52102" y="17452"/>
                    <a:pt x="49893" y="13558"/>
                  </a:cubicBezTo>
                  <a:lnTo>
                    <a:pt x="70944" y="13558"/>
                  </a:lnTo>
                  <a:cubicBezTo>
                    <a:pt x="68735" y="17452"/>
                    <a:pt x="67464" y="21950"/>
                    <a:pt x="67464" y="26737"/>
                  </a:cubicBezTo>
                  <a:cubicBezTo>
                    <a:pt x="67455" y="31524"/>
                    <a:pt x="68726" y="36022"/>
                    <a:pt x="70944" y="39917"/>
                  </a:cubicBezTo>
                  <a:close/>
                  <a:moveTo>
                    <a:pt x="117357" y="13549"/>
                  </a:moveTo>
                  <a:lnTo>
                    <a:pt x="138598" y="13549"/>
                  </a:lnTo>
                  <a:cubicBezTo>
                    <a:pt x="136389" y="17443"/>
                    <a:pt x="135118" y="21941"/>
                    <a:pt x="135118" y="26728"/>
                  </a:cubicBezTo>
                  <a:cubicBezTo>
                    <a:pt x="135118" y="31515"/>
                    <a:pt x="136389" y="36013"/>
                    <a:pt x="138598" y="39908"/>
                  </a:cubicBezTo>
                  <a:lnTo>
                    <a:pt x="117357" y="39908"/>
                  </a:lnTo>
                  <a:cubicBezTo>
                    <a:pt x="119566" y="36013"/>
                    <a:pt x="120837" y="31515"/>
                    <a:pt x="120837" y="26728"/>
                  </a:cubicBezTo>
                  <a:cubicBezTo>
                    <a:pt x="120837" y="21941"/>
                    <a:pt x="119566" y="17443"/>
                    <a:pt x="117357" y="13549"/>
                  </a:cubicBezTo>
                  <a:close/>
                  <a:moveTo>
                    <a:pt x="148641" y="26737"/>
                  </a:moveTo>
                  <a:cubicBezTo>
                    <a:pt x="148641" y="19471"/>
                    <a:pt x="154546" y="13558"/>
                    <a:pt x="161804" y="13558"/>
                  </a:cubicBezTo>
                  <a:cubicBezTo>
                    <a:pt x="169062" y="13558"/>
                    <a:pt x="174967" y="19471"/>
                    <a:pt x="174967" y="26737"/>
                  </a:cubicBezTo>
                  <a:cubicBezTo>
                    <a:pt x="174967" y="34003"/>
                    <a:pt x="169062" y="39917"/>
                    <a:pt x="161804" y="39917"/>
                  </a:cubicBezTo>
                  <a:cubicBezTo>
                    <a:pt x="154546" y="39917"/>
                    <a:pt x="148641" y="34003"/>
                    <a:pt x="148641" y="26737"/>
                  </a:cubicBezTo>
                  <a:close/>
                  <a:moveTo>
                    <a:pt x="185001" y="13549"/>
                  </a:moveTo>
                  <a:lnTo>
                    <a:pt x="206711" y="13549"/>
                  </a:lnTo>
                  <a:cubicBezTo>
                    <a:pt x="204493" y="17443"/>
                    <a:pt x="203231" y="21941"/>
                    <a:pt x="203231" y="26728"/>
                  </a:cubicBezTo>
                  <a:cubicBezTo>
                    <a:pt x="203231" y="31515"/>
                    <a:pt x="204502" y="36013"/>
                    <a:pt x="206711" y="39908"/>
                  </a:cubicBezTo>
                  <a:lnTo>
                    <a:pt x="185001" y="39908"/>
                  </a:lnTo>
                  <a:cubicBezTo>
                    <a:pt x="187210" y="36013"/>
                    <a:pt x="188481" y="31515"/>
                    <a:pt x="188481" y="26728"/>
                  </a:cubicBezTo>
                  <a:cubicBezTo>
                    <a:pt x="188490" y="21941"/>
                    <a:pt x="187219" y="17443"/>
                    <a:pt x="185001" y="13549"/>
                  </a:cubicBezTo>
                  <a:close/>
                  <a:moveTo>
                    <a:pt x="13523" y="26737"/>
                  </a:moveTo>
                  <a:cubicBezTo>
                    <a:pt x="13523" y="19471"/>
                    <a:pt x="19429" y="13558"/>
                    <a:pt x="26686" y="13558"/>
                  </a:cubicBezTo>
                  <a:cubicBezTo>
                    <a:pt x="33944" y="13558"/>
                    <a:pt x="39849" y="19471"/>
                    <a:pt x="39849" y="26737"/>
                  </a:cubicBezTo>
                  <a:cubicBezTo>
                    <a:pt x="39849" y="34003"/>
                    <a:pt x="33944" y="39917"/>
                    <a:pt x="26686" y="39917"/>
                  </a:cubicBezTo>
                  <a:cubicBezTo>
                    <a:pt x="19429" y="39917"/>
                    <a:pt x="13523" y="34003"/>
                    <a:pt x="13523" y="267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7" name="Google Shape;1217;p68"/>
            <p:cNvSpPr/>
            <p:nvPr/>
          </p:nvSpPr>
          <p:spPr>
            <a:xfrm>
              <a:off x="2374638" y="3308339"/>
              <a:ext cx="11908" cy="11922"/>
            </a:xfrm>
            <a:custGeom>
              <a:avLst/>
              <a:gdLst/>
              <a:ahLst/>
              <a:cxnLst/>
              <a:rect l="l" t="t" r="r" b="b"/>
              <a:pathLst>
                <a:path w="13532" h="13548" extrusionOk="0">
                  <a:moveTo>
                    <a:pt x="0" y="0"/>
                  </a:moveTo>
                  <a:lnTo>
                    <a:pt x="13533" y="0"/>
                  </a:lnTo>
                  <a:lnTo>
                    <a:pt x="13533" y="13549"/>
                  </a:lnTo>
                  <a:lnTo>
                    <a:pt x="0" y="135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8" name="Google Shape;1218;p68"/>
            <p:cNvSpPr/>
            <p:nvPr/>
          </p:nvSpPr>
          <p:spPr>
            <a:xfrm>
              <a:off x="2004667" y="3284610"/>
              <a:ext cx="406209" cy="406153"/>
            </a:xfrm>
            <a:custGeom>
              <a:avLst/>
              <a:gdLst/>
              <a:ahLst/>
              <a:cxnLst/>
              <a:rect l="l" t="t" r="r" b="b"/>
              <a:pathLst>
                <a:path w="461601" h="461538" extrusionOk="0">
                  <a:moveTo>
                    <a:pt x="454164" y="55341"/>
                  </a:moveTo>
                  <a:cubicBezTo>
                    <a:pt x="458816" y="49508"/>
                    <a:pt x="461602" y="42125"/>
                    <a:pt x="461602" y="34102"/>
                  </a:cubicBezTo>
                  <a:cubicBezTo>
                    <a:pt x="461602" y="15298"/>
                    <a:pt x="446329" y="0"/>
                    <a:pt x="427559" y="0"/>
                  </a:cubicBezTo>
                  <a:cubicBezTo>
                    <a:pt x="420004" y="0"/>
                    <a:pt x="413016" y="2479"/>
                    <a:pt x="407364" y="6671"/>
                  </a:cubicBezTo>
                  <a:lnTo>
                    <a:pt x="373014" y="6671"/>
                  </a:lnTo>
                  <a:cubicBezTo>
                    <a:pt x="366126" y="6671"/>
                    <a:pt x="359842" y="9258"/>
                    <a:pt x="355055" y="13513"/>
                  </a:cubicBezTo>
                  <a:lnTo>
                    <a:pt x="34422" y="127439"/>
                  </a:lnTo>
                  <a:cubicBezTo>
                    <a:pt x="22169" y="115206"/>
                    <a:pt x="-198" y="124663"/>
                    <a:pt x="189" y="142196"/>
                  </a:cubicBezTo>
                  <a:cubicBezTo>
                    <a:pt x="27" y="155042"/>
                    <a:pt x="12541" y="165012"/>
                    <a:pt x="24982" y="162010"/>
                  </a:cubicBezTo>
                  <a:lnTo>
                    <a:pt x="42572" y="189892"/>
                  </a:lnTo>
                  <a:lnTo>
                    <a:pt x="0" y="189892"/>
                  </a:lnTo>
                  <a:lnTo>
                    <a:pt x="0" y="261000"/>
                  </a:lnTo>
                  <a:lnTo>
                    <a:pt x="51074" y="311968"/>
                  </a:lnTo>
                  <a:lnTo>
                    <a:pt x="68645" y="311968"/>
                  </a:lnTo>
                  <a:lnTo>
                    <a:pt x="68645" y="339129"/>
                  </a:lnTo>
                  <a:lnTo>
                    <a:pt x="95620" y="339129"/>
                  </a:lnTo>
                  <a:lnTo>
                    <a:pt x="95620" y="353183"/>
                  </a:lnTo>
                  <a:lnTo>
                    <a:pt x="82421" y="353183"/>
                  </a:lnTo>
                  <a:cubicBezTo>
                    <a:pt x="52597" y="353183"/>
                    <a:pt x="28336" y="377486"/>
                    <a:pt x="28336" y="407361"/>
                  </a:cubicBezTo>
                  <a:cubicBezTo>
                    <a:pt x="28336" y="437235"/>
                    <a:pt x="52597" y="461539"/>
                    <a:pt x="82421" y="461539"/>
                  </a:cubicBezTo>
                  <a:lnTo>
                    <a:pt x="244820" y="461539"/>
                  </a:lnTo>
                  <a:lnTo>
                    <a:pt x="244820" y="447990"/>
                  </a:lnTo>
                  <a:lnTo>
                    <a:pt x="82421" y="447990"/>
                  </a:lnTo>
                  <a:cubicBezTo>
                    <a:pt x="60053" y="447990"/>
                    <a:pt x="41869" y="429771"/>
                    <a:pt x="41869" y="407370"/>
                  </a:cubicBezTo>
                  <a:cubicBezTo>
                    <a:pt x="41869" y="384968"/>
                    <a:pt x="60062" y="366750"/>
                    <a:pt x="82421" y="366750"/>
                  </a:cubicBezTo>
                  <a:lnTo>
                    <a:pt x="285688" y="366750"/>
                  </a:lnTo>
                  <a:cubicBezTo>
                    <a:pt x="308047" y="366750"/>
                    <a:pt x="326241" y="384977"/>
                    <a:pt x="326241" y="407370"/>
                  </a:cubicBezTo>
                  <a:cubicBezTo>
                    <a:pt x="326241" y="429771"/>
                    <a:pt x="308047" y="447990"/>
                    <a:pt x="285688" y="447990"/>
                  </a:cubicBezTo>
                  <a:lnTo>
                    <a:pt x="257974" y="447990"/>
                  </a:lnTo>
                  <a:lnTo>
                    <a:pt x="257974" y="461539"/>
                  </a:lnTo>
                  <a:lnTo>
                    <a:pt x="285688" y="461539"/>
                  </a:lnTo>
                  <a:cubicBezTo>
                    <a:pt x="315512" y="461539"/>
                    <a:pt x="339773" y="437235"/>
                    <a:pt x="339773" y="407361"/>
                  </a:cubicBezTo>
                  <a:cubicBezTo>
                    <a:pt x="339773" y="377486"/>
                    <a:pt x="315512" y="353183"/>
                    <a:pt x="285688" y="353183"/>
                  </a:cubicBezTo>
                  <a:lnTo>
                    <a:pt x="244261" y="353183"/>
                  </a:lnTo>
                  <a:lnTo>
                    <a:pt x="244261" y="339129"/>
                  </a:lnTo>
                  <a:lnTo>
                    <a:pt x="260435" y="339129"/>
                  </a:lnTo>
                  <a:lnTo>
                    <a:pt x="298653" y="300853"/>
                  </a:lnTo>
                  <a:lnTo>
                    <a:pt x="298653" y="254870"/>
                  </a:lnTo>
                  <a:lnTo>
                    <a:pt x="260435" y="216594"/>
                  </a:lnTo>
                  <a:lnTo>
                    <a:pt x="192728" y="216594"/>
                  </a:lnTo>
                  <a:lnTo>
                    <a:pt x="173831" y="197672"/>
                  </a:lnTo>
                  <a:lnTo>
                    <a:pt x="375088" y="60930"/>
                  </a:lnTo>
                  <a:lnTo>
                    <a:pt x="400043" y="60930"/>
                  </a:lnTo>
                  <a:lnTo>
                    <a:pt x="400043" y="257754"/>
                  </a:lnTo>
                  <a:lnTo>
                    <a:pt x="393516" y="257754"/>
                  </a:lnTo>
                  <a:lnTo>
                    <a:pt x="393516" y="298266"/>
                  </a:lnTo>
                  <a:lnTo>
                    <a:pt x="420355" y="298266"/>
                  </a:lnTo>
                  <a:lnTo>
                    <a:pt x="420355" y="311986"/>
                  </a:lnTo>
                  <a:cubicBezTo>
                    <a:pt x="409464" y="312338"/>
                    <a:pt x="400710" y="321316"/>
                    <a:pt x="400710" y="332305"/>
                  </a:cubicBezTo>
                  <a:cubicBezTo>
                    <a:pt x="400710" y="343510"/>
                    <a:pt x="409816" y="352633"/>
                    <a:pt x="421004" y="352633"/>
                  </a:cubicBezTo>
                  <a:lnTo>
                    <a:pt x="434104" y="352633"/>
                  </a:lnTo>
                  <a:lnTo>
                    <a:pt x="434104" y="339084"/>
                  </a:lnTo>
                  <a:lnTo>
                    <a:pt x="421004" y="339084"/>
                  </a:lnTo>
                  <a:cubicBezTo>
                    <a:pt x="417272" y="339084"/>
                    <a:pt x="414242" y="336046"/>
                    <a:pt x="414242" y="332305"/>
                  </a:cubicBezTo>
                  <a:cubicBezTo>
                    <a:pt x="414242" y="328564"/>
                    <a:pt x="417281" y="325526"/>
                    <a:pt x="421004" y="325526"/>
                  </a:cubicBezTo>
                  <a:lnTo>
                    <a:pt x="433879" y="325526"/>
                  </a:lnTo>
                  <a:lnTo>
                    <a:pt x="433879" y="298266"/>
                  </a:lnTo>
                  <a:lnTo>
                    <a:pt x="461593" y="298266"/>
                  </a:lnTo>
                  <a:lnTo>
                    <a:pt x="461593" y="257754"/>
                  </a:lnTo>
                  <a:lnTo>
                    <a:pt x="454155" y="257754"/>
                  </a:lnTo>
                  <a:lnTo>
                    <a:pt x="454155" y="55341"/>
                  </a:lnTo>
                  <a:close/>
                  <a:moveTo>
                    <a:pt x="427559" y="13549"/>
                  </a:moveTo>
                  <a:cubicBezTo>
                    <a:pt x="438873" y="13549"/>
                    <a:pt x="448069" y="22762"/>
                    <a:pt x="448069" y="34093"/>
                  </a:cubicBezTo>
                  <a:cubicBezTo>
                    <a:pt x="448069" y="45424"/>
                    <a:pt x="438864" y="54637"/>
                    <a:pt x="427559" y="54637"/>
                  </a:cubicBezTo>
                  <a:cubicBezTo>
                    <a:pt x="416253" y="54637"/>
                    <a:pt x="407048" y="45424"/>
                    <a:pt x="407048" y="34093"/>
                  </a:cubicBezTo>
                  <a:cubicBezTo>
                    <a:pt x="407048" y="22762"/>
                    <a:pt x="416253" y="13549"/>
                    <a:pt x="427559" y="13549"/>
                  </a:cubicBezTo>
                  <a:close/>
                  <a:moveTo>
                    <a:pt x="373014" y="20220"/>
                  </a:moveTo>
                  <a:lnTo>
                    <a:pt x="396482" y="20220"/>
                  </a:lnTo>
                  <a:cubicBezTo>
                    <a:pt x="394588" y="24466"/>
                    <a:pt x="393525" y="29153"/>
                    <a:pt x="393525" y="34093"/>
                  </a:cubicBezTo>
                  <a:cubicBezTo>
                    <a:pt x="393525" y="38808"/>
                    <a:pt x="394480" y="43297"/>
                    <a:pt x="396211" y="47381"/>
                  </a:cubicBezTo>
                  <a:lnTo>
                    <a:pt x="373014" y="47381"/>
                  </a:lnTo>
                  <a:cubicBezTo>
                    <a:pt x="365540" y="47381"/>
                    <a:pt x="359454" y="41287"/>
                    <a:pt x="359454" y="33805"/>
                  </a:cubicBezTo>
                  <a:cubicBezTo>
                    <a:pt x="359454" y="26314"/>
                    <a:pt x="365531" y="20220"/>
                    <a:pt x="373014" y="20220"/>
                  </a:cubicBezTo>
                  <a:close/>
                  <a:moveTo>
                    <a:pt x="13713" y="142187"/>
                  </a:moveTo>
                  <a:cubicBezTo>
                    <a:pt x="13875" y="133281"/>
                    <a:pt x="27083" y="133281"/>
                    <a:pt x="27245" y="142187"/>
                  </a:cubicBezTo>
                  <a:cubicBezTo>
                    <a:pt x="27083" y="151094"/>
                    <a:pt x="13875" y="151094"/>
                    <a:pt x="13713" y="142187"/>
                  </a:cubicBezTo>
                  <a:close/>
                  <a:moveTo>
                    <a:pt x="36414" y="154763"/>
                  </a:moveTo>
                  <a:cubicBezTo>
                    <a:pt x="39660" y="150724"/>
                    <a:pt x="41355" y="145036"/>
                    <a:pt x="40607" y="139618"/>
                  </a:cubicBezTo>
                  <a:lnTo>
                    <a:pt x="308922" y="44280"/>
                  </a:lnTo>
                  <a:lnTo>
                    <a:pt x="227177" y="98520"/>
                  </a:lnTo>
                  <a:lnTo>
                    <a:pt x="234651" y="109816"/>
                  </a:lnTo>
                  <a:lnTo>
                    <a:pt x="346012" y="35923"/>
                  </a:lnTo>
                  <a:cubicBezTo>
                    <a:pt x="346670" y="44379"/>
                    <a:pt x="351205" y="51762"/>
                    <a:pt x="357841" y="56269"/>
                  </a:cubicBezTo>
                  <a:lnTo>
                    <a:pt x="161182" y="189892"/>
                  </a:lnTo>
                  <a:lnTo>
                    <a:pt x="113985" y="189892"/>
                  </a:lnTo>
                  <a:lnTo>
                    <a:pt x="221677" y="118425"/>
                  </a:lnTo>
                  <a:lnTo>
                    <a:pt x="214203" y="107129"/>
                  </a:lnTo>
                  <a:lnTo>
                    <a:pt x="89489" y="189892"/>
                  </a:lnTo>
                  <a:lnTo>
                    <a:pt x="58584" y="189892"/>
                  </a:lnTo>
                  <a:lnTo>
                    <a:pt x="36414" y="154763"/>
                  </a:lnTo>
                  <a:close/>
                  <a:moveTo>
                    <a:pt x="217413" y="284978"/>
                  </a:moveTo>
                  <a:lnTo>
                    <a:pt x="122685" y="284978"/>
                  </a:lnTo>
                  <a:lnTo>
                    <a:pt x="122685" y="257700"/>
                  </a:lnTo>
                  <a:lnTo>
                    <a:pt x="217413" y="257700"/>
                  </a:lnTo>
                  <a:lnTo>
                    <a:pt x="217413" y="284978"/>
                  </a:lnTo>
                  <a:lnTo>
                    <a:pt x="217413" y="284978"/>
                  </a:lnTo>
                  <a:close/>
                  <a:moveTo>
                    <a:pt x="217413" y="244160"/>
                  </a:moveTo>
                  <a:lnTo>
                    <a:pt x="122685" y="244160"/>
                  </a:lnTo>
                  <a:lnTo>
                    <a:pt x="122685" y="230161"/>
                  </a:lnTo>
                  <a:lnTo>
                    <a:pt x="217413" y="230161"/>
                  </a:lnTo>
                  <a:lnTo>
                    <a:pt x="217413" y="244160"/>
                  </a:lnTo>
                  <a:lnTo>
                    <a:pt x="217413" y="244160"/>
                  </a:lnTo>
                  <a:close/>
                  <a:moveTo>
                    <a:pt x="13713" y="255383"/>
                  </a:moveTo>
                  <a:lnTo>
                    <a:pt x="13713" y="203441"/>
                  </a:lnTo>
                  <a:lnTo>
                    <a:pt x="109162" y="203441"/>
                  </a:lnTo>
                  <a:lnTo>
                    <a:pt x="109162" y="298410"/>
                  </a:lnTo>
                  <a:lnTo>
                    <a:pt x="56672" y="298410"/>
                  </a:lnTo>
                  <a:lnTo>
                    <a:pt x="13713" y="255383"/>
                  </a:lnTo>
                  <a:close/>
                  <a:moveTo>
                    <a:pt x="230729" y="353192"/>
                  </a:moveTo>
                  <a:lnTo>
                    <a:pt x="109144" y="353192"/>
                  </a:lnTo>
                  <a:lnTo>
                    <a:pt x="109144" y="339138"/>
                  </a:lnTo>
                  <a:lnTo>
                    <a:pt x="230729" y="339138"/>
                  </a:lnTo>
                  <a:lnTo>
                    <a:pt x="230729" y="353192"/>
                  </a:lnTo>
                  <a:close/>
                  <a:moveTo>
                    <a:pt x="254837" y="325580"/>
                  </a:moveTo>
                  <a:lnTo>
                    <a:pt x="82169" y="325580"/>
                  </a:lnTo>
                  <a:lnTo>
                    <a:pt x="82169" y="311968"/>
                  </a:lnTo>
                  <a:lnTo>
                    <a:pt x="122685" y="311968"/>
                  </a:lnTo>
                  <a:lnTo>
                    <a:pt x="122685" y="298527"/>
                  </a:lnTo>
                  <a:lnTo>
                    <a:pt x="281830" y="298527"/>
                  </a:lnTo>
                  <a:lnTo>
                    <a:pt x="254837" y="325580"/>
                  </a:lnTo>
                  <a:close/>
                  <a:moveTo>
                    <a:pt x="285120" y="260486"/>
                  </a:moveTo>
                  <a:lnTo>
                    <a:pt x="285120" y="284978"/>
                  </a:lnTo>
                  <a:lnTo>
                    <a:pt x="230945" y="284978"/>
                  </a:lnTo>
                  <a:lnTo>
                    <a:pt x="230945" y="230152"/>
                  </a:lnTo>
                  <a:lnTo>
                    <a:pt x="254837" y="230152"/>
                  </a:lnTo>
                  <a:lnTo>
                    <a:pt x="285120" y="260486"/>
                  </a:lnTo>
                  <a:close/>
                  <a:moveTo>
                    <a:pt x="122685" y="216603"/>
                  </a:moveTo>
                  <a:lnTo>
                    <a:pt x="122685" y="203450"/>
                  </a:lnTo>
                  <a:lnTo>
                    <a:pt x="160461" y="203450"/>
                  </a:lnTo>
                  <a:lnTo>
                    <a:pt x="173597" y="216603"/>
                  </a:lnTo>
                  <a:lnTo>
                    <a:pt x="122685" y="216603"/>
                  </a:lnTo>
                  <a:close/>
                  <a:moveTo>
                    <a:pt x="413575" y="65166"/>
                  </a:moveTo>
                  <a:cubicBezTo>
                    <a:pt x="417849" y="67105"/>
                    <a:pt x="422582" y="68186"/>
                    <a:pt x="427568" y="68186"/>
                  </a:cubicBezTo>
                  <a:cubicBezTo>
                    <a:pt x="432202" y="68186"/>
                    <a:pt x="436610" y="67249"/>
                    <a:pt x="440640" y="65572"/>
                  </a:cubicBezTo>
                  <a:lnTo>
                    <a:pt x="440640" y="257754"/>
                  </a:lnTo>
                  <a:lnTo>
                    <a:pt x="413584" y="257754"/>
                  </a:lnTo>
                  <a:lnTo>
                    <a:pt x="413584" y="65166"/>
                  </a:lnTo>
                  <a:close/>
                  <a:moveTo>
                    <a:pt x="448069" y="284717"/>
                  </a:moveTo>
                  <a:lnTo>
                    <a:pt x="407039" y="284717"/>
                  </a:lnTo>
                  <a:lnTo>
                    <a:pt x="407039" y="271312"/>
                  </a:lnTo>
                  <a:lnTo>
                    <a:pt x="448069" y="271312"/>
                  </a:lnTo>
                  <a:lnTo>
                    <a:pt x="448069" y="28471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9" name="Google Shape;1219;p68"/>
            <p:cNvSpPr/>
            <p:nvPr/>
          </p:nvSpPr>
          <p:spPr>
            <a:xfrm>
              <a:off x="2029351" y="3475160"/>
              <a:ext cx="11908" cy="11922"/>
            </a:xfrm>
            <a:custGeom>
              <a:avLst/>
              <a:gdLst/>
              <a:ahLst/>
              <a:cxnLst/>
              <a:rect l="l" t="t" r="r" b="b"/>
              <a:pathLst>
                <a:path w="13532" h="13548" extrusionOk="0">
                  <a:moveTo>
                    <a:pt x="0" y="0"/>
                  </a:moveTo>
                  <a:lnTo>
                    <a:pt x="13533" y="0"/>
                  </a:lnTo>
                  <a:lnTo>
                    <a:pt x="13533" y="13549"/>
                  </a:lnTo>
                  <a:lnTo>
                    <a:pt x="0" y="135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0" name="Google Shape;1220;p68"/>
            <p:cNvSpPr/>
            <p:nvPr/>
          </p:nvSpPr>
          <p:spPr>
            <a:xfrm>
              <a:off x="2053163" y="3475160"/>
              <a:ext cx="11908" cy="11922"/>
            </a:xfrm>
            <a:custGeom>
              <a:avLst/>
              <a:gdLst/>
              <a:ahLst/>
              <a:cxnLst/>
              <a:rect l="l" t="t" r="r" b="b"/>
              <a:pathLst>
                <a:path w="13532" h="13548" extrusionOk="0">
                  <a:moveTo>
                    <a:pt x="0" y="0"/>
                  </a:moveTo>
                  <a:lnTo>
                    <a:pt x="13533" y="0"/>
                  </a:lnTo>
                  <a:lnTo>
                    <a:pt x="13533" y="13549"/>
                  </a:lnTo>
                  <a:lnTo>
                    <a:pt x="0" y="135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21" name="Google Shape;1221;p68"/>
          <p:cNvGrpSpPr/>
          <p:nvPr/>
        </p:nvGrpSpPr>
        <p:grpSpPr>
          <a:xfrm>
            <a:off x="2622562" y="3453000"/>
            <a:ext cx="406233" cy="237589"/>
            <a:chOff x="2622562" y="3453000"/>
            <a:chExt cx="406233" cy="237589"/>
          </a:xfrm>
        </p:grpSpPr>
        <p:sp>
          <p:nvSpPr>
            <p:cNvPr id="1222" name="Google Shape;1222;p68"/>
            <p:cNvSpPr/>
            <p:nvPr/>
          </p:nvSpPr>
          <p:spPr>
            <a:xfrm>
              <a:off x="2622562" y="3453000"/>
              <a:ext cx="406233" cy="237589"/>
            </a:xfrm>
            <a:custGeom>
              <a:avLst/>
              <a:gdLst/>
              <a:ahLst/>
              <a:cxnLst/>
              <a:rect l="l" t="t" r="r" b="b"/>
              <a:pathLst>
                <a:path w="461628" h="269987" extrusionOk="0">
                  <a:moveTo>
                    <a:pt x="461611" y="120020"/>
                  </a:moveTo>
                  <a:lnTo>
                    <a:pt x="410645" y="26719"/>
                  </a:lnTo>
                  <a:lnTo>
                    <a:pt x="312113" y="26719"/>
                  </a:lnTo>
                  <a:lnTo>
                    <a:pt x="312113" y="53763"/>
                  </a:lnTo>
                  <a:lnTo>
                    <a:pt x="135983" y="53763"/>
                  </a:lnTo>
                  <a:lnTo>
                    <a:pt x="135983" y="0"/>
                  </a:lnTo>
                  <a:lnTo>
                    <a:pt x="14732" y="0"/>
                  </a:lnTo>
                  <a:lnTo>
                    <a:pt x="14732" y="67177"/>
                  </a:lnTo>
                  <a:lnTo>
                    <a:pt x="28255" y="67177"/>
                  </a:lnTo>
                  <a:lnTo>
                    <a:pt x="28255" y="40241"/>
                  </a:lnTo>
                  <a:lnTo>
                    <a:pt x="122460" y="40241"/>
                  </a:lnTo>
                  <a:lnTo>
                    <a:pt x="122415" y="107715"/>
                  </a:lnTo>
                  <a:lnTo>
                    <a:pt x="28255" y="107715"/>
                  </a:lnTo>
                  <a:lnTo>
                    <a:pt x="28255" y="80699"/>
                  </a:lnTo>
                  <a:lnTo>
                    <a:pt x="14732" y="80699"/>
                  </a:lnTo>
                  <a:lnTo>
                    <a:pt x="14732" y="107715"/>
                  </a:lnTo>
                  <a:lnTo>
                    <a:pt x="0" y="107715"/>
                  </a:lnTo>
                  <a:lnTo>
                    <a:pt x="0" y="136544"/>
                  </a:lnTo>
                  <a:lnTo>
                    <a:pt x="29896" y="188811"/>
                  </a:lnTo>
                  <a:lnTo>
                    <a:pt x="0" y="188811"/>
                  </a:lnTo>
                  <a:lnTo>
                    <a:pt x="0" y="229376"/>
                  </a:lnTo>
                  <a:lnTo>
                    <a:pt x="56023" y="229376"/>
                  </a:lnTo>
                  <a:cubicBezTo>
                    <a:pt x="59269" y="252291"/>
                    <a:pt x="79004" y="269987"/>
                    <a:pt x="102815" y="269987"/>
                  </a:cubicBezTo>
                  <a:cubicBezTo>
                    <a:pt x="126616" y="269987"/>
                    <a:pt x="146360" y="252301"/>
                    <a:pt x="149606" y="229376"/>
                  </a:cubicBezTo>
                  <a:lnTo>
                    <a:pt x="312348" y="229376"/>
                  </a:lnTo>
                  <a:cubicBezTo>
                    <a:pt x="315593" y="252291"/>
                    <a:pt x="335329" y="269987"/>
                    <a:pt x="359139" y="269987"/>
                  </a:cubicBezTo>
                  <a:cubicBezTo>
                    <a:pt x="383021" y="269987"/>
                    <a:pt x="402811" y="252174"/>
                    <a:pt x="405957" y="229142"/>
                  </a:cubicBezTo>
                  <a:lnTo>
                    <a:pt x="461629" y="229413"/>
                  </a:lnTo>
                  <a:lnTo>
                    <a:pt x="461629" y="120020"/>
                  </a:lnTo>
                  <a:close/>
                  <a:moveTo>
                    <a:pt x="28255" y="26728"/>
                  </a:moveTo>
                  <a:lnTo>
                    <a:pt x="28255" y="13531"/>
                  </a:lnTo>
                  <a:lnTo>
                    <a:pt x="122460" y="13531"/>
                  </a:lnTo>
                  <a:lnTo>
                    <a:pt x="122460" y="26728"/>
                  </a:lnTo>
                  <a:lnTo>
                    <a:pt x="28255" y="26728"/>
                  </a:lnTo>
                  <a:close/>
                  <a:moveTo>
                    <a:pt x="145441" y="202333"/>
                  </a:moveTo>
                  <a:lnTo>
                    <a:pt x="312113" y="202333"/>
                  </a:lnTo>
                  <a:lnTo>
                    <a:pt x="312113" y="215855"/>
                  </a:lnTo>
                  <a:lnTo>
                    <a:pt x="149570" y="215855"/>
                  </a:lnTo>
                  <a:cubicBezTo>
                    <a:pt x="148867" y="211086"/>
                    <a:pt x="147460" y="206533"/>
                    <a:pt x="145441" y="202333"/>
                  </a:cubicBezTo>
                  <a:lnTo>
                    <a:pt x="145441" y="202333"/>
                  </a:lnTo>
                  <a:close/>
                  <a:moveTo>
                    <a:pt x="311861" y="67294"/>
                  </a:moveTo>
                  <a:lnTo>
                    <a:pt x="311861" y="107724"/>
                  </a:lnTo>
                  <a:lnTo>
                    <a:pt x="244640" y="107724"/>
                  </a:lnTo>
                  <a:lnTo>
                    <a:pt x="244640" y="67294"/>
                  </a:lnTo>
                  <a:lnTo>
                    <a:pt x="311861" y="67294"/>
                  </a:lnTo>
                  <a:close/>
                  <a:moveTo>
                    <a:pt x="231107" y="67294"/>
                  </a:moveTo>
                  <a:lnTo>
                    <a:pt x="231107" y="107724"/>
                  </a:lnTo>
                  <a:lnTo>
                    <a:pt x="135983" y="107724"/>
                  </a:lnTo>
                  <a:lnTo>
                    <a:pt x="135983" y="67294"/>
                  </a:lnTo>
                  <a:lnTo>
                    <a:pt x="231107" y="67294"/>
                  </a:lnTo>
                  <a:close/>
                  <a:moveTo>
                    <a:pt x="14236" y="133028"/>
                  </a:moveTo>
                  <a:lnTo>
                    <a:pt x="14236" y="121237"/>
                  </a:lnTo>
                  <a:lnTo>
                    <a:pt x="312113" y="121237"/>
                  </a:lnTo>
                  <a:lnTo>
                    <a:pt x="312113" y="188811"/>
                  </a:lnTo>
                  <a:lnTo>
                    <a:pt x="135677" y="188811"/>
                  </a:lnTo>
                  <a:cubicBezTo>
                    <a:pt x="127166" y="180562"/>
                    <a:pt x="115572" y="175460"/>
                    <a:pt x="102806" y="175460"/>
                  </a:cubicBezTo>
                  <a:cubicBezTo>
                    <a:pt x="90039" y="175460"/>
                    <a:pt x="78445" y="180553"/>
                    <a:pt x="69935" y="188811"/>
                  </a:cubicBezTo>
                  <a:lnTo>
                    <a:pt x="45394" y="188811"/>
                  </a:lnTo>
                  <a:lnTo>
                    <a:pt x="14236" y="133028"/>
                  </a:lnTo>
                  <a:close/>
                  <a:moveTo>
                    <a:pt x="14236" y="202333"/>
                  </a:moveTo>
                  <a:lnTo>
                    <a:pt x="60180" y="202333"/>
                  </a:lnTo>
                  <a:cubicBezTo>
                    <a:pt x="58160" y="206533"/>
                    <a:pt x="56754" y="211077"/>
                    <a:pt x="56050" y="215855"/>
                  </a:cubicBezTo>
                  <a:lnTo>
                    <a:pt x="14236" y="215855"/>
                  </a:lnTo>
                  <a:lnTo>
                    <a:pt x="14236" y="202333"/>
                  </a:lnTo>
                  <a:close/>
                  <a:moveTo>
                    <a:pt x="102806" y="256465"/>
                  </a:moveTo>
                  <a:cubicBezTo>
                    <a:pt x="84197" y="256465"/>
                    <a:pt x="69069" y="241330"/>
                    <a:pt x="69069" y="222724"/>
                  </a:cubicBezTo>
                  <a:cubicBezTo>
                    <a:pt x="69069" y="204118"/>
                    <a:pt x="84206" y="188982"/>
                    <a:pt x="102806" y="188982"/>
                  </a:cubicBezTo>
                  <a:cubicBezTo>
                    <a:pt x="121414" y="188982"/>
                    <a:pt x="136551" y="204118"/>
                    <a:pt x="136551" y="222724"/>
                  </a:cubicBezTo>
                  <a:cubicBezTo>
                    <a:pt x="136551" y="241330"/>
                    <a:pt x="121414" y="256465"/>
                    <a:pt x="102806" y="256465"/>
                  </a:cubicBezTo>
                  <a:close/>
                  <a:moveTo>
                    <a:pt x="359121" y="256465"/>
                  </a:moveTo>
                  <a:cubicBezTo>
                    <a:pt x="340305" y="256483"/>
                    <a:pt x="324988" y="240906"/>
                    <a:pt x="325393" y="222084"/>
                  </a:cubicBezTo>
                  <a:cubicBezTo>
                    <a:pt x="325673" y="204045"/>
                    <a:pt x="340666" y="188919"/>
                    <a:pt x="359121" y="188991"/>
                  </a:cubicBezTo>
                  <a:cubicBezTo>
                    <a:pt x="377729" y="188991"/>
                    <a:pt x="392867" y="204127"/>
                    <a:pt x="392867" y="222733"/>
                  </a:cubicBezTo>
                  <a:cubicBezTo>
                    <a:pt x="392867" y="241339"/>
                    <a:pt x="377729" y="256465"/>
                    <a:pt x="359121" y="256465"/>
                  </a:cubicBezTo>
                  <a:close/>
                  <a:moveTo>
                    <a:pt x="405849" y="215620"/>
                  </a:moveTo>
                  <a:cubicBezTo>
                    <a:pt x="402414" y="192921"/>
                    <a:pt x="382769" y="175469"/>
                    <a:pt x="359121" y="175469"/>
                  </a:cubicBezTo>
                  <a:cubicBezTo>
                    <a:pt x="346048" y="175469"/>
                    <a:pt x="334202" y="180806"/>
                    <a:pt x="325637" y="189406"/>
                  </a:cubicBezTo>
                  <a:lnTo>
                    <a:pt x="325637" y="40250"/>
                  </a:lnTo>
                  <a:lnTo>
                    <a:pt x="402621" y="40250"/>
                  </a:lnTo>
                  <a:lnTo>
                    <a:pt x="410014" y="53772"/>
                  </a:lnTo>
                  <a:lnTo>
                    <a:pt x="339043" y="53772"/>
                  </a:lnTo>
                  <a:lnTo>
                    <a:pt x="339043" y="134903"/>
                  </a:lnTo>
                  <a:lnTo>
                    <a:pt x="393110" y="134903"/>
                  </a:lnTo>
                  <a:lnTo>
                    <a:pt x="393110" y="121382"/>
                  </a:lnTo>
                  <a:lnTo>
                    <a:pt x="352566" y="121382"/>
                  </a:lnTo>
                  <a:lnTo>
                    <a:pt x="352566" y="67294"/>
                  </a:lnTo>
                  <a:lnTo>
                    <a:pt x="417407" y="67294"/>
                  </a:lnTo>
                  <a:lnTo>
                    <a:pt x="446978" y="121382"/>
                  </a:lnTo>
                  <a:lnTo>
                    <a:pt x="406624" y="121382"/>
                  </a:lnTo>
                  <a:lnTo>
                    <a:pt x="406624" y="134903"/>
                  </a:lnTo>
                  <a:lnTo>
                    <a:pt x="448123" y="134903"/>
                  </a:lnTo>
                  <a:lnTo>
                    <a:pt x="448123" y="148425"/>
                  </a:lnTo>
                  <a:lnTo>
                    <a:pt x="440803" y="148425"/>
                  </a:lnTo>
                  <a:cubicBezTo>
                    <a:pt x="429614" y="148425"/>
                    <a:pt x="420517" y="157521"/>
                    <a:pt x="420517" y="168708"/>
                  </a:cubicBezTo>
                  <a:cubicBezTo>
                    <a:pt x="420517" y="179895"/>
                    <a:pt x="429614" y="188991"/>
                    <a:pt x="440803" y="188991"/>
                  </a:cubicBezTo>
                  <a:lnTo>
                    <a:pt x="448123" y="188991"/>
                  </a:lnTo>
                  <a:lnTo>
                    <a:pt x="448123" y="215827"/>
                  </a:lnTo>
                  <a:lnTo>
                    <a:pt x="405849" y="215620"/>
                  </a:lnTo>
                  <a:close/>
                  <a:moveTo>
                    <a:pt x="448141" y="161947"/>
                  </a:moveTo>
                  <a:lnTo>
                    <a:pt x="448141" y="175469"/>
                  </a:lnTo>
                  <a:lnTo>
                    <a:pt x="440821" y="175469"/>
                  </a:lnTo>
                  <a:cubicBezTo>
                    <a:pt x="437088" y="175469"/>
                    <a:pt x="434059" y="172440"/>
                    <a:pt x="434059" y="168708"/>
                  </a:cubicBezTo>
                  <a:cubicBezTo>
                    <a:pt x="434059" y="164976"/>
                    <a:pt x="437088" y="161947"/>
                    <a:pt x="440821" y="161947"/>
                  </a:cubicBezTo>
                  <a:lnTo>
                    <a:pt x="448141" y="16194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3" name="Google Shape;1223;p68"/>
            <p:cNvSpPr/>
            <p:nvPr/>
          </p:nvSpPr>
          <p:spPr>
            <a:xfrm>
              <a:off x="2920661" y="3583497"/>
              <a:ext cx="23777" cy="11898"/>
            </a:xfrm>
            <a:custGeom>
              <a:avLst/>
              <a:gdLst/>
              <a:ahLst/>
              <a:cxnLst/>
              <a:rect l="l" t="t" r="r" b="b"/>
              <a:pathLst>
                <a:path w="27019" h="13521" extrusionOk="0">
                  <a:moveTo>
                    <a:pt x="0" y="0"/>
                  </a:moveTo>
                  <a:lnTo>
                    <a:pt x="27020" y="0"/>
                  </a:lnTo>
                  <a:lnTo>
                    <a:pt x="27020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4" name="Google Shape;1224;p68"/>
            <p:cNvSpPr/>
            <p:nvPr/>
          </p:nvSpPr>
          <p:spPr>
            <a:xfrm>
              <a:off x="2944410" y="3524054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" name="Google Shape;1225;p68"/>
            <p:cNvSpPr/>
            <p:nvPr/>
          </p:nvSpPr>
          <p:spPr>
            <a:xfrm>
              <a:off x="2920290" y="3630806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87" y="0"/>
                    <a:pt x="0" y="9195"/>
                    <a:pt x="0" y="20490"/>
                  </a:cubicBezTo>
                  <a:cubicBezTo>
                    <a:pt x="0" y="31795"/>
                    <a:pt x="9196" y="40981"/>
                    <a:pt x="20493" y="40981"/>
                  </a:cubicBezTo>
                  <a:cubicBezTo>
                    <a:pt x="31798" y="40981"/>
                    <a:pt x="40985" y="31785"/>
                    <a:pt x="40985" y="20490"/>
                  </a:cubicBezTo>
                  <a:cubicBezTo>
                    <a:pt x="40985" y="9186"/>
                    <a:pt x="31798" y="0"/>
                    <a:pt x="20493" y="0"/>
                  </a:cubicBezTo>
                  <a:close/>
                  <a:moveTo>
                    <a:pt x="20493" y="27468"/>
                  </a:moveTo>
                  <a:cubicBezTo>
                    <a:pt x="16643" y="27468"/>
                    <a:pt x="13523" y="24339"/>
                    <a:pt x="13523" y="20499"/>
                  </a:cubicBezTo>
                  <a:cubicBezTo>
                    <a:pt x="13523" y="16659"/>
                    <a:pt x="16652" y="13531"/>
                    <a:pt x="20493" y="13531"/>
                  </a:cubicBezTo>
                  <a:cubicBezTo>
                    <a:pt x="24333" y="13531"/>
                    <a:pt x="27462" y="16659"/>
                    <a:pt x="27462" y="20499"/>
                  </a:cubicBezTo>
                  <a:cubicBezTo>
                    <a:pt x="27462" y="24339"/>
                    <a:pt x="24342" y="27468"/>
                    <a:pt x="20493" y="274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6" name="Google Shape;1226;p68"/>
            <p:cNvSpPr/>
            <p:nvPr/>
          </p:nvSpPr>
          <p:spPr>
            <a:xfrm>
              <a:off x="2694933" y="3630806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87" y="0"/>
                    <a:pt x="0" y="9195"/>
                    <a:pt x="0" y="20490"/>
                  </a:cubicBezTo>
                  <a:cubicBezTo>
                    <a:pt x="0" y="31795"/>
                    <a:pt x="9196" y="40981"/>
                    <a:pt x="20493" y="40981"/>
                  </a:cubicBezTo>
                  <a:cubicBezTo>
                    <a:pt x="31789" y="40981"/>
                    <a:pt x="40985" y="31785"/>
                    <a:pt x="40985" y="20490"/>
                  </a:cubicBezTo>
                  <a:cubicBezTo>
                    <a:pt x="40994" y="9186"/>
                    <a:pt x="31798" y="0"/>
                    <a:pt x="20493" y="0"/>
                  </a:cubicBezTo>
                  <a:close/>
                  <a:moveTo>
                    <a:pt x="20493" y="27468"/>
                  </a:moveTo>
                  <a:cubicBezTo>
                    <a:pt x="16643" y="27468"/>
                    <a:pt x="13523" y="24339"/>
                    <a:pt x="13523" y="20499"/>
                  </a:cubicBezTo>
                  <a:cubicBezTo>
                    <a:pt x="13523" y="16659"/>
                    <a:pt x="16652" y="13531"/>
                    <a:pt x="20493" y="13531"/>
                  </a:cubicBezTo>
                  <a:cubicBezTo>
                    <a:pt x="24333" y="13531"/>
                    <a:pt x="27462" y="16659"/>
                    <a:pt x="27462" y="20499"/>
                  </a:cubicBezTo>
                  <a:cubicBezTo>
                    <a:pt x="27471" y="24339"/>
                    <a:pt x="24342" y="27468"/>
                    <a:pt x="20493" y="274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7" name="Google Shape;1227;p68"/>
            <p:cNvSpPr/>
            <p:nvPr/>
          </p:nvSpPr>
          <p:spPr>
            <a:xfrm>
              <a:off x="2659263" y="3500174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28" name="Google Shape;1228;p68"/>
          <p:cNvGrpSpPr/>
          <p:nvPr/>
        </p:nvGrpSpPr>
        <p:grpSpPr>
          <a:xfrm>
            <a:off x="3293963" y="3346145"/>
            <a:ext cx="406217" cy="344579"/>
            <a:chOff x="3293963" y="3346145"/>
            <a:chExt cx="406217" cy="344579"/>
          </a:xfrm>
        </p:grpSpPr>
        <p:sp>
          <p:nvSpPr>
            <p:cNvPr id="1229" name="Google Shape;1229;p68"/>
            <p:cNvSpPr/>
            <p:nvPr/>
          </p:nvSpPr>
          <p:spPr>
            <a:xfrm>
              <a:off x="3293963" y="3346145"/>
              <a:ext cx="406217" cy="344579"/>
            </a:xfrm>
            <a:custGeom>
              <a:avLst/>
              <a:gdLst/>
              <a:ahLst/>
              <a:cxnLst/>
              <a:rect l="l" t="t" r="r" b="b"/>
              <a:pathLst>
                <a:path w="461610" h="391567" extrusionOk="0">
                  <a:moveTo>
                    <a:pt x="461593" y="227907"/>
                  </a:moveTo>
                  <a:lnTo>
                    <a:pt x="410591" y="134633"/>
                  </a:lnTo>
                  <a:lnTo>
                    <a:pt x="379541" y="134633"/>
                  </a:lnTo>
                  <a:lnTo>
                    <a:pt x="379541" y="128116"/>
                  </a:lnTo>
                  <a:cubicBezTo>
                    <a:pt x="379541" y="117298"/>
                    <a:pt x="371021" y="108437"/>
                    <a:pt x="360347" y="107878"/>
                  </a:cubicBezTo>
                  <a:lnTo>
                    <a:pt x="461493" y="107878"/>
                  </a:lnTo>
                  <a:lnTo>
                    <a:pt x="461493" y="0"/>
                  </a:lnTo>
                  <a:lnTo>
                    <a:pt x="325420" y="0"/>
                  </a:lnTo>
                  <a:lnTo>
                    <a:pt x="325420" y="67330"/>
                  </a:lnTo>
                  <a:lnTo>
                    <a:pt x="15083" y="67330"/>
                  </a:lnTo>
                  <a:lnTo>
                    <a:pt x="15083" y="107887"/>
                  </a:lnTo>
                  <a:lnTo>
                    <a:pt x="41607" y="107887"/>
                  </a:lnTo>
                  <a:lnTo>
                    <a:pt x="41607" y="141394"/>
                  </a:lnTo>
                  <a:lnTo>
                    <a:pt x="55131" y="141394"/>
                  </a:lnTo>
                  <a:lnTo>
                    <a:pt x="55131" y="107887"/>
                  </a:lnTo>
                  <a:lnTo>
                    <a:pt x="95521" y="107887"/>
                  </a:lnTo>
                  <a:lnTo>
                    <a:pt x="95521" y="229178"/>
                  </a:lnTo>
                  <a:lnTo>
                    <a:pt x="55131" y="229178"/>
                  </a:lnTo>
                  <a:lnTo>
                    <a:pt x="55131" y="154979"/>
                  </a:lnTo>
                  <a:lnTo>
                    <a:pt x="41607" y="154979"/>
                  </a:lnTo>
                  <a:lnTo>
                    <a:pt x="41607" y="229178"/>
                  </a:lnTo>
                  <a:lnTo>
                    <a:pt x="15083" y="229178"/>
                  </a:lnTo>
                  <a:lnTo>
                    <a:pt x="15083" y="269825"/>
                  </a:lnTo>
                  <a:lnTo>
                    <a:pt x="28093" y="269825"/>
                  </a:lnTo>
                  <a:lnTo>
                    <a:pt x="28093" y="297139"/>
                  </a:lnTo>
                  <a:lnTo>
                    <a:pt x="0" y="297139"/>
                  </a:lnTo>
                  <a:lnTo>
                    <a:pt x="0" y="337353"/>
                  </a:lnTo>
                  <a:lnTo>
                    <a:pt x="28616" y="337353"/>
                  </a:lnTo>
                  <a:cubicBezTo>
                    <a:pt x="28273" y="339625"/>
                    <a:pt x="28102" y="341951"/>
                    <a:pt x="28102" y="344322"/>
                  </a:cubicBezTo>
                  <a:cubicBezTo>
                    <a:pt x="28102" y="370374"/>
                    <a:pt x="49298" y="391567"/>
                    <a:pt x="75353" y="391567"/>
                  </a:cubicBezTo>
                  <a:cubicBezTo>
                    <a:pt x="101408" y="391567"/>
                    <a:pt x="122604" y="370374"/>
                    <a:pt x="122604" y="344322"/>
                  </a:cubicBezTo>
                  <a:cubicBezTo>
                    <a:pt x="122604" y="341951"/>
                    <a:pt x="122423" y="339625"/>
                    <a:pt x="122090" y="337353"/>
                  </a:cubicBezTo>
                  <a:lnTo>
                    <a:pt x="136668" y="337353"/>
                  </a:lnTo>
                  <a:cubicBezTo>
                    <a:pt x="136326" y="339625"/>
                    <a:pt x="136154" y="341951"/>
                    <a:pt x="136154" y="344322"/>
                  </a:cubicBezTo>
                  <a:cubicBezTo>
                    <a:pt x="136154" y="370374"/>
                    <a:pt x="157350" y="391567"/>
                    <a:pt x="183406" y="391567"/>
                  </a:cubicBezTo>
                  <a:cubicBezTo>
                    <a:pt x="209461" y="391567"/>
                    <a:pt x="230656" y="370374"/>
                    <a:pt x="230656" y="344322"/>
                  </a:cubicBezTo>
                  <a:cubicBezTo>
                    <a:pt x="230656" y="341951"/>
                    <a:pt x="230476" y="339625"/>
                    <a:pt x="230143" y="337353"/>
                  </a:cubicBezTo>
                  <a:lnTo>
                    <a:pt x="312357" y="337353"/>
                  </a:lnTo>
                  <a:cubicBezTo>
                    <a:pt x="312014" y="339625"/>
                    <a:pt x="311843" y="341951"/>
                    <a:pt x="311843" y="344322"/>
                  </a:cubicBezTo>
                  <a:cubicBezTo>
                    <a:pt x="311843" y="370374"/>
                    <a:pt x="333038" y="391567"/>
                    <a:pt x="359094" y="391567"/>
                  </a:cubicBezTo>
                  <a:cubicBezTo>
                    <a:pt x="385149" y="391567"/>
                    <a:pt x="406345" y="370374"/>
                    <a:pt x="406345" y="344322"/>
                  </a:cubicBezTo>
                  <a:cubicBezTo>
                    <a:pt x="406345" y="341834"/>
                    <a:pt x="406146" y="339391"/>
                    <a:pt x="405777" y="337011"/>
                  </a:cubicBezTo>
                  <a:lnTo>
                    <a:pt x="461611" y="337281"/>
                  </a:lnTo>
                  <a:lnTo>
                    <a:pt x="461593" y="227907"/>
                  </a:lnTo>
                  <a:lnTo>
                    <a:pt x="461593" y="227907"/>
                  </a:lnTo>
                  <a:close/>
                  <a:moveTo>
                    <a:pt x="366027" y="128116"/>
                  </a:moveTo>
                  <a:lnTo>
                    <a:pt x="366027" y="134633"/>
                  </a:lnTo>
                  <a:lnTo>
                    <a:pt x="352539" y="134633"/>
                  </a:lnTo>
                  <a:lnTo>
                    <a:pt x="352539" y="128116"/>
                  </a:lnTo>
                  <a:cubicBezTo>
                    <a:pt x="352539" y="124401"/>
                    <a:pt x="355569" y="121372"/>
                    <a:pt x="359283" y="121372"/>
                  </a:cubicBezTo>
                  <a:cubicBezTo>
                    <a:pt x="362997" y="121372"/>
                    <a:pt x="366027" y="124401"/>
                    <a:pt x="366027" y="128116"/>
                  </a:cubicBezTo>
                  <a:close/>
                  <a:moveTo>
                    <a:pt x="420229" y="13522"/>
                  </a:moveTo>
                  <a:lnTo>
                    <a:pt x="447970" y="13522"/>
                  </a:lnTo>
                  <a:lnTo>
                    <a:pt x="447970" y="67330"/>
                  </a:lnTo>
                  <a:lnTo>
                    <a:pt x="420229" y="67330"/>
                  </a:lnTo>
                  <a:lnTo>
                    <a:pt x="420229" y="13522"/>
                  </a:lnTo>
                  <a:close/>
                  <a:moveTo>
                    <a:pt x="379541" y="13522"/>
                  </a:moveTo>
                  <a:lnTo>
                    <a:pt x="406705" y="13522"/>
                  </a:lnTo>
                  <a:lnTo>
                    <a:pt x="406705" y="67330"/>
                  </a:lnTo>
                  <a:lnTo>
                    <a:pt x="379541" y="67330"/>
                  </a:lnTo>
                  <a:lnTo>
                    <a:pt x="379541" y="13522"/>
                  </a:lnTo>
                  <a:close/>
                  <a:moveTo>
                    <a:pt x="338935" y="13522"/>
                  </a:moveTo>
                  <a:lnTo>
                    <a:pt x="366027" y="13522"/>
                  </a:lnTo>
                  <a:lnTo>
                    <a:pt x="366027" y="67330"/>
                  </a:lnTo>
                  <a:lnTo>
                    <a:pt x="338935" y="67330"/>
                  </a:lnTo>
                  <a:lnTo>
                    <a:pt x="338935" y="13522"/>
                  </a:lnTo>
                  <a:close/>
                  <a:moveTo>
                    <a:pt x="28598" y="94365"/>
                  </a:moveTo>
                  <a:lnTo>
                    <a:pt x="28598" y="80843"/>
                  </a:lnTo>
                  <a:lnTo>
                    <a:pt x="447970" y="80843"/>
                  </a:lnTo>
                  <a:lnTo>
                    <a:pt x="447970" y="94365"/>
                  </a:lnTo>
                  <a:lnTo>
                    <a:pt x="28598" y="94365"/>
                  </a:lnTo>
                  <a:close/>
                  <a:moveTo>
                    <a:pt x="28598" y="242700"/>
                  </a:moveTo>
                  <a:lnTo>
                    <a:pt x="123127" y="242700"/>
                  </a:lnTo>
                  <a:lnTo>
                    <a:pt x="123127" y="256303"/>
                  </a:lnTo>
                  <a:lnTo>
                    <a:pt x="28598" y="256303"/>
                  </a:lnTo>
                  <a:lnTo>
                    <a:pt x="28598" y="242700"/>
                  </a:lnTo>
                  <a:close/>
                  <a:moveTo>
                    <a:pt x="109080" y="269816"/>
                  </a:moveTo>
                  <a:lnTo>
                    <a:pt x="109080" y="297130"/>
                  </a:lnTo>
                  <a:lnTo>
                    <a:pt x="41616" y="297130"/>
                  </a:lnTo>
                  <a:lnTo>
                    <a:pt x="41616" y="269816"/>
                  </a:lnTo>
                  <a:lnTo>
                    <a:pt x="109080" y="269816"/>
                  </a:lnTo>
                  <a:close/>
                  <a:moveTo>
                    <a:pt x="14236" y="323831"/>
                  </a:moveTo>
                  <a:lnTo>
                    <a:pt x="14236" y="310661"/>
                  </a:lnTo>
                  <a:lnTo>
                    <a:pt x="42229" y="310661"/>
                  </a:lnTo>
                  <a:cubicBezTo>
                    <a:pt x="38370" y="314456"/>
                    <a:pt x="35152" y="318910"/>
                    <a:pt x="32772" y="323831"/>
                  </a:cubicBezTo>
                  <a:lnTo>
                    <a:pt x="14236" y="323831"/>
                  </a:lnTo>
                  <a:close/>
                  <a:moveTo>
                    <a:pt x="75344" y="378045"/>
                  </a:moveTo>
                  <a:cubicBezTo>
                    <a:pt x="56745" y="378045"/>
                    <a:pt x="41607" y="362919"/>
                    <a:pt x="41607" y="344313"/>
                  </a:cubicBezTo>
                  <a:cubicBezTo>
                    <a:pt x="41607" y="326392"/>
                    <a:pt x="55654" y="311698"/>
                    <a:pt x="73315" y="310652"/>
                  </a:cubicBezTo>
                  <a:lnTo>
                    <a:pt x="77372" y="310652"/>
                  </a:lnTo>
                  <a:cubicBezTo>
                    <a:pt x="95034" y="311707"/>
                    <a:pt x="109080" y="326401"/>
                    <a:pt x="109080" y="344313"/>
                  </a:cubicBezTo>
                  <a:cubicBezTo>
                    <a:pt x="109080" y="362919"/>
                    <a:pt x="93943" y="378045"/>
                    <a:pt x="75344" y="378045"/>
                  </a:cubicBezTo>
                  <a:close/>
                  <a:moveTo>
                    <a:pt x="117916" y="323831"/>
                  </a:moveTo>
                  <a:cubicBezTo>
                    <a:pt x="115536" y="318901"/>
                    <a:pt x="112317" y="314456"/>
                    <a:pt x="108458" y="310661"/>
                  </a:cubicBezTo>
                  <a:lnTo>
                    <a:pt x="150273" y="310661"/>
                  </a:lnTo>
                  <a:cubicBezTo>
                    <a:pt x="146414" y="314456"/>
                    <a:pt x="143196" y="318910"/>
                    <a:pt x="140816" y="323831"/>
                  </a:cubicBezTo>
                  <a:lnTo>
                    <a:pt x="117916" y="323831"/>
                  </a:lnTo>
                  <a:close/>
                  <a:moveTo>
                    <a:pt x="183387" y="378045"/>
                  </a:moveTo>
                  <a:cubicBezTo>
                    <a:pt x="164788" y="378045"/>
                    <a:pt x="149651" y="362919"/>
                    <a:pt x="149651" y="344313"/>
                  </a:cubicBezTo>
                  <a:cubicBezTo>
                    <a:pt x="149651" y="326392"/>
                    <a:pt x="163697" y="311698"/>
                    <a:pt x="181359" y="310652"/>
                  </a:cubicBezTo>
                  <a:lnTo>
                    <a:pt x="185416" y="310652"/>
                  </a:lnTo>
                  <a:cubicBezTo>
                    <a:pt x="203078" y="311707"/>
                    <a:pt x="217124" y="326401"/>
                    <a:pt x="217124" y="344313"/>
                  </a:cubicBezTo>
                  <a:cubicBezTo>
                    <a:pt x="217124" y="362919"/>
                    <a:pt x="201996" y="378045"/>
                    <a:pt x="183387" y="378045"/>
                  </a:cubicBezTo>
                  <a:close/>
                  <a:moveTo>
                    <a:pt x="312086" y="323831"/>
                  </a:moveTo>
                  <a:lnTo>
                    <a:pt x="225968" y="323831"/>
                  </a:lnTo>
                  <a:cubicBezTo>
                    <a:pt x="223588" y="318901"/>
                    <a:pt x="220370" y="314456"/>
                    <a:pt x="216511" y="310661"/>
                  </a:cubicBezTo>
                  <a:lnTo>
                    <a:pt x="312086" y="310661"/>
                  </a:lnTo>
                  <a:lnTo>
                    <a:pt x="312086" y="323831"/>
                  </a:lnTo>
                  <a:lnTo>
                    <a:pt x="312086" y="323831"/>
                  </a:lnTo>
                  <a:close/>
                  <a:moveTo>
                    <a:pt x="312086" y="297139"/>
                  </a:moveTo>
                  <a:lnTo>
                    <a:pt x="219748" y="297139"/>
                  </a:lnTo>
                  <a:lnTo>
                    <a:pt x="247065" y="269825"/>
                  </a:lnTo>
                  <a:lnTo>
                    <a:pt x="312086" y="269825"/>
                  </a:lnTo>
                  <a:lnTo>
                    <a:pt x="312086" y="297139"/>
                  </a:lnTo>
                  <a:close/>
                  <a:moveTo>
                    <a:pt x="312086" y="134633"/>
                  </a:moveTo>
                  <a:lnTo>
                    <a:pt x="312086" y="256303"/>
                  </a:lnTo>
                  <a:lnTo>
                    <a:pt x="241466" y="256303"/>
                  </a:lnTo>
                  <a:lnTo>
                    <a:pt x="200625" y="297139"/>
                  </a:lnTo>
                  <a:lnTo>
                    <a:pt x="122604" y="297139"/>
                  </a:lnTo>
                  <a:lnTo>
                    <a:pt x="122604" y="269825"/>
                  </a:lnTo>
                  <a:lnTo>
                    <a:pt x="136650" y="269825"/>
                  </a:lnTo>
                  <a:lnTo>
                    <a:pt x="136650" y="229178"/>
                  </a:lnTo>
                  <a:lnTo>
                    <a:pt x="109035" y="229178"/>
                  </a:lnTo>
                  <a:lnTo>
                    <a:pt x="109035" y="107887"/>
                  </a:lnTo>
                  <a:lnTo>
                    <a:pt x="358210" y="107887"/>
                  </a:lnTo>
                  <a:cubicBezTo>
                    <a:pt x="347536" y="108446"/>
                    <a:pt x="339016" y="117307"/>
                    <a:pt x="339016" y="128125"/>
                  </a:cubicBezTo>
                  <a:lnTo>
                    <a:pt x="339016" y="134642"/>
                  </a:lnTo>
                  <a:lnTo>
                    <a:pt x="312086" y="134642"/>
                  </a:lnTo>
                  <a:close/>
                  <a:moveTo>
                    <a:pt x="359085" y="378045"/>
                  </a:moveTo>
                  <a:cubicBezTo>
                    <a:pt x="340485" y="378045"/>
                    <a:pt x="325348" y="362919"/>
                    <a:pt x="325348" y="344313"/>
                  </a:cubicBezTo>
                  <a:cubicBezTo>
                    <a:pt x="325348" y="325707"/>
                    <a:pt x="340476" y="310580"/>
                    <a:pt x="359085" y="310580"/>
                  </a:cubicBezTo>
                  <a:cubicBezTo>
                    <a:pt x="377693" y="310580"/>
                    <a:pt x="392821" y="325707"/>
                    <a:pt x="392821" y="344313"/>
                  </a:cubicBezTo>
                  <a:cubicBezTo>
                    <a:pt x="392821" y="362919"/>
                    <a:pt x="377684" y="378045"/>
                    <a:pt x="359085" y="378045"/>
                  </a:cubicBezTo>
                  <a:close/>
                  <a:moveTo>
                    <a:pt x="448078" y="283338"/>
                  </a:moveTo>
                  <a:lnTo>
                    <a:pt x="440766" y="283338"/>
                  </a:lnTo>
                  <a:cubicBezTo>
                    <a:pt x="437034" y="283338"/>
                    <a:pt x="434005" y="280309"/>
                    <a:pt x="434005" y="276577"/>
                  </a:cubicBezTo>
                  <a:cubicBezTo>
                    <a:pt x="434005" y="272845"/>
                    <a:pt x="437034" y="269816"/>
                    <a:pt x="440766" y="269816"/>
                  </a:cubicBezTo>
                  <a:lnTo>
                    <a:pt x="448078" y="269816"/>
                  </a:lnTo>
                  <a:lnTo>
                    <a:pt x="448078" y="283338"/>
                  </a:lnTo>
                  <a:close/>
                  <a:moveTo>
                    <a:pt x="448078" y="256303"/>
                  </a:moveTo>
                  <a:lnTo>
                    <a:pt x="440766" y="256303"/>
                  </a:lnTo>
                  <a:cubicBezTo>
                    <a:pt x="429587" y="256303"/>
                    <a:pt x="420490" y="265399"/>
                    <a:pt x="420490" y="276577"/>
                  </a:cubicBezTo>
                  <a:cubicBezTo>
                    <a:pt x="420490" y="287755"/>
                    <a:pt x="429587" y="296851"/>
                    <a:pt x="440766" y="296851"/>
                  </a:cubicBezTo>
                  <a:lnTo>
                    <a:pt x="448078" y="296851"/>
                  </a:lnTo>
                  <a:lnTo>
                    <a:pt x="448078" y="323678"/>
                  </a:lnTo>
                  <a:lnTo>
                    <a:pt x="401467" y="323453"/>
                  </a:lnTo>
                  <a:cubicBezTo>
                    <a:pt x="393750" y="307831"/>
                    <a:pt x="377648" y="297058"/>
                    <a:pt x="359076" y="297058"/>
                  </a:cubicBezTo>
                  <a:cubicBezTo>
                    <a:pt x="346012" y="297058"/>
                    <a:pt x="334165" y="302395"/>
                    <a:pt x="325600" y="310995"/>
                  </a:cubicBezTo>
                  <a:lnTo>
                    <a:pt x="325600" y="148137"/>
                  </a:lnTo>
                  <a:lnTo>
                    <a:pt x="402567" y="148137"/>
                  </a:lnTo>
                  <a:lnTo>
                    <a:pt x="409960" y="161659"/>
                  </a:lnTo>
                  <a:lnTo>
                    <a:pt x="339007" y="161659"/>
                  </a:lnTo>
                  <a:lnTo>
                    <a:pt x="339007" y="242772"/>
                  </a:lnTo>
                  <a:lnTo>
                    <a:pt x="393056" y="242772"/>
                  </a:lnTo>
                  <a:lnTo>
                    <a:pt x="393056" y="229250"/>
                  </a:lnTo>
                  <a:lnTo>
                    <a:pt x="352521" y="229250"/>
                  </a:lnTo>
                  <a:lnTo>
                    <a:pt x="352521" y="175172"/>
                  </a:lnTo>
                  <a:lnTo>
                    <a:pt x="417353" y="175172"/>
                  </a:lnTo>
                  <a:lnTo>
                    <a:pt x="446924" y="229250"/>
                  </a:lnTo>
                  <a:lnTo>
                    <a:pt x="406579" y="229250"/>
                  </a:lnTo>
                  <a:lnTo>
                    <a:pt x="406579" y="242772"/>
                  </a:lnTo>
                  <a:lnTo>
                    <a:pt x="448069" y="242772"/>
                  </a:lnTo>
                  <a:lnTo>
                    <a:pt x="448078" y="256303"/>
                  </a:lnTo>
                  <a:lnTo>
                    <a:pt x="448078" y="25630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" name="Google Shape;1230;p68"/>
            <p:cNvSpPr/>
            <p:nvPr/>
          </p:nvSpPr>
          <p:spPr>
            <a:xfrm>
              <a:off x="3592023" y="3571490"/>
              <a:ext cx="23770" cy="11898"/>
            </a:xfrm>
            <a:custGeom>
              <a:avLst/>
              <a:gdLst/>
              <a:ahLst/>
              <a:cxnLst/>
              <a:rect l="l" t="t" r="r" b="b"/>
              <a:pathLst>
                <a:path w="27011" h="13521" extrusionOk="0">
                  <a:moveTo>
                    <a:pt x="0" y="0"/>
                  </a:moveTo>
                  <a:lnTo>
                    <a:pt x="27011" y="0"/>
                  </a:lnTo>
                  <a:lnTo>
                    <a:pt x="27011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" name="Google Shape;1231;p68"/>
            <p:cNvSpPr/>
            <p:nvPr/>
          </p:nvSpPr>
          <p:spPr>
            <a:xfrm>
              <a:off x="3615779" y="3512063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" name="Google Shape;1232;p68"/>
            <p:cNvSpPr/>
            <p:nvPr/>
          </p:nvSpPr>
          <p:spPr>
            <a:xfrm>
              <a:off x="3591658" y="3630861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89" y="40980"/>
                    <a:pt x="40985" y="31785"/>
                    <a:pt x="40985" y="20490"/>
                  </a:cubicBezTo>
                  <a:cubicBezTo>
                    <a:pt x="40985" y="9195"/>
                    <a:pt x="31789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52" y="27458"/>
                    <a:pt x="13523" y="24330"/>
                    <a:pt x="13523" y="20490"/>
                  </a:cubicBezTo>
                  <a:cubicBezTo>
                    <a:pt x="13523" y="16650"/>
                    <a:pt x="16652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0"/>
                    <a:pt x="24333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" name="Google Shape;1233;p68"/>
            <p:cNvSpPr/>
            <p:nvPr/>
          </p:nvSpPr>
          <p:spPr>
            <a:xfrm>
              <a:off x="3342188" y="3630861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89" y="40980"/>
                    <a:pt x="40985" y="31785"/>
                    <a:pt x="40985" y="20490"/>
                  </a:cubicBezTo>
                  <a:cubicBezTo>
                    <a:pt x="40985" y="9195"/>
                    <a:pt x="31789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52" y="27458"/>
                    <a:pt x="13523" y="24330"/>
                    <a:pt x="13523" y="20490"/>
                  </a:cubicBezTo>
                  <a:cubicBezTo>
                    <a:pt x="13523" y="16650"/>
                    <a:pt x="16652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0"/>
                    <a:pt x="24333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" name="Google Shape;1234;p68"/>
            <p:cNvSpPr/>
            <p:nvPr/>
          </p:nvSpPr>
          <p:spPr>
            <a:xfrm>
              <a:off x="3437182" y="3630861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89" y="40980"/>
                    <a:pt x="40985" y="31785"/>
                    <a:pt x="40985" y="20490"/>
                  </a:cubicBezTo>
                  <a:cubicBezTo>
                    <a:pt x="40985" y="9195"/>
                    <a:pt x="31798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52" y="27458"/>
                    <a:pt x="13523" y="24330"/>
                    <a:pt x="13523" y="20490"/>
                  </a:cubicBezTo>
                  <a:cubicBezTo>
                    <a:pt x="13523" y="16650"/>
                    <a:pt x="16652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0"/>
                    <a:pt x="24342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35" name="Google Shape;1235;p68"/>
          <p:cNvGrpSpPr/>
          <p:nvPr/>
        </p:nvGrpSpPr>
        <p:grpSpPr>
          <a:xfrm>
            <a:off x="3984173" y="3440707"/>
            <a:ext cx="406201" cy="249908"/>
            <a:chOff x="3984173" y="3440707"/>
            <a:chExt cx="406201" cy="249908"/>
          </a:xfrm>
        </p:grpSpPr>
        <p:sp>
          <p:nvSpPr>
            <p:cNvPr id="1236" name="Google Shape;1236;p68"/>
            <p:cNvSpPr/>
            <p:nvPr/>
          </p:nvSpPr>
          <p:spPr>
            <a:xfrm>
              <a:off x="4044622" y="3607012"/>
              <a:ext cx="59725" cy="59718"/>
            </a:xfrm>
            <a:custGeom>
              <a:avLst/>
              <a:gdLst/>
              <a:ahLst/>
              <a:cxnLst/>
              <a:rect l="l" t="t" r="r" b="b"/>
              <a:pathLst>
                <a:path w="67869" h="67861" extrusionOk="0">
                  <a:moveTo>
                    <a:pt x="33935" y="0"/>
                  </a:moveTo>
                  <a:cubicBezTo>
                    <a:pt x="15218" y="0"/>
                    <a:pt x="0" y="15226"/>
                    <a:pt x="0" y="33931"/>
                  </a:cubicBezTo>
                  <a:cubicBezTo>
                    <a:pt x="0" y="52645"/>
                    <a:pt x="15227" y="67862"/>
                    <a:pt x="33935" y="67862"/>
                  </a:cubicBezTo>
                  <a:cubicBezTo>
                    <a:pt x="52651" y="67862"/>
                    <a:pt x="67870" y="52636"/>
                    <a:pt x="67870" y="33931"/>
                  </a:cubicBezTo>
                  <a:cubicBezTo>
                    <a:pt x="67870" y="15226"/>
                    <a:pt x="52651" y="0"/>
                    <a:pt x="33935" y="0"/>
                  </a:cubicBezTo>
                  <a:close/>
                  <a:moveTo>
                    <a:pt x="33935" y="54349"/>
                  </a:moveTo>
                  <a:cubicBezTo>
                    <a:pt x="22674" y="54349"/>
                    <a:pt x="13523" y="45190"/>
                    <a:pt x="13523" y="33940"/>
                  </a:cubicBezTo>
                  <a:cubicBezTo>
                    <a:pt x="13523" y="22690"/>
                    <a:pt x="22683" y="13531"/>
                    <a:pt x="33935" y="13531"/>
                  </a:cubicBezTo>
                  <a:cubicBezTo>
                    <a:pt x="45186" y="13531"/>
                    <a:pt x="54346" y="22690"/>
                    <a:pt x="54346" y="33940"/>
                  </a:cubicBezTo>
                  <a:cubicBezTo>
                    <a:pt x="54346" y="45190"/>
                    <a:pt x="45195" y="54349"/>
                    <a:pt x="33935" y="543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7" name="Google Shape;1237;p68"/>
            <p:cNvSpPr/>
            <p:nvPr/>
          </p:nvSpPr>
          <p:spPr>
            <a:xfrm>
              <a:off x="4198828" y="3607012"/>
              <a:ext cx="59725" cy="59718"/>
            </a:xfrm>
            <a:custGeom>
              <a:avLst/>
              <a:gdLst/>
              <a:ahLst/>
              <a:cxnLst/>
              <a:rect l="l" t="t" r="r" b="b"/>
              <a:pathLst>
                <a:path w="67869" h="67861" extrusionOk="0">
                  <a:moveTo>
                    <a:pt x="33935" y="0"/>
                  </a:moveTo>
                  <a:cubicBezTo>
                    <a:pt x="15228" y="0"/>
                    <a:pt x="0" y="15226"/>
                    <a:pt x="0" y="33931"/>
                  </a:cubicBezTo>
                  <a:cubicBezTo>
                    <a:pt x="0" y="52645"/>
                    <a:pt x="15228" y="67862"/>
                    <a:pt x="33935" y="67862"/>
                  </a:cubicBezTo>
                  <a:cubicBezTo>
                    <a:pt x="52652" y="67862"/>
                    <a:pt x="67870" y="52636"/>
                    <a:pt x="67870" y="33931"/>
                  </a:cubicBezTo>
                  <a:cubicBezTo>
                    <a:pt x="67870" y="15226"/>
                    <a:pt x="52643" y="0"/>
                    <a:pt x="33935" y="0"/>
                  </a:cubicBezTo>
                  <a:close/>
                  <a:moveTo>
                    <a:pt x="33935" y="54349"/>
                  </a:moveTo>
                  <a:cubicBezTo>
                    <a:pt x="22684" y="54349"/>
                    <a:pt x="13523" y="45190"/>
                    <a:pt x="13523" y="33940"/>
                  </a:cubicBezTo>
                  <a:cubicBezTo>
                    <a:pt x="13523" y="22690"/>
                    <a:pt x="22684" y="13531"/>
                    <a:pt x="33935" y="13531"/>
                  </a:cubicBezTo>
                  <a:cubicBezTo>
                    <a:pt x="45187" y="13531"/>
                    <a:pt x="54346" y="22690"/>
                    <a:pt x="54346" y="33940"/>
                  </a:cubicBezTo>
                  <a:cubicBezTo>
                    <a:pt x="54346" y="45190"/>
                    <a:pt x="45187" y="54349"/>
                    <a:pt x="33935" y="543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8" name="Google Shape;1238;p68"/>
            <p:cNvSpPr/>
            <p:nvPr/>
          </p:nvSpPr>
          <p:spPr>
            <a:xfrm>
              <a:off x="3984173" y="3440707"/>
              <a:ext cx="406201" cy="249908"/>
            </a:xfrm>
            <a:custGeom>
              <a:avLst/>
              <a:gdLst/>
              <a:ahLst/>
              <a:cxnLst/>
              <a:rect l="l" t="t" r="r" b="b"/>
              <a:pathLst>
                <a:path w="461592" h="283986" extrusionOk="0">
                  <a:moveTo>
                    <a:pt x="425124" y="243502"/>
                  </a:moveTo>
                  <a:lnTo>
                    <a:pt x="397717" y="168492"/>
                  </a:lnTo>
                  <a:lnTo>
                    <a:pt x="359950" y="168492"/>
                  </a:lnTo>
                  <a:lnTo>
                    <a:pt x="301556" y="134813"/>
                  </a:lnTo>
                  <a:lnTo>
                    <a:pt x="266593" y="13522"/>
                  </a:lnTo>
                  <a:lnTo>
                    <a:pt x="284651" y="13522"/>
                  </a:lnTo>
                  <a:lnTo>
                    <a:pt x="284651" y="0"/>
                  </a:lnTo>
                  <a:lnTo>
                    <a:pt x="122388" y="0"/>
                  </a:lnTo>
                  <a:lnTo>
                    <a:pt x="122388" y="13522"/>
                  </a:lnTo>
                  <a:lnTo>
                    <a:pt x="135974" y="13522"/>
                  </a:lnTo>
                  <a:lnTo>
                    <a:pt x="135974" y="94915"/>
                  </a:lnTo>
                  <a:lnTo>
                    <a:pt x="21232" y="94915"/>
                  </a:lnTo>
                  <a:lnTo>
                    <a:pt x="11215" y="147335"/>
                  </a:lnTo>
                  <a:lnTo>
                    <a:pt x="24495" y="149877"/>
                  </a:lnTo>
                  <a:lnTo>
                    <a:pt x="32411" y="108437"/>
                  </a:lnTo>
                  <a:lnTo>
                    <a:pt x="58331" y="108437"/>
                  </a:lnTo>
                  <a:cubicBezTo>
                    <a:pt x="51921" y="115603"/>
                    <a:pt x="48008" y="125060"/>
                    <a:pt x="48008" y="135408"/>
                  </a:cubicBezTo>
                  <a:cubicBezTo>
                    <a:pt x="47891" y="150499"/>
                    <a:pt x="56763" y="164859"/>
                    <a:pt x="70268" y="171557"/>
                  </a:cubicBezTo>
                  <a:cubicBezTo>
                    <a:pt x="52219" y="182825"/>
                    <a:pt x="40453" y="203955"/>
                    <a:pt x="41878" y="226591"/>
                  </a:cubicBezTo>
                  <a:lnTo>
                    <a:pt x="14659" y="201332"/>
                  </a:lnTo>
                  <a:lnTo>
                    <a:pt x="21908" y="163390"/>
                  </a:lnTo>
                  <a:lnTo>
                    <a:pt x="8628" y="160856"/>
                  </a:lnTo>
                  <a:lnTo>
                    <a:pt x="0" y="206002"/>
                  </a:lnTo>
                  <a:lnTo>
                    <a:pt x="49388" y="252535"/>
                  </a:lnTo>
                  <a:cubicBezTo>
                    <a:pt x="59783" y="271267"/>
                    <a:pt x="79771" y="283987"/>
                    <a:pt x="102679" y="283987"/>
                  </a:cubicBezTo>
                  <a:cubicBezTo>
                    <a:pt x="123713" y="283987"/>
                    <a:pt x="142294" y="273268"/>
                    <a:pt x="153239" y="257006"/>
                  </a:cubicBezTo>
                  <a:lnTo>
                    <a:pt x="227501" y="257006"/>
                  </a:lnTo>
                  <a:cubicBezTo>
                    <a:pt x="238455" y="273268"/>
                    <a:pt x="257027" y="283987"/>
                    <a:pt x="278061" y="283987"/>
                  </a:cubicBezTo>
                  <a:cubicBezTo>
                    <a:pt x="311653" y="283987"/>
                    <a:pt x="338980" y="256664"/>
                    <a:pt x="338980" y="223075"/>
                  </a:cubicBezTo>
                  <a:cubicBezTo>
                    <a:pt x="338980" y="215034"/>
                    <a:pt x="337402" y="207354"/>
                    <a:pt x="334553" y="200322"/>
                  </a:cubicBezTo>
                  <a:cubicBezTo>
                    <a:pt x="336933" y="201539"/>
                    <a:pt x="349853" y="209175"/>
                    <a:pt x="352143" y="209815"/>
                  </a:cubicBezTo>
                  <a:lnTo>
                    <a:pt x="352143" y="224292"/>
                  </a:lnTo>
                  <a:cubicBezTo>
                    <a:pt x="352143" y="257205"/>
                    <a:pt x="378919" y="283978"/>
                    <a:pt x="411835" y="283978"/>
                  </a:cubicBezTo>
                  <a:lnTo>
                    <a:pt x="461593" y="283978"/>
                  </a:lnTo>
                  <a:lnTo>
                    <a:pt x="461593" y="243484"/>
                  </a:lnTo>
                  <a:lnTo>
                    <a:pt x="425124" y="243484"/>
                  </a:lnTo>
                  <a:close/>
                  <a:moveTo>
                    <a:pt x="284678" y="125078"/>
                  </a:moveTo>
                  <a:lnTo>
                    <a:pt x="232370" y="94915"/>
                  </a:lnTo>
                  <a:lnTo>
                    <a:pt x="190140" y="94915"/>
                  </a:lnTo>
                  <a:lnTo>
                    <a:pt x="190140" y="13522"/>
                  </a:lnTo>
                  <a:lnTo>
                    <a:pt x="252519" y="13522"/>
                  </a:lnTo>
                  <a:lnTo>
                    <a:pt x="284678" y="125078"/>
                  </a:lnTo>
                  <a:close/>
                  <a:moveTo>
                    <a:pt x="149498" y="13522"/>
                  </a:moveTo>
                  <a:lnTo>
                    <a:pt x="176617" y="13522"/>
                  </a:lnTo>
                  <a:lnTo>
                    <a:pt x="176617" y="94915"/>
                  </a:lnTo>
                  <a:lnTo>
                    <a:pt x="149498" y="94915"/>
                  </a:lnTo>
                  <a:lnTo>
                    <a:pt x="149498" y="13522"/>
                  </a:lnTo>
                  <a:close/>
                  <a:moveTo>
                    <a:pt x="102688" y="270474"/>
                  </a:moveTo>
                  <a:cubicBezTo>
                    <a:pt x="76552" y="270474"/>
                    <a:pt x="55293" y="249218"/>
                    <a:pt x="55293" y="223084"/>
                  </a:cubicBezTo>
                  <a:cubicBezTo>
                    <a:pt x="55293" y="196951"/>
                    <a:pt x="76552" y="175694"/>
                    <a:pt x="102688" y="175694"/>
                  </a:cubicBezTo>
                  <a:cubicBezTo>
                    <a:pt x="128825" y="175694"/>
                    <a:pt x="150084" y="196951"/>
                    <a:pt x="150084" y="223084"/>
                  </a:cubicBezTo>
                  <a:cubicBezTo>
                    <a:pt x="150084" y="249218"/>
                    <a:pt x="128825" y="270474"/>
                    <a:pt x="102688" y="270474"/>
                  </a:cubicBezTo>
                  <a:close/>
                  <a:moveTo>
                    <a:pt x="278079" y="270474"/>
                  </a:moveTo>
                  <a:cubicBezTo>
                    <a:pt x="251943" y="270474"/>
                    <a:pt x="230684" y="249218"/>
                    <a:pt x="230684" y="223084"/>
                  </a:cubicBezTo>
                  <a:cubicBezTo>
                    <a:pt x="230684" y="196951"/>
                    <a:pt x="251943" y="175694"/>
                    <a:pt x="278079" y="175694"/>
                  </a:cubicBezTo>
                  <a:cubicBezTo>
                    <a:pt x="304215" y="175694"/>
                    <a:pt x="325474" y="196951"/>
                    <a:pt x="325474" y="223084"/>
                  </a:cubicBezTo>
                  <a:cubicBezTo>
                    <a:pt x="325474" y="249218"/>
                    <a:pt x="304206" y="270474"/>
                    <a:pt x="278079" y="270474"/>
                  </a:cubicBezTo>
                  <a:close/>
                  <a:moveTo>
                    <a:pt x="245280" y="135012"/>
                  </a:moveTo>
                  <a:lnTo>
                    <a:pt x="175291" y="147416"/>
                  </a:lnTo>
                  <a:lnTo>
                    <a:pt x="177653" y="160730"/>
                  </a:lnTo>
                  <a:lnTo>
                    <a:pt x="242891" y="149165"/>
                  </a:lnTo>
                  <a:lnTo>
                    <a:pt x="267792" y="163065"/>
                  </a:lnTo>
                  <a:cubicBezTo>
                    <a:pt x="239086" y="167969"/>
                    <a:pt x="217151" y="193011"/>
                    <a:pt x="217151" y="223084"/>
                  </a:cubicBezTo>
                  <a:cubicBezTo>
                    <a:pt x="217151" y="230242"/>
                    <a:pt x="218404" y="237111"/>
                    <a:pt x="220685" y="243493"/>
                  </a:cubicBezTo>
                  <a:lnTo>
                    <a:pt x="160073" y="243493"/>
                  </a:lnTo>
                  <a:cubicBezTo>
                    <a:pt x="162354" y="237111"/>
                    <a:pt x="163598" y="230242"/>
                    <a:pt x="163598" y="223084"/>
                  </a:cubicBezTo>
                  <a:cubicBezTo>
                    <a:pt x="163598" y="199610"/>
                    <a:pt x="150237" y="179210"/>
                    <a:pt x="130736" y="169042"/>
                  </a:cubicBezTo>
                  <a:lnTo>
                    <a:pt x="164130" y="163119"/>
                  </a:lnTo>
                  <a:lnTo>
                    <a:pt x="161768" y="149805"/>
                  </a:lnTo>
                  <a:lnTo>
                    <a:pt x="93213" y="161956"/>
                  </a:lnTo>
                  <a:cubicBezTo>
                    <a:pt x="77246" y="165193"/>
                    <a:pt x="61126" y="151689"/>
                    <a:pt x="61523" y="135399"/>
                  </a:cubicBezTo>
                  <a:cubicBezTo>
                    <a:pt x="61523" y="120525"/>
                    <a:pt x="73622" y="108428"/>
                    <a:pt x="88498" y="108428"/>
                  </a:cubicBezTo>
                  <a:lnTo>
                    <a:pt x="149488" y="108428"/>
                  </a:lnTo>
                  <a:lnTo>
                    <a:pt x="228745" y="108428"/>
                  </a:lnTo>
                  <a:lnTo>
                    <a:pt x="362123" y="185349"/>
                  </a:lnTo>
                  <a:cubicBezTo>
                    <a:pt x="369444" y="189757"/>
                    <a:pt x="363097" y="200755"/>
                    <a:pt x="355632" y="196608"/>
                  </a:cubicBezTo>
                  <a:lnTo>
                    <a:pt x="245280" y="135012"/>
                  </a:lnTo>
                  <a:close/>
                  <a:moveTo>
                    <a:pt x="448087" y="270474"/>
                  </a:moveTo>
                  <a:lnTo>
                    <a:pt x="411853" y="270474"/>
                  </a:lnTo>
                  <a:cubicBezTo>
                    <a:pt x="386393" y="270474"/>
                    <a:pt x="365675" y="249768"/>
                    <a:pt x="365675" y="224310"/>
                  </a:cubicBezTo>
                  <a:lnTo>
                    <a:pt x="365675" y="209797"/>
                  </a:lnTo>
                  <a:cubicBezTo>
                    <a:pt x="376764" y="206191"/>
                    <a:pt x="382219" y="192047"/>
                    <a:pt x="376746" y="182014"/>
                  </a:cubicBezTo>
                  <a:lnTo>
                    <a:pt x="388259" y="182014"/>
                  </a:lnTo>
                  <a:lnTo>
                    <a:pt x="415667" y="257024"/>
                  </a:lnTo>
                  <a:lnTo>
                    <a:pt x="448078" y="257024"/>
                  </a:lnTo>
                  <a:lnTo>
                    <a:pt x="448078" y="27047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9" name="Google Shape;1239;p68"/>
            <p:cNvSpPr/>
            <p:nvPr/>
          </p:nvSpPr>
          <p:spPr>
            <a:xfrm>
              <a:off x="4056108" y="3553530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0" name="Google Shape;1240;p68"/>
            <p:cNvSpPr/>
            <p:nvPr/>
          </p:nvSpPr>
          <p:spPr>
            <a:xfrm>
              <a:off x="4163293" y="3464373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41" name="Google Shape;1241;p68"/>
          <p:cNvGrpSpPr/>
          <p:nvPr/>
        </p:nvGrpSpPr>
        <p:grpSpPr>
          <a:xfrm>
            <a:off x="4622781" y="3361709"/>
            <a:ext cx="406200" cy="329033"/>
            <a:chOff x="4622781" y="3361709"/>
            <a:chExt cx="406200" cy="329033"/>
          </a:xfrm>
        </p:grpSpPr>
        <p:sp>
          <p:nvSpPr>
            <p:cNvPr id="1242" name="Google Shape;1242;p68"/>
            <p:cNvSpPr/>
            <p:nvPr/>
          </p:nvSpPr>
          <p:spPr>
            <a:xfrm>
              <a:off x="4664443" y="3589441"/>
              <a:ext cx="59376" cy="59369"/>
            </a:xfrm>
            <a:custGeom>
              <a:avLst/>
              <a:gdLst/>
              <a:ahLst/>
              <a:cxnLst/>
              <a:rect l="l" t="t" r="r" b="b"/>
              <a:pathLst>
                <a:path w="67473" h="67465" extrusionOk="0">
                  <a:moveTo>
                    <a:pt x="33737" y="0"/>
                  </a:moveTo>
                  <a:cubicBezTo>
                    <a:pt x="15137" y="0"/>
                    <a:pt x="0" y="15136"/>
                    <a:pt x="0" y="33733"/>
                  </a:cubicBezTo>
                  <a:cubicBezTo>
                    <a:pt x="0" y="52330"/>
                    <a:pt x="15137" y="67465"/>
                    <a:pt x="33737" y="67465"/>
                  </a:cubicBezTo>
                  <a:cubicBezTo>
                    <a:pt x="52345" y="67465"/>
                    <a:pt x="67473" y="52330"/>
                    <a:pt x="67473" y="33733"/>
                  </a:cubicBezTo>
                  <a:cubicBezTo>
                    <a:pt x="67473" y="15136"/>
                    <a:pt x="52336" y="0"/>
                    <a:pt x="33737" y="0"/>
                  </a:cubicBezTo>
                  <a:close/>
                  <a:moveTo>
                    <a:pt x="33737" y="53952"/>
                  </a:moveTo>
                  <a:cubicBezTo>
                    <a:pt x="22584" y="53952"/>
                    <a:pt x="13514" y="44884"/>
                    <a:pt x="13514" y="33733"/>
                  </a:cubicBezTo>
                  <a:cubicBezTo>
                    <a:pt x="13514" y="22582"/>
                    <a:pt x="22584" y="13513"/>
                    <a:pt x="33737" y="13513"/>
                  </a:cubicBezTo>
                  <a:cubicBezTo>
                    <a:pt x="44889" y="13513"/>
                    <a:pt x="53959" y="22582"/>
                    <a:pt x="53959" y="33733"/>
                  </a:cubicBezTo>
                  <a:cubicBezTo>
                    <a:pt x="53959" y="44884"/>
                    <a:pt x="44880" y="53952"/>
                    <a:pt x="33737" y="539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3" name="Google Shape;1243;p68"/>
            <p:cNvSpPr/>
            <p:nvPr/>
          </p:nvSpPr>
          <p:spPr>
            <a:xfrm>
              <a:off x="4843326" y="3606846"/>
              <a:ext cx="59717" cy="59718"/>
            </a:xfrm>
            <a:custGeom>
              <a:avLst/>
              <a:gdLst/>
              <a:ahLst/>
              <a:cxnLst/>
              <a:rect l="l" t="t" r="r" b="b"/>
              <a:pathLst>
                <a:path w="67860" h="67861" extrusionOk="0">
                  <a:moveTo>
                    <a:pt x="0" y="33931"/>
                  </a:moveTo>
                  <a:cubicBezTo>
                    <a:pt x="0" y="52636"/>
                    <a:pt x="15218" y="67862"/>
                    <a:pt x="33926" y="67862"/>
                  </a:cubicBezTo>
                  <a:cubicBezTo>
                    <a:pt x="52633" y="67862"/>
                    <a:pt x="67861" y="52645"/>
                    <a:pt x="67861" y="33931"/>
                  </a:cubicBezTo>
                  <a:cubicBezTo>
                    <a:pt x="67861" y="15217"/>
                    <a:pt x="52643" y="0"/>
                    <a:pt x="33926" y="0"/>
                  </a:cubicBezTo>
                  <a:cubicBezTo>
                    <a:pt x="15210" y="0"/>
                    <a:pt x="0" y="15226"/>
                    <a:pt x="0" y="33931"/>
                  </a:cubicBezTo>
                  <a:close/>
                  <a:moveTo>
                    <a:pt x="54337" y="33931"/>
                  </a:moveTo>
                  <a:cubicBezTo>
                    <a:pt x="54337" y="45181"/>
                    <a:pt x="45177" y="54340"/>
                    <a:pt x="33926" y="54340"/>
                  </a:cubicBezTo>
                  <a:cubicBezTo>
                    <a:pt x="22674" y="54340"/>
                    <a:pt x="13515" y="45181"/>
                    <a:pt x="13515" y="33931"/>
                  </a:cubicBezTo>
                  <a:cubicBezTo>
                    <a:pt x="13515" y="22681"/>
                    <a:pt x="22674" y="13522"/>
                    <a:pt x="33926" y="13522"/>
                  </a:cubicBezTo>
                  <a:cubicBezTo>
                    <a:pt x="45187" y="13522"/>
                    <a:pt x="54337" y="22681"/>
                    <a:pt x="54337" y="339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4" name="Google Shape;1244;p68"/>
            <p:cNvSpPr/>
            <p:nvPr/>
          </p:nvSpPr>
          <p:spPr>
            <a:xfrm>
              <a:off x="4622781" y="3361709"/>
              <a:ext cx="406200" cy="329033"/>
            </a:xfrm>
            <a:custGeom>
              <a:avLst/>
              <a:gdLst/>
              <a:ahLst/>
              <a:cxnLst/>
              <a:rect l="l" t="t" r="r" b="b"/>
              <a:pathLst>
                <a:path w="461591" h="373901" extrusionOk="0">
                  <a:moveTo>
                    <a:pt x="438035" y="254422"/>
                  </a:moveTo>
                  <a:lnTo>
                    <a:pt x="424052" y="240440"/>
                  </a:lnTo>
                  <a:lnTo>
                    <a:pt x="412593" y="251898"/>
                  </a:lnTo>
                  <a:lnTo>
                    <a:pt x="359121" y="251898"/>
                  </a:lnTo>
                  <a:lnTo>
                    <a:pt x="291693" y="184477"/>
                  </a:lnTo>
                  <a:lnTo>
                    <a:pt x="266034" y="184477"/>
                  </a:lnTo>
                  <a:lnTo>
                    <a:pt x="238672" y="105401"/>
                  </a:lnTo>
                  <a:lnTo>
                    <a:pt x="347031" y="61509"/>
                  </a:lnTo>
                  <a:lnTo>
                    <a:pt x="379388" y="130624"/>
                  </a:lnTo>
                  <a:lnTo>
                    <a:pt x="366234" y="130624"/>
                  </a:lnTo>
                  <a:lnTo>
                    <a:pt x="366234" y="207988"/>
                  </a:lnTo>
                  <a:lnTo>
                    <a:pt x="372996" y="207988"/>
                  </a:lnTo>
                  <a:cubicBezTo>
                    <a:pt x="406687" y="207988"/>
                    <a:pt x="434086" y="180583"/>
                    <a:pt x="434086" y="146896"/>
                  </a:cubicBezTo>
                  <a:lnTo>
                    <a:pt x="434086" y="130615"/>
                  </a:lnTo>
                  <a:lnTo>
                    <a:pt x="420500" y="130615"/>
                  </a:lnTo>
                  <a:lnTo>
                    <a:pt x="420500" y="123854"/>
                  </a:lnTo>
                  <a:cubicBezTo>
                    <a:pt x="420500" y="117084"/>
                    <a:pt x="417164" y="111090"/>
                    <a:pt x="412052" y="107403"/>
                  </a:cubicBezTo>
                  <a:lnTo>
                    <a:pt x="368506" y="11794"/>
                  </a:lnTo>
                  <a:cubicBezTo>
                    <a:pt x="358057" y="-9985"/>
                    <a:pt x="325582" y="832"/>
                    <a:pt x="330261" y="24459"/>
                  </a:cubicBezTo>
                  <a:lnTo>
                    <a:pt x="225373" y="66954"/>
                  </a:lnTo>
                  <a:lnTo>
                    <a:pt x="214537" y="35655"/>
                  </a:lnTo>
                  <a:lnTo>
                    <a:pt x="87605" y="35655"/>
                  </a:lnTo>
                  <a:lnTo>
                    <a:pt x="87605" y="49177"/>
                  </a:lnTo>
                  <a:lnTo>
                    <a:pt x="101129" y="49177"/>
                  </a:lnTo>
                  <a:lnTo>
                    <a:pt x="101129" y="89391"/>
                  </a:lnTo>
                  <a:lnTo>
                    <a:pt x="114652" y="89391"/>
                  </a:lnTo>
                  <a:lnTo>
                    <a:pt x="114652" y="49177"/>
                  </a:lnTo>
                  <a:lnTo>
                    <a:pt x="128176" y="49177"/>
                  </a:lnTo>
                  <a:lnTo>
                    <a:pt x="128176" y="157443"/>
                  </a:lnTo>
                  <a:lnTo>
                    <a:pt x="114652" y="157443"/>
                  </a:lnTo>
                  <a:lnTo>
                    <a:pt x="114652" y="103310"/>
                  </a:lnTo>
                  <a:lnTo>
                    <a:pt x="101129" y="103310"/>
                  </a:lnTo>
                  <a:lnTo>
                    <a:pt x="101129" y="161688"/>
                  </a:lnTo>
                  <a:lnTo>
                    <a:pt x="74370" y="188453"/>
                  </a:lnTo>
                  <a:lnTo>
                    <a:pt x="74370" y="211936"/>
                  </a:lnTo>
                  <a:cubicBezTo>
                    <a:pt x="32781" y="215380"/>
                    <a:pt x="0" y="250320"/>
                    <a:pt x="0" y="292779"/>
                  </a:cubicBezTo>
                  <a:cubicBezTo>
                    <a:pt x="0" y="337509"/>
                    <a:pt x="36396" y="373901"/>
                    <a:pt x="81132" y="373901"/>
                  </a:cubicBezTo>
                  <a:cubicBezTo>
                    <a:pt x="123596" y="373901"/>
                    <a:pt x="158531" y="341115"/>
                    <a:pt x="161984" y="299540"/>
                  </a:cubicBezTo>
                  <a:lnTo>
                    <a:pt x="225347" y="299540"/>
                  </a:lnTo>
                  <a:cubicBezTo>
                    <a:pt x="224400" y="303804"/>
                    <a:pt x="223886" y="308230"/>
                    <a:pt x="223886" y="312773"/>
                  </a:cubicBezTo>
                  <a:cubicBezTo>
                    <a:pt x="223886" y="346353"/>
                    <a:pt x="251212" y="373676"/>
                    <a:pt x="284796" y="373676"/>
                  </a:cubicBezTo>
                  <a:cubicBezTo>
                    <a:pt x="318379" y="373676"/>
                    <a:pt x="345706" y="346353"/>
                    <a:pt x="345706" y="312773"/>
                  </a:cubicBezTo>
                  <a:cubicBezTo>
                    <a:pt x="345706" y="281475"/>
                    <a:pt x="321967" y="255630"/>
                    <a:pt x="291558" y="252258"/>
                  </a:cubicBezTo>
                  <a:lnTo>
                    <a:pt x="291558" y="203462"/>
                  </a:lnTo>
                  <a:lnTo>
                    <a:pt x="376323" y="288218"/>
                  </a:lnTo>
                  <a:lnTo>
                    <a:pt x="362006" y="302533"/>
                  </a:lnTo>
                  <a:lnTo>
                    <a:pt x="433283" y="373802"/>
                  </a:lnTo>
                  <a:cubicBezTo>
                    <a:pt x="468616" y="343865"/>
                    <a:pt x="471636" y="286820"/>
                    <a:pt x="438035" y="254422"/>
                  </a:cubicBezTo>
                  <a:lnTo>
                    <a:pt x="438035" y="254422"/>
                  </a:lnTo>
                  <a:close/>
                  <a:moveTo>
                    <a:pt x="379749" y="193979"/>
                  </a:moveTo>
                  <a:lnTo>
                    <a:pt x="379749" y="144128"/>
                  </a:lnTo>
                  <a:lnTo>
                    <a:pt x="420562" y="144128"/>
                  </a:lnTo>
                  <a:cubicBezTo>
                    <a:pt x="420562" y="173768"/>
                    <a:pt x="402783" y="190688"/>
                    <a:pt x="379749" y="193979"/>
                  </a:cubicBezTo>
                  <a:close/>
                  <a:moveTo>
                    <a:pt x="393443" y="130615"/>
                  </a:moveTo>
                  <a:lnTo>
                    <a:pt x="393443" y="123854"/>
                  </a:lnTo>
                  <a:cubicBezTo>
                    <a:pt x="393443" y="120122"/>
                    <a:pt x="396472" y="117093"/>
                    <a:pt x="400205" y="117093"/>
                  </a:cubicBezTo>
                  <a:cubicBezTo>
                    <a:pt x="403928" y="117093"/>
                    <a:pt x="406967" y="120122"/>
                    <a:pt x="406967" y="123854"/>
                  </a:cubicBezTo>
                  <a:lnTo>
                    <a:pt x="406967" y="130615"/>
                  </a:lnTo>
                  <a:lnTo>
                    <a:pt x="393443" y="130615"/>
                  </a:lnTo>
                  <a:close/>
                  <a:moveTo>
                    <a:pt x="344371" y="16571"/>
                  </a:moveTo>
                  <a:cubicBezTo>
                    <a:pt x="346995" y="12082"/>
                    <a:pt x="354198" y="12623"/>
                    <a:pt x="356200" y="17392"/>
                  </a:cubicBezTo>
                  <a:lnTo>
                    <a:pt x="395688" y="104085"/>
                  </a:lnTo>
                  <a:cubicBezTo>
                    <a:pt x="391442" y="105059"/>
                    <a:pt x="387691" y="107367"/>
                    <a:pt x="384924" y="110549"/>
                  </a:cubicBezTo>
                  <a:lnTo>
                    <a:pt x="343956" y="23044"/>
                  </a:lnTo>
                  <a:cubicBezTo>
                    <a:pt x="342956" y="20917"/>
                    <a:pt x="343100" y="18555"/>
                    <a:pt x="344371" y="16571"/>
                  </a:cubicBezTo>
                  <a:close/>
                  <a:moveTo>
                    <a:pt x="335518" y="36917"/>
                  </a:moveTo>
                  <a:lnTo>
                    <a:pt x="341288" y="49240"/>
                  </a:lnTo>
                  <a:lnTo>
                    <a:pt x="234245" y="92601"/>
                  </a:lnTo>
                  <a:lnTo>
                    <a:pt x="229791" y="79737"/>
                  </a:lnTo>
                  <a:lnTo>
                    <a:pt x="335518" y="36917"/>
                  </a:lnTo>
                  <a:close/>
                  <a:moveTo>
                    <a:pt x="141681" y="49168"/>
                  </a:moveTo>
                  <a:lnTo>
                    <a:pt x="204899" y="49168"/>
                  </a:lnTo>
                  <a:lnTo>
                    <a:pt x="251717" y="184477"/>
                  </a:lnTo>
                  <a:lnTo>
                    <a:pt x="192042" y="184477"/>
                  </a:lnTo>
                  <a:lnTo>
                    <a:pt x="164860" y="157434"/>
                  </a:lnTo>
                  <a:lnTo>
                    <a:pt x="141681" y="157434"/>
                  </a:lnTo>
                  <a:lnTo>
                    <a:pt x="141681" y="49168"/>
                  </a:lnTo>
                  <a:lnTo>
                    <a:pt x="141681" y="49168"/>
                  </a:lnTo>
                  <a:close/>
                  <a:moveTo>
                    <a:pt x="120593" y="347597"/>
                  </a:moveTo>
                  <a:lnTo>
                    <a:pt x="113805" y="335842"/>
                  </a:lnTo>
                  <a:lnTo>
                    <a:pt x="102094" y="342602"/>
                  </a:lnTo>
                  <a:lnTo>
                    <a:pt x="108891" y="354367"/>
                  </a:lnTo>
                  <a:cubicBezTo>
                    <a:pt x="102364" y="357314"/>
                    <a:pt x="95305" y="359279"/>
                    <a:pt x="87876" y="360019"/>
                  </a:cubicBezTo>
                  <a:lnTo>
                    <a:pt x="87876" y="346407"/>
                  </a:lnTo>
                  <a:lnTo>
                    <a:pt x="74352" y="346407"/>
                  </a:lnTo>
                  <a:lnTo>
                    <a:pt x="74352" y="360019"/>
                  </a:lnTo>
                  <a:cubicBezTo>
                    <a:pt x="66932" y="359279"/>
                    <a:pt x="59864" y="357323"/>
                    <a:pt x="53337" y="354367"/>
                  </a:cubicBezTo>
                  <a:lnTo>
                    <a:pt x="60135" y="342602"/>
                  </a:lnTo>
                  <a:lnTo>
                    <a:pt x="48423" y="335842"/>
                  </a:lnTo>
                  <a:lnTo>
                    <a:pt x="41634" y="347597"/>
                  </a:lnTo>
                  <a:cubicBezTo>
                    <a:pt x="35720" y="343333"/>
                    <a:pt x="30527" y="338140"/>
                    <a:pt x="26263" y="332227"/>
                  </a:cubicBezTo>
                  <a:lnTo>
                    <a:pt x="38019" y="325439"/>
                  </a:lnTo>
                  <a:lnTo>
                    <a:pt x="31257" y="313729"/>
                  </a:lnTo>
                  <a:lnTo>
                    <a:pt x="19492" y="320526"/>
                  </a:lnTo>
                  <a:cubicBezTo>
                    <a:pt x="16544" y="313999"/>
                    <a:pt x="14578" y="306941"/>
                    <a:pt x="13839" y="299522"/>
                  </a:cubicBezTo>
                  <a:lnTo>
                    <a:pt x="27453" y="299522"/>
                  </a:lnTo>
                  <a:lnTo>
                    <a:pt x="27453" y="286000"/>
                  </a:lnTo>
                  <a:lnTo>
                    <a:pt x="13839" y="286000"/>
                  </a:lnTo>
                  <a:cubicBezTo>
                    <a:pt x="14578" y="278581"/>
                    <a:pt x="16544" y="271513"/>
                    <a:pt x="19492" y="264996"/>
                  </a:cubicBezTo>
                  <a:lnTo>
                    <a:pt x="31257" y="271793"/>
                  </a:lnTo>
                  <a:lnTo>
                    <a:pt x="38019" y="260083"/>
                  </a:lnTo>
                  <a:lnTo>
                    <a:pt x="26263" y="253295"/>
                  </a:lnTo>
                  <a:cubicBezTo>
                    <a:pt x="30527" y="247381"/>
                    <a:pt x="35720" y="242189"/>
                    <a:pt x="41634" y="237925"/>
                  </a:cubicBezTo>
                  <a:lnTo>
                    <a:pt x="48423" y="249680"/>
                  </a:lnTo>
                  <a:lnTo>
                    <a:pt x="60135" y="242919"/>
                  </a:lnTo>
                  <a:lnTo>
                    <a:pt x="53337" y="231155"/>
                  </a:lnTo>
                  <a:cubicBezTo>
                    <a:pt x="59864" y="228207"/>
                    <a:pt x="66923" y="226242"/>
                    <a:pt x="74343" y="225503"/>
                  </a:cubicBezTo>
                  <a:lnTo>
                    <a:pt x="74343" y="239115"/>
                  </a:lnTo>
                  <a:lnTo>
                    <a:pt x="87867" y="239115"/>
                  </a:lnTo>
                  <a:lnTo>
                    <a:pt x="87867" y="225503"/>
                  </a:lnTo>
                  <a:cubicBezTo>
                    <a:pt x="95286" y="226242"/>
                    <a:pt x="102355" y="228198"/>
                    <a:pt x="108882" y="231155"/>
                  </a:cubicBezTo>
                  <a:lnTo>
                    <a:pt x="102084" y="242919"/>
                  </a:lnTo>
                  <a:lnTo>
                    <a:pt x="113796" y="249680"/>
                  </a:lnTo>
                  <a:lnTo>
                    <a:pt x="120584" y="237925"/>
                  </a:lnTo>
                  <a:cubicBezTo>
                    <a:pt x="126499" y="242189"/>
                    <a:pt x="131692" y="247390"/>
                    <a:pt x="135956" y="253295"/>
                  </a:cubicBezTo>
                  <a:lnTo>
                    <a:pt x="124200" y="260083"/>
                  </a:lnTo>
                  <a:lnTo>
                    <a:pt x="130961" y="271793"/>
                  </a:lnTo>
                  <a:lnTo>
                    <a:pt x="142727" y="264996"/>
                  </a:lnTo>
                  <a:cubicBezTo>
                    <a:pt x="145675" y="271522"/>
                    <a:pt x="147640" y="278581"/>
                    <a:pt x="148380" y="286000"/>
                  </a:cubicBezTo>
                  <a:lnTo>
                    <a:pt x="134766" y="286000"/>
                  </a:lnTo>
                  <a:lnTo>
                    <a:pt x="134766" y="299522"/>
                  </a:lnTo>
                  <a:lnTo>
                    <a:pt x="148380" y="299522"/>
                  </a:lnTo>
                  <a:cubicBezTo>
                    <a:pt x="147640" y="306941"/>
                    <a:pt x="145675" y="314008"/>
                    <a:pt x="142727" y="320526"/>
                  </a:cubicBezTo>
                  <a:lnTo>
                    <a:pt x="130961" y="313729"/>
                  </a:lnTo>
                  <a:lnTo>
                    <a:pt x="124200" y="325439"/>
                  </a:lnTo>
                  <a:lnTo>
                    <a:pt x="135956" y="332227"/>
                  </a:lnTo>
                  <a:cubicBezTo>
                    <a:pt x="131701" y="338131"/>
                    <a:pt x="126499" y="343333"/>
                    <a:pt x="120593" y="347597"/>
                  </a:cubicBezTo>
                  <a:lnTo>
                    <a:pt x="120593" y="347597"/>
                  </a:lnTo>
                  <a:close/>
                  <a:moveTo>
                    <a:pt x="161966" y="286000"/>
                  </a:moveTo>
                  <a:cubicBezTo>
                    <a:pt x="158702" y="246651"/>
                    <a:pt x="127238" y="215181"/>
                    <a:pt x="87876" y="211918"/>
                  </a:cubicBezTo>
                  <a:lnTo>
                    <a:pt x="87876" y="194033"/>
                  </a:lnTo>
                  <a:lnTo>
                    <a:pt x="110956" y="170956"/>
                  </a:lnTo>
                  <a:lnTo>
                    <a:pt x="159271" y="170956"/>
                  </a:lnTo>
                  <a:lnTo>
                    <a:pt x="186453" y="197999"/>
                  </a:lnTo>
                  <a:lnTo>
                    <a:pt x="277998" y="197999"/>
                  </a:lnTo>
                  <a:lnTo>
                    <a:pt x="277998" y="252240"/>
                  </a:lnTo>
                  <a:cubicBezTo>
                    <a:pt x="256910" y="254584"/>
                    <a:pt x="239032" y="267727"/>
                    <a:pt x="230053" y="286009"/>
                  </a:cubicBezTo>
                  <a:lnTo>
                    <a:pt x="161966" y="286009"/>
                  </a:lnTo>
                  <a:close/>
                  <a:moveTo>
                    <a:pt x="332155" y="312746"/>
                  </a:moveTo>
                  <a:cubicBezTo>
                    <a:pt x="332155" y="338871"/>
                    <a:pt x="310896" y="360127"/>
                    <a:pt x="284769" y="360127"/>
                  </a:cubicBezTo>
                  <a:cubicBezTo>
                    <a:pt x="258641" y="360127"/>
                    <a:pt x="237382" y="338871"/>
                    <a:pt x="237382" y="312746"/>
                  </a:cubicBezTo>
                  <a:cubicBezTo>
                    <a:pt x="237382" y="286622"/>
                    <a:pt x="258641" y="265365"/>
                    <a:pt x="284769" y="265365"/>
                  </a:cubicBezTo>
                  <a:cubicBezTo>
                    <a:pt x="310896" y="265365"/>
                    <a:pt x="332155" y="286622"/>
                    <a:pt x="332155" y="312746"/>
                  </a:cubicBezTo>
                  <a:close/>
                  <a:moveTo>
                    <a:pt x="372644" y="265420"/>
                  </a:moveTo>
                  <a:lnTo>
                    <a:pt x="399078" y="265420"/>
                  </a:lnTo>
                  <a:lnTo>
                    <a:pt x="385861" y="278635"/>
                  </a:lnTo>
                  <a:lnTo>
                    <a:pt x="372644" y="265420"/>
                  </a:lnTo>
                  <a:close/>
                  <a:moveTo>
                    <a:pt x="433022" y="354421"/>
                  </a:moveTo>
                  <a:lnTo>
                    <a:pt x="381101" y="302506"/>
                  </a:lnTo>
                  <a:lnTo>
                    <a:pt x="424060" y="259560"/>
                  </a:lnTo>
                  <a:cubicBezTo>
                    <a:pt x="451802" y="282872"/>
                    <a:pt x="456616" y="326602"/>
                    <a:pt x="433022" y="354421"/>
                  </a:cubicBezTo>
                  <a:lnTo>
                    <a:pt x="433022" y="35442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" name="Google Shape;1245;p68"/>
            <p:cNvSpPr/>
            <p:nvPr/>
          </p:nvSpPr>
          <p:spPr>
            <a:xfrm>
              <a:off x="4759548" y="3416644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46" name="Google Shape;1246;p68"/>
          <p:cNvGrpSpPr/>
          <p:nvPr/>
        </p:nvGrpSpPr>
        <p:grpSpPr>
          <a:xfrm>
            <a:off x="5297811" y="3440477"/>
            <a:ext cx="406218" cy="250178"/>
            <a:chOff x="5297811" y="3440477"/>
            <a:chExt cx="406218" cy="250178"/>
          </a:xfrm>
        </p:grpSpPr>
        <p:sp>
          <p:nvSpPr>
            <p:cNvPr id="1247" name="Google Shape;1247;p68"/>
            <p:cNvSpPr/>
            <p:nvPr/>
          </p:nvSpPr>
          <p:spPr>
            <a:xfrm>
              <a:off x="5339744" y="3589307"/>
              <a:ext cx="59455" cy="59448"/>
            </a:xfrm>
            <a:custGeom>
              <a:avLst/>
              <a:gdLst/>
              <a:ahLst/>
              <a:cxnLst/>
              <a:rect l="l" t="t" r="r" b="b"/>
              <a:pathLst>
                <a:path w="67563" h="67555" extrusionOk="0">
                  <a:moveTo>
                    <a:pt x="33781" y="0"/>
                  </a:moveTo>
                  <a:cubicBezTo>
                    <a:pt x="15155" y="0"/>
                    <a:pt x="0" y="15154"/>
                    <a:pt x="0" y="33778"/>
                  </a:cubicBezTo>
                  <a:cubicBezTo>
                    <a:pt x="0" y="52402"/>
                    <a:pt x="15155" y="67555"/>
                    <a:pt x="33781" y="67555"/>
                  </a:cubicBezTo>
                  <a:cubicBezTo>
                    <a:pt x="52408" y="67555"/>
                    <a:pt x="67563" y="52402"/>
                    <a:pt x="67563" y="33778"/>
                  </a:cubicBezTo>
                  <a:cubicBezTo>
                    <a:pt x="67563" y="15154"/>
                    <a:pt x="52408" y="0"/>
                    <a:pt x="33781" y="0"/>
                  </a:cubicBezTo>
                  <a:close/>
                  <a:moveTo>
                    <a:pt x="33781" y="54015"/>
                  </a:moveTo>
                  <a:cubicBezTo>
                    <a:pt x="22620" y="54015"/>
                    <a:pt x="13541" y="44938"/>
                    <a:pt x="13541" y="33778"/>
                  </a:cubicBezTo>
                  <a:cubicBezTo>
                    <a:pt x="13541" y="22617"/>
                    <a:pt x="22620" y="13540"/>
                    <a:pt x="33781" y="13540"/>
                  </a:cubicBezTo>
                  <a:cubicBezTo>
                    <a:pt x="44943" y="13540"/>
                    <a:pt x="54022" y="22617"/>
                    <a:pt x="54022" y="33778"/>
                  </a:cubicBezTo>
                  <a:cubicBezTo>
                    <a:pt x="54022" y="44938"/>
                    <a:pt x="44943" y="54015"/>
                    <a:pt x="33781" y="540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8" name="Google Shape;1248;p68"/>
            <p:cNvSpPr/>
            <p:nvPr/>
          </p:nvSpPr>
          <p:spPr>
            <a:xfrm>
              <a:off x="5297811" y="3440477"/>
              <a:ext cx="406218" cy="250178"/>
            </a:xfrm>
            <a:custGeom>
              <a:avLst/>
              <a:gdLst/>
              <a:ahLst/>
              <a:cxnLst/>
              <a:rect l="l" t="t" r="r" b="b"/>
              <a:pathLst>
                <a:path w="461611" h="284293" extrusionOk="0">
                  <a:moveTo>
                    <a:pt x="420860" y="154285"/>
                  </a:moveTo>
                  <a:lnTo>
                    <a:pt x="420860" y="69358"/>
                  </a:lnTo>
                  <a:lnTo>
                    <a:pt x="380235" y="55881"/>
                  </a:lnTo>
                  <a:lnTo>
                    <a:pt x="380235" y="33832"/>
                  </a:lnTo>
                  <a:cubicBezTo>
                    <a:pt x="380235" y="22636"/>
                    <a:pt x="389341" y="13531"/>
                    <a:pt x="400539" y="13531"/>
                  </a:cubicBezTo>
                  <a:lnTo>
                    <a:pt x="400539" y="0"/>
                  </a:lnTo>
                  <a:cubicBezTo>
                    <a:pt x="381877" y="0"/>
                    <a:pt x="366694" y="15181"/>
                    <a:pt x="366694" y="33841"/>
                  </a:cubicBezTo>
                  <a:lnTo>
                    <a:pt x="366694" y="51401"/>
                  </a:lnTo>
                  <a:lnTo>
                    <a:pt x="284381" y="24096"/>
                  </a:lnTo>
                  <a:lnTo>
                    <a:pt x="218945" y="69701"/>
                  </a:lnTo>
                  <a:lnTo>
                    <a:pt x="197137" y="47894"/>
                  </a:lnTo>
                  <a:lnTo>
                    <a:pt x="206684" y="38348"/>
                  </a:lnTo>
                  <a:lnTo>
                    <a:pt x="197110" y="28775"/>
                  </a:lnTo>
                  <a:lnTo>
                    <a:pt x="168395" y="57486"/>
                  </a:lnTo>
                  <a:lnTo>
                    <a:pt x="177969" y="67060"/>
                  </a:lnTo>
                  <a:lnTo>
                    <a:pt x="187562" y="57468"/>
                  </a:lnTo>
                  <a:lnTo>
                    <a:pt x="207730" y="77634"/>
                  </a:lnTo>
                  <a:lnTo>
                    <a:pt x="149570" y="118740"/>
                  </a:lnTo>
                  <a:cubicBezTo>
                    <a:pt x="144999" y="115044"/>
                    <a:pt x="140121" y="111700"/>
                    <a:pt x="134973" y="108779"/>
                  </a:cubicBezTo>
                  <a:lnTo>
                    <a:pt x="119557" y="43892"/>
                  </a:lnTo>
                  <a:cubicBezTo>
                    <a:pt x="116266" y="30028"/>
                    <a:pt x="104014" y="20346"/>
                    <a:pt x="89769" y="20346"/>
                  </a:cubicBezTo>
                  <a:lnTo>
                    <a:pt x="74704" y="20346"/>
                  </a:lnTo>
                  <a:lnTo>
                    <a:pt x="74704" y="60749"/>
                  </a:lnTo>
                  <a:lnTo>
                    <a:pt x="88236" y="60749"/>
                  </a:lnTo>
                  <a:lnTo>
                    <a:pt x="88236" y="33886"/>
                  </a:lnTo>
                  <a:cubicBezTo>
                    <a:pt x="96675" y="33300"/>
                    <a:pt x="104456" y="38700"/>
                    <a:pt x="106385" y="47020"/>
                  </a:cubicBezTo>
                  <a:lnTo>
                    <a:pt x="119314" y="101459"/>
                  </a:lnTo>
                  <a:cubicBezTo>
                    <a:pt x="109540" y="97808"/>
                    <a:pt x="99100" y="95528"/>
                    <a:pt x="88236" y="94861"/>
                  </a:cubicBezTo>
                  <a:lnTo>
                    <a:pt x="88236" y="74578"/>
                  </a:lnTo>
                  <a:lnTo>
                    <a:pt x="74704" y="74578"/>
                  </a:lnTo>
                  <a:lnTo>
                    <a:pt x="74704" y="94852"/>
                  </a:lnTo>
                  <a:cubicBezTo>
                    <a:pt x="48288" y="96465"/>
                    <a:pt x="23666" y="107517"/>
                    <a:pt x="4787" y="126394"/>
                  </a:cubicBezTo>
                  <a:lnTo>
                    <a:pt x="0" y="131180"/>
                  </a:lnTo>
                  <a:lnTo>
                    <a:pt x="19474" y="150652"/>
                  </a:lnTo>
                  <a:cubicBezTo>
                    <a:pt x="7483" y="164805"/>
                    <a:pt x="243" y="183104"/>
                    <a:pt x="243" y="203072"/>
                  </a:cubicBezTo>
                  <a:cubicBezTo>
                    <a:pt x="243" y="247856"/>
                    <a:pt x="36685" y="284293"/>
                    <a:pt x="81475" y="284293"/>
                  </a:cubicBezTo>
                  <a:cubicBezTo>
                    <a:pt x="123983" y="284293"/>
                    <a:pt x="158964" y="251471"/>
                    <a:pt x="162417" y="209842"/>
                  </a:cubicBezTo>
                  <a:lnTo>
                    <a:pt x="285724" y="209842"/>
                  </a:lnTo>
                  <a:lnTo>
                    <a:pt x="285724" y="196284"/>
                  </a:lnTo>
                  <a:lnTo>
                    <a:pt x="189699" y="196284"/>
                  </a:lnTo>
                  <a:cubicBezTo>
                    <a:pt x="188067" y="169907"/>
                    <a:pt x="176968" y="146055"/>
                    <a:pt x="159758" y="128098"/>
                  </a:cubicBezTo>
                  <a:lnTo>
                    <a:pt x="286599" y="39087"/>
                  </a:lnTo>
                  <a:lnTo>
                    <a:pt x="407310" y="79130"/>
                  </a:lnTo>
                  <a:lnTo>
                    <a:pt x="407310" y="94617"/>
                  </a:lnTo>
                  <a:lnTo>
                    <a:pt x="387079" y="94617"/>
                  </a:lnTo>
                  <a:cubicBezTo>
                    <a:pt x="375845" y="94617"/>
                    <a:pt x="366703" y="103758"/>
                    <a:pt x="366703" y="114990"/>
                  </a:cubicBezTo>
                  <a:cubicBezTo>
                    <a:pt x="366703" y="126222"/>
                    <a:pt x="375845" y="135363"/>
                    <a:pt x="387079" y="135363"/>
                  </a:cubicBezTo>
                  <a:lnTo>
                    <a:pt x="407310" y="135363"/>
                  </a:lnTo>
                  <a:lnTo>
                    <a:pt x="407310" y="149994"/>
                  </a:lnTo>
                  <a:cubicBezTo>
                    <a:pt x="402937" y="149101"/>
                    <a:pt x="398411" y="148633"/>
                    <a:pt x="393777" y="148633"/>
                  </a:cubicBezTo>
                  <a:cubicBezTo>
                    <a:pt x="363394" y="148633"/>
                    <a:pt x="337618" y="168708"/>
                    <a:pt x="329017" y="196284"/>
                  </a:cubicBezTo>
                  <a:lnTo>
                    <a:pt x="299257" y="196284"/>
                  </a:lnTo>
                  <a:lnTo>
                    <a:pt x="299257" y="209815"/>
                  </a:lnTo>
                  <a:lnTo>
                    <a:pt x="326286" y="209815"/>
                  </a:lnTo>
                  <a:cubicBezTo>
                    <a:pt x="326069" y="211996"/>
                    <a:pt x="325961" y="214214"/>
                    <a:pt x="325961" y="216450"/>
                  </a:cubicBezTo>
                  <a:cubicBezTo>
                    <a:pt x="325961" y="253842"/>
                    <a:pt x="356389" y="284266"/>
                    <a:pt x="393786" y="284266"/>
                  </a:cubicBezTo>
                  <a:cubicBezTo>
                    <a:pt x="431183" y="284266"/>
                    <a:pt x="461611" y="253842"/>
                    <a:pt x="461611" y="216450"/>
                  </a:cubicBezTo>
                  <a:cubicBezTo>
                    <a:pt x="461611" y="188676"/>
                    <a:pt x="444815" y="164760"/>
                    <a:pt x="420860" y="154285"/>
                  </a:cubicBezTo>
                  <a:lnTo>
                    <a:pt x="420860" y="154285"/>
                  </a:lnTo>
                  <a:close/>
                  <a:moveTo>
                    <a:pt x="120990" y="257953"/>
                  </a:moveTo>
                  <a:lnTo>
                    <a:pt x="114192" y="246189"/>
                  </a:lnTo>
                  <a:lnTo>
                    <a:pt x="102472" y="252959"/>
                  </a:lnTo>
                  <a:lnTo>
                    <a:pt x="109279" y="264741"/>
                  </a:lnTo>
                  <a:cubicBezTo>
                    <a:pt x="102752" y="267698"/>
                    <a:pt x="95674" y="269663"/>
                    <a:pt x="88246" y="270402"/>
                  </a:cubicBezTo>
                  <a:lnTo>
                    <a:pt x="88246" y="256772"/>
                  </a:lnTo>
                  <a:lnTo>
                    <a:pt x="74713" y="256772"/>
                  </a:lnTo>
                  <a:lnTo>
                    <a:pt x="74713" y="270402"/>
                  </a:lnTo>
                  <a:cubicBezTo>
                    <a:pt x="67284" y="269663"/>
                    <a:pt x="60207" y="267698"/>
                    <a:pt x="53679" y="264741"/>
                  </a:cubicBezTo>
                  <a:lnTo>
                    <a:pt x="60486" y="252959"/>
                  </a:lnTo>
                  <a:lnTo>
                    <a:pt x="48766" y="246189"/>
                  </a:lnTo>
                  <a:lnTo>
                    <a:pt x="41968" y="257953"/>
                  </a:lnTo>
                  <a:cubicBezTo>
                    <a:pt x="36054" y="253680"/>
                    <a:pt x="30852" y="248478"/>
                    <a:pt x="26578" y="242565"/>
                  </a:cubicBezTo>
                  <a:lnTo>
                    <a:pt x="38344" y="235768"/>
                  </a:lnTo>
                  <a:lnTo>
                    <a:pt x="31573" y="224049"/>
                  </a:lnTo>
                  <a:lnTo>
                    <a:pt x="19790" y="230855"/>
                  </a:lnTo>
                  <a:cubicBezTo>
                    <a:pt x="16832" y="224328"/>
                    <a:pt x="14876" y="217252"/>
                    <a:pt x="14127" y="209824"/>
                  </a:cubicBezTo>
                  <a:lnTo>
                    <a:pt x="27759" y="209824"/>
                  </a:lnTo>
                  <a:lnTo>
                    <a:pt x="27759" y="196284"/>
                  </a:lnTo>
                  <a:lnTo>
                    <a:pt x="14127" y="196284"/>
                  </a:lnTo>
                  <a:cubicBezTo>
                    <a:pt x="14867" y="188856"/>
                    <a:pt x="16832" y="181779"/>
                    <a:pt x="19790" y="175253"/>
                  </a:cubicBezTo>
                  <a:lnTo>
                    <a:pt x="31573" y="182059"/>
                  </a:lnTo>
                  <a:lnTo>
                    <a:pt x="38344" y="170340"/>
                  </a:lnTo>
                  <a:lnTo>
                    <a:pt x="26578" y="163552"/>
                  </a:lnTo>
                  <a:cubicBezTo>
                    <a:pt x="30852" y="157629"/>
                    <a:pt x="36054" y="152437"/>
                    <a:pt x="41968" y="148164"/>
                  </a:cubicBezTo>
                  <a:lnTo>
                    <a:pt x="48766" y="159928"/>
                  </a:lnTo>
                  <a:lnTo>
                    <a:pt x="60486" y="153158"/>
                  </a:lnTo>
                  <a:lnTo>
                    <a:pt x="53679" y="141376"/>
                  </a:lnTo>
                  <a:cubicBezTo>
                    <a:pt x="60216" y="138419"/>
                    <a:pt x="67284" y="136454"/>
                    <a:pt x="74713" y="135715"/>
                  </a:cubicBezTo>
                  <a:lnTo>
                    <a:pt x="74713" y="149345"/>
                  </a:lnTo>
                  <a:lnTo>
                    <a:pt x="88246" y="149345"/>
                  </a:lnTo>
                  <a:lnTo>
                    <a:pt x="88246" y="135715"/>
                  </a:lnTo>
                  <a:cubicBezTo>
                    <a:pt x="95674" y="136454"/>
                    <a:pt x="102752" y="138419"/>
                    <a:pt x="109279" y="141376"/>
                  </a:cubicBezTo>
                  <a:lnTo>
                    <a:pt x="102472" y="153158"/>
                  </a:lnTo>
                  <a:lnTo>
                    <a:pt x="114192" y="159928"/>
                  </a:lnTo>
                  <a:lnTo>
                    <a:pt x="120990" y="148164"/>
                  </a:lnTo>
                  <a:cubicBezTo>
                    <a:pt x="126905" y="152437"/>
                    <a:pt x="132107" y="157638"/>
                    <a:pt x="136380" y="163552"/>
                  </a:cubicBezTo>
                  <a:lnTo>
                    <a:pt x="124615" y="170340"/>
                  </a:lnTo>
                  <a:lnTo>
                    <a:pt x="131385" y="182059"/>
                  </a:lnTo>
                  <a:lnTo>
                    <a:pt x="143169" y="175253"/>
                  </a:lnTo>
                  <a:cubicBezTo>
                    <a:pt x="146126" y="181788"/>
                    <a:pt x="148091" y="188856"/>
                    <a:pt x="148831" y="196284"/>
                  </a:cubicBezTo>
                  <a:lnTo>
                    <a:pt x="135199" y="196284"/>
                  </a:lnTo>
                  <a:lnTo>
                    <a:pt x="135199" y="209815"/>
                  </a:lnTo>
                  <a:lnTo>
                    <a:pt x="148831" y="209815"/>
                  </a:lnTo>
                  <a:cubicBezTo>
                    <a:pt x="148091" y="217243"/>
                    <a:pt x="146126" y="224319"/>
                    <a:pt x="143169" y="230846"/>
                  </a:cubicBezTo>
                  <a:lnTo>
                    <a:pt x="131385" y="224040"/>
                  </a:lnTo>
                  <a:lnTo>
                    <a:pt x="124615" y="235759"/>
                  </a:lnTo>
                  <a:lnTo>
                    <a:pt x="136380" y="242547"/>
                  </a:lnTo>
                  <a:cubicBezTo>
                    <a:pt x="132107" y="248478"/>
                    <a:pt x="126913" y="253680"/>
                    <a:pt x="120990" y="257953"/>
                  </a:cubicBezTo>
                  <a:lnTo>
                    <a:pt x="120990" y="257953"/>
                  </a:lnTo>
                  <a:close/>
                  <a:moveTo>
                    <a:pt x="162417" y="196284"/>
                  </a:moveTo>
                  <a:cubicBezTo>
                    <a:pt x="158964" y="154655"/>
                    <a:pt x="123983" y="121832"/>
                    <a:pt x="81475" y="121832"/>
                  </a:cubicBezTo>
                  <a:cubicBezTo>
                    <a:pt x="61514" y="121832"/>
                    <a:pt x="43212" y="129071"/>
                    <a:pt x="29049" y="141060"/>
                  </a:cubicBezTo>
                  <a:lnTo>
                    <a:pt x="19311" y="131325"/>
                  </a:lnTo>
                  <a:cubicBezTo>
                    <a:pt x="36559" y="116333"/>
                    <a:pt x="58386" y="108148"/>
                    <a:pt x="81466" y="108148"/>
                  </a:cubicBezTo>
                  <a:cubicBezTo>
                    <a:pt x="131521" y="108148"/>
                    <a:pt x="172650" y="147100"/>
                    <a:pt x="176130" y="196275"/>
                  </a:cubicBezTo>
                  <a:lnTo>
                    <a:pt x="162417" y="196275"/>
                  </a:lnTo>
                  <a:close/>
                  <a:moveTo>
                    <a:pt x="387087" y="121832"/>
                  </a:moveTo>
                  <a:cubicBezTo>
                    <a:pt x="383319" y="121832"/>
                    <a:pt x="380245" y="118767"/>
                    <a:pt x="380245" y="114990"/>
                  </a:cubicBezTo>
                  <a:cubicBezTo>
                    <a:pt x="380245" y="111222"/>
                    <a:pt x="383310" y="108148"/>
                    <a:pt x="387087" y="108148"/>
                  </a:cubicBezTo>
                  <a:lnTo>
                    <a:pt x="407319" y="108148"/>
                  </a:lnTo>
                  <a:lnTo>
                    <a:pt x="407319" y="121823"/>
                  </a:lnTo>
                  <a:lnTo>
                    <a:pt x="387087" y="121832"/>
                  </a:lnTo>
                  <a:close/>
                  <a:moveTo>
                    <a:pt x="339908" y="223048"/>
                  </a:moveTo>
                  <a:lnTo>
                    <a:pt x="353865" y="223048"/>
                  </a:lnTo>
                  <a:lnTo>
                    <a:pt x="353865" y="209517"/>
                  </a:lnTo>
                  <a:lnTo>
                    <a:pt x="339954" y="209517"/>
                  </a:lnTo>
                  <a:cubicBezTo>
                    <a:pt x="341225" y="199610"/>
                    <a:pt x="345174" y="190533"/>
                    <a:pt x="351052" y="183032"/>
                  </a:cubicBezTo>
                  <a:lnTo>
                    <a:pt x="360699" y="192678"/>
                  </a:lnTo>
                  <a:lnTo>
                    <a:pt x="370273" y="183104"/>
                  </a:lnTo>
                  <a:lnTo>
                    <a:pt x="360662" y="173495"/>
                  </a:lnTo>
                  <a:cubicBezTo>
                    <a:pt x="368146" y="167708"/>
                    <a:pt x="377179" y="163840"/>
                    <a:pt x="387015" y="162614"/>
                  </a:cubicBezTo>
                  <a:lnTo>
                    <a:pt x="387015" y="176028"/>
                  </a:lnTo>
                  <a:lnTo>
                    <a:pt x="400548" y="176028"/>
                  </a:lnTo>
                  <a:lnTo>
                    <a:pt x="400548" y="162614"/>
                  </a:lnTo>
                  <a:cubicBezTo>
                    <a:pt x="410357" y="163840"/>
                    <a:pt x="419355" y="167681"/>
                    <a:pt x="426819" y="173432"/>
                  </a:cubicBezTo>
                  <a:lnTo>
                    <a:pt x="417389" y="182861"/>
                  </a:lnTo>
                  <a:lnTo>
                    <a:pt x="426964" y="192435"/>
                  </a:lnTo>
                  <a:lnTo>
                    <a:pt x="436448" y="182951"/>
                  </a:lnTo>
                  <a:cubicBezTo>
                    <a:pt x="442300" y="190379"/>
                    <a:pt x="446248" y="199367"/>
                    <a:pt x="447573" y="209175"/>
                  </a:cubicBezTo>
                  <a:lnTo>
                    <a:pt x="434050" y="209175"/>
                  </a:lnTo>
                  <a:lnTo>
                    <a:pt x="434050" y="222706"/>
                  </a:lnTo>
                  <a:lnTo>
                    <a:pt x="447709" y="222706"/>
                  </a:lnTo>
                  <a:cubicBezTo>
                    <a:pt x="446564" y="232631"/>
                    <a:pt x="442741" y="241744"/>
                    <a:pt x="436971" y="249308"/>
                  </a:cubicBezTo>
                  <a:lnTo>
                    <a:pt x="427216" y="239554"/>
                  </a:lnTo>
                  <a:lnTo>
                    <a:pt x="417642" y="249128"/>
                  </a:lnTo>
                  <a:lnTo>
                    <a:pt x="427487" y="258971"/>
                  </a:lnTo>
                  <a:cubicBezTo>
                    <a:pt x="419977" y="264939"/>
                    <a:pt x="410862" y="268960"/>
                    <a:pt x="400899" y="270267"/>
                  </a:cubicBezTo>
                  <a:lnTo>
                    <a:pt x="400899" y="256204"/>
                  </a:lnTo>
                  <a:lnTo>
                    <a:pt x="387367" y="256204"/>
                  </a:lnTo>
                  <a:lnTo>
                    <a:pt x="387367" y="270357"/>
                  </a:lnTo>
                  <a:cubicBezTo>
                    <a:pt x="377341" y="269167"/>
                    <a:pt x="368146" y="265246"/>
                    <a:pt x="360554" y="259341"/>
                  </a:cubicBezTo>
                  <a:lnTo>
                    <a:pt x="370526" y="249371"/>
                  </a:lnTo>
                  <a:lnTo>
                    <a:pt x="360951" y="239797"/>
                  </a:lnTo>
                  <a:lnTo>
                    <a:pt x="350971" y="249777"/>
                  </a:lnTo>
                  <a:cubicBezTo>
                    <a:pt x="345066" y="242195"/>
                    <a:pt x="341126" y="233036"/>
                    <a:pt x="339908" y="223048"/>
                  </a:cubicBezTo>
                  <a:lnTo>
                    <a:pt x="339908" y="22304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9" name="Google Shape;1249;p68"/>
            <p:cNvSpPr/>
            <p:nvPr/>
          </p:nvSpPr>
          <p:spPr>
            <a:xfrm>
              <a:off x="5620230" y="3606982"/>
              <a:ext cx="47650" cy="47644"/>
            </a:xfrm>
            <a:custGeom>
              <a:avLst/>
              <a:gdLst/>
              <a:ahLst/>
              <a:cxnLst/>
              <a:rect l="l" t="t" r="r" b="b"/>
              <a:pathLst>
                <a:path w="54148" h="54141" extrusionOk="0">
                  <a:moveTo>
                    <a:pt x="27074" y="54142"/>
                  </a:moveTo>
                  <a:cubicBezTo>
                    <a:pt x="42004" y="54142"/>
                    <a:pt x="54148" y="41999"/>
                    <a:pt x="54148" y="27071"/>
                  </a:cubicBezTo>
                  <a:cubicBezTo>
                    <a:pt x="54148" y="12143"/>
                    <a:pt x="42004" y="0"/>
                    <a:pt x="27074" y="0"/>
                  </a:cubicBezTo>
                  <a:cubicBezTo>
                    <a:pt x="12144" y="0"/>
                    <a:pt x="0" y="12143"/>
                    <a:pt x="0" y="27071"/>
                  </a:cubicBezTo>
                  <a:cubicBezTo>
                    <a:pt x="0" y="41999"/>
                    <a:pt x="12144" y="54142"/>
                    <a:pt x="27074" y="54142"/>
                  </a:cubicBezTo>
                  <a:lnTo>
                    <a:pt x="27074" y="54142"/>
                  </a:lnTo>
                  <a:close/>
                  <a:moveTo>
                    <a:pt x="27074" y="13540"/>
                  </a:moveTo>
                  <a:cubicBezTo>
                    <a:pt x="34539" y="13540"/>
                    <a:pt x="40607" y="19616"/>
                    <a:pt x="40607" y="27071"/>
                  </a:cubicBezTo>
                  <a:cubicBezTo>
                    <a:pt x="40607" y="34526"/>
                    <a:pt x="34539" y="40602"/>
                    <a:pt x="27074" y="40602"/>
                  </a:cubicBezTo>
                  <a:cubicBezTo>
                    <a:pt x="19609" y="40602"/>
                    <a:pt x="13542" y="34535"/>
                    <a:pt x="13542" y="27071"/>
                  </a:cubicBezTo>
                  <a:cubicBezTo>
                    <a:pt x="13542" y="19607"/>
                    <a:pt x="19609" y="13540"/>
                    <a:pt x="27074" y="135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0" name="Google Shape;1250;p68"/>
            <p:cNvSpPr/>
            <p:nvPr/>
          </p:nvSpPr>
          <p:spPr>
            <a:xfrm>
              <a:off x="5476591" y="3577505"/>
              <a:ext cx="11908" cy="23663"/>
            </a:xfrm>
            <a:custGeom>
              <a:avLst/>
              <a:gdLst/>
              <a:ahLst/>
              <a:cxnLst/>
              <a:rect l="l" t="t" r="r" b="b"/>
              <a:pathLst>
                <a:path w="13532" h="26890" extrusionOk="0">
                  <a:moveTo>
                    <a:pt x="0" y="0"/>
                  </a:moveTo>
                  <a:lnTo>
                    <a:pt x="13533" y="0"/>
                  </a:lnTo>
                  <a:lnTo>
                    <a:pt x="13533" y="26891"/>
                  </a:lnTo>
                  <a:lnTo>
                    <a:pt x="0" y="26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1" name="Google Shape;1251;p68"/>
            <p:cNvSpPr/>
            <p:nvPr/>
          </p:nvSpPr>
          <p:spPr>
            <a:xfrm>
              <a:off x="5500371" y="3577505"/>
              <a:ext cx="11908" cy="23663"/>
            </a:xfrm>
            <a:custGeom>
              <a:avLst/>
              <a:gdLst/>
              <a:ahLst/>
              <a:cxnLst/>
              <a:rect l="l" t="t" r="r" b="b"/>
              <a:pathLst>
                <a:path w="13532" h="26890" extrusionOk="0">
                  <a:moveTo>
                    <a:pt x="0" y="0"/>
                  </a:moveTo>
                  <a:lnTo>
                    <a:pt x="13533" y="0"/>
                  </a:lnTo>
                  <a:lnTo>
                    <a:pt x="13533" y="26891"/>
                  </a:lnTo>
                  <a:lnTo>
                    <a:pt x="0" y="26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2" name="Google Shape;1252;p68"/>
            <p:cNvSpPr/>
            <p:nvPr/>
          </p:nvSpPr>
          <p:spPr>
            <a:xfrm>
              <a:off x="5524151" y="3577505"/>
              <a:ext cx="11908" cy="23663"/>
            </a:xfrm>
            <a:custGeom>
              <a:avLst/>
              <a:gdLst/>
              <a:ahLst/>
              <a:cxnLst/>
              <a:rect l="l" t="t" r="r" b="b"/>
              <a:pathLst>
                <a:path w="13532" h="26890" extrusionOk="0">
                  <a:moveTo>
                    <a:pt x="0" y="0"/>
                  </a:moveTo>
                  <a:lnTo>
                    <a:pt x="13533" y="0"/>
                  </a:lnTo>
                  <a:lnTo>
                    <a:pt x="13533" y="26891"/>
                  </a:lnTo>
                  <a:lnTo>
                    <a:pt x="0" y="26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53" name="Google Shape;1253;p68"/>
          <p:cNvGrpSpPr/>
          <p:nvPr/>
        </p:nvGrpSpPr>
        <p:grpSpPr>
          <a:xfrm>
            <a:off x="6002345" y="3428953"/>
            <a:ext cx="406218" cy="261696"/>
            <a:chOff x="6002345" y="3428953"/>
            <a:chExt cx="406218" cy="261696"/>
          </a:xfrm>
        </p:grpSpPr>
        <p:sp>
          <p:nvSpPr>
            <p:cNvPr id="1254" name="Google Shape;1254;p68"/>
            <p:cNvSpPr/>
            <p:nvPr/>
          </p:nvSpPr>
          <p:spPr>
            <a:xfrm>
              <a:off x="6002345" y="3428953"/>
              <a:ext cx="406218" cy="261696"/>
            </a:xfrm>
            <a:custGeom>
              <a:avLst/>
              <a:gdLst/>
              <a:ahLst/>
              <a:cxnLst/>
              <a:rect l="l" t="t" r="r" b="b"/>
              <a:pathLst>
                <a:path w="461611" h="297382" extrusionOk="0">
                  <a:moveTo>
                    <a:pt x="461611" y="147452"/>
                  </a:moveTo>
                  <a:lnTo>
                    <a:pt x="410609" y="54169"/>
                  </a:lnTo>
                  <a:lnTo>
                    <a:pt x="325619" y="54169"/>
                  </a:lnTo>
                  <a:lnTo>
                    <a:pt x="325619" y="40557"/>
                  </a:lnTo>
                  <a:lnTo>
                    <a:pt x="406489" y="40557"/>
                  </a:lnTo>
                  <a:lnTo>
                    <a:pt x="406489" y="0"/>
                  </a:lnTo>
                  <a:lnTo>
                    <a:pt x="299004" y="0"/>
                  </a:lnTo>
                  <a:lnTo>
                    <a:pt x="238609" y="40440"/>
                  </a:lnTo>
                  <a:lnTo>
                    <a:pt x="82521" y="40440"/>
                  </a:lnTo>
                  <a:lnTo>
                    <a:pt x="82521" y="53961"/>
                  </a:lnTo>
                  <a:lnTo>
                    <a:pt x="242720" y="53961"/>
                  </a:lnTo>
                  <a:lnTo>
                    <a:pt x="303115" y="13522"/>
                  </a:lnTo>
                  <a:lnTo>
                    <a:pt x="392966" y="13522"/>
                  </a:lnTo>
                  <a:lnTo>
                    <a:pt x="392966" y="27044"/>
                  </a:lnTo>
                  <a:lnTo>
                    <a:pt x="311112" y="27044"/>
                  </a:lnTo>
                  <a:lnTo>
                    <a:pt x="250356" y="67718"/>
                  </a:lnTo>
                  <a:lnTo>
                    <a:pt x="13803" y="67718"/>
                  </a:lnTo>
                  <a:lnTo>
                    <a:pt x="13803" y="53971"/>
                  </a:lnTo>
                  <a:lnTo>
                    <a:pt x="68997" y="53971"/>
                  </a:lnTo>
                  <a:lnTo>
                    <a:pt x="68997" y="40449"/>
                  </a:lnTo>
                  <a:lnTo>
                    <a:pt x="0" y="40449"/>
                  </a:lnTo>
                  <a:lnTo>
                    <a:pt x="0" y="81231"/>
                  </a:lnTo>
                  <a:lnTo>
                    <a:pt x="14777" y="81231"/>
                  </a:lnTo>
                  <a:lnTo>
                    <a:pt x="14777" y="139835"/>
                  </a:lnTo>
                  <a:lnTo>
                    <a:pt x="180458" y="202883"/>
                  </a:lnTo>
                  <a:lnTo>
                    <a:pt x="32971" y="202883"/>
                  </a:lnTo>
                  <a:lnTo>
                    <a:pt x="8493" y="247622"/>
                  </a:lnTo>
                  <a:lnTo>
                    <a:pt x="20357" y="254113"/>
                  </a:lnTo>
                  <a:lnTo>
                    <a:pt x="40994" y="216405"/>
                  </a:lnTo>
                  <a:lnTo>
                    <a:pt x="56447" y="216405"/>
                  </a:lnTo>
                  <a:cubicBezTo>
                    <a:pt x="47684" y="224986"/>
                    <a:pt x="42238" y="236931"/>
                    <a:pt x="42238" y="250137"/>
                  </a:cubicBezTo>
                  <a:cubicBezTo>
                    <a:pt x="42238" y="276189"/>
                    <a:pt x="63434" y="297383"/>
                    <a:pt x="89490" y="297383"/>
                  </a:cubicBezTo>
                  <a:cubicBezTo>
                    <a:pt x="113399" y="297383"/>
                    <a:pt x="133206" y="279939"/>
                    <a:pt x="136308" y="256871"/>
                  </a:cubicBezTo>
                  <a:lnTo>
                    <a:pt x="150327" y="256871"/>
                  </a:lnTo>
                  <a:cubicBezTo>
                    <a:pt x="153483" y="279885"/>
                    <a:pt x="173263" y="297383"/>
                    <a:pt x="197137" y="297383"/>
                  </a:cubicBezTo>
                  <a:cubicBezTo>
                    <a:pt x="220983" y="297383"/>
                    <a:pt x="240754" y="279858"/>
                    <a:pt x="243928" y="256871"/>
                  </a:cubicBezTo>
                  <a:lnTo>
                    <a:pt x="312320" y="256871"/>
                  </a:lnTo>
                  <a:cubicBezTo>
                    <a:pt x="315602" y="279741"/>
                    <a:pt x="335320" y="297383"/>
                    <a:pt x="359085" y="297383"/>
                  </a:cubicBezTo>
                  <a:cubicBezTo>
                    <a:pt x="382967" y="297383"/>
                    <a:pt x="402748" y="279579"/>
                    <a:pt x="405894" y="256547"/>
                  </a:cubicBezTo>
                  <a:lnTo>
                    <a:pt x="461602" y="256817"/>
                  </a:lnTo>
                  <a:lnTo>
                    <a:pt x="461602" y="147452"/>
                  </a:lnTo>
                  <a:close/>
                  <a:moveTo>
                    <a:pt x="230188" y="216405"/>
                  </a:moveTo>
                  <a:lnTo>
                    <a:pt x="247128" y="216405"/>
                  </a:lnTo>
                  <a:lnTo>
                    <a:pt x="261779" y="243187"/>
                  </a:lnTo>
                  <a:lnTo>
                    <a:pt x="243874" y="243124"/>
                  </a:lnTo>
                  <a:cubicBezTo>
                    <a:pt x="242323" y="232730"/>
                    <a:pt x="237373" y="223436"/>
                    <a:pt x="230188" y="216405"/>
                  </a:cubicBezTo>
                  <a:lnTo>
                    <a:pt x="230188" y="216405"/>
                  </a:lnTo>
                  <a:close/>
                  <a:moveTo>
                    <a:pt x="136758" y="81231"/>
                  </a:moveTo>
                  <a:lnTo>
                    <a:pt x="176653" y="81231"/>
                  </a:lnTo>
                  <a:lnTo>
                    <a:pt x="176653" y="186963"/>
                  </a:lnTo>
                  <a:lnTo>
                    <a:pt x="136758" y="171782"/>
                  </a:lnTo>
                  <a:lnTo>
                    <a:pt x="136758" y="81231"/>
                  </a:lnTo>
                  <a:close/>
                  <a:moveTo>
                    <a:pt x="123235" y="166635"/>
                  </a:moveTo>
                  <a:lnTo>
                    <a:pt x="82529" y="151148"/>
                  </a:lnTo>
                  <a:lnTo>
                    <a:pt x="82529" y="81231"/>
                  </a:lnTo>
                  <a:lnTo>
                    <a:pt x="123235" y="81231"/>
                  </a:lnTo>
                  <a:lnTo>
                    <a:pt x="123235" y="166635"/>
                  </a:lnTo>
                  <a:close/>
                  <a:moveTo>
                    <a:pt x="190176" y="81231"/>
                  </a:moveTo>
                  <a:lnTo>
                    <a:pt x="244423" y="81231"/>
                  </a:lnTo>
                  <a:lnTo>
                    <a:pt x="244423" y="202883"/>
                  </a:lnTo>
                  <a:lnTo>
                    <a:pt x="218486" y="202883"/>
                  </a:lnTo>
                  <a:lnTo>
                    <a:pt x="190176" y="192110"/>
                  </a:lnTo>
                  <a:lnTo>
                    <a:pt x="190176" y="81231"/>
                  </a:lnTo>
                  <a:close/>
                  <a:moveTo>
                    <a:pt x="262545" y="216405"/>
                  </a:moveTo>
                  <a:lnTo>
                    <a:pt x="312104" y="216405"/>
                  </a:lnTo>
                  <a:lnTo>
                    <a:pt x="312104" y="243349"/>
                  </a:lnTo>
                  <a:lnTo>
                    <a:pt x="277223" y="243232"/>
                  </a:lnTo>
                  <a:lnTo>
                    <a:pt x="262545" y="216405"/>
                  </a:lnTo>
                  <a:close/>
                  <a:moveTo>
                    <a:pt x="312104" y="42648"/>
                  </a:moveTo>
                  <a:lnTo>
                    <a:pt x="312104" y="202883"/>
                  </a:lnTo>
                  <a:lnTo>
                    <a:pt x="257947" y="202883"/>
                  </a:lnTo>
                  <a:lnTo>
                    <a:pt x="257947" y="78905"/>
                  </a:lnTo>
                  <a:lnTo>
                    <a:pt x="312104" y="42648"/>
                  </a:lnTo>
                  <a:close/>
                  <a:moveTo>
                    <a:pt x="28309" y="81231"/>
                  </a:moveTo>
                  <a:lnTo>
                    <a:pt x="69006" y="81231"/>
                  </a:lnTo>
                  <a:lnTo>
                    <a:pt x="69006" y="146000"/>
                  </a:lnTo>
                  <a:lnTo>
                    <a:pt x="28309" y="130513"/>
                  </a:lnTo>
                  <a:lnTo>
                    <a:pt x="28309" y="81231"/>
                  </a:lnTo>
                  <a:close/>
                  <a:moveTo>
                    <a:pt x="164103" y="216405"/>
                  </a:moveTo>
                  <a:cubicBezTo>
                    <a:pt x="156945" y="223418"/>
                    <a:pt x="151995" y="232757"/>
                    <a:pt x="150426" y="243124"/>
                  </a:cubicBezTo>
                  <a:lnTo>
                    <a:pt x="136209" y="243124"/>
                  </a:lnTo>
                  <a:cubicBezTo>
                    <a:pt x="134622" y="232802"/>
                    <a:pt x="129682" y="223400"/>
                    <a:pt x="122550" y="216405"/>
                  </a:cubicBezTo>
                  <a:lnTo>
                    <a:pt x="164103" y="216405"/>
                  </a:lnTo>
                  <a:close/>
                  <a:moveTo>
                    <a:pt x="89498" y="283861"/>
                  </a:moveTo>
                  <a:cubicBezTo>
                    <a:pt x="70899" y="283861"/>
                    <a:pt x="55762" y="268734"/>
                    <a:pt x="55762" y="250128"/>
                  </a:cubicBezTo>
                  <a:cubicBezTo>
                    <a:pt x="55762" y="231531"/>
                    <a:pt x="70890" y="216396"/>
                    <a:pt x="89498" y="216396"/>
                  </a:cubicBezTo>
                  <a:cubicBezTo>
                    <a:pt x="108098" y="216396"/>
                    <a:pt x="123235" y="231531"/>
                    <a:pt x="123235" y="250128"/>
                  </a:cubicBezTo>
                  <a:cubicBezTo>
                    <a:pt x="123235" y="268734"/>
                    <a:pt x="108098" y="283861"/>
                    <a:pt x="89498" y="283861"/>
                  </a:cubicBezTo>
                  <a:close/>
                  <a:moveTo>
                    <a:pt x="197145" y="283861"/>
                  </a:moveTo>
                  <a:cubicBezTo>
                    <a:pt x="178546" y="283861"/>
                    <a:pt x="163409" y="268734"/>
                    <a:pt x="163409" y="250128"/>
                  </a:cubicBezTo>
                  <a:cubicBezTo>
                    <a:pt x="163409" y="231531"/>
                    <a:pt x="178546" y="216396"/>
                    <a:pt x="197145" y="216396"/>
                  </a:cubicBezTo>
                  <a:cubicBezTo>
                    <a:pt x="215745" y="216396"/>
                    <a:pt x="230882" y="231531"/>
                    <a:pt x="230882" y="250128"/>
                  </a:cubicBezTo>
                  <a:cubicBezTo>
                    <a:pt x="230882" y="268734"/>
                    <a:pt x="215745" y="283861"/>
                    <a:pt x="197145" y="283861"/>
                  </a:cubicBezTo>
                  <a:close/>
                  <a:moveTo>
                    <a:pt x="359103" y="283861"/>
                  </a:moveTo>
                  <a:cubicBezTo>
                    <a:pt x="340504" y="283861"/>
                    <a:pt x="325366" y="268734"/>
                    <a:pt x="325366" y="250128"/>
                  </a:cubicBezTo>
                  <a:cubicBezTo>
                    <a:pt x="325339" y="231828"/>
                    <a:pt x="340395" y="216323"/>
                    <a:pt x="359103" y="216396"/>
                  </a:cubicBezTo>
                  <a:cubicBezTo>
                    <a:pt x="377702" y="216396"/>
                    <a:pt x="392839" y="231531"/>
                    <a:pt x="392839" y="250128"/>
                  </a:cubicBezTo>
                  <a:cubicBezTo>
                    <a:pt x="392831" y="268734"/>
                    <a:pt x="377702" y="283861"/>
                    <a:pt x="359103" y="283861"/>
                  </a:cubicBezTo>
                  <a:close/>
                  <a:moveTo>
                    <a:pt x="405822" y="243025"/>
                  </a:moveTo>
                  <a:cubicBezTo>
                    <a:pt x="402387" y="220326"/>
                    <a:pt x="382742" y="202883"/>
                    <a:pt x="359103" y="202883"/>
                  </a:cubicBezTo>
                  <a:cubicBezTo>
                    <a:pt x="346039" y="202883"/>
                    <a:pt x="334193" y="208219"/>
                    <a:pt x="325628" y="216819"/>
                  </a:cubicBezTo>
                  <a:lnTo>
                    <a:pt x="325628" y="67700"/>
                  </a:lnTo>
                  <a:lnTo>
                    <a:pt x="402595" y="67700"/>
                  </a:lnTo>
                  <a:lnTo>
                    <a:pt x="409987" y="81222"/>
                  </a:lnTo>
                  <a:lnTo>
                    <a:pt x="339034" y="81222"/>
                  </a:lnTo>
                  <a:lnTo>
                    <a:pt x="339034" y="162335"/>
                  </a:lnTo>
                  <a:lnTo>
                    <a:pt x="393083" y="162335"/>
                  </a:lnTo>
                  <a:lnTo>
                    <a:pt x="393083" y="148813"/>
                  </a:lnTo>
                  <a:lnTo>
                    <a:pt x="379595" y="148813"/>
                  </a:lnTo>
                  <a:lnTo>
                    <a:pt x="379595" y="94735"/>
                  </a:lnTo>
                  <a:lnTo>
                    <a:pt x="417380" y="94735"/>
                  </a:lnTo>
                  <a:lnTo>
                    <a:pt x="446951" y="148813"/>
                  </a:lnTo>
                  <a:lnTo>
                    <a:pt x="406606" y="148813"/>
                  </a:lnTo>
                  <a:lnTo>
                    <a:pt x="406606" y="162335"/>
                  </a:lnTo>
                  <a:lnTo>
                    <a:pt x="448096" y="162335"/>
                  </a:lnTo>
                  <a:lnTo>
                    <a:pt x="448096" y="175857"/>
                  </a:lnTo>
                  <a:lnTo>
                    <a:pt x="440776" y="175857"/>
                  </a:lnTo>
                  <a:cubicBezTo>
                    <a:pt x="429596" y="175857"/>
                    <a:pt x="420490" y="184952"/>
                    <a:pt x="420490" y="196140"/>
                  </a:cubicBezTo>
                  <a:cubicBezTo>
                    <a:pt x="420490" y="207318"/>
                    <a:pt x="429587" y="216414"/>
                    <a:pt x="440776" y="216414"/>
                  </a:cubicBezTo>
                  <a:lnTo>
                    <a:pt x="448096" y="216414"/>
                  </a:lnTo>
                  <a:lnTo>
                    <a:pt x="448096" y="243241"/>
                  </a:lnTo>
                  <a:lnTo>
                    <a:pt x="405822" y="243025"/>
                  </a:lnTo>
                  <a:close/>
                  <a:moveTo>
                    <a:pt x="352548" y="148804"/>
                  </a:moveTo>
                  <a:lnTo>
                    <a:pt x="352548" y="94725"/>
                  </a:lnTo>
                  <a:lnTo>
                    <a:pt x="366072" y="94725"/>
                  </a:lnTo>
                  <a:lnTo>
                    <a:pt x="366072" y="148804"/>
                  </a:lnTo>
                  <a:lnTo>
                    <a:pt x="352548" y="148804"/>
                  </a:lnTo>
                  <a:close/>
                  <a:moveTo>
                    <a:pt x="448096" y="189361"/>
                  </a:moveTo>
                  <a:lnTo>
                    <a:pt x="448096" y="202883"/>
                  </a:lnTo>
                  <a:lnTo>
                    <a:pt x="440776" y="202883"/>
                  </a:lnTo>
                  <a:cubicBezTo>
                    <a:pt x="437052" y="202883"/>
                    <a:pt x="434014" y="199854"/>
                    <a:pt x="434014" y="196122"/>
                  </a:cubicBezTo>
                  <a:cubicBezTo>
                    <a:pt x="434014" y="192390"/>
                    <a:pt x="437043" y="189361"/>
                    <a:pt x="440776" y="189361"/>
                  </a:cubicBezTo>
                  <a:lnTo>
                    <a:pt x="448096" y="189361"/>
                  </a:lnTo>
                  <a:lnTo>
                    <a:pt x="448096" y="18936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" name="Google Shape;1255;p68"/>
            <p:cNvSpPr/>
            <p:nvPr/>
          </p:nvSpPr>
          <p:spPr>
            <a:xfrm>
              <a:off x="6300429" y="3583560"/>
              <a:ext cx="23769" cy="11898"/>
            </a:xfrm>
            <a:custGeom>
              <a:avLst/>
              <a:gdLst/>
              <a:ahLst/>
              <a:cxnLst/>
              <a:rect l="l" t="t" r="r" b="b"/>
              <a:pathLst>
                <a:path w="27010" h="13521" extrusionOk="0">
                  <a:moveTo>
                    <a:pt x="0" y="0"/>
                  </a:moveTo>
                  <a:lnTo>
                    <a:pt x="27011" y="0"/>
                  </a:lnTo>
                  <a:lnTo>
                    <a:pt x="27011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6" name="Google Shape;1256;p68"/>
            <p:cNvSpPr/>
            <p:nvPr/>
          </p:nvSpPr>
          <p:spPr>
            <a:xfrm>
              <a:off x="6300056" y="3630861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89" y="40980"/>
                    <a:pt x="40985" y="31785"/>
                    <a:pt x="40985" y="20490"/>
                  </a:cubicBezTo>
                  <a:cubicBezTo>
                    <a:pt x="40985" y="9195"/>
                    <a:pt x="31789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52" y="27458"/>
                    <a:pt x="13523" y="24330"/>
                    <a:pt x="13523" y="20490"/>
                  </a:cubicBezTo>
                  <a:cubicBezTo>
                    <a:pt x="13523" y="16650"/>
                    <a:pt x="16652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0"/>
                    <a:pt x="24333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7" name="Google Shape;1257;p68"/>
            <p:cNvSpPr/>
            <p:nvPr/>
          </p:nvSpPr>
          <p:spPr>
            <a:xfrm>
              <a:off x="6157661" y="3630861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89" y="40980"/>
                    <a:pt x="40985" y="31785"/>
                    <a:pt x="40985" y="20490"/>
                  </a:cubicBezTo>
                  <a:cubicBezTo>
                    <a:pt x="40985" y="9195"/>
                    <a:pt x="31789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52" y="27458"/>
                    <a:pt x="13523" y="24330"/>
                    <a:pt x="13523" y="20490"/>
                  </a:cubicBezTo>
                  <a:cubicBezTo>
                    <a:pt x="13523" y="16650"/>
                    <a:pt x="16652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0"/>
                    <a:pt x="24333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" name="Google Shape;1258;p68"/>
            <p:cNvSpPr/>
            <p:nvPr/>
          </p:nvSpPr>
          <p:spPr>
            <a:xfrm>
              <a:off x="6063016" y="3630861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89" y="40980"/>
                    <a:pt x="40985" y="31785"/>
                    <a:pt x="40985" y="20490"/>
                  </a:cubicBezTo>
                  <a:cubicBezTo>
                    <a:pt x="40985" y="9195"/>
                    <a:pt x="31798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52" y="27458"/>
                    <a:pt x="13523" y="24330"/>
                    <a:pt x="13523" y="20490"/>
                  </a:cubicBezTo>
                  <a:cubicBezTo>
                    <a:pt x="13523" y="16650"/>
                    <a:pt x="16652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0"/>
                    <a:pt x="24342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59" name="Google Shape;1259;p68"/>
          <p:cNvGrpSpPr/>
          <p:nvPr/>
        </p:nvGrpSpPr>
        <p:grpSpPr>
          <a:xfrm>
            <a:off x="6731009" y="3405247"/>
            <a:ext cx="406225" cy="285439"/>
            <a:chOff x="6731009" y="3405247"/>
            <a:chExt cx="406225" cy="285439"/>
          </a:xfrm>
        </p:grpSpPr>
        <p:sp>
          <p:nvSpPr>
            <p:cNvPr id="1260" name="Google Shape;1260;p68"/>
            <p:cNvSpPr/>
            <p:nvPr/>
          </p:nvSpPr>
          <p:spPr>
            <a:xfrm>
              <a:off x="6731009" y="3405247"/>
              <a:ext cx="406225" cy="285439"/>
            </a:xfrm>
            <a:custGeom>
              <a:avLst/>
              <a:gdLst/>
              <a:ahLst/>
              <a:cxnLst/>
              <a:rect l="l" t="t" r="r" b="b"/>
              <a:pathLst>
                <a:path w="461619" h="324363" extrusionOk="0">
                  <a:moveTo>
                    <a:pt x="461602" y="160586"/>
                  </a:moveTo>
                  <a:lnTo>
                    <a:pt x="410564" y="67249"/>
                  </a:lnTo>
                  <a:lnTo>
                    <a:pt x="311996" y="67249"/>
                  </a:lnTo>
                  <a:lnTo>
                    <a:pt x="311996" y="229854"/>
                  </a:lnTo>
                  <a:lnTo>
                    <a:pt x="124822" y="229854"/>
                  </a:lnTo>
                  <a:lnTo>
                    <a:pt x="88227" y="193264"/>
                  </a:lnTo>
                  <a:lnTo>
                    <a:pt x="151139" y="176794"/>
                  </a:lnTo>
                  <a:lnTo>
                    <a:pt x="147713" y="163705"/>
                  </a:lnTo>
                  <a:lnTo>
                    <a:pt x="77147" y="182185"/>
                  </a:lnTo>
                  <a:lnTo>
                    <a:pt x="66202" y="171241"/>
                  </a:lnTo>
                  <a:lnTo>
                    <a:pt x="225914" y="127475"/>
                  </a:lnTo>
                  <a:cubicBezTo>
                    <a:pt x="227970" y="132226"/>
                    <a:pt x="232000" y="137310"/>
                    <a:pt x="235877" y="140628"/>
                  </a:cubicBezTo>
                  <a:lnTo>
                    <a:pt x="161245" y="160171"/>
                  </a:lnTo>
                  <a:lnTo>
                    <a:pt x="164671" y="173261"/>
                  </a:lnTo>
                  <a:lnTo>
                    <a:pt x="258623" y="148660"/>
                  </a:lnTo>
                  <a:cubicBezTo>
                    <a:pt x="276709" y="148146"/>
                    <a:pt x="291260" y="133290"/>
                    <a:pt x="291260" y="115089"/>
                  </a:cubicBezTo>
                  <a:cubicBezTo>
                    <a:pt x="291260" y="96564"/>
                    <a:pt x="276186" y="81492"/>
                    <a:pt x="257659" y="81492"/>
                  </a:cubicBezTo>
                  <a:cubicBezTo>
                    <a:pt x="254945" y="81492"/>
                    <a:pt x="252303" y="81826"/>
                    <a:pt x="249770" y="82438"/>
                  </a:cubicBezTo>
                  <a:lnTo>
                    <a:pt x="103247" y="0"/>
                  </a:lnTo>
                  <a:lnTo>
                    <a:pt x="0" y="0"/>
                  </a:lnTo>
                  <a:lnTo>
                    <a:pt x="10828" y="81167"/>
                  </a:lnTo>
                  <a:lnTo>
                    <a:pt x="91320" y="81167"/>
                  </a:lnTo>
                  <a:lnTo>
                    <a:pt x="96395" y="43117"/>
                  </a:lnTo>
                  <a:lnTo>
                    <a:pt x="225004" y="113683"/>
                  </a:lnTo>
                  <a:lnTo>
                    <a:pt x="55149" y="160198"/>
                  </a:lnTo>
                  <a:lnTo>
                    <a:pt x="43997" y="149047"/>
                  </a:lnTo>
                  <a:lnTo>
                    <a:pt x="0" y="149047"/>
                  </a:lnTo>
                  <a:lnTo>
                    <a:pt x="0" y="270104"/>
                  </a:lnTo>
                  <a:lnTo>
                    <a:pt x="28336" y="270104"/>
                  </a:lnTo>
                  <a:cubicBezTo>
                    <a:pt x="27994" y="272385"/>
                    <a:pt x="27813" y="274711"/>
                    <a:pt x="27813" y="277082"/>
                  </a:cubicBezTo>
                  <a:cubicBezTo>
                    <a:pt x="27813" y="303152"/>
                    <a:pt x="49027" y="324363"/>
                    <a:pt x="75101" y="324363"/>
                  </a:cubicBezTo>
                  <a:cubicBezTo>
                    <a:pt x="101174" y="324363"/>
                    <a:pt x="122388" y="303152"/>
                    <a:pt x="122388" y="277082"/>
                  </a:cubicBezTo>
                  <a:cubicBezTo>
                    <a:pt x="122388" y="274711"/>
                    <a:pt x="122208" y="272385"/>
                    <a:pt x="121874" y="270104"/>
                  </a:cubicBezTo>
                  <a:lnTo>
                    <a:pt x="136461" y="270104"/>
                  </a:lnTo>
                  <a:cubicBezTo>
                    <a:pt x="136118" y="272385"/>
                    <a:pt x="135947" y="274711"/>
                    <a:pt x="135947" y="277082"/>
                  </a:cubicBezTo>
                  <a:cubicBezTo>
                    <a:pt x="135947" y="303152"/>
                    <a:pt x="157161" y="324363"/>
                    <a:pt x="183234" y="324363"/>
                  </a:cubicBezTo>
                  <a:cubicBezTo>
                    <a:pt x="209308" y="324363"/>
                    <a:pt x="230521" y="303152"/>
                    <a:pt x="230521" y="277082"/>
                  </a:cubicBezTo>
                  <a:cubicBezTo>
                    <a:pt x="230521" y="274711"/>
                    <a:pt x="230341" y="272385"/>
                    <a:pt x="230008" y="270104"/>
                  </a:cubicBezTo>
                  <a:lnTo>
                    <a:pt x="312276" y="270104"/>
                  </a:lnTo>
                  <a:cubicBezTo>
                    <a:pt x="311933" y="272385"/>
                    <a:pt x="311753" y="274711"/>
                    <a:pt x="311753" y="277082"/>
                  </a:cubicBezTo>
                  <a:cubicBezTo>
                    <a:pt x="311753" y="303152"/>
                    <a:pt x="332967" y="324363"/>
                    <a:pt x="359040" y="324363"/>
                  </a:cubicBezTo>
                  <a:cubicBezTo>
                    <a:pt x="385113" y="324363"/>
                    <a:pt x="406327" y="303152"/>
                    <a:pt x="406327" y="277082"/>
                  </a:cubicBezTo>
                  <a:cubicBezTo>
                    <a:pt x="406327" y="274594"/>
                    <a:pt x="406129" y="272151"/>
                    <a:pt x="405759" y="269762"/>
                  </a:cubicBezTo>
                  <a:lnTo>
                    <a:pt x="461620" y="270032"/>
                  </a:lnTo>
                  <a:lnTo>
                    <a:pt x="461602" y="160586"/>
                  </a:lnTo>
                  <a:lnTo>
                    <a:pt x="461602" y="160586"/>
                  </a:lnTo>
                  <a:close/>
                  <a:moveTo>
                    <a:pt x="277736" y="115071"/>
                  </a:moveTo>
                  <a:cubicBezTo>
                    <a:pt x="277736" y="126141"/>
                    <a:pt x="268730" y="135138"/>
                    <a:pt x="257668" y="135138"/>
                  </a:cubicBezTo>
                  <a:cubicBezTo>
                    <a:pt x="246596" y="135138"/>
                    <a:pt x="237599" y="126132"/>
                    <a:pt x="237599" y="115071"/>
                  </a:cubicBezTo>
                  <a:cubicBezTo>
                    <a:pt x="237599" y="104001"/>
                    <a:pt x="246606" y="95005"/>
                    <a:pt x="257668" y="95005"/>
                  </a:cubicBezTo>
                  <a:cubicBezTo>
                    <a:pt x="268730" y="95005"/>
                    <a:pt x="277736" y="104010"/>
                    <a:pt x="277736" y="115071"/>
                  </a:cubicBezTo>
                  <a:close/>
                  <a:moveTo>
                    <a:pt x="86685" y="13513"/>
                  </a:moveTo>
                  <a:lnTo>
                    <a:pt x="84882" y="27044"/>
                  </a:lnTo>
                  <a:lnTo>
                    <a:pt x="17265" y="27044"/>
                  </a:lnTo>
                  <a:lnTo>
                    <a:pt x="15462" y="13513"/>
                  </a:lnTo>
                  <a:lnTo>
                    <a:pt x="86685" y="13513"/>
                  </a:lnTo>
                  <a:close/>
                  <a:moveTo>
                    <a:pt x="22674" y="67628"/>
                  </a:moveTo>
                  <a:lnTo>
                    <a:pt x="19068" y="40575"/>
                  </a:lnTo>
                  <a:lnTo>
                    <a:pt x="83079" y="40575"/>
                  </a:lnTo>
                  <a:lnTo>
                    <a:pt x="79473" y="67628"/>
                  </a:lnTo>
                  <a:lnTo>
                    <a:pt x="22674" y="67628"/>
                  </a:lnTo>
                  <a:close/>
                  <a:moveTo>
                    <a:pt x="98307" y="28711"/>
                  </a:moveTo>
                  <a:lnTo>
                    <a:pt x="100290" y="13846"/>
                  </a:lnTo>
                  <a:lnTo>
                    <a:pt x="235453" y="89894"/>
                  </a:lnTo>
                  <a:cubicBezTo>
                    <a:pt x="232207" y="92760"/>
                    <a:pt x="229521" y="96231"/>
                    <a:pt x="227573" y="100134"/>
                  </a:cubicBezTo>
                  <a:lnTo>
                    <a:pt x="98307" y="28711"/>
                  </a:lnTo>
                  <a:close/>
                  <a:moveTo>
                    <a:pt x="13055" y="162569"/>
                  </a:moveTo>
                  <a:lnTo>
                    <a:pt x="38398" y="162569"/>
                  </a:lnTo>
                  <a:lnTo>
                    <a:pt x="105700" y="229863"/>
                  </a:lnTo>
                  <a:lnTo>
                    <a:pt x="13064" y="229863"/>
                  </a:lnTo>
                  <a:lnTo>
                    <a:pt x="13064" y="162569"/>
                  </a:lnTo>
                  <a:close/>
                  <a:moveTo>
                    <a:pt x="13055" y="256564"/>
                  </a:moveTo>
                  <a:lnTo>
                    <a:pt x="13055" y="243385"/>
                  </a:lnTo>
                  <a:lnTo>
                    <a:pt x="41968" y="243385"/>
                  </a:lnTo>
                  <a:cubicBezTo>
                    <a:pt x="38100" y="247189"/>
                    <a:pt x="34882" y="251633"/>
                    <a:pt x="32502" y="256564"/>
                  </a:cubicBezTo>
                  <a:lnTo>
                    <a:pt x="13055" y="256564"/>
                  </a:lnTo>
                  <a:close/>
                  <a:moveTo>
                    <a:pt x="75110" y="310823"/>
                  </a:moveTo>
                  <a:cubicBezTo>
                    <a:pt x="56492" y="310823"/>
                    <a:pt x="41355" y="295679"/>
                    <a:pt x="41355" y="277073"/>
                  </a:cubicBezTo>
                  <a:cubicBezTo>
                    <a:pt x="41355" y="259143"/>
                    <a:pt x="55410" y="244440"/>
                    <a:pt x="73081" y="243385"/>
                  </a:cubicBezTo>
                  <a:lnTo>
                    <a:pt x="77138" y="243385"/>
                  </a:lnTo>
                  <a:cubicBezTo>
                    <a:pt x="94809" y="244440"/>
                    <a:pt x="108864" y="259143"/>
                    <a:pt x="108864" y="277073"/>
                  </a:cubicBezTo>
                  <a:cubicBezTo>
                    <a:pt x="108864" y="295679"/>
                    <a:pt x="93718" y="310823"/>
                    <a:pt x="75110" y="310823"/>
                  </a:cubicBezTo>
                  <a:close/>
                  <a:moveTo>
                    <a:pt x="117709" y="256564"/>
                  </a:moveTo>
                  <a:cubicBezTo>
                    <a:pt x="115328" y="251633"/>
                    <a:pt x="112110" y="247180"/>
                    <a:pt x="108242" y="243385"/>
                  </a:cubicBezTo>
                  <a:lnTo>
                    <a:pt x="150084" y="243385"/>
                  </a:lnTo>
                  <a:cubicBezTo>
                    <a:pt x="146216" y="247189"/>
                    <a:pt x="142997" y="251633"/>
                    <a:pt x="140617" y="256564"/>
                  </a:cubicBezTo>
                  <a:lnTo>
                    <a:pt x="117709" y="256564"/>
                  </a:lnTo>
                  <a:close/>
                  <a:moveTo>
                    <a:pt x="183225" y="310823"/>
                  </a:moveTo>
                  <a:cubicBezTo>
                    <a:pt x="164617" y="310823"/>
                    <a:pt x="149471" y="295679"/>
                    <a:pt x="149471" y="277073"/>
                  </a:cubicBezTo>
                  <a:cubicBezTo>
                    <a:pt x="149471" y="259143"/>
                    <a:pt x="163526" y="244440"/>
                    <a:pt x="181197" y="243385"/>
                  </a:cubicBezTo>
                  <a:lnTo>
                    <a:pt x="185254" y="243385"/>
                  </a:lnTo>
                  <a:cubicBezTo>
                    <a:pt x="202925" y="244440"/>
                    <a:pt x="216980" y="259143"/>
                    <a:pt x="216980" y="277073"/>
                  </a:cubicBezTo>
                  <a:cubicBezTo>
                    <a:pt x="216980" y="295679"/>
                    <a:pt x="201834" y="310823"/>
                    <a:pt x="183225" y="310823"/>
                  </a:cubicBezTo>
                  <a:close/>
                  <a:moveTo>
                    <a:pt x="216358" y="243385"/>
                  </a:moveTo>
                  <a:lnTo>
                    <a:pt x="311996" y="243385"/>
                  </a:lnTo>
                  <a:lnTo>
                    <a:pt x="311996" y="256564"/>
                  </a:lnTo>
                  <a:lnTo>
                    <a:pt x="225824" y="256564"/>
                  </a:lnTo>
                  <a:cubicBezTo>
                    <a:pt x="223444" y="251633"/>
                    <a:pt x="220226" y="247180"/>
                    <a:pt x="216358" y="243385"/>
                  </a:cubicBezTo>
                  <a:close/>
                  <a:moveTo>
                    <a:pt x="359022" y="310823"/>
                  </a:moveTo>
                  <a:cubicBezTo>
                    <a:pt x="340405" y="310823"/>
                    <a:pt x="325267" y="295679"/>
                    <a:pt x="325267" y="277073"/>
                  </a:cubicBezTo>
                  <a:cubicBezTo>
                    <a:pt x="325267" y="258467"/>
                    <a:pt x="340413" y="243322"/>
                    <a:pt x="359022" y="243322"/>
                  </a:cubicBezTo>
                  <a:cubicBezTo>
                    <a:pt x="377630" y="243322"/>
                    <a:pt x="392776" y="258467"/>
                    <a:pt x="392776" y="277073"/>
                  </a:cubicBezTo>
                  <a:cubicBezTo>
                    <a:pt x="392776" y="295679"/>
                    <a:pt x="377639" y="310823"/>
                    <a:pt x="359022" y="310823"/>
                  </a:cubicBezTo>
                  <a:close/>
                  <a:moveTo>
                    <a:pt x="401440" y="256204"/>
                  </a:moveTo>
                  <a:cubicBezTo>
                    <a:pt x="393714" y="240573"/>
                    <a:pt x="377612" y="229791"/>
                    <a:pt x="359022" y="229791"/>
                  </a:cubicBezTo>
                  <a:cubicBezTo>
                    <a:pt x="345949" y="229791"/>
                    <a:pt x="334094" y="235128"/>
                    <a:pt x="325529" y="243737"/>
                  </a:cubicBezTo>
                  <a:lnTo>
                    <a:pt x="325529" y="80780"/>
                  </a:lnTo>
                  <a:lnTo>
                    <a:pt x="402549" y="80780"/>
                  </a:lnTo>
                  <a:lnTo>
                    <a:pt x="409942" y="94311"/>
                  </a:lnTo>
                  <a:lnTo>
                    <a:pt x="338944" y="94311"/>
                  </a:lnTo>
                  <a:lnTo>
                    <a:pt x="338944" y="175478"/>
                  </a:lnTo>
                  <a:lnTo>
                    <a:pt x="393029" y="175478"/>
                  </a:lnTo>
                  <a:lnTo>
                    <a:pt x="393029" y="161947"/>
                  </a:lnTo>
                  <a:lnTo>
                    <a:pt x="352467" y="161947"/>
                  </a:lnTo>
                  <a:lnTo>
                    <a:pt x="352467" y="107833"/>
                  </a:lnTo>
                  <a:lnTo>
                    <a:pt x="417335" y="107833"/>
                  </a:lnTo>
                  <a:lnTo>
                    <a:pt x="446924" y="161947"/>
                  </a:lnTo>
                  <a:lnTo>
                    <a:pt x="406552" y="161947"/>
                  </a:lnTo>
                  <a:lnTo>
                    <a:pt x="406552" y="175478"/>
                  </a:lnTo>
                  <a:lnTo>
                    <a:pt x="448069" y="175478"/>
                  </a:lnTo>
                  <a:lnTo>
                    <a:pt x="448069" y="189009"/>
                  </a:lnTo>
                  <a:lnTo>
                    <a:pt x="440749" y="189009"/>
                  </a:lnTo>
                  <a:cubicBezTo>
                    <a:pt x="429560" y="189009"/>
                    <a:pt x="420454" y="198114"/>
                    <a:pt x="420454" y="209301"/>
                  </a:cubicBezTo>
                  <a:cubicBezTo>
                    <a:pt x="420454" y="220488"/>
                    <a:pt x="429560" y="229593"/>
                    <a:pt x="440749" y="229593"/>
                  </a:cubicBezTo>
                  <a:lnTo>
                    <a:pt x="448069" y="229593"/>
                  </a:lnTo>
                  <a:lnTo>
                    <a:pt x="448069" y="256438"/>
                  </a:lnTo>
                  <a:lnTo>
                    <a:pt x="401440" y="256204"/>
                  </a:lnTo>
                  <a:close/>
                  <a:moveTo>
                    <a:pt x="448078" y="202522"/>
                  </a:moveTo>
                  <a:lnTo>
                    <a:pt x="448078" y="216053"/>
                  </a:lnTo>
                  <a:lnTo>
                    <a:pt x="440757" y="216053"/>
                  </a:lnTo>
                  <a:cubicBezTo>
                    <a:pt x="437025" y="216053"/>
                    <a:pt x="433996" y="213015"/>
                    <a:pt x="433996" y="209292"/>
                  </a:cubicBezTo>
                  <a:cubicBezTo>
                    <a:pt x="433996" y="205569"/>
                    <a:pt x="437034" y="202531"/>
                    <a:pt x="440757" y="202531"/>
                  </a:cubicBezTo>
                  <a:lnTo>
                    <a:pt x="448078" y="20253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1" name="Google Shape;1261;p68"/>
            <p:cNvSpPr/>
            <p:nvPr/>
          </p:nvSpPr>
          <p:spPr>
            <a:xfrm>
              <a:off x="7029014" y="3571418"/>
              <a:ext cx="23785" cy="11906"/>
            </a:xfrm>
            <a:custGeom>
              <a:avLst/>
              <a:gdLst/>
              <a:ahLst/>
              <a:cxnLst/>
              <a:rect l="l" t="t" r="r" b="b"/>
              <a:pathLst>
                <a:path w="27028" h="13530" extrusionOk="0">
                  <a:moveTo>
                    <a:pt x="0" y="0"/>
                  </a:moveTo>
                  <a:lnTo>
                    <a:pt x="27029" y="0"/>
                  </a:lnTo>
                  <a:lnTo>
                    <a:pt x="27029" y="13531"/>
                  </a:lnTo>
                  <a:lnTo>
                    <a:pt x="0" y="135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2" name="Google Shape;1262;p68"/>
            <p:cNvSpPr/>
            <p:nvPr/>
          </p:nvSpPr>
          <p:spPr>
            <a:xfrm>
              <a:off x="7052778" y="3511951"/>
              <a:ext cx="11908" cy="11906"/>
            </a:xfrm>
            <a:custGeom>
              <a:avLst/>
              <a:gdLst/>
              <a:ahLst/>
              <a:cxnLst/>
              <a:rect l="l" t="t" r="r" b="b"/>
              <a:pathLst>
                <a:path w="13532" h="13530" extrusionOk="0">
                  <a:moveTo>
                    <a:pt x="0" y="0"/>
                  </a:moveTo>
                  <a:lnTo>
                    <a:pt x="13532" y="0"/>
                  </a:lnTo>
                  <a:lnTo>
                    <a:pt x="13532" y="13531"/>
                  </a:lnTo>
                  <a:lnTo>
                    <a:pt x="0" y="135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3" name="Google Shape;1263;p68"/>
            <p:cNvSpPr/>
            <p:nvPr/>
          </p:nvSpPr>
          <p:spPr>
            <a:xfrm>
              <a:off x="7028641" y="3630822"/>
              <a:ext cx="36083" cy="36078"/>
            </a:xfrm>
            <a:custGeom>
              <a:avLst/>
              <a:gdLst/>
              <a:ahLst/>
              <a:cxnLst/>
              <a:rect l="l" t="t" r="r" b="b"/>
              <a:pathLst>
                <a:path w="41003" h="40998" extrusionOk="0">
                  <a:moveTo>
                    <a:pt x="20502" y="0"/>
                  </a:moveTo>
                  <a:cubicBezTo>
                    <a:pt x="9196" y="0"/>
                    <a:pt x="0" y="9195"/>
                    <a:pt x="0" y="20499"/>
                  </a:cubicBezTo>
                  <a:cubicBezTo>
                    <a:pt x="0" y="31804"/>
                    <a:pt x="9196" y="40998"/>
                    <a:pt x="20502" y="40998"/>
                  </a:cubicBezTo>
                  <a:cubicBezTo>
                    <a:pt x="31807" y="40998"/>
                    <a:pt x="41003" y="31804"/>
                    <a:pt x="41003" y="20499"/>
                  </a:cubicBezTo>
                  <a:cubicBezTo>
                    <a:pt x="41012" y="9204"/>
                    <a:pt x="31807" y="0"/>
                    <a:pt x="20502" y="0"/>
                  </a:cubicBezTo>
                  <a:close/>
                  <a:moveTo>
                    <a:pt x="20502" y="27476"/>
                  </a:moveTo>
                  <a:cubicBezTo>
                    <a:pt x="16652" y="27476"/>
                    <a:pt x="13523" y="24348"/>
                    <a:pt x="13523" y="20499"/>
                  </a:cubicBezTo>
                  <a:cubicBezTo>
                    <a:pt x="13523" y="16650"/>
                    <a:pt x="16652" y="13522"/>
                    <a:pt x="20502" y="13522"/>
                  </a:cubicBezTo>
                  <a:cubicBezTo>
                    <a:pt x="24352" y="13522"/>
                    <a:pt x="27480" y="16650"/>
                    <a:pt x="27480" y="20499"/>
                  </a:cubicBezTo>
                  <a:cubicBezTo>
                    <a:pt x="27480" y="24348"/>
                    <a:pt x="24352" y="27476"/>
                    <a:pt x="20502" y="2747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4" name="Google Shape;1264;p68"/>
            <p:cNvSpPr/>
            <p:nvPr/>
          </p:nvSpPr>
          <p:spPr>
            <a:xfrm>
              <a:off x="6779021" y="3630822"/>
              <a:ext cx="36083" cy="36078"/>
            </a:xfrm>
            <a:custGeom>
              <a:avLst/>
              <a:gdLst/>
              <a:ahLst/>
              <a:cxnLst/>
              <a:rect l="l" t="t" r="r" b="b"/>
              <a:pathLst>
                <a:path w="41003" h="40998" extrusionOk="0">
                  <a:moveTo>
                    <a:pt x="20501" y="0"/>
                  </a:moveTo>
                  <a:cubicBezTo>
                    <a:pt x="9196" y="0"/>
                    <a:pt x="0" y="9195"/>
                    <a:pt x="0" y="20499"/>
                  </a:cubicBezTo>
                  <a:cubicBezTo>
                    <a:pt x="0" y="31804"/>
                    <a:pt x="9196" y="40998"/>
                    <a:pt x="20501" y="40998"/>
                  </a:cubicBezTo>
                  <a:cubicBezTo>
                    <a:pt x="31807" y="40998"/>
                    <a:pt x="41003" y="31804"/>
                    <a:pt x="41003" y="20499"/>
                  </a:cubicBezTo>
                  <a:cubicBezTo>
                    <a:pt x="41003" y="9204"/>
                    <a:pt x="31807" y="0"/>
                    <a:pt x="20501" y="0"/>
                  </a:cubicBezTo>
                  <a:close/>
                  <a:moveTo>
                    <a:pt x="20501" y="27476"/>
                  </a:moveTo>
                  <a:cubicBezTo>
                    <a:pt x="16652" y="27476"/>
                    <a:pt x="13523" y="24348"/>
                    <a:pt x="13523" y="20499"/>
                  </a:cubicBezTo>
                  <a:cubicBezTo>
                    <a:pt x="13523" y="16650"/>
                    <a:pt x="16652" y="13522"/>
                    <a:pt x="20501" y="13522"/>
                  </a:cubicBezTo>
                  <a:cubicBezTo>
                    <a:pt x="24351" y="13522"/>
                    <a:pt x="27480" y="16650"/>
                    <a:pt x="27480" y="20499"/>
                  </a:cubicBezTo>
                  <a:cubicBezTo>
                    <a:pt x="27470" y="24348"/>
                    <a:pt x="24342" y="27476"/>
                    <a:pt x="20501" y="2747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5" name="Google Shape;1265;p68"/>
            <p:cNvSpPr/>
            <p:nvPr/>
          </p:nvSpPr>
          <p:spPr>
            <a:xfrm>
              <a:off x="6874078" y="3630822"/>
              <a:ext cx="36083" cy="36078"/>
            </a:xfrm>
            <a:custGeom>
              <a:avLst/>
              <a:gdLst/>
              <a:ahLst/>
              <a:cxnLst/>
              <a:rect l="l" t="t" r="r" b="b"/>
              <a:pathLst>
                <a:path w="41003" h="40998" extrusionOk="0">
                  <a:moveTo>
                    <a:pt x="20501" y="0"/>
                  </a:moveTo>
                  <a:cubicBezTo>
                    <a:pt x="9196" y="0"/>
                    <a:pt x="0" y="9195"/>
                    <a:pt x="0" y="20499"/>
                  </a:cubicBezTo>
                  <a:cubicBezTo>
                    <a:pt x="0" y="31804"/>
                    <a:pt x="9196" y="40998"/>
                    <a:pt x="20501" y="40998"/>
                  </a:cubicBezTo>
                  <a:cubicBezTo>
                    <a:pt x="31807" y="40998"/>
                    <a:pt x="41003" y="31804"/>
                    <a:pt x="41003" y="20499"/>
                  </a:cubicBezTo>
                  <a:cubicBezTo>
                    <a:pt x="41003" y="9204"/>
                    <a:pt x="31807" y="0"/>
                    <a:pt x="20501" y="0"/>
                  </a:cubicBezTo>
                  <a:close/>
                  <a:moveTo>
                    <a:pt x="20501" y="27476"/>
                  </a:moveTo>
                  <a:cubicBezTo>
                    <a:pt x="16652" y="27476"/>
                    <a:pt x="13523" y="24348"/>
                    <a:pt x="13523" y="20499"/>
                  </a:cubicBezTo>
                  <a:cubicBezTo>
                    <a:pt x="13523" y="16650"/>
                    <a:pt x="16652" y="13522"/>
                    <a:pt x="20501" y="13522"/>
                  </a:cubicBezTo>
                  <a:cubicBezTo>
                    <a:pt x="24351" y="13522"/>
                    <a:pt x="27480" y="16650"/>
                    <a:pt x="27480" y="20499"/>
                  </a:cubicBezTo>
                  <a:cubicBezTo>
                    <a:pt x="27480" y="24348"/>
                    <a:pt x="24342" y="27476"/>
                    <a:pt x="20501" y="2747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" name="Google Shape;1266;p68"/>
            <p:cNvSpPr/>
            <p:nvPr/>
          </p:nvSpPr>
          <p:spPr>
            <a:xfrm>
              <a:off x="6951601" y="3499984"/>
              <a:ext cx="11908" cy="11906"/>
            </a:xfrm>
            <a:custGeom>
              <a:avLst/>
              <a:gdLst/>
              <a:ahLst/>
              <a:cxnLst/>
              <a:rect l="l" t="t" r="r" b="b"/>
              <a:pathLst>
                <a:path w="13532" h="13530" extrusionOk="0">
                  <a:moveTo>
                    <a:pt x="0" y="0"/>
                  </a:moveTo>
                  <a:lnTo>
                    <a:pt x="13533" y="0"/>
                  </a:lnTo>
                  <a:lnTo>
                    <a:pt x="13533" y="13531"/>
                  </a:lnTo>
                  <a:lnTo>
                    <a:pt x="0" y="135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67" name="Google Shape;1267;p68"/>
          <p:cNvGrpSpPr/>
          <p:nvPr/>
        </p:nvGrpSpPr>
        <p:grpSpPr>
          <a:xfrm>
            <a:off x="7425373" y="3446580"/>
            <a:ext cx="406209" cy="244046"/>
            <a:chOff x="7425373" y="3446580"/>
            <a:chExt cx="406209" cy="244046"/>
          </a:xfrm>
        </p:grpSpPr>
        <p:sp>
          <p:nvSpPr>
            <p:cNvPr id="1268" name="Google Shape;1268;p68"/>
            <p:cNvSpPr/>
            <p:nvPr/>
          </p:nvSpPr>
          <p:spPr>
            <a:xfrm>
              <a:off x="7425373" y="3446580"/>
              <a:ext cx="406209" cy="244046"/>
            </a:xfrm>
            <a:custGeom>
              <a:avLst/>
              <a:gdLst/>
              <a:ahLst/>
              <a:cxnLst/>
              <a:rect l="l" t="t" r="r" b="b"/>
              <a:pathLst>
                <a:path w="461601" h="277325" extrusionOk="0">
                  <a:moveTo>
                    <a:pt x="461602" y="156737"/>
                  </a:moveTo>
                  <a:cubicBezTo>
                    <a:pt x="461602" y="137085"/>
                    <a:pt x="447934" y="119597"/>
                    <a:pt x="429037" y="114197"/>
                  </a:cubicBezTo>
                  <a:lnTo>
                    <a:pt x="393516" y="104046"/>
                  </a:lnTo>
                  <a:lnTo>
                    <a:pt x="393516" y="93995"/>
                  </a:lnTo>
                  <a:cubicBezTo>
                    <a:pt x="393516" y="42170"/>
                    <a:pt x="351349" y="0"/>
                    <a:pt x="299509" y="0"/>
                  </a:cubicBezTo>
                  <a:lnTo>
                    <a:pt x="244334" y="0"/>
                  </a:lnTo>
                  <a:lnTo>
                    <a:pt x="244334" y="60849"/>
                  </a:lnTo>
                  <a:lnTo>
                    <a:pt x="257857" y="60849"/>
                  </a:lnTo>
                  <a:lnTo>
                    <a:pt x="257857" y="13522"/>
                  </a:lnTo>
                  <a:lnTo>
                    <a:pt x="299509" y="13522"/>
                  </a:lnTo>
                  <a:cubicBezTo>
                    <a:pt x="343884" y="13522"/>
                    <a:pt x="379992" y="49616"/>
                    <a:pt x="379992" y="93995"/>
                  </a:cubicBezTo>
                  <a:lnTo>
                    <a:pt x="379992" y="114242"/>
                  </a:lnTo>
                  <a:lnTo>
                    <a:pt x="425323" y="127196"/>
                  </a:lnTo>
                  <a:cubicBezTo>
                    <a:pt x="438062" y="130838"/>
                    <a:pt x="447077" y="142404"/>
                    <a:pt x="447583" y="155565"/>
                  </a:cubicBezTo>
                  <a:lnTo>
                    <a:pt x="420130" y="155565"/>
                  </a:lnTo>
                  <a:lnTo>
                    <a:pt x="420130" y="169087"/>
                  </a:lnTo>
                  <a:lnTo>
                    <a:pt x="447610" y="169087"/>
                  </a:lnTo>
                  <a:lnTo>
                    <a:pt x="447610" y="216359"/>
                  </a:lnTo>
                  <a:lnTo>
                    <a:pt x="419679" y="216359"/>
                  </a:lnTo>
                  <a:cubicBezTo>
                    <a:pt x="416298" y="189830"/>
                    <a:pt x="393633" y="169240"/>
                    <a:pt x="366216" y="169150"/>
                  </a:cubicBezTo>
                  <a:lnTo>
                    <a:pt x="366216" y="94671"/>
                  </a:lnTo>
                  <a:cubicBezTo>
                    <a:pt x="366216" y="57387"/>
                    <a:pt x="335878" y="27053"/>
                    <a:pt x="298590" y="27053"/>
                  </a:cubicBezTo>
                  <a:lnTo>
                    <a:pt x="271435" y="27053"/>
                  </a:lnTo>
                  <a:lnTo>
                    <a:pt x="271435" y="189316"/>
                  </a:lnTo>
                  <a:lnTo>
                    <a:pt x="257857" y="189316"/>
                  </a:lnTo>
                  <a:lnTo>
                    <a:pt x="257857" y="74379"/>
                  </a:lnTo>
                  <a:lnTo>
                    <a:pt x="244334" y="74379"/>
                  </a:lnTo>
                  <a:lnTo>
                    <a:pt x="244334" y="189316"/>
                  </a:lnTo>
                  <a:lnTo>
                    <a:pt x="130898" y="189316"/>
                  </a:lnTo>
                  <a:cubicBezTo>
                    <a:pt x="120972" y="177029"/>
                    <a:pt x="105799" y="169150"/>
                    <a:pt x="88804" y="169150"/>
                  </a:cubicBezTo>
                  <a:cubicBezTo>
                    <a:pt x="71810" y="169150"/>
                    <a:pt x="56637" y="177029"/>
                    <a:pt x="46710" y="189316"/>
                  </a:cubicBezTo>
                  <a:lnTo>
                    <a:pt x="0" y="189316"/>
                  </a:lnTo>
                  <a:lnTo>
                    <a:pt x="0" y="229881"/>
                  </a:lnTo>
                  <a:lnTo>
                    <a:pt x="35125" y="229881"/>
                  </a:lnTo>
                  <a:cubicBezTo>
                    <a:pt x="36559" y="241618"/>
                    <a:pt x="41761" y="252517"/>
                    <a:pt x="50163" y="261090"/>
                  </a:cubicBezTo>
                  <a:lnTo>
                    <a:pt x="59819" y="251625"/>
                  </a:lnTo>
                  <a:cubicBezTo>
                    <a:pt x="52345" y="243998"/>
                    <a:pt x="48234" y="233920"/>
                    <a:pt x="48234" y="223238"/>
                  </a:cubicBezTo>
                  <a:cubicBezTo>
                    <a:pt x="48234" y="200872"/>
                    <a:pt x="66436" y="182672"/>
                    <a:pt x="88804" y="182672"/>
                  </a:cubicBezTo>
                  <a:cubicBezTo>
                    <a:pt x="111172" y="182672"/>
                    <a:pt x="129375" y="200872"/>
                    <a:pt x="129375" y="223238"/>
                  </a:cubicBezTo>
                  <a:cubicBezTo>
                    <a:pt x="129375" y="245603"/>
                    <a:pt x="111172" y="263803"/>
                    <a:pt x="88804" y="263803"/>
                  </a:cubicBezTo>
                  <a:cubicBezTo>
                    <a:pt x="82719" y="263803"/>
                    <a:pt x="76868" y="262487"/>
                    <a:pt x="71422" y="259900"/>
                  </a:cubicBezTo>
                  <a:lnTo>
                    <a:pt x="65616" y="272115"/>
                  </a:lnTo>
                  <a:cubicBezTo>
                    <a:pt x="72892" y="275567"/>
                    <a:pt x="80690" y="277325"/>
                    <a:pt x="88804" y="277325"/>
                  </a:cubicBezTo>
                  <a:cubicBezTo>
                    <a:pt x="116383" y="277325"/>
                    <a:pt x="139184" y="256583"/>
                    <a:pt x="142475" y="229881"/>
                  </a:cubicBezTo>
                  <a:lnTo>
                    <a:pt x="176833" y="229881"/>
                  </a:lnTo>
                  <a:lnTo>
                    <a:pt x="176833" y="243403"/>
                  </a:lnTo>
                  <a:lnTo>
                    <a:pt x="258263" y="243403"/>
                  </a:lnTo>
                  <a:lnTo>
                    <a:pt x="258263" y="229881"/>
                  </a:lnTo>
                  <a:lnTo>
                    <a:pt x="312365" y="229881"/>
                  </a:lnTo>
                  <a:cubicBezTo>
                    <a:pt x="315656" y="256583"/>
                    <a:pt x="338457" y="277325"/>
                    <a:pt x="366036" y="277325"/>
                  </a:cubicBezTo>
                  <a:cubicBezTo>
                    <a:pt x="393615" y="277325"/>
                    <a:pt x="416415" y="256583"/>
                    <a:pt x="419706" y="229881"/>
                  </a:cubicBezTo>
                  <a:lnTo>
                    <a:pt x="461602" y="229881"/>
                  </a:lnTo>
                  <a:lnTo>
                    <a:pt x="461602" y="156737"/>
                  </a:lnTo>
                  <a:close/>
                  <a:moveTo>
                    <a:pt x="14091" y="202838"/>
                  </a:moveTo>
                  <a:lnTo>
                    <a:pt x="38722" y="202838"/>
                  </a:lnTo>
                  <a:cubicBezTo>
                    <a:pt x="36982" y="207101"/>
                    <a:pt x="35774" y="211636"/>
                    <a:pt x="35170" y="216359"/>
                  </a:cubicBezTo>
                  <a:lnTo>
                    <a:pt x="14091" y="216359"/>
                  </a:lnTo>
                  <a:lnTo>
                    <a:pt x="14091" y="202838"/>
                  </a:lnTo>
                  <a:close/>
                  <a:moveTo>
                    <a:pt x="298590" y="40575"/>
                  </a:moveTo>
                  <a:cubicBezTo>
                    <a:pt x="328423" y="40575"/>
                    <a:pt x="352693" y="64842"/>
                    <a:pt x="352693" y="94671"/>
                  </a:cubicBezTo>
                  <a:lnTo>
                    <a:pt x="352693" y="114936"/>
                  </a:lnTo>
                  <a:lnTo>
                    <a:pt x="284958" y="114936"/>
                  </a:lnTo>
                  <a:lnTo>
                    <a:pt x="284958" y="40575"/>
                  </a:lnTo>
                  <a:lnTo>
                    <a:pt x="298590" y="40575"/>
                  </a:lnTo>
                  <a:lnTo>
                    <a:pt x="298590" y="40575"/>
                  </a:lnTo>
                  <a:close/>
                  <a:moveTo>
                    <a:pt x="284958" y="155673"/>
                  </a:moveTo>
                  <a:lnTo>
                    <a:pt x="311933" y="155673"/>
                  </a:lnTo>
                  <a:lnTo>
                    <a:pt x="311933" y="142151"/>
                  </a:lnTo>
                  <a:lnTo>
                    <a:pt x="284958" y="142151"/>
                  </a:lnTo>
                  <a:lnTo>
                    <a:pt x="284958" y="128458"/>
                  </a:lnTo>
                  <a:lnTo>
                    <a:pt x="352693" y="128458"/>
                  </a:lnTo>
                  <a:lnTo>
                    <a:pt x="352693" y="170818"/>
                  </a:lnTo>
                  <a:cubicBezTo>
                    <a:pt x="341207" y="173747"/>
                    <a:pt x="331181" y="180355"/>
                    <a:pt x="323942" y="189316"/>
                  </a:cubicBezTo>
                  <a:lnTo>
                    <a:pt x="284958" y="189316"/>
                  </a:lnTo>
                  <a:lnTo>
                    <a:pt x="284958" y="155673"/>
                  </a:lnTo>
                  <a:lnTo>
                    <a:pt x="284958" y="155673"/>
                  </a:lnTo>
                  <a:close/>
                  <a:moveTo>
                    <a:pt x="142447" y="216359"/>
                  </a:moveTo>
                  <a:cubicBezTo>
                    <a:pt x="141843" y="211636"/>
                    <a:pt x="140635" y="207101"/>
                    <a:pt x="138895" y="202838"/>
                  </a:cubicBezTo>
                  <a:lnTo>
                    <a:pt x="176833" y="202838"/>
                  </a:lnTo>
                  <a:lnTo>
                    <a:pt x="176833" y="216359"/>
                  </a:lnTo>
                  <a:lnTo>
                    <a:pt x="142447" y="216359"/>
                  </a:lnTo>
                  <a:close/>
                  <a:moveTo>
                    <a:pt x="190357" y="229881"/>
                  </a:moveTo>
                  <a:lnTo>
                    <a:pt x="190357" y="202838"/>
                  </a:lnTo>
                  <a:lnTo>
                    <a:pt x="244739" y="202838"/>
                  </a:lnTo>
                  <a:lnTo>
                    <a:pt x="244739" y="229881"/>
                  </a:lnTo>
                  <a:lnTo>
                    <a:pt x="190357" y="229881"/>
                  </a:lnTo>
                  <a:close/>
                  <a:moveTo>
                    <a:pt x="258263" y="202838"/>
                  </a:moveTo>
                  <a:lnTo>
                    <a:pt x="315954" y="202838"/>
                  </a:lnTo>
                  <a:cubicBezTo>
                    <a:pt x="314214" y="207101"/>
                    <a:pt x="313005" y="211636"/>
                    <a:pt x="312401" y="216359"/>
                  </a:cubicBezTo>
                  <a:lnTo>
                    <a:pt x="258272" y="216359"/>
                  </a:lnTo>
                  <a:lnTo>
                    <a:pt x="258263" y="202838"/>
                  </a:lnTo>
                  <a:lnTo>
                    <a:pt x="258263" y="202838"/>
                  </a:lnTo>
                  <a:close/>
                  <a:moveTo>
                    <a:pt x="366036" y="263803"/>
                  </a:moveTo>
                  <a:cubicBezTo>
                    <a:pt x="343668" y="263803"/>
                    <a:pt x="325465" y="245603"/>
                    <a:pt x="325465" y="223238"/>
                  </a:cubicBezTo>
                  <a:cubicBezTo>
                    <a:pt x="325465" y="200872"/>
                    <a:pt x="343668" y="182672"/>
                    <a:pt x="366036" y="182672"/>
                  </a:cubicBezTo>
                  <a:cubicBezTo>
                    <a:pt x="388404" y="182672"/>
                    <a:pt x="406606" y="200872"/>
                    <a:pt x="406606" y="223238"/>
                  </a:cubicBezTo>
                  <a:cubicBezTo>
                    <a:pt x="406606" y="245603"/>
                    <a:pt x="388404" y="263803"/>
                    <a:pt x="366036" y="2638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9" name="Google Shape;1269;p68"/>
            <p:cNvSpPr/>
            <p:nvPr/>
          </p:nvSpPr>
          <p:spPr>
            <a:xfrm>
              <a:off x="7723417" y="3619076"/>
              <a:ext cx="47602" cy="47597"/>
            </a:xfrm>
            <a:custGeom>
              <a:avLst/>
              <a:gdLst/>
              <a:ahLst/>
              <a:cxnLst/>
              <a:rect l="l" t="t" r="r" b="b"/>
              <a:pathLst>
                <a:path w="54093" h="54087" extrusionOk="0">
                  <a:moveTo>
                    <a:pt x="27047" y="0"/>
                  </a:moveTo>
                  <a:cubicBezTo>
                    <a:pt x="12135" y="0"/>
                    <a:pt x="0" y="12134"/>
                    <a:pt x="0" y="27044"/>
                  </a:cubicBezTo>
                  <a:cubicBezTo>
                    <a:pt x="0" y="41954"/>
                    <a:pt x="12135" y="54088"/>
                    <a:pt x="27047" y="54088"/>
                  </a:cubicBezTo>
                  <a:cubicBezTo>
                    <a:pt x="41959" y="54088"/>
                    <a:pt x="54094" y="41954"/>
                    <a:pt x="54094" y="27044"/>
                  </a:cubicBezTo>
                  <a:cubicBezTo>
                    <a:pt x="54094" y="12134"/>
                    <a:pt x="41959" y="0"/>
                    <a:pt x="27047" y="0"/>
                  </a:cubicBezTo>
                  <a:close/>
                  <a:moveTo>
                    <a:pt x="27047" y="40566"/>
                  </a:moveTo>
                  <a:cubicBezTo>
                    <a:pt x="19591" y="40566"/>
                    <a:pt x="13523" y="34499"/>
                    <a:pt x="13523" y="27044"/>
                  </a:cubicBezTo>
                  <a:cubicBezTo>
                    <a:pt x="13523" y="19589"/>
                    <a:pt x="19591" y="13522"/>
                    <a:pt x="27047" y="13522"/>
                  </a:cubicBezTo>
                  <a:cubicBezTo>
                    <a:pt x="34503" y="13522"/>
                    <a:pt x="40570" y="19589"/>
                    <a:pt x="40570" y="27044"/>
                  </a:cubicBezTo>
                  <a:cubicBezTo>
                    <a:pt x="40570" y="34499"/>
                    <a:pt x="34503" y="40566"/>
                    <a:pt x="27047" y="405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0" name="Google Shape;1270;p68"/>
            <p:cNvSpPr/>
            <p:nvPr/>
          </p:nvSpPr>
          <p:spPr>
            <a:xfrm>
              <a:off x="7479671" y="3619076"/>
              <a:ext cx="47602" cy="47597"/>
            </a:xfrm>
            <a:custGeom>
              <a:avLst/>
              <a:gdLst/>
              <a:ahLst/>
              <a:cxnLst/>
              <a:rect l="l" t="t" r="r" b="b"/>
              <a:pathLst>
                <a:path w="54093" h="54087" extrusionOk="0">
                  <a:moveTo>
                    <a:pt x="27047" y="54088"/>
                  </a:moveTo>
                  <a:cubicBezTo>
                    <a:pt x="41959" y="54088"/>
                    <a:pt x="54094" y="41954"/>
                    <a:pt x="54094" y="27044"/>
                  </a:cubicBezTo>
                  <a:cubicBezTo>
                    <a:pt x="54094" y="12134"/>
                    <a:pt x="41959" y="0"/>
                    <a:pt x="27047" y="0"/>
                  </a:cubicBezTo>
                  <a:cubicBezTo>
                    <a:pt x="12135" y="0"/>
                    <a:pt x="0" y="12134"/>
                    <a:pt x="0" y="27044"/>
                  </a:cubicBezTo>
                  <a:cubicBezTo>
                    <a:pt x="0" y="41954"/>
                    <a:pt x="12135" y="54088"/>
                    <a:pt x="27047" y="54088"/>
                  </a:cubicBezTo>
                  <a:close/>
                  <a:moveTo>
                    <a:pt x="27047" y="13522"/>
                  </a:moveTo>
                  <a:cubicBezTo>
                    <a:pt x="34503" y="13522"/>
                    <a:pt x="40570" y="19589"/>
                    <a:pt x="40570" y="27044"/>
                  </a:cubicBezTo>
                  <a:cubicBezTo>
                    <a:pt x="40570" y="34499"/>
                    <a:pt x="34503" y="40566"/>
                    <a:pt x="27047" y="40566"/>
                  </a:cubicBezTo>
                  <a:cubicBezTo>
                    <a:pt x="19591" y="40566"/>
                    <a:pt x="13523" y="34499"/>
                    <a:pt x="13523" y="27044"/>
                  </a:cubicBezTo>
                  <a:cubicBezTo>
                    <a:pt x="13523" y="19589"/>
                    <a:pt x="19591" y="13522"/>
                    <a:pt x="27047" y="135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1" name="Google Shape;1271;p68"/>
            <p:cNvSpPr/>
            <p:nvPr/>
          </p:nvSpPr>
          <p:spPr>
            <a:xfrm>
              <a:off x="7687770" y="3500087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72" name="Google Shape;1272;p68"/>
          <p:cNvGrpSpPr/>
          <p:nvPr/>
        </p:nvGrpSpPr>
        <p:grpSpPr>
          <a:xfrm>
            <a:off x="7425389" y="4055579"/>
            <a:ext cx="406218" cy="380395"/>
            <a:chOff x="7425389" y="4055579"/>
            <a:chExt cx="406218" cy="380395"/>
          </a:xfrm>
        </p:grpSpPr>
        <p:sp>
          <p:nvSpPr>
            <p:cNvPr id="1273" name="Google Shape;1273;p68"/>
            <p:cNvSpPr/>
            <p:nvPr/>
          </p:nvSpPr>
          <p:spPr>
            <a:xfrm>
              <a:off x="7449509" y="4364651"/>
              <a:ext cx="262806" cy="46946"/>
            </a:xfrm>
            <a:custGeom>
              <a:avLst/>
              <a:gdLst/>
              <a:ahLst/>
              <a:cxnLst/>
              <a:rect l="l" t="t" r="r" b="b"/>
              <a:pathLst>
                <a:path w="298643" h="53348" extrusionOk="0">
                  <a:moveTo>
                    <a:pt x="298644" y="26674"/>
                  </a:moveTo>
                  <a:cubicBezTo>
                    <a:pt x="298644" y="11962"/>
                    <a:pt x="286671" y="0"/>
                    <a:pt x="271967" y="0"/>
                  </a:cubicBezTo>
                  <a:lnTo>
                    <a:pt x="26677" y="0"/>
                  </a:lnTo>
                  <a:cubicBezTo>
                    <a:pt x="11964" y="0"/>
                    <a:pt x="0" y="11962"/>
                    <a:pt x="0" y="26674"/>
                  </a:cubicBezTo>
                  <a:cubicBezTo>
                    <a:pt x="0" y="41386"/>
                    <a:pt x="11973" y="53348"/>
                    <a:pt x="26677" y="53348"/>
                  </a:cubicBezTo>
                  <a:lnTo>
                    <a:pt x="271967" y="53348"/>
                  </a:lnTo>
                  <a:cubicBezTo>
                    <a:pt x="286671" y="53357"/>
                    <a:pt x="298644" y="41386"/>
                    <a:pt x="298644" y="26674"/>
                  </a:cubicBezTo>
                  <a:close/>
                  <a:moveTo>
                    <a:pt x="285120" y="26674"/>
                  </a:moveTo>
                  <a:cubicBezTo>
                    <a:pt x="285120" y="33931"/>
                    <a:pt x="279215" y="39826"/>
                    <a:pt x="271967" y="39826"/>
                  </a:cubicBezTo>
                  <a:cubicBezTo>
                    <a:pt x="264718" y="39826"/>
                    <a:pt x="258813" y="33922"/>
                    <a:pt x="258813" y="26674"/>
                  </a:cubicBezTo>
                  <a:cubicBezTo>
                    <a:pt x="258813" y="19417"/>
                    <a:pt x="264718" y="13522"/>
                    <a:pt x="271967" y="13522"/>
                  </a:cubicBezTo>
                  <a:cubicBezTo>
                    <a:pt x="279215" y="13522"/>
                    <a:pt x="285120" y="19427"/>
                    <a:pt x="285120" y="26674"/>
                  </a:cubicBezTo>
                  <a:close/>
                  <a:moveTo>
                    <a:pt x="96476" y="26674"/>
                  </a:moveTo>
                  <a:cubicBezTo>
                    <a:pt x="96476" y="19417"/>
                    <a:pt x="102382" y="13522"/>
                    <a:pt x="109631" y="13522"/>
                  </a:cubicBezTo>
                  <a:cubicBezTo>
                    <a:pt x="116879" y="13522"/>
                    <a:pt x="122784" y="19427"/>
                    <a:pt x="122784" y="26674"/>
                  </a:cubicBezTo>
                  <a:cubicBezTo>
                    <a:pt x="122784" y="33922"/>
                    <a:pt x="116879" y="39826"/>
                    <a:pt x="109631" y="39826"/>
                  </a:cubicBezTo>
                  <a:cubicBezTo>
                    <a:pt x="102382" y="39826"/>
                    <a:pt x="96476" y="33931"/>
                    <a:pt x="96476" y="26674"/>
                  </a:cubicBezTo>
                  <a:close/>
                  <a:moveTo>
                    <a:pt x="86433" y="39835"/>
                  </a:moveTo>
                  <a:lnTo>
                    <a:pt x="49874" y="39835"/>
                  </a:lnTo>
                  <a:cubicBezTo>
                    <a:pt x="52083" y="35950"/>
                    <a:pt x="53354" y="31461"/>
                    <a:pt x="53354" y="26683"/>
                  </a:cubicBezTo>
                  <a:cubicBezTo>
                    <a:pt x="53354" y="21906"/>
                    <a:pt x="52083" y="17416"/>
                    <a:pt x="49874" y="13531"/>
                  </a:cubicBezTo>
                  <a:lnTo>
                    <a:pt x="86433" y="13531"/>
                  </a:lnTo>
                  <a:cubicBezTo>
                    <a:pt x="84224" y="17416"/>
                    <a:pt x="82953" y="21906"/>
                    <a:pt x="82953" y="26683"/>
                  </a:cubicBezTo>
                  <a:cubicBezTo>
                    <a:pt x="82944" y="31461"/>
                    <a:pt x="84215" y="35950"/>
                    <a:pt x="86433" y="39835"/>
                  </a:cubicBezTo>
                  <a:close/>
                  <a:moveTo>
                    <a:pt x="132828" y="13522"/>
                  </a:moveTo>
                  <a:lnTo>
                    <a:pt x="167583" y="13522"/>
                  </a:lnTo>
                  <a:cubicBezTo>
                    <a:pt x="165374" y="17407"/>
                    <a:pt x="164103" y="21896"/>
                    <a:pt x="164103" y="26674"/>
                  </a:cubicBezTo>
                  <a:cubicBezTo>
                    <a:pt x="164103" y="31452"/>
                    <a:pt x="165374" y="35941"/>
                    <a:pt x="167583" y="39826"/>
                  </a:cubicBezTo>
                  <a:lnTo>
                    <a:pt x="132828" y="39826"/>
                  </a:lnTo>
                  <a:cubicBezTo>
                    <a:pt x="135036" y="35941"/>
                    <a:pt x="136308" y="31452"/>
                    <a:pt x="136308" y="26674"/>
                  </a:cubicBezTo>
                  <a:cubicBezTo>
                    <a:pt x="136308" y="21896"/>
                    <a:pt x="135036" y="17407"/>
                    <a:pt x="132828" y="13522"/>
                  </a:cubicBezTo>
                  <a:close/>
                  <a:moveTo>
                    <a:pt x="177627" y="26674"/>
                  </a:moveTo>
                  <a:cubicBezTo>
                    <a:pt x="177627" y="19417"/>
                    <a:pt x="183532" y="13522"/>
                    <a:pt x="190780" y="13522"/>
                  </a:cubicBezTo>
                  <a:cubicBezTo>
                    <a:pt x="198038" y="13522"/>
                    <a:pt x="203934" y="19427"/>
                    <a:pt x="203934" y="26674"/>
                  </a:cubicBezTo>
                  <a:cubicBezTo>
                    <a:pt x="203934" y="33922"/>
                    <a:pt x="198029" y="39826"/>
                    <a:pt x="190780" y="39826"/>
                  </a:cubicBezTo>
                  <a:cubicBezTo>
                    <a:pt x="183523" y="39835"/>
                    <a:pt x="177627" y="33931"/>
                    <a:pt x="177627" y="26674"/>
                  </a:cubicBezTo>
                  <a:close/>
                  <a:moveTo>
                    <a:pt x="213978" y="13522"/>
                  </a:moveTo>
                  <a:lnTo>
                    <a:pt x="248769" y="13522"/>
                  </a:lnTo>
                  <a:cubicBezTo>
                    <a:pt x="246560" y="17407"/>
                    <a:pt x="245289" y="21896"/>
                    <a:pt x="245289" y="26674"/>
                  </a:cubicBezTo>
                  <a:cubicBezTo>
                    <a:pt x="245289" y="31452"/>
                    <a:pt x="246560" y="35941"/>
                    <a:pt x="248769" y="39826"/>
                  </a:cubicBezTo>
                  <a:lnTo>
                    <a:pt x="213978" y="39826"/>
                  </a:lnTo>
                  <a:cubicBezTo>
                    <a:pt x="216187" y="35941"/>
                    <a:pt x="217457" y="31452"/>
                    <a:pt x="217457" y="26674"/>
                  </a:cubicBezTo>
                  <a:cubicBezTo>
                    <a:pt x="217457" y="21896"/>
                    <a:pt x="216187" y="17407"/>
                    <a:pt x="213978" y="13522"/>
                  </a:cubicBezTo>
                  <a:close/>
                  <a:moveTo>
                    <a:pt x="13523" y="26674"/>
                  </a:moveTo>
                  <a:cubicBezTo>
                    <a:pt x="13523" y="19417"/>
                    <a:pt x="19429" y="13522"/>
                    <a:pt x="26677" y="13522"/>
                  </a:cubicBezTo>
                  <a:cubicBezTo>
                    <a:pt x="33935" y="13522"/>
                    <a:pt x="39831" y="19427"/>
                    <a:pt x="39831" y="26674"/>
                  </a:cubicBezTo>
                  <a:cubicBezTo>
                    <a:pt x="39831" y="33922"/>
                    <a:pt x="33926" y="39826"/>
                    <a:pt x="26677" y="39826"/>
                  </a:cubicBezTo>
                  <a:cubicBezTo>
                    <a:pt x="19420" y="39835"/>
                    <a:pt x="13523" y="33931"/>
                    <a:pt x="13523" y="266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4" name="Google Shape;1274;p68"/>
            <p:cNvSpPr/>
            <p:nvPr/>
          </p:nvSpPr>
          <p:spPr>
            <a:xfrm>
              <a:off x="7460948" y="4269313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5" name="Google Shape;1275;p68"/>
            <p:cNvSpPr/>
            <p:nvPr/>
          </p:nvSpPr>
          <p:spPr>
            <a:xfrm>
              <a:off x="7484878" y="4269313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6" name="Google Shape;1276;p68"/>
            <p:cNvSpPr/>
            <p:nvPr/>
          </p:nvSpPr>
          <p:spPr>
            <a:xfrm>
              <a:off x="7569837" y="4185981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7" name="Google Shape;1277;p68"/>
            <p:cNvSpPr/>
            <p:nvPr/>
          </p:nvSpPr>
          <p:spPr>
            <a:xfrm>
              <a:off x="7425389" y="4055579"/>
              <a:ext cx="406218" cy="380395"/>
            </a:xfrm>
            <a:custGeom>
              <a:avLst/>
              <a:gdLst/>
              <a:ahLst/>
              <a:cxnLst/>
              <a:rect l="l" t="t" r="r" b="b"/>
              <a:pathLst>
                <a:path w="461611" h="432267" extrusionOk="0">
                  <a:moveTo>
                    <a:pt x="414324" y="205695"/>
                  </a:moveTo>
                  <a:lnTo>
                    <a:pt x="414324" y="195815"/>
                  </a:lnTo>
                  <a:cubicBezTo>
                    <a:pt x="414324" y="186999"/>
                    <a:pt x="408671" y="179480"/>
                    <a:pt x="400800" y="176695"/>
                  </a:cubicBezTo>
                  <a:lnTo>
                    <a:pt x="400800" y="19994"/>
                  </a:lnTo>
                  <a:cubicBezTo>
                    <a:pt x="400728" y="-1280"/>
                    <a:pt x="373753" y="-7491"/>
                    <a:pt x="362448" y="10772"/>
                  </a:cubicBezTo>
                  <a:lnTo>
                    <a:pt x="259011" y="158972"/>
                  </a:lnTo>
                  <a:lnTo>
                    <a:pt x="250689" y="121372"/>
                  </a:lnTo>
                  <a:lnTo>
                    <a:pt x="136975" y="121372"/>
                  </a:lnTo>
                  <a:lnTo>
                    <a:pt x="136975" y="175478"/>
                  </a:lnTo>
                  <a:lnTo>
                    <a:pt x="150499" y="175478"/>
                  </a:lnTo>
                  <a:lnTo>
                    <a:pt x="150499" y="134903"/>
                  </a:lnTo>
                  <a:lnTo>
                    <a:pt x="239826" y="134903"/>
                  </a:lnTo>
                  <a:lnTo>
                    <a:pt x="263816" y="243322"/>
                  </a:lnTo>
                  <a:lnTo>
                    <a:pt x="173813" y="243322"/>
                  </a:lnTo>
                  <a:lnTo>
                    <a:pt x="150489" y="220001"/>
                  </a:lnTo>
                  <a:lnTo>
                    <a:pt x="150489" y="189000"/>
                  </a:lnTo>
                  <a:lnTo>
                    <a:pt x="136966" y="189000"/>
                  </a:lnTo>
                  <a:lnTo>
                    <a:pt x="136966" y="216044"/>
                  </a:lnTo>
                  <a:lnTo>
                    <a:pt x="47936" y="216044"/>
                  </a:lnTo>
                  <a:cubicBezTo>
                    <a:pt x="29157" y="216044"/>
                    <a:pt x="13875" y="231323"/>
                    <a:pt x="13875" y="250101"/>
                  </a:cubicBezTo>
                  <a:lnTo>
                    <a:pt x="13875" y="310706"/>
                  </a:lnTo>
                  <a:lnTo>
                    <a:pt x="67654" y="310706"/>
                  </a:lnTo>
                  <a:lnTo>
                    <a:pt x="67654" y="324147"/>
                  </a:lnTo>
                  <a:lnTo>
                    <a:pt x="54067" y="324147"/>
                  </a:lnTo>
                  <a:cubicBezTo>
                    <a:pt x="24252" y="324147"/>
                    <a:pt x="0" y="348396"/>
                    <a:pt x="0" y="378207"/>
                  </a:cubicBezTo>
                  <a:cubicBezTo>
                    <a:pt x="0" y="408018"/>
                    <a:pt x="24252" y="432268"/>
                    <a:pt x="54067" y="432268"/>
                  </a:cubicBezTo>
                  <a:lnTo>
                    <a:pt x="258524" y="432268"/>
                  </a:lnTo>
                  <a:lnTo>
                    <a:pt x="258524" y="418746"/>
                  </a:lnTo>
                  <a:lnTo>
                    <a:pt x="54067" y="418746"/>
                  </a:lnTo>
                  <a:cubicBezTo>
                    <a:pt x="31708" y="418746"/>
                    <a:pt x="13523" y="400563"/>
                    <a:pt x="13523" y="378207"/>
                  </a:cubicBezTo>
                  <a:cubicBezTo>
                    <a:pt x="13523" y="355851"/>
                    <a:pt x="31708" y="337668"/>
                    <a:pt x="54067" y="337668"/>
                  </a:cubicBezTo>
                  <a:lnTo>
                    <a:pt x="299383" y="337668"/>
                  </a:lnTo>
                  <a:cubicBezTo>
                    <a:pt x="321742" y="337668"/>
                    <a:pt x="339927" y="355851"/>
                    <a:pt x="339927" y="378207"/>
                  </a:cubicBezTo>
                  <a:cubicBezTo>
                    <a:pt x="339927" y="400554"/>
                    <a:pt x="321742" y="418746"/>
                    <a:pt x="299383" y="418746"/>
                  </a:cubicBezTo>
                  <a:lnTo>
                    <a:pt x="273031" y="418746"/>
                  </a:lnTo>
                  <a:lnTo>
                    <a:pt x="273031" y="432268"/>
                  </a:lnTo>
                  <a:lnTo>
                    <a:pt x="299383" y="432268"/>
                  </a:lnTo>
                  <a:cubicBezTo>
                    <a:pt x="329198" y="432268"/>
                    <a:pt x="353450" y="408018"/>
                    <a:pt x="353450" y="378207"/>
                  </a:cubicBezTo>
                  <a:cubicBezTo>
                    <a:pt x="353450" y="348396"/>
                    <a:pt x="329198" y="324147"/>
                    <a:pt x="299383" y="324147"/>
                  </a:cubicBezTo>
                  <a:lnTo>
                    <a:pt x="245505" y="324147"/>
                  </a:lnTo>
                  <a:lnTo>
                    <a:pt x="245505" y="310706"/>
                  </a:lnTo>
                  <a:lnTo>
                    <a:pt x="285995" y="310706"/>
                  </a:lnTo>
                  <a:lnTo>
                    <a:pt x="285995" y="280949"/>
                  </a:lnTo>
                  <a:lnTo>
                    <a:pt x="279386" y="251092"/>
                  </a:lnTo>
                  <a:lnTo>
                    <a:pt x="387259" y="53249"/>
                  </a:lnTo>
                  <a:lnTo>
                    <a:pt x="387259" y="176686"/>
                  </a:lnTo>
                  <a:cubicBezTo>
                    <a:pt x="379388" y="179480"/>
                    <a:pt x="373736" y="186990"/>
                    <a:pt x="373736" y="195806"/>
                  </a:cubicBezTo>
                  <a:lnTo>
                    <a:pt x="373736" y="205686"/>
                  </a:lnTo>
                  <a:cubicBezTo>
                    <a:pt x="346355" y="214322"/>
                    <a:pt x="326448" y="239950"/>
                    <a:pt x="326448" y="270140"/>
                  </a:cubicBezTo>
                  <a:cubicBezTo>
                    <a:pt x="326448" y="307398"/>
                    <a:pt x="356759" y="337705"/>
                    <a:pt x="394030" y="337705"/>
                  </a:cubicBezTo>
                  <a:cubicBezTo>
                    <a:pt x="431300" y="337705"/>
                    <a:pt x="461611" y="307398"/>
                    <a:pt x="461611" y="270131"/>
                  </a:cubicBezTo>
                  <a:cubicBezTo>
                    <a:pt x="461611" y="239959"/>
                    <a:pt x="441704" y="214331"/>
                    <a:pt x="414324" y="205695"/>
                  </a:cubicBezTo>
                  <a:lnTo>
                    <a:pt x="414324" y="205695"/>
                  </a:lnTo>
                  <a:close/>
                  <a:moveTo>
                    <a:pt x="305171" y="116477"/>
                  </a:moveTo>
                  <a:lnTo>
                    <a:pt x="315954" y="101035"/>
                  </a:lnTo>
                  <a:lnTo>
                    <a:pt x="324573" y="139996"/>
                  </a:lnTo>
                  <a:lnTo>
                    <a:pt x="314475" y="158521"/>
                  </a:lnTo>
                  <a:lnTo>
                    <a:pt x="305171" y="116477"/>
                  </a:lnTo>
                  <a:close/>
                  <a:moveTo>
                    <a:pt x="304621" y="176587"/>
                  </a:moveTo>
                  <a:lnTo>
                    <a:pt x="294524" y="195103"/>
                  </a:lnTo>
                  <a:lnTo>
                    <a:pt x="283876" y="146983"/>
                  </a:lnTo>
                  <a:lnTo>
                    <a:pt x="294659" y="131541"/>
                  </a:lnTo>
                  <a:lnTo>
                    <a:pt x="304621" y="176587"/>
                  </a:lnTo>
                  <a:close/>
                  <a:moveTo>
                    <a:pt x="326466" y="85963"/>
                  </a:moveTo>
                  <a:lnTo>
                    <a:pt x="337249" y="70521"/>
                  </a:lnTo>
                  <a:lnTo>
                    <a:pt x="344525" y="103406"/>
                  </a:lnTo>
                  <a:lnTo>
                    <a:pt x="334427" y="121931"/>
                  </a:lnTo>
                  <a:lnTo>
                    <a:pt x="326466" y="85963"/>
                  </a:lnTo>
                  <a:close/>
                  <a:moveTo>
                    <a:pt x="347761" y="55449"/>
                  </a:moveTo>
                  <a:lnTo>
                    <a:pt x="364142" y="31974"/>
                  </a:lnTo>
                  <a:cubicBezTo>
                    <a:pt x="367551" y="36617"/>
                    <a:pt x="372897" y="39763"/>
                    <a:pt x="378973" y="40223"/>
                  </a:cubicBezTo>
                  <a:lnTo>
                    <a:pt x="354378" y="85332"/>
                  </a:lnTo>
                  <a:lnTo>
                    <a:pt x="347761" y="55449"/>
                  </a:lnTo>
                  <a:close/>
                  <a:moveTo>
                    <a:pt x="387277" y="20003"/>
                  </a:moveTo>
                  <a:cubicBezTo>
                    <a:pt x="386745" y="29757"/>
                    <a:pt x="373356" y="28035"/>
                    <a:pt x="373772" y="19868"/>
                  </a:cubicBezTo>
                  <a:cubicBezTo>
                    <a:pt x="374412" y="11466"/>
                    <a:pt x="387168" y="11196"/>
                    <a:pt x="387277" y="20003"/>
                  </a:cubicBezTo>
                  <a:close/>
                  <a:moveTo>
                    <a:pt x="47954" y="229565"/>
                  </a:moveTo>
                  <a:lnTo>
                    <a:pt x="140942" y="229565"/>
                  </a:lnTo>
                  <a:lnTo>
                    <a:pt x="168223" y="256844"/>
                  </a:lnTo>
                  <a:lnTo>
                    <a:pt x="266819" y="256844"/>
                  </a:lnTo>
                  <a:lnTo>
                    <a:pt x="269794" y="270275"/>
                  </a:lnTo>
                  <a:lnTo>
                    <a:pt x="27417" y="270275"/>
                  </a:lnTo>
                  <a:lnTo>
                    <a:pt x="27417" y="250092"/>
                  </a:lnTo>
                  <a:cubicBezTo>
                    <a:pt x="27417" y="238778"/>
                    <a:pt x="36631" y="229565"/>
                    <a:pt x="47954" y="229565"/>
                  </a:cubicBezTo>
                  <a:lnTo>
                    <a:pt x="47954" y="229565"/>
                  </a:lnTo>
                  <a:close/>
                  <a:moveTo>
                    <a:pt x="231991" y="324156"/>
                  </a:moveTo>
                  <a:lnTo>
                    <a:pt x="81186" y="324156"/>
                  </a:lnTo>
                  <a:lnTo>
                    <a:pt x="81186" y="310715"/>
                  </a:lnTo>
                  <a:lnTo>
                    <a:pt x="231991" y="310715"/>
                  </a:lnTo>
                  <a:lnTo>
                    <a:pt x="231991" y="324156"/>
                  </a:lnTo>
                  <a:close/>
                  <a:moveTo>
                    <a:pt x="27417" y="297184"/>
                  </a:moveTo>
                  <a:lnTo>
                    <a:pt x="27417" y="283806"/>
                  </a:lnTo>
                  <a:lnTo>
                    <a:pt x="272480" y="283806"/>
                  </a:lnTo>
                  <a:lnTo>
                    <a:pt x="272480" y="297184"/>
                  </a:lnTo>
                  <a:lnTo>
                    <a:pt x="27417" y="297184"/>
                  </a:lnTo>
                  <a:close/>
                  <a:moveTo>
                    <a:pt x="262987" y="176920"/>
                  </a:moveTo>
                  <a:lnTo>
                    <a:pt x="273364" y="162055"/>
                  </a:lnTo>
                  <a:lnTo>
                    <a:pt x="284679" y="213177"/>
                  </a:lnTo>
                  <a:lnTo>
                    <a:pt x="274960" y="230999"/>
                  </a:lnTo>
                  <a:lnTo>
                    <a:pt x="262987" y="176920"/>
                  </a:lnTo>
                  <a:close/>
                  <a:moveTo>
                    <a:pt x="387277" y="195824"/>
                  </a:moveTo>
                  <a:cubicBezTo>
                    <a:pt x="387277" y="192092"/>
                    <a:pt x="390315" y="189063"/>
                    <a:pt x="394038" y="189063"/>
                  </a:cubicBezTo>
                  <a:cubicBezTo>
                    <a:pt x="397762" y="189063"/>
                    <a:pt x="400800" y="192092"/>
                    <a:pt x="400800" y="195824"/>
                  </a:cubicBezTo>
                  <a:lnTo>
                    <a:pt x="400800" y="202927"/>
                  </a:lnTo>
                  <a:cubicBezTo>
                    <a:pt x="398574" y="202702"/>
                    <a:pt x="396320" y="202585"/>
                    <a:pt x="394038" y="202585"/>
                  </a:cubicBezTo>
                  <a:cubicBezTo>
                    <a:pt x="391757" y="202585"/>
                    <a:pt x="389503" y="202702"/>
                    <a:pt x="387277" y="202927"/>
                  </a:cubicBezTo>
                  <a:lnTo>
                    <a:pt x="387277" y="195824"/>
                  </a:lnTo>
                  <a:close/>
                  <a:moveTo>
                    <a:pt x="394038" y="324192"/>
                  </a:moveTo>
                  <a:cubicBezTo>
                    <a:pt x="364233" y="324192"/>
                    <a:pt x="339989" y="299943"/>
                    <a:pt x="339989" y="270149"/>
                  </a:cubicBezTo>
                  <a:cubicBezTo>
                    <a:pt x="339989" y="240356"/>
                    <a:pt x="364242" y="216107"/>
                    <a:pt x="394038" y="216107"/>
                  </a:cubicBezTo>
                  <a:cubicBezTo>
                    <a:pt x="423844" y="216107"/>
                    <a:pt x="448088" y="240347"/>
                    <a:pt x="448088" y="270149"/>
                  </a:cubicBezTo>
                  <a:cubicBezTo>
                    <a:pt x="448088" y="299952"/>
                    <a:pt x="423844" y="324192"/>
                    <a:pt x="394038" y="3241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78" name="Google Shape;1278;p68"/>
          <p:cNvGrpSpPr/>
          <p:nvPr/>
        </p:nvGrpSpPr>
        <p:grpSpPr>
          <a:xfrm>
            <a:off x="6731032" y="4156450"/>
            <a:ext cx="406209" cy="279418"/>
            <a:chOff x="6731032" y="4156450"/>
            <a:chExt cx="406209" cy="279418"/>
          </a:xfrm>
        </p:grpSpPr>
        <p:sp>
          <p:nvSpPr>
            <p:cNvPr id="1279" name="Google Shape;1279;p68"/>
            <p:cNvSpPr/>
            <p:nvPr/>
          </p:nvSpPr>
          <p:spPr>
            <a:xfrm>
              <a:off x="6791228" y="4352287"/>
              <a:ext cx="47602" cy="47597"/>
            </a:xfrm>
            <a:custGeom>
              <a:avLst/>
              <a:gdLst/>
              <a:ahLst/>
              <a:cxnLst/>
              <a:rect l="l" t="t" r="r" b="b"/>
              <a:pathLst>
                <a:path w="54093" h="54087" extrusionOk="0">
                  <a:moveTo>
                    <a:pt x="27047" y="54088"/>
                  </a:moveTo>
                  <a:cubicBezTo>
                    <a:pt x="41959" y="54088"/>
                    <a:pt x="54094" y="41954"/>
                    <a:pt x="54094" y="27044"/>
                  </a:cubicBezTo>
                  <a:cubicBezTo>
                    <a:pt x="54094" y="12134"/>
                    <a:pt x="41959" y="0"/>
                    <a:pt x="27047" y="0"/>
                  </a:cubicBezTo>
                  <a:cubicBezTo>
                    <a:pt x="12135" y="0"/>
                    <a:pt x="0" y="12134"/>
                    <a:pt x="0" y="27044"/>
                  </a:cubicBezTo>
                  <a:cubicBezTo>
                    <a:pt x="0" y="41954"/>
                    <a:pt x="12135" y="54088"/>
                    <a:pt x="27047" y="54088"/>
                  </a:cubicBezTo>
                  <a:close/>
                  <a:moveTo>
                    <a:pt x="27047" y="13522"/>
                  </a:moveTo>
                  <a:cubicBezTo>
                    <a:pt x="34503" y="13522"/>
                    <a:pt x="40570" y="19589"/>
                    <a:pt x="40570" y="27044"/>
                  </a:cubicBezTo>
                  <a:cubicBezTo>
                    <a:pt x="40570" y="34499"/>
                    <a:pt x="34503" y="40566"/>
                    <a:pt x="27047" y="40566"/>
                  </a:cubicBezTo>
                  <a:cubicBezTo>
                    <a:pt x="19591" y="40566"/>
                    <a:pt x="13523" y="34499"/>
                    <a:pt x="13523" y="27044"/>
                  </a:cubicBezTo>
                  <a:cubicBezTo>
                    <a:pt x="13523" y="19589"/>
                    <a:pt x="19591" y="13522"/>
                    <a:pt x="27047" y="135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0" name="Google Shape;1280;p68"/>
            <p:cNvSpPr/>
            <p:nvPr/>
          </p:nvSpPr>
          <p:spPr>
            <a:xfrm>
              <a:off x="6731032" y="4156450"/>
              <a:ext cx="406209" cy="279418"/>
            </a:xfrm>
            <a:custGeom>
              <a:avLst/>
              <a:gdLst/>
              <a:ahLst/>
              <a:cxnLst/>
              <a:rect l="l" t="t" r="r" b="b"/>
              <a:pathLst>
                <a:path w="461601" h="317521" extrusionOk="0">
                  <a:moveTo>
                    <a:pt x="461584" y="202747"/>
                  </a:moveTo>
                  <a:lnTo>
                    <a:pt x="445076" y="202747"/>
                  </a:lnTo>
                  <a:cubicBezTo>
                    <a:pt x="440757" y="182897"/>
                    <a:pt x="430101" y="164823"/>
                    <a:pt x="414603" y="151382"/>
                  </a:cubicBezTo>
                  <a:cubicBezTo>
                    <a:pt x="397410" y="136463"/>
                    <a:pt x="375394" y="128251"/>
                    <a:pt x="352602" y="128251"/>
                  </a:cubicBezTo>
                  <a:cubicBezTo>
                    <a:pt x="328936" y="128251"/>
                    <a:pt x="305937" y="137157"/>
                    <a:pt x="288573" y="153221"/>
                  </a:cubicBezTo>
                  <a:lnTo>
                    <a:pt x="262788" y="78715"/>
                  </a:lnTo>
                  <a:lnTo>
                    <a:pt x="250013" y="83133"/>
                  </a:lnTo>
                  <a:lnTo>
                    <a:pt x="278160" y="164471"/>
                  </a:lnTo>
                  <a:cubicBezTo>
                    <a:pt x="275401" y="167987"/>
                    <a:pt x="272895" y="171683"/>
                    <a:pt x="270668" y="175532"/>
                  </a:cubicBezTo>
                  <a:lnTo>
                    <a:pt x="213220" y="175532"/>
                  </a:lnTo>
                  <a:lnTo>
                    <a:pt x="190248" y="152635"/>
                  </a:lnTo>
                  <a:lnTo>
                    <a:pt x="190248" y="94509"/>
                  </a:lnTo>
                  <a:cubicBezTo>
                    <a:pt x="190248" y="79599"/>
                    <a:pt x="178113" y="67465"/>
                    <a:pt x="163201" y="67465"/>
                  </a:cubicBezTo>
                  <a:lnTo>
                    <a:pt x="149759" y="67465"/>
                  </a:lnTo>
                  <a:lnTo>
                    <a:pt x="149759" y="121805"/>
                  </a:lnTo>
                  <a:lnTo>
                    <a:pt x="136091" y="121805"/>
                  </a:lnTo>
                  <a:lnTo>
                    <a:pt x="136091" y="13522"/>
                  </a:lnTo>
                  <a:lnTo>
                    <a:pt x="225941" y="13522"/>
                  </a:lnTo>
                  <a:lnTo>
                    <a:pt x="245442" y="69872"/>
                  </a:lnTo>
                  <a:lnTo>
                    <a:pt x="258217" y="65455"/>
                  </a:lnTo>
                  <a:lnTo>
                    <a:pt x="235570" y="0"/>
                  </a:lnTo>
                  <a:lnTo>
                    <a:pt x="68483" y="0"/>
                  </a:lnTo>
                  <a:lnTo>
                    <a:pt x="68483" y="13522"/>
                  </a:lnTo>
                  <a:lnTo>
                    <a:pt x="95530" y="13522"/>
                  </a:lnTo>
                  <a:lnTo>
                    <a:pt x="95530" y="121805"/>
                  </a:lnTo>
                  <a:lnTo>
                    <a:pt x="23495" y="121805"/>
                  </a:lnTo>
                  <a:lnTo>
                    <a:pt x="0" y="175532"/>
                  </a:lnTo>
                  <a:lnTo>
                    <a:pt x="0" y="209337"/>
                  </a:lnTo>
                  <a:lnTo>
                    <a:pt x="13523" y="209337"/>
                  </a:lnTo>
                  <a:lnTo>
                    <a:pt x="13523" y="178363"/>
                  </a:lnTo>
                  <a:lnTo>
                    <a:pt x="32339" y="135327"/>
                  </a:lnTo>
                  <a:lnTo>
                    <a:pt x="153735" y="135327"/>
                  </a:lnTo>
                  <a:lnTo>
                    <a:pt x="207649" y="189054"/>
                  </a:lnTo>
                  <a:lnTo>
                    <a:pt x="264222" y="189054"/>
                  </a:lnTo>
                  <a:cubicBezTo>
                    <a:pt x="262518" y="193489"/>
                    <a:pt x="261157" y="198060"/>
                    <a:pt x="260147" y="202738"/>
                  </a:cubicBezTo>
                  <a:lnTo>
                    <a:pt x="244180" y="202738"/>
                  </a:lnTo>
                  <a:lnTo>
                    <a:pt x="244180" y="242997"/>
                  </a:lnTo>
                  <a:lnTo>
                    <a:pt x="260147" y="242997"/>
                  </a:lnTo>
                  <a:cubicBezTo>
                    <a:pt x="261157" y="247667"/>
                    <a:pt x="262518" y="252237"/>
                    <a:pt x="264213" y="256673"/>
                  </a:cubicBezTo>
                  <a:lnTo>
                    <a:pt x="162949" y="256673"/>
                  </a:lnTo>
                  <a:cubicBezTo>
                    <a:pt x="163174" y="254401"/>
                    <a:pt x="163301" y="252102"/>
                    <a:pt x="163301" y="249776"/>
                  </a:cubicBezTo>
                  <a:cubicBezTo>
                    <a:pt x="163301" y="212420"/>
                    <a:pt x="132900" y="182023"/>
                    <a:pt x="95539" y="182023"/>
                  </a:cubicBezTo>
                  <a:cubicBezTo>
                    <a:pt x="60414" y="182023"/>
                    <a:pt x="31455" y="208886"/>
                    <a:pt x="28111" y="243142"/>
                  </a:cubicBezTo>
                  <a:lnTo>
                    <a:pt x="13532" y="243142"/>
                  </a:lnTo>
                  <a:lnTo>
                    <a:pt x="13532" y="222859"/>
                  </a:lnTo>
                  <a:lnTo>
                    <a:pt x="9" y="222859"/>
                  </a:lnTo>
                  <a:lnTo>
                    <a:pt x="9" y="256664"/>
                  </a:lnTo>
                  <a:lnTo>
                    <a:pt x="28129" y="256664"/>
                  </a:lnTo>
                  <a:cubicBezTo>
                    <a:pt x="31591" y="290793"/>
                    <a:pt x="60504" y="317521"/>
                    <a:pt x="95539" y="317521"/>
                  </a:cubicBezTo>
                  <a:cubicBezTo>
                    <a:pt x="125787" y="317521"/>
                    <a:pt x="151463" y="297599"/>
                    <a:pt x="160145" y="270186"/>
                  </a:cubicBezTo>
                  <a:lnTo>
                    <a:pt x="270668" y="270186"/>
                  </a:lnTo>
                  <a:cubicBezTo>
                    <a:pt x="275906" y="279245"/>
                    <a:pt x="282632" y="287466"/>
                    <a:pt x="290674" y="294426"/>
                  </a:cubicBezTo>
                  <a:cubicBezTo>
                    <a:pt x="307857" y="309318"/>
                    <a:pt x="329865" y="317521"/>
                    <a:pt x="352629" y="317521"/>
                  </a:cubicBezTo>
                  <a:cubicBezTo>
                    <a:pt x="375367" y="317521"/>
                    <a:pt x="397356" y="309336"/>
                    <a:pt x="414531" y="294480"/>
                  </a:cubicBezTo>
                  <a:cubicBezTo>
                    <a:pt x="430083" y="281021"/>
                    <a:pt x="440794" y="262902"/>
                    <a:pt x="445112" y="242988"/>
                  </a:cubicBezTo>
                  <a:lnTo>
                    <a:pt x="461602" y="242988"/>
                  </a:lnTo>
                  <a:lnTo>
                    <a:pt x="461602" y="202747"/>
                  </a:lnTo>
                  <a:close/>
                  <a:moveTo>
                    <a:pt x="109035" y="121823"/>
                  </a:moveTo>
                  <a:lnTo>
                    <a:pt x="109035" y="13540"/>
                  </a:lnTo>
                  <a:lnTo>
                    <a:pt x="122559" y="13540"/>
                  </a:lnTo>
                  <a:lnTo>
                    <a:pt x="122559" y="121823"/>
                  </a:lnTo>
                  <a:lnTo>
                    <a:pt x="109035" y="121823"/>
                  </a:lnTo>
                  <a:close/>
                  <a:moveTo>
                    <a:pt x="176716" y="94518"/>
                  </a:moveTo>
                  <a:lnTo>
                    <a:pt x="176716" y="139176"/>
                  </a:lnTo>
                  <a:lnTo>
                    <a:pt x="163273" y="125781"/>
                  </a:lnTo>
                  <a:lnTo>
                    <a:pt x="163273" y="81005"/>
                  </a:lnTo>
                  <a:cubicBezTo>
                    <a:pt x="170693" y="81041"/>
                    <a:pt x="176716" y="87090"/>
                    <a:pt x="176716" y="94518"/>
                  </a:cubicBezTo>
                  <a:lnTo>
                    <a:pt x="176716" y="94518"/>
                  </a:lnTo>
                  <a:close/>
                  <a:moveTo>
                    <a:pt x="41697" y="256375"/>
                  </a:moveTo>
                  <a:lnTo>
                    <a:pt x="55636" y="256375"/>
                  </a:lnTo>
                  <a:lnTo>
                    <a:pt x="55636" y="242853"/>
                  </a:lnTo>
                  <a:lnTo>
                    <a:pt x="41734" y="242853"/>
                  </a:lnTo>
                  <a:cubicBezTo>
                    <a:pt x="43004" y="232955"/>
                    <a:pt x="46944" y="223886"/>
                    <a:pt x="52823" y="216395"/>
                  </a:cubicBezTo>
                  <a:lnTo>
                    <a:pt x="62460" y="226032"/>
                  </a:lnTo>
                  <a:lnTo>
                    <a:pt x="72026" y="216467"/>
                  </a:lnTo>
                  <a:lnTo>
                    <a:pt x="62424" y="206867"/>
                  </a:lnTo>
                  <a:cubicBezTo>
                    <a:pt x="69898" y="201089"/>
                    <a:pt x="78923" y="197221"/>
                    <a:pt x="88750" y="195995"/>
                  </a:cubicBezTo>
                  <a:lnTo>
                    <a:pt x="88750" y="209400"/>
                  </a:lnTo>
                  <a:lnTo>
                    <a:pt x="102274" y="209400"/>
                  </a:lnTo>
                  <a:lnTo>
                    <a:pt x="102274" y="195995"/>
                  </a:lnTo>
                  <a:cubicBezTo>
                    <a:pt x="112074" y="197221"/>
                    <a:pt x="121062" y="201061"/>
                    <a:pt x="128527" y="206804"/>
                  </a:cubicBezTo>
                  <a:lnTo>
                    <a:pt x="119106" y="216224"/>
                  </a:lnTo>
                  <a:lnTo>
                    <a:pt x="128671" y="225789"/>
                  </a:lnTo>
                  <a:lnTo>
                    <a:pt x="138138" y="216323"/>
                  </a:lnTo>
                  <a:cubicBezTo>
                    <a:pt x="143980" y="223742"/>
                    <a:pt x="147929" y="232721"/>
                    <a:pt x="149245" y="242520"/>
                  </a:cubicBezTo>
                  <a:lnTo>
                    <a:pt x="135740" y="242520"/>
                  </a:lnTo>
                  <a:lnTo>
                    <a:pt x="135740" y="256041"/>
                  </a:lnTo>
                  <a:lnTo>
                    <a:pt x="149380" y="256041"/>
                  </a:lnTo>
                  <a:cubicBezTo>
                    <a:pt x="148235" y="265958"/>
                    <a:pt x="144422" y="275062"/>
                    <a:pt x="138661" y="282617"/>
                  </a:cubicBezTo>
                  <a:lnTo>
                    <a:pt x="128915" y="272872"/>
                  </a:lnTo>
                  <a:lnTo>
                    <a:pt x="119349" y="282436"/>
                  </a:lnTo>
                  <a:lnTo>
                    <a:pt x="129185" y="292271"/>
                  </a:lnTo>
                  <a:cubicBezTo>
                    <a:pt x="121684" y="298230"/>
                    <a:pt x="112569" y="302241"/>
                    <a:pt x="102616" y="303558"/>
                  </a:cubicBezTo>
                  <a:lnTo>
                    <a:pt x="102616" y="289513"/>
                  </a:lnTo>
                  <a:lnTo>
                    <a:pt x="89093" y="289513"/>
                  </a:lnTo>
                  <a:lnTo>
                    <a:pt x="89093" y="303648"/>
                  </a:lnTo>
                  <a:cubicBezTo>
                    <a:pt x="79076" y="302458"/>
                    <a:pt x="69889" y="298536"/>
                    <a:pt x="62307" y="292641"/>
                  </a:cubicBezTo>
                  <a:lnTo>
                    <a:pt x="72269" y="282680"/>
                  </a:lnTo>
                  <a:lnTo>
                    <a:pt x="62704" y="273115"/>
                  </a:lnTo>
                  <a:lnTo>
                    <a:pt x="52732" y="283085"/>
                  </a:lnTo>
                  <a:cubicBezTo>
                    <a:pt x="46845" y="275504"/>
                    <a:pt x="42905" y="266354"/>
                    <a:pt x="41697" y="256375"/>
                  </a:cubicBezTo>
                  <a:lnTo>
                    <a:pt x="41697" y="256375"/>
                  </a:lnTo>
                  <a:close/>
                  <a:moveTo>
                    <a:pt x="352602" y="141781"/>
                  </a:moveTo>
                  <a:cubicBezTo>
                    <a:pt x="389675" y="141781"/>
                    <a:pt x="422122" y="167491"/>
                    <a:pt x="431192" y="202756"/>
                  </a:cubicBezTo>
                  <a:lnTo>
                    <a:pt x="274013" y="202756"/>
                  </a:lnTo>
                  <a:cubicBezTo>
                    <a:pt x="283082" y="167500"/>
                    <a:pt x="315575" y="141781"/>
                    <a:pt x="352602" y="141781"/>
                  </a:cubicBezTo>
                  <a:close/>
                  <a:moveTo>
                    <a:pt x="359057" y="222877"/>
                  </a:moveTo>
                  <a:cubicBezTo>
                    <a:pt x="359057" y="226519"/>
                    <a:pt x="356091" y="229485"/>
                    <a:pt x="352449" y="229485"/>
                  </a:cubicBezTo>
                  <a:cubicBezTo>
                    <a:pt x="348807" y="229485"/>
                    <a:pt x="345840" y="226519"/>
                    <a:pt x="345840" y="222877"/>
                  </a:cubicBezTo>
                  <a:cubicBezTo>
                    <a:pt x="345840" y="219235"/>
                    <a:pt x="348807" y="216269"/>
                    <a:pt x="352449" y="216269"/>
                  </a:cubicBezTo>
                  <a:cubicBezTo>
                    <a:pt x="356091" y="216269"/>
                    <a:pt x="359057" y="219235"/>
                    <a:pt x="359057" y="222877"/>
                  </a:cubicBezTo>
                  <a:close/>
                  <a:moveTo>
                    <a:pt x="257677" y="216269"/>
                  </a:moveTo>
                  <a:lnTo>
                    <a:pt x="333435" y="216269"/>
                  </a:lnTo>
                  <a:cubicBezTo>
                    <a:pt x="332714" y="218343"/>
                    <a:pt x="332317" y="220560"/>
                    <a:pt x="332317" y="222877"/>
                  </a:cubicBezTo>
                  <a:cubicBezTo>
                    <a:pt x="332317" y="225194"/>
                    <a:pt x="332714" y="227411"/>
                    <a:pt x="333435" y="229485"/>
                  </a:cubicBezTo>
                  <a:lnTo>
                    <a:pt x="257677" y="229485"/>
                  </a:lnTo>
                  <a:lnTo>
                    <a:pt x="257677" y="216269"/>
                  </a:lnTo>
                  <a:close/>
                  <a:moveTo>
                    <a:pt x="352602" y="304017"/>
                  </a:moveTo>
                  <a:cubicBezTo>
                    <a:pt x="315530" y="304017"/>
                    <a:pt x="283056" y="278290"/>
                    <a:pt x="274004" y="243006"/>
                  </a:cubicBezTo>
                  <a:lnTo>
                    <a:pt x="431210" y="243006"/>
                  </a:lnTo>
                  <a:cubicBezTo>
                    <a:pt x="422149" y="278281"/>
                    <a:pt x="389648" y="304017"/>
                    <a:pt x="352602" y="304017"/>
                  </a:cubicBezTo>
                  <a:close/>
                  <a:moveTo>
                    <a:pt x="448060" y="229485"/>
                  </a:moveTo>
                  <a:lnTo>
                    <a:pt x="371463" y="229485"/>
                  </a:lnTo>
                  <a:cubicBezTo>
                    <a:pt x="372184" y="227411"/>
                    <a:pt x="372581" y="225194"/>
                    <a:pt x="372581" y="222877"/>
                  </a:cubicBezTo>
                  <a:cubicBezTo>
                    <a:pt x="372581" y="220560"/>
                    <a:pt x="372184" y="218343"/>
                    <a:pt x="371463" y="216269"/>
                  </a:cubicBezTo>
                  <a:lnTo>
                    <a:pt x="448060" y="216269"/>
                  </a:lnTo>
                  <a:lnTo>
                    <a:pt x="448060" y="22948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1" name="Google Shape;1281;p68"/>
            <p:cNvSpPr/>
            <p:nvPr/>
          </p:nvSpPr>
          <p:spPr>
            <a:xfrm>
              <a:off x="6767456" y="4287018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2" name="Google Shape;1282;p68"/>
            <p:cNvSpPr/>
            <p:nvPr/>
          </p:nvSpPr>
          <p:spPr>
            <a:xfrm>
              <a:off x="6791228" y="4287018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83" name="Google Shape;1283;p68"/>
          <p:cNvGrpSpPr/>
          <p:nvPr/>
        </p:nvGrpSpPr>
        <p:grpSpPr>
          <a:xfrm>
            <a:off x="6002417" y="4078531"/>
            <a:ext cx="406217" cy="357422"/>
            <a:chOff x="6002417" y="4078531"/>
            <a:chExt cx="406217" cy="357422"/>
          </a:xfrm>
        </p:grpSpPr>
        <p:sp>
          <p:nvSpPr>
            <p:cNvPr id="1284" name="Google Shape;1284;p68"/>
            <p:cNvSpPr/>
            <p:nvPr/>
          </p:nvSpPr>
          <p:spPr>
            <a:xfrm>
              <a:off x="6026569" y="4364556"/>
              <a:ext cx="261569" cy="47010"/>
            </a:xfrm>
            <a:custGeom>
              <a:avLst/>
              <a:gdLst/>
              <a:ahLst/>
              <a:cxnLst/>
              <a:rect l="l" t="t" r="r" b="b"/>
              <a:pathLst>
                <a:path w="297237" h="53420" extrusionOk="0">
                  <a:moveTo>
                    <a:pt x="297237" y="26710"/>
                  </a:moveTo>
                  <a:cubicBezTo>
                    <a:pt x="297237" y="11980"/>
                    <a:pt x="285255" y="0"/>
                    <a:pt x="270524" y="0"/>
                  </a:cubicBezTo>
                  <a:lnTo>
                    <a:pt x="26713" y="0"/>
                  </a:lnTo>
                  <a:cubicBezTo>
                    <a:pt x="11982" y="0"/>
                    <a:pt x="0" y="11980"/>
                    <a:pt x="0" y="26710"/>
                  </a:cubicBezTo>
                  <a:cubicBezTo>
                    <a:pt x="0" y="41440"/>
                    <a:pt x="11982" y="53421"/>
                    <a:pt x="26713" y="53421"/>
                  </a:cubicBezTo>
                  <a:lnTo>
                    <a:pt x="270524" y="53421"/>
                  </a:lnTo>
                  <a:cubicBezTo>
                    <a:pt x="285255" y="53430"/>
                    <a:pt x="297237" y="41440"/>
                    <a:pt x="297237" y="26710"/>
                  </a:cubicBezTo>
                  <a:close/>
                  <a:moveTo>
                    <a:pt x="283696" y="26710"/>
                  </a:moveTo>
                  <a:cubicBezTo>
                    <a:pt x="283696" y="33976"/>
                    <a:pt x="277781" y="39881"/>
                    <a:pt x="270524" y="39881"/>
                  </a:cubicBezTo>
                  <a:cubicBezTo>
                    <a:pt x="263257" y="39881"/>
                    <a:pt x="257352" y="33976"/>
                    <a:pt x="257352" y="26710"/>
                  </a:cubicBezTo>
                  <a:cubicBezTo>
                    <a:pt x="257352" y="19445"/>
                    <a:pt x="263267" y="13540"/>
                    <a:pt x="270524" y="13540"/>
                  </a:cubicBezTo>
                  <a:cubicBezTo>
                    <a:pt x="277791" y="13540"/>
                    <a:pt x="283696" y="19454"/>
                    <a:pt x="283696" y="26710"/>
                  </a:cubicBezTo>
                  <a:close/>
                  <a:moveTo>
                    <a:pt x="94791" y="26710"/>
                  </a:moveTo>
                  <a:cubicBezTo>
                    <a:pt x="94791" y="19445"/>
                    <a:pt x="100696" y="13540"/>
                    <a:pt x="107963" y="13540"/>
                  </a:cubicBezTo>
                  <a:cubicBezTo>
                    <a:pt x="115229" y="13540"/>
                    <a:pt x="121134" y="19445"/>
                    <a:pt x="121134" y="26710"/>
                  </a:cubicBezTo>
                  <a:cubicBezTo>
                    <a:pt x="121134" y="33976"/>
                    <a:pt x="115229" y="39881"/>
                    <a:pt x="107963" y="39881"/>
                  </a:cubicBezTo>
                  <a:cubicBezTo>
                    <a:pt x="100705" y="39890"/>
                    <a:pt x="94791" y="33976"/>
                    <a:pt x="94791" y="26710"/>
                  </a:cubicBezTo>
                  <a:close/>
                  <a:moveTo>
                    <a:pt x="84738" y="39890"/>
                  </a:moveTo>
                  <a:lnTo>
                    <a:pt x="49938" y="39890"/>
                  </a:lnTo>
                  <a:cubicBezTo>
                    <a:pt x="52156" y="35995"/>
                    <a:pt x="53427" y="31506"/>
                    <a:pt x="53427" y="26719"/>
                  </a:cubicBezTo>
                  <a:cubicBezTo>
                    <a:pt x="53427" y="21933"/>
                    <a:pt x="52156" y="17434"/>
                    <a:pt x="49938" y="13549"/>
                  </a:cubicBezTo>
                  <a:lnTo>
                    <a:pt x="84738" y="13549"/>
                  </a:lnTo>
                  <a:cubicBezTo>
                    <a:pt x="82521" y="17443"/>
                    <a:pt x="81249" y="21933"/>
                    <a:pt x="81249" y="26719"/>
                  </a:cubicBezTo>
                  <a:cubicBezTo>
                    <a:pt x="81249" y="31506"/>
                    <a:pt x="82521" y="35995"/>
                    <a:pt x="84738" y="39890"/>
                  </a:cubicBezTo>
                  <a:close/>
                  <a:moveTo>
                    <a:pt x="131196" y="13540"/>
                  </a:moveTo>
                  <a:lnTo>
                    <a:pt x="165996" y="13540"/>
                  </a:lnTo>
                  <a:cubicBezTo>
                    <a:pt x="163779" y="17434"/>
                    <a:pt x="162507" y="21924"/>
                    <a:pt x="162507" y="26710"/>
                  </a:cubicBezTo>
                  <a:cubicBezTo>
                    <a:pt x="162507" y="31497"/>
                    <a:pt x="163779" y="35995"/>
                    <a:pt x="165996" y="39881"/>
                  </a:cubicBezTo>
                  <a:lnTo>
                    <a:pt x="131196" y="39881"/>
                  </a:lnTo>
                  <a:cubicBezTo>
                    <a:pt x="133414" y="35986"/>
                    <a:pt x="134685" y="31497"/>
                    <a:pt x="134685" y="26710"/>
                  </a:cubicBezTo>
                  <a:cubicBezTo>
                    <a:pt x="134685" y="21924"/>
                    <a:pt x="133414" y="17434"/>
                    <a:pt x="131196" y="13540"/>
                  </a:cubicBezTo>
                  <a:close/>
                  <a:moveTo>
                    <a:pt x="176058" y="26710"/>
                  </a:moveTo>
                  <a:cubicBezTo>
                    <a:pt x="176058" y="19445"/>
                    <a:pt x="181972" y="13540"/>
                    <a:pt x="189230" y="13540"/>
                  </a:cubicBezTo>
                  <a:cubicBezTo>
                    <a:pt x="196496" y="13540"/>
                    <a:pt x="202402" y="19445"/>
                    <a:pt x="202402" y="26710"/>
                  </a:cubicBezTo>
                  <a:cubicBezTo>
                    <a:pt x="202402" y="33976"/>
                    <a:pt x="196487" y="39881"/>
                    <a:pt x="189230" y="39881"/>
                  </a:cubicBezTo>
                  <a:cubicBezTo>
                    <a:pt x="181963" y="39890"/>
                    <a:pt x="176058" y="33976"/>
                    <a:pt x="176058" y="26710"/>
                  </a:cubicBezTo>
                  <a:close/>
                  <a:moveTo>
                    <a:pt x="212454" y="13540"/>
                  </a:moveTo>
                  <a:lnTo>
                    <a:pt x="247291" y="13540"/>
                  </a:lnTo>
                  <a:cubicBezTo>
                    <a:pt x="245073" y="17434"/>
                    <a:pt x="243801" y="21924"/>
                    <a:pt x="243801" y="26710"/>
                  </a:cubicBezTo>
                  <a:cubicBezTo>
                    <a:pt x="243801" y="31497"/>
                    <a:pt x="245073" y="35995"/>
                    <a:pt x="247291" y="39881"/>
                  </a:cubicBezTo>
                  <a:lnTo>
                    <a:pt x="212454" y="39881"/>
                  </a:lnTo>
                  <a:cubicBezTo>
                    <a:pt x="214672" y="35986"/>
                    <a:pt x="215943" y="31497"/>
                    <a:pt x="215943" y="26710"/>
                  </a:cubicBezTo>
                  <a:cubicBezTo>
                    <a:pt x="215943" y="21924"/>
                    <a:pt x="214672" y="17434"/>
                    <a:pt x="212454" y="13540"/>
                  </a:cubicBezTo>
                  <a:close/>
                  <a:moveTo>
                    <a:pt x="13533" y="26710"/>
                  </a:moveTo>
                  <a:cubicBezTo>
                    <a:pt x="13533" y="19445"/>
                    <a:pt x="19447" y="13540"/>
                    <a:pt x="26704" y="13540"/>
                  </a:cubicBezTo>
                  <a:cubicBezTo>
                    <a:pt x="33971" y="13540"/>
                    <a:pt x="39876" y="19454"/>
                    <a:pt x="39876" y="26710"/>
                  </a:cubicBezTo>
                  <a:cubicBezTo>
                    <a:pt x="39876" y="33976"/>
                    <a:pt x="33962" y="39881"/>
                    <a:pt x="26704" y="39881"/>
                  </a:cubicBezTo>
                  <a:cubicBezTo>
                    <a:pt x="19447" y="39890"/>
                    <a:pt x="13533" y="33976"/>
                    <a:pt x="13533" y="267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5" name="Google Shape;1285;p68"/>
            <p:cNvSpPr/>
            <p:nvPr/>
          </p:nvSpPr>
          <p:spPr>
            <a:xfrm>
              <a:off x="6038016" y="4269082"/>
              <a:ext cx="11916" cy="11914"/>
            </a:xfrm>
            <a:custGeom>
              <a:avLst/>
              <a:gdLst/>
              <a:ahLst/>
              <a:cxnLst/>
              <a:rect l="l" t="t" r="r" b="b"/>
              <a:pathLst>
                <a:path w="13541" h="13539" extrusionOk="0">
                  <a:moveTo>
                    <a:pt x="0" y="0"/>
                  </a:moveTo>
                  <a:lnTo>
                    <a:pt x="13542" y="0"/>
                  </a:lnTo>
                  <a:lnTo>
                    <a:pt x="1354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6" name="Google Shape;1286;p68"/>
            <p:cNvSpPr/>
            <p:nvPr/>
          </p:nvSpPr>
          <p:spPr>
            <a:xfrm>
              <a:off x="6061986" y="4269082"/>
              <a:ext cx="11916" cy="11914"/>
            </a:xfrm>
            <a:custGeom>
              <a:avLst/>
              <a:gdLst/>
              <a:ahLst/>
              <a:cxnLst/>
              <a:rect l="l" t="t" r="r" b="b"/>
              <a:pathLst>
                <a:path w="13541" h="13539" extrusionOk="0">
                  <a:moveTo>
                    <a:pt x="0" y="0"/>
                  </a:moveTo>
                  <a:lnTo>
                    <a:pt x="13542" y="0"/>
                  </a:lnTo>
                  <a:lnTo>
                    <a:pt x="1354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7" name="Google Shape;1287;p68"/>
            <p:cNvSpPr/>
            <p:nvPr/>
          </p:nvSpPr>
          <p:spPr>
            <a:xfrm>
              <a:off x="6002417" y="4078531"/>
              <a:ext cx="406217" cy="357422"/>
            </a:xfrm>
            <a:custGeom>
              <a:avLst/>
              <a:gdLst/>
              <a:ahLst/>
              <a:cxnLst/>
              <a:rect l="l" t="t" r="r" b="b"/>
              <a:pathLst>
                <a:path w="461610" h="406161" extrusionOk="0">
                  <a:moveTo>
                    <a:pt x="461611" y="257376"/>
                  </a:moveTo>
                  <a:lnTo>
                    <a:pt x="461611" y="216882"/>
                  </a:lnTo>
                  <a:lnTo>
                    <a:pt x="437431" y="216882"/>
                  </a:lnTo>
                  <a:lnTo>
                    <a:pt x="437431" y="27053"/>
                  </a:lnTo>
                  <a:cubicBezTo>
                    <a:pt x="437431" y="12134"/>
                    <a:pt x="425296" y="0"/>
                    <a:pt x="410375" y="0"/>
                  </a:cubicBezTo>
                  <a:cubicBezTo>
                    <a:pt x="396283" y="0"/>
                    <a:pt x="384680" y="10827"/>
                    <a:pt x="383436" y="24601"/>
                  </a:cubicBezTo>
                  <a:lnTo>
                    <a:pt x="288447" y="71846"/>
                  </a:lnTo>
                  <a:lnTo>
                    <a:pt x="275636" y="46299"/>
                  </a:lnTo>
                  <a:lnTo>
                    <a:pt x="223146" y="73820"/>
                  </a:lnTo>
                  <a:lnTo>
                    <a:pt x="233090" y="94861"/>
                  </a:lnTo>
                  <a:lnTo>
                    <a:pt x="135343" y="94861"/>
                  </a:lnTo>
                  <a:lnTo>
                    <a:pt x="135343" y="149029"/>
                  </a:lnTo>
                  <a:lnTo>
                    <a:pt x="148884" y="149029"/>
                  </a:lnTo>
                  <a:lnTo>
                    <a:pt x="148884" y="108401"/>
                  </a:lnTo>
                  <a:lnTo>
                    <a:pt x="163003" y="108401"/>
                  </a:lnTo>
                  <a:lnTo>
                    <a:pt x="163003" y="203180"/>
                  </a:lnTo>
                  <a:lnTo>
                    <a:pt x="259308" y="203180"/>
                  </a:lnTo>
                  <a:lnTo>
                    <a:pt x="268333" y="243971"/>
                  </a:lnTo>
                  <a:lnTo>
                    <a:pt x="27434" y="243971"/>
                  </a:lnTo>
                  <a:lnTo>
                    <a:pt x="27434" y="223760"/>
                  </a:lnTo>
                  <a:cubicBezTo>
                    <a:pt x="27434" y="212420"/>
                    <a:pt x="36657" y="203198"/>
                    <a:pt x="47999" y="203198"/>
                  </a:cubicBezTo>
                  <a:lnTo>
                    <a:pt x="148884" y="203198"/>
                  </a:lnTo>
                  <a:lnTo>
                    <a:pt x="148884" y="162569"/>
                  </a:lnTo>
                  <a:lnTo>
                    <a:pt x="135343" y="162569"/>
                  </a:lnTo>
                  <a:lnTo>
                    <a:pt x="135343" y="189649"/>
                  </a:lnTo>
                  <a:lnTo>
                    <a:pt x="47999" y="189649"/>
                  </a:lnTo>
                  <a:cubicBezTo>
                    <a:pt x="29193" y="189649"/>
                    <a:pt x="13893" y="204947"/>
                    <a:pt x="13893" y="223751"/>
                  </a:cubicBezTo>
                  <a:lnTo>
                    <a:pt x="13893" y="284438"/>
                  </a:lnTo>
                  <a:lnTo>
                    <a:pt x="67743" y="284438"/>
                  </a:lnTo>
                  <a:lnTo>
                    <a:pt x="67743" y="297896"/>
                  </a:lnTo>
                  <a:lnTo>
                    <a:pt x="54139" y="297896"/>
                  </a:lnTo>
                  <a:cubicBezTo>
                    <a:pt x="24288" y="297896"/>
                    <a:pt x="0" y="322182"/>
                    <a:pt x="0" y="352029"/>
                  </a:cubicBezTo>
                  <a:cubicBezTo>
                    <a:pt x="0" y="381876"/>
                    <a:pt x="24288" y="406162"/>
                    <a:pt x="54139" y="406162"/>
                  </a:cubicBezTo>
                  <a:lnTo>
                    <a:pt x="257072" y="406162"/>
                  </a:lnTo>
                  <a:lnTo>
                    <a:pt x="257072" y="392622"/>
                  </a:lnTo>
                  <a:lnTo>
                    <a:pt x="54148" y="392622"/>
                  </a:lnTo>
                  <a:cubicBezTo>
                    <a:pt x="31762" y="392622"/>
                    <a:pt x="13550" y="374412"/>
                    <a:pt x="13550" y="352029"/>
                  </a:cubicBezTo>
                  <a:cubicBezTo>
                    <a:pt x="13550" y="329646"/>
                    <a:pt x="31762" y="311436"/>
                    <a:pt x="54148" y="311436"/>
                  </a:cubicBezTo>
                  <a:lnTo>
                    <a:pt x="297994" y="311436"/>
                  </a:lnTo>
                  <a:cubicBezTo>
                    <a:pt x="320380" y="311436"/>
                    <a:pt x="338592" y="329646"/>
                    <a:pt x="338592" y="352029"/>
                  </a:cubicBezTo>
                  <a:cubicBezTo>
                    <a:pt x="338592" y="374412"/>
                    <a:pt x="320380" y="392622"/>
                    <a:pt x="297994" y="392622"/>
                  </a:cubicBezTo>
                  <a:lnTo>
                    <a:pt x="271606" y="392622"/>
                  </a:lnTo>
                  <a:lnTo>
                    <a:pt x="271606" y="406162"/>
                  </a:lnTo>
                  <a:lnTo>
                    <a:pt x="297994" y="406162"/>
                  </a:lnTo>
                  <a:cubicBezTo>
                    <a:pt x="327845" y="406162"/>
                    <a:pt x="352133" y="381876"/>
                    <a:pt x="352133" y="352029"/>
                  </a:cubicBezTo>
                  <a:cubicBezTo>
                    <a:pt x="352133" y="322182"/>
                    <a:pt x="327845" y="297896"/>
                    <a:pt x="297994" y="297896"/>
                  </a:cubicBezTo>
                  <a:lnTo>
                    <a:pt x="244153" y="297896"/>
                  </a:lnTo>
                  <a:lnTo>
                    <a:pt x="244153" y="284438"/>
                  </a:lnTo>
                  <a:lnTo>
                    <a:pt x="284579" y="284438"/>
                  </a:lnTo>
                  <a:lnTo>
                    <a:pt x="284579" y="254644"/>
                  </a:lnTo>
                  <a:lnTo>
                    <a:pt x="257568" y="132578"/>
                  </a:lnTo>
                  <a:lnTo>
                    <a:pt x="383309" y="70170"/>
                  </a:lnTo>
                  <a:lnTo>
                    <a:pt x="383309" y="121823"/>
                  </a:lnTo>
                  <a:lnTo>
                    <a:pt x="396851" y="121823"/>
                  </a:lnTo>
                  <a:lnTo>
                    <a:pt x="396851" y="27053"/>
                  </a:lnTo>
                  <a:cubicBezTo>
                    <a:pt x="396851" y="19598"/>
                    <a:pt x="402919" y="13540"/>
                    <a:pt x="410366" y="13540"/>
                  </a:cubicBezTo>
                  <a:cubicBezTo>
                    <a:pt x="417812" y="13540"/>
                    <a:pt x="423880" y="19607"/>
                    <a:pt x="423880" y="27053"/>
                  </a:cubicBezTo>
                  <a:lnTo>
                    <a:pt x="423880" y="216729"/>
                  </a:lnTo>
                  <a:lnTo>
                    <a:pt x="396851" y="216729"/>
                  </a:lnTo>
                  <a:lnTo>
                    <a:pt x="396851" y="135363"/>
                  </a:lnTo>
                  <a:lnTo>
                    <a:pt x="383309" y="135363"/>
                  </a:lnTo>
                  <a:lnTo>
                    <a:pt x="383309" y="216873"/>
                  </a:lnTo>
                  <a:lnTo>
                    <a:pt x="359130" y="216873"/>
                  </a:lnTo>
                  <a:lnTo>
                    <a:pt x="359130" y="257367"/>
                  </a:lnTo>
                  <a:lnTo>
                    <a:pt x="376512" y="257367"/>
                  </a:lnTo>
                  <a:lnTo>
                    <a:pt x="376512" y="284447"/>
                  </a:lnTo>
                  <a:lnTo>
                    <a:pt x="359130" y="284447"/>
                  </a:lnTo>
                  <a:lnTo>
                    <a:pt x="359130" y="324940"/>
                  </a:lnTo>
                  <a:lnTo>
                    <a:pt x="390053" y="324940"/>
                  </a:lnTo>
                  <a:lnTo>
                    <a:pt x="390053" y="365569"/>
                  </a:lnTo>
                  <a:lnTo>
                    <a:pt x="403595" y="365569"/>
                  </a:lnTo>
                  <a:lnTo>
                    <a:pt x="403595" y="406162"/>
                  </a:lnTo>
                  <a:lnTo>
                    <a:pt x="417136" y="406162"/>
                  </a:lnTo>
                  <a:lnTo>
                    <a:pt x="417136" y="365569"/>
                  </a:lnTo>
                  <a:lnTo>
                    <a:pt x="430678" y="365569"/>
                  </a:lnTo>
                  <a:lnTo>
                    <a:pt x="430678" y="324940"/>
                  </a:lnTo>
                  <a:lnTo>
                    <a:pt x="461602" y="324940"/>
                  </a:lnTo>
                  <a:lnTo>
                    <a:pt x="461602" y="284447"/>
                  </a:lnTo>
                  <a:lnTo>
                    <a:pt x="444219" y="284447"/>
                  </a:lnTo>
                  <a:lnTo>
                    <a:pt x="444219" y="257367"/>
                  </a:lnTo>
                  <a:lnTo>
                    <a:pt x="461611" y="257367"/>
                  </a:lnTo>
                  <a:close/>
                  <a:moveTo>
                    <a:pt x="269712" y="64689"/>
                  </a:moveTo>
                  <a:lnTo>
                    <a:pt x="276321" y="77868"/>
                  </a:lnTo>
                  <a:lnTo>
                    <a:pt x="246948" y="92481"/>
                  </a:lnTo>
                  <a:lnTo>
                    <a:pt x="240934" y="79770"/>
                  </a:lnTo>
                  <a:lnTo>
                    <a:pt x="269712" y="64689"/>
                  </a:lnTo>
                  <a:close/>
                  <a:moveTo>
                    <a:pt x="176563" y="189631"/>
                  </a:moveTo>
                  <a:lnTo>
                    <a:pt x="176563" y="108401"/>
                  </a:lnTo>
                  <a:lnTo>
                    <a:pt x="238356" y="108401"/>
                  </a:lnTo>
                  <a:lnTo>
                    <a:pt x="256333" y="189631"/>
                  </a:lnTo>
                  <a:lnTo>
                    <a:pt x="176563" y="189631"/>
                  </a:lnTo>
                  <a:close/>
                  <a:moveTo>
                    <a:pt x="230611" y="297896"/>
                  </a:moveTo>
                  <a:lnTo>
                    <a:pt x="81294" y="297896"/>
                  </a:lnTo>
                  <a:lnTo>
                    <a:pt x="81294" y="284438"/>
                  </a:lnTo>
                  <a:lnTo>
                    <a:pt x="230611" y="284438"/>
                  </a:lnTo>
                  <a:lnTo>
                    <a:pt x="230611" y="297896"/>
                  </a:lnTo>
                  <a:lnTo>
                    <a:pt x="230611" y="297896"/>
                  </a:lnTo>
                  <a:close/>
                  <a:moveTo>
                    <a:pt x="27452" y="270898"/>
                  </a:moveTo>
                  <a:lnTo>
                    <a:pt x="27452" y="257502"/>
                  </a:lnTo>
                  <a:lnTo>
                    <a:pt x="271046" y="257502"/>
                  </a:lnTo>
                  <a:lnTo>
                    <a:pt x="271046" y="270898"/>
                  </a:lnTo>
                  <a:lnTo>
                    <a:pt x="27452" y="270898"/>
                  </a:lnTo>
                  <a:close/>
                  <a:moveTo>
                    <a:pt x="254557" y="118957"/>
                  </a:moveTo>
                  <a:lnTo>
                    <a:pt x="251546" y="105335"/>
                  </a:lnTo>
                  <a:lnTo>
                    <a:pt x="383319" y="39781"/>
                  </a:lnTo>
                  <a:lnTo>
                    <a:pt x="383319" y="55052"/>
                  </a:lnTo>
                  <a:lnTo>
                    <a:pt x="254557" y="118957"/>
                  </a:lnTo>
                  <a:close/>
                  <a:moveTo>
                    <a:pt x="372671" y="230422"/>
                  </a:moveTo>
                  <a:lnTo>
                    <a:pt x="448060" y="230422"/>
                  </a:lnTo>
                  <a:lnTo>
                    <a:pt x="448060" y="243836"/>
                  </a:lnTo>
                  <a:lnTo>
                    <a:pt x="372671" y="243836"/>
                  </a:lnTo>
                  <a:lnTo>
                    <a:pt x="372671" y="230422"/>
                  </a:lnTo>
                  <a:close/>
                  <a:moveTo>
                    <a:pt x="417136" y="352029"/>
                  </a:moveTo>
                  <a:lnTo>
                    <a:pt x="403595" y="352029"/>
                  </a:lnTo>
                  <a:lnTo>
                    <a:pt x="403595" y="324949"/>
                  </a:lnTo>
                  <a:lnTo>
                    <a:pt x="417136" y="324949"/>
                  </a:lnTo>
                  <a:lnTo>
                    <a:pt x="417136" y="352029"/>
                  </a:lnTo>
                  <a:close/>
                  <a:moveTo>
                    <a:pt x="448060" y="311409"/>
                  </a:moveTo>
                  <a:lnTo>
                    <a:pt x="372671" y="311409"/>
                  </a:lnTo>
                  <a:lnTo>
                    <a:pt x="372671" y="297996"/>
                  </a:lnTo>
                  <a:lnTo>
                    <a:pt x="448060" y="297996"/>
                  </a:lnTo>
                  <a:lnTo>
                    <a:pt x="448060" y="311409"/>
                  </a:lnTo>
                  <a:close/>
                  <a:moveTo>
                    <a:pt x="430687" y="284456"/>
                  </a:moveTo>
                  <a:lnTo>
                    <a:pt x="390053" y="284456"/>
                  </a:lnTo>
                  <a:lnTo>
                    <a:pt x="390053" y="257376"/>
                  </a:lnTo>
                  <a:lnTo>
                    <a:pt x="430687" y="257376"/>
                  </a:lnTo>
                  <a:lnTo>
                    <a:pt x="430687" y="28445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8" name="Google Shape;1288;p68"/>
            <p:cNvSpPr/>
            <p:nvPr/>
          </p:nvSpPr>
          <p:spPr>
            <a:xfrm>
              <a:off x="6169448" y="4185640"/>
              <a:ext cx="11916" cy="11914"/>
            </a:xfrm>
            <a:custGeom>
              <a:avLst/>
              <a:gdLst/>
              <a:ahLst/>
              <a:cxnLst/>
              <a:rect l="l" t="t" r="r" b="b"/>
              <a:pathLst>
                <a:path w="13541" h="13539" extrusionOk="0">
                  <a:moveTo>
                    <a:pt x="0" y="0"/>
                  </a:moveTo>
                  <a:lnTo>
                    <a:pt x="13542" y="0"/>
                  </a:lnTo>
                  <a:lnTo>
                    <a:pt x="1354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89" name="Google Shape;1289;p68"/>
          <p:cNvGrpSpPr/>
          <p:nvPr/>
        </p:nvGrpSpPr>
        <p:grpSpPr>
          <a:xfrm>
            <a:off x="5298176" y="4150093"/>
            <a:ext cx="406201" cy="285796"/>
            <a:chOff x="5298176" y="4150093"/>
            <a:chExt cx="406201" cy="285796"/>
          </a:xfrm>
        </p:grpSpPr>
        <p:sp>
          <p:nvSpPr>
            <p:cNvPr id="1290" name="Google Shape;1290;p68"/>
            <p:cNvSpPr/>
            <p:nvPr/>
          </p:nvSpPr>
          <p:spPr>
            <a:xfrm>
              <a:off x="5358355" y="4364611"/>
              <a:ext cx="225652" cy="46978"/>
            </a:xfrm>
            <a:custGeom>
              <a:avLst/>
              <a:gdLst/>
              <a:ahLst/>
              <a:cxnLst/>
              <a:rect l="l" t="t" r="r" b="b"/>
              <a:pathLst>
                <a:path w="256423" h="53384" extrusionOk="0">
                  <a:moveTo>
                    <a:pt x="256423" y="26692"/>
                  </a:moveTo>
                  <a:cubicBezTo>
                    <a:pt x="256423" y="11971"/>
                    <a:pt x="244441" y="0"/>
                    <a:pt x="229719" y="0"/>
                  </a:cubicBezTo>
                  <a:lnTo>
                    <a:pt x="26695" y="0"/>
                  </a:lnTo>
                  <a:cubicBezTo>
                    <a:pt x="11973" y="0"/>
                    <a:pt x="0" y="11980"/>
                    <a:pt x="0" y="26692"/>
                  </a:cubicBezTo>
                  <a:cubicBezTo>
                    <a:pt x="0" y="41413"/>
                    <a:pt x="11973" y="53384"/>
                    <a:pt x="26695" y="53384"/>
                  </a:cubicBezTo>
                  <a:lnTo>
                    <a:pt x="229719" y="53384"/>
                  </a:lnTo>
                  <a:cubicBezTo>
                    <a:pt x="244450" y="53384"/>
                    <a:pt x="256423" y="41413"/>
                    <a:pt x="256423" y="26692"/>
                  </a:cubicBezTo>
                  <a:close/>
                  <a:moveTo>
                    <a:pt x="242891" y="26692"/>
                  </a:moveTo>
                  <a:cubicBezTo>
                    <a:pt x="242891" y="33949"/>
                    <a:pt x="236986" y="39854"/>
                    <a:pt x="229728" y="39854"/>
                  </a:cubicBezTo>
                  <a:cubicBezTo>
                    <a:pt x="222470" y="39854"/>
                    <a:pt x="216565" y="33949"/>
                    <a:pt x="216565" y="26692"/>
                  </a:cubicBezTo>
                  <a:cubicBezTo>
                    <a:pt x="216565" y="19436"/>
                    <a:pt x="222470" y="13531"/>
                    <a:pt x="229728" y="13531"/>
                  </a:cubicBezTo>
                  <a:cubicBezTo>
                    <a:pt x="236986" y="13522"/>
                    <a:pt x="242891" y="19427"/>
                    <a:pt x="242891" y="26692"/>
                  </a:cubicBezTo>
                  <a:close/>
                  <a:moveTo>
                    <a:pt x="81213" y="26692"/>
                  </a:moveTo>
                  <a:cubicBezTo>
                    <a:pt x="81213" y="19436"/>
                    <a:pt x="87118" y="13531"/>
                    <a:pt x="94376" y="13531"/>
                  </a:cubicBezTo>
                  <a:cubicBezTo>
                    <a:pt x="101634" y="13531"/>
                    <a:pt x="107539" y="19436"/>
                    <a:pt x="107539" y="26692"/>
                  </a:cubicBezTo>
                  <a:cubicBezTo>
                    <a:pt x="107539" y="33949"/>
                    <a:pt x="101634" y="39854"/>
                    <a:pt x="94376" y="39854"/>
                  </a:cubicBezTo>
                  <a:cubicBezTo>
                    <a:pt x="87118" y="39854"/>
                    <a:pt x="81213" y="33949"/>
                    <a:pt x="81213" y="26692"/>
                  </a:cubicBezTo>
                  <a:close/>
                  <a:moveTo>
                    <a:pt x="71160" y="39854"/>
                  </a:moveTo>
                  <a:lnTo>
                    <a:pt x="49919" y="39854"/>
                  </a:lnTo>
                  <a:cubicBezTo>
                    <a:pt x="52137" y="35968"/>
                    <a:pt x="53409" y="31479"/>
                    <a:pt x="53409" y="26692"/>
                  </a:cubicBezTo>
                  <a:cubicBezTo>
                    <a:pt x="53409" y="21906"/>
                    <a:pt x="52137" y="17416"/>
                    <a:pt x="49919" y="13531"/>
                  </a:cubicBezTo>
                  <a:lnTo>
                    <a:pt x="71160" y="13531"/>
                  </a:lnTo>
                  <a:cubicBezTo>
                    <a:pt x="68943" y="17416"/>
                    <a:pt x="67671" y="21906"/>
                    <a:pt x="67671" y="26692"/>
                  </a:cubicBezTo>
                  <a:cubicBezTo>
                    <a:pt x="67680" y="31470"/>
                    <a:pt x="68952" y="35959"/>
                    <a:pt x="71160" y="39854"/>
                  </a:cubicBezTo>
                  <a:close/>
                  <a:moveTo>
                    <a:pt x="117591" y="13522"/>
                  </a:moveTo>
                  <a:lnTo>
                    <a:pt x="138832" y="13522"/>
                  </a:lnTo>
                  <a:cubicBezTo>
                    <a:pt x="136614" y="17407"/>
                    <a:pt x="135343" y="21896"/>
                    <a:pt x="135343" y="26683"/>
                  </a:cubicBezTo>
                  <a:cubicBezTo>
                    <a:pt x="135343" y="31470"/>
                    <a:pt x="136614" y="35959"/>
                    <a:pt x="138832" y="39844"/>
                  </a:cubicBezTo>
                  <a:lnTo>
                    <a:pt x="117591" y="39844"/>
                  </a:lnTo>
                  <a:cubicBezTo>
                    <a:pt x="119809" y="35959"/>
                    <a:pt x="121080" y="31470"/>
                    <a:pt x="121080" y="26683"/>
                  </a:cubicBezTo>
                  <a:cubicBezTo>
                    <a:pt x="121080" y="21906"/>
                    <a:pt x="119809" y="17416"/>
                    <a:pt x="117591" y="13522"/>
                  </a:cubicBezTo>
                  <a:close/>
                  <a:moveTo>
                    <a:pt x="148884" y="26692"/>
                  </a:moveTo>
                  <a:cubicBezTo>
                    <a:pt x="148884" y="19436"/>
                    <a:pt x="154790" y="13531"/>
                    <a:pt x="162047" y="13531"/>
                  </a:cubicBezTo>
                  <a:cubicBezTo>
                    <a:pt x="169305" y="13531"/>
                    <a:pt x="175210" y="19436"/>
                    <a:pt x="175210" y="26692"/>
                  </a:cubicBezTo>
                  <a:cubicBezTo>
                    <a:pt x="175210" y="33949"/>
                    <a:pt x="169305" y="39854"/>
                    <a:pt x="162047" y="39854"/>
                  </a:cubicBezTo>
                  <a:cubicBezTo>
                    <a:pt x="154790" y="39854"/>
                    <a:pt x="148884" y="33949"/>
                    <a:pt x="148884" y="26692"/>
                  </a:cubicBezTo>
                  <a:close/>
                  <a:moveTo>
                    <a:pt x="185263" y="13522"/>
                  </a:moveTo>
                  <a:lnTo>
                    <a:pt x="206504" y="13522"/>
                  </a:lnTo>
                  <a:cubicBezTo>
                    <a:pt x="204286" y="17407"/>
                    <a:pt x="203014" y="21896"/>
                    <a:pt x="203014" y="26683"/>
                  </a:cubicBezTo>
                  <a:cubicBezTo>
                    <a:pt x="203014" y="31470"/>
                    <a:pt x="204286" y="35959"/>
                    <a:pt x="206504" y="39844"/>
                  </a:cubicBezTo>
                  <a:lnTo>
                    <a:pt x="185263" y="39844"/>
                  </a:lnTo>
                  <a:cubicBezTo>
                    <a:pt x="187480" y="35959"/>
                    <a:pt x="188752" y="31470"/>
                    <a:pt x="188752" y="26683"/>
                  </a:cubicBezTo>
                  <a:cubicBezTo>
                    <a:pt x="188752" y="21906"/>
                    <a:pt x="187480" y="17416"/>
                    <a:pt x="185263" y="13522"/>
                  </a:cubicBezTo>
                  <a:close/>
                  <a:moveTo>
                    <a:pt x="13542" y="26692"/>
                  </a:moveTo>
                  <a:cubicBezTo>
                    <a:pt x="13542" y="19436"/>
                    <a:pt x="19447" y="13531"/>
                    <a:pt x="26704" y="13531"/>
                  </a:cubicBezTo>
                  <a:cubicBezTo>
                    <a:pt x="33962" y="13531"/>
                    <a:pt x="39867" y="19436"/>
                    <a:pt x="39867" y="26692"/>
                  </a:cubicBezTo>
                  <a:cubicBezTo>
                    <a:pt x="39867" y="33949"/>
                    <a:pt x="33962" y="39854"/>
                    <a:pt x="26704" y="39854"/>
                  </a:cubicBezTo>
                  <a:cubicBezTo>
                    <a:pt x="19447" y="39854"/>
                    <a:pt x="13542" y="33949"/>
                    <a:pt x="13542" y="266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1" name="Google Shape;1291;p68"/>
            <p:cNvSpPr/>
            <p:nvPr/>
          </p:nvSpPr>
          <p:spPr>
            <a:xfrm>
              <a:off x="5298176" y="4150093"/>
              <a:ext cx="406201" cy="285796"/>
            </a:xfrm>
            <a:custGeom>
              <a:avLst/>
              <a:gdLst/>
              <a:ahLst/>
              <a:cxnLst/>
              <a:rect l="l" t="t" r="r" b="b"/>
              <a:pathLst>
                <a:path w="461592" h="324768" extrusionOk="0">
                  <a:moveTo>
                    <a:pt x="454822" y="284176"/>
                  </a:moveTo>
                  <a:cubicBezTo>
                    <a:pt x="428073" y="284176"/>
                    <a:pt x="406318" y="262415"/>
                    <a:pt x="406318" y="235678"/>
                  </a:cubicBezTo>
                  <a:lnTo>
                    <a:pt x="406318" y="149453"/>
                  </a:lnTo>
                  <a:lnTo>
                    <a:pt x="365711" y="149453"/>
                  </a:lnTo>
                  <a:lnTo>
                    <a:pt x="365711" y="169159"/>
                  </a:lnTo>
                  <a:lnTo>
                    <a:pt x="338682" y="169159"/>
                  </a:lnTo>
                  <a:lnTo>
                    <a:pt x="338682" y="182690"/>
                  </a:lnTo>
                  <a:lnTo>
                    <a:pt x="311609" y="182690"/>
                  </a:lnTo>
                  <a:lnTo>
                    <a:pt x="311609" y="148858"/>
                  </a:lnTo>
                  <a:lnTo>
                    <a:pt x="284426" y="148858"/>
                  </a:lnTo>
                  <a:lnTo>
                    <a:pt x="284426" y="131478"/>
                  </a:lnTo>
                  <a:cubicBezTo>
                    <a:pt x="284426" y="122680"/>
                    <a:pt x="287852" y="114404"/>
                    <a:pt x="294082" y="108175"/>
                  </a:cubicBezTo>
                  <a:lnTo>
                    <a:pt x="300203" y="102054"/>
                  </a:lnTo>
                  <a:lnTo>
                    <a:pt x="290638" y="92490"/>
                  </a:lnTo>
                  <a:lnTo>
                    <a:pt x="284516" y="98611"/>
                  </a:lnTo>
                  <a:cubicBezTo>
                    <a:pt x="275735" y="107391"/>
                    <a:pt x="270903" y="119065"/>
                    <a:pt x="270903" y="131478"/>
                  </a:cubicBezTo>
                  <a:lnTo>
                    <a:pt x="270903" y="148858"/>
                  </a:lnTo>
                  <a:lnTo>
                    <a:pt x="234984" y="148858"/>
                  </a:lnTo>
                  <a:lnTo>
                    <a:pt x="185750" y="13531"/>
                  </a:lnTo>
                  <a:lnTo>
                    <a:pt x="216691" y="13531"/>
                  </a:lnTo>
                  <a:lnTo>
                    <a:pt x="216691" y="0"/>
                  </a:lnTo>
                  <a:lnTo>
                    <a:pt x="95187" y="0"/>
                  </a:lnTo>
                  <a:cubicBezTo>
                    <a:pt x="76354" y="0"/>
                    <a:pt x="61027" y="15325"/>
                    <a:pt x="61027" y="34156"/>
                  </a:cubicBezTo>
                  <a:lnTo>
                    <a:pt x="61027" y="74451"/>
                  </a:lnTo>
                  <a:lnTo>
                    <a:pt x="74560" y="74451"/>
                  </a:lnTo>
                  <a:lnTo>
                    <a:pt x="74560" y="34156"/>
                  </a:lnTo>
                  <a:cubicBezTo>
                    <a:pt x="74560" y="25151"/>
                    <a:pt x="80357" y="17479"/>
                    <a:pt x="88426" y="14676"/>
                  </a:cubicBezTo>
                  <a:lnTo>
                    <a:pt x="88426" y="108265"/>
                  </a:lnTo>
                  <a:lnTo>
                    <a:pt x="74560" y="108265"/>
                  </a:lnTo>
                  <a:lnTo>
                    <a:pt x="74560" y="87964"/>
                  </a:lnTo>
                  <a:lnTo>
                    <a:pt x="61027" y="87964"/>
                  </a:lnTo>
                  <a:lnTo>
                    <a:pt x="61027" y="108265"/>
                  </a:lnTo>
                  <a:lnTo>
                    <a:pt x="38650" y="108265"/>
                  </a:lnTo>
                  <a:lnTo>
                    <a:pt x="0" y="145901"/>
                  </a:lnTo>
                  <a:lnTo>
                    <a:pt x="0" y="226194"/>
                  </a:lnTo>
                  <a:lnTo>
                    <a:pt x="41202" y="266444"/>
                  </a:lnTo>
                  <a:cubicBezTo>
                    <a:pt x="41093" y="267842"/>
                    <a:pt x="41021" y="269248"/>
                    <a:pt x="41021" y="270672"/>
                  </a:cubicBezTo>
                  <a:cubicBezTo>
                    <a:pt x="41021" y="300502"/>
                    <a:pt x="65292" y="324769"/>
                    <a:pt x="95124" y="324769"/>
                  </a:cubicBezTo>
                  <a:lnTo>
                    <a:pt x="257235" y="324769"/>
                  </a:lnTo>
                  <a:lnTo>
                    <a:pt x="257235" y="311238"/>
                  </a:lnTo>
                  <a:lnTo>
                    <a:pt x="95115" y="311238"/>
                  </a:lnTo>
                  <a:cubicBezTo>
                    <a:pt x="72748" y="311238"/>
                    <a:pt x="54545" y="293037"/>
                    <a:pt x="54545" y="270672"/>
                  </a:cubicBezTo>
                  <a:cubicBezTo>
                    <a:pt x="54545" y="248307"/>
                    <a:pt x="72748" y="230107"/>
                    <a:pt x="95115" y="230107"/>
                  </a:cubicBezTo>
                  <a:lnTo>
                    <a:pt x="298112" y="230107"/>
                  </a:lnTo>
                  <a:cubicBezTo>
                    <a:pt x="320480" y="230107"/>
                    <a:pt x="338682" y="248307"/>
                    <a:pt x="338682" y="270672"/>
                  </a:cubicBezTo>
                  <a:cubicBezTo>
                    <a:pt x="338682" y="293037"/>
                    <a:pt x="320480" y="311238"/>
                    <a:pt x="298112" y="311238"/>
                  </a:cubicBezTo>
                  <a:lnTo>
                    <a:pt x="271741" y="311238"/>
                  </a:lnTo>
                  <a:lnTo>
                    <a:pt x="271741" y="324769"/>
                  </a:lnTo>
                  <a:lnTo>
                    <a:pt x="298112" y="324769"/>
                  </a:lnTo>
                  <a:cubicBezTo>
                    <a:pt x="327945" y="324769"/>
                    <a:pt x="352215" y="300502"/>
                    <a:pt x="352215" y="270672"/>
                  </a:cubicBezTo>
                  <a:cubicBezTo>
                    <a:pt x="352215" y="245503"/>
                    <a:pt x="334932" y="224292"/>
                    <a:pt x="311609" y="218279"/>
                  </a:cubicBezTo>
                  <a:lnTo>
                    <a:pt x="311609" y="196221"/>
                  </a:lnTo>
                  <a:lnTo>
                    <a:pt x="338682" y="196221"/>
                  </a:lnTo>
                  <a:lnTo>
                    <a:pt x="338682" y="209752"/>
                  </a:lnTo>
                  <a:lnTo>
                    <a:pt x="365711" y="209752"/>
                  </a:lnTo>
                  <a:lnTo>
                    <a:pt x="365711" y="235669"/>
                  </a:lnTo>
                  <a:cubicBezTo>
                    <a:pt x="365711" y="284798"/>
                    <a:pt x="405687" y="324769"/>
                    <a:pt x="454822" y="324769"/>
                  </a:cubicBezTo>
                  <a:lnTo>
                    <a:pt x="461593" y="324769"/>
                  </a:lnTo>
                  <a:lnTo>
                    <a:pt x="461593" y="284167"/>
                  </a:lnTo>
                  <a:lnTo>
                    <a:pt x="454822" y="284176"/>
                  </a:lnTo>
                  <a:lnTo>
                    <a:pt x="454822" y="284176"/>
                  </a:lnTo>
                  <a:close/>
                  <a:moveTo>
                    <a:pt x="220577" y="148858"/>
                  </a:moveTo>
                  <a:lnTo>
                    <a:pt x="131800" y="148858"/>
                  </a:lnTo>
                  <a:lnTo>
                    <a:pt x="101949" y="112601"/>
                  </a:lnTo>
                  <a:lnTo>
                    <a:pt x="101949" y="13531"/>
                  </a:lnTo>
                  <a:lnTo>
                    <a:pt x="171343" y="13531"/>
                  </a:lnTo>
                  <a:lnTo>
                    <a:pt x="220577" y="148858"/>
                  </a:lnTo>
                  <a:close/>
                  <a:moveTo>
                    <a:pt x="34188" y="155520"/>
                  </a:moveTo>
                  <a:cubicBezTo>
                    <a:pt x="37947" y="155520"/>
                    <a:pt x="41003" y="158576"/>
                    <a:pt x="41003" y="162335"/>
                  </a:cubicBezTo>
                  <a:cubicBezTo>
                    <a:pt x="41003" y="166094"/>
                    <a:pt x="37947" y="169159"/>
                    <a:pt x="34188" y="169159"/>
                  </a:cubicBezTo>
                  <a:lnTo>
                    <a:pt x="13515" y="169159"/>
                  </a:lnTo>
                  <a:lnTo>
                    <a:pt x="13515" y="155520"/>
                  </a:lnTo>
                  <a:lnTo>
                    <a:pt x="34188" y="155520"/>
                  </a:lnTo>
                  <a:close/>
                  <a:moveTo>
                    <a:pt x="44736" y="250984"/>
                  </a:moveTo>
                  <a:lnTo>
                    <a:pt x="13523" y="220497"/>
                  </a:lnTo>
                  <a:lnTo>
                    <a:pt x="13523" y="182699"/>
                  </a:lnTo>
                  <a:lnTo>
                    <a:pt x="34197" y="182699"/>
                  </a:lnTo>
                  <a:cubicBezTo>
                    <a:pt x="45421" y="182699"/>
                    <a:pt x="54554" y="173567"/>
                    <a:pt x="54554" y="162344"/>
                  </a:cubicBezTo>
                  <a:cubicBezTo>
                    <a:pt x="54554" y="151121"/>
                    <a:pt x="45421" y="141989"/>
                    <a:pt x="34197" y="141989"/>
                  </a:cubicBezTo>
                  <a:lnTo>
                    <a:pt x="23405" y="141989"/>
                  </a:lnTo>
                  <a:lnTo>
                    <a:pt x="44141" y="121796"/>
                  </a:lnTo>
                  <a:lnTo>
                    <a:pt x="91987" y="121796"/>
                  </a:lnTo>
                  <a:lnTo>
                    <a:pt x="125408" y="162398"/>
                  </a:lnTo>
                  <a:lnTo>
                    <a:pt x="298076" y="162398"/>
                  </a:lnTo>
                  <a:lnTo>
                    <a:pt x="298076" y="216585"/>
                  </a:lnTo>
                  <a:lnTo>
                    <a:pt x="95115" y="216585"/>
                  </a:lnTo>
                  <a:cubicBezTo>
                    <a:pt x="72234" y="216576"/>
                    <a:pt x="52634" y="230864"/>
                    <a:pt x="44736" y="250984"/>
                  </a:cubicBezTo>
                  <a:lnTo>
                    <a:pt x="44736" y="250984"/>
                  </a:lnTo>
                  <a:close/>
                  <a:moveTo>
                    <a:pt x="352224" y="196230"/>
                  </a:moveTo>
                  <a:lnTo>
                    <a:pt x="352224" y="182699"/>
                  </a:lnTo>
                  <a:lnTo>
                    <a:pt x="365721" y="182699"/>
                  </a:lnTo>
                  <a:lnTo>
                    <a:pt x="365721" y="196230"/>
                  </a:lnTo>
                  <a:lnTo>
                    <a:pt x="352224" y="196230"/>
                  </a:lnTo>
                  <a:close/>
                  <a:moveTo>
                    <a:pt x="448060" y="310941"/>
                  </a:moveTo>
                  <a:cubicBezTo>
                    <a:pt x="409546" y="307506"/>
                    <a:pt x="379253" y="275062"/>
                    <a:pt x="379253" y="235678"/>
                  </a:cubicBezTo>
                  <a:lnTo>
                    <a:pt x="379253" y="162993"/>
                  </a:lnTo>
                  <a:lnTo>
                    <a:pt x="392786" y="162993"/>
                  </a:lnTo>
                  <a:lnTo>
                    <a:pt x="392786" y="235678"/>
                  </a:lnTo>
                  <a:cubicBezTo>
                    <a:pt x="392786" y="267598"/>
                    <a:pt x="417020" y="293966"/>
                    <a:pt x="448060" y="297346"/>
                  </a:cubicBezTo>
                  <a:lnTo>
                    <a:pt x="448060" y="310941"/>
                  </a:lnTo>
                  <a:lnTo>
                    <a:pt x="448060" y="31094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2" name="Google Shape;1292;p68"/>
            <p:cNvSpPr/>
            <p:nvPr/>
          </p:nvSpPr>
          <p:spPr>
            <a:xfrm>
              <a:off x="5536350" y="4304772"/>
              <a:ext cx="11908" cy="23822"/>
            </a:xfrm>
            <a:custGeom>
              <a:avLst/>
              <a:gdLst/>
              <a:ahLst/>
              <a:cxnLst/>
              <a:rect l="l" t="t" r="r" b="b"/>
              <a:pathLst>
                <a:path w="13532" h="27070" extrusionOk="0">
                  <a:moveTo>
                    <a:pt x="0" y="0"/>
                  </a:moveTo>
                  <a:lnTo>
                    <a:pt x="13532" y="0"/>
                  </a:lnTo>
                  <a:lnTo>
                    <a:pt x="13532" y="27071"/>
                  </a:lnTo>
                  <a:lnTo>
                    <a:pt x="0" y="27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3" name="Google Shape;1293;p68"/>
            <p:cNvSpPr/>
            <p:nvPr/>
          </p:nvSpPr>
          <p:spPr>
            <a:xfrm>
              <a:off x="5512554" y="4304772"/>
              <a:ext cx="11908" cy="23822"/>
            </a:xfrm>
            <a:custGeom>
              <a:avLst/>
              <a:gdLst/>
              <a:ahLst/>
              <a:cxnLst/>
              <a:rect l="l" t="t" r="r" b="b"/>
              <a:pathLst>
                <a:path w="13532" h="27070" extrusionOk="0">
                  <a:moveTo>
                    <a:pt x="0" y="0"/>
                  </a:moveTo>
                  <a:lnTo>
                    <a:pt x="13532" y="0"/>
                  </a:lnTo>
                  <a:lnTo>
                    <a:pt x="13532" y="27071"/>
                  </a:lnTo>
                  <a:lnTo>
                    <a:pt x="0" y="27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4" name="Google Shape;1294;p68"/>
            <p:cNvSpPr/>
            <p:nvPr/>
          </p:nvSpPr>
          <p:spPr>
            <a:xfrm>
              <a:off x="5488750" y="4304772"/>
              <a:ext cx="11908" cy="23822"/>
            </a:xfrm>
            <a:custGeom>
              <a:avLst/>
              <a:gdLst/>
              <a:ahLst/>
              <a:cxnLst/>
              <a:rect l="l" t="t" r="r" b="b"/>
              <a:pathLst>
                <a:path w="13532" h="27070" extrusionOk="0">
                  <a:moveTo>
                    <a:pt x="0" y="0"/>
                  </a:moveTo>
                  <a:lnTo>
                    <a:pt x="13532" y="0"/>
                  </a:lnTo>
                  <a:lnTo>
                    <a:pt x="13532" y="27071"/>
                  </a:lnTo>
                  <a:lnTo>
                    <a:pt x="0" y="27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5" name="Google Shape;1295;p68"/>
            <p:cNvSpPr/>
            <p:nvPr/>
          </p:nvSpPr>
          <p:spPr>
            <a:xfrm>
              <a:off x="5399439" y="4173886"/>
              <a:ext cx="11908" cy="11906"/>
            </a:xfrm>
            <a:custGeom>
              <a:avLst/>
              <a:gdLst/>
              <a:ahLst/>
              <a:cxnLst/>
              <a:rect l="l" t="t" r="r" b="b"/>
              <a:pathLst>
                <a:path w="13532" h="13530" extrusionOk="0">
                  <a:moveTo>
                    <a:pt x="0" y="0"/>
                  </a:moveTo>
                  <a:lnTo>
                    <a:pt x="13533" y="0"/>
                  </a:lnTo>
                  <a:lnTo>
                    <a:pt x="13533" y="13531"/>
                  </a:lnTo>
                  <a:lnTo>
                    <a:pt x="0" y="135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6" name="Google Shape;1296;p68"/>
            <p:cNvSpPr/>
            <p:nvPr/>
          </p:nvSpPr>
          <p:spPr>
            <a:xfrm>
              <a:off x="5423228" y="4173886"/>
              <a:ext cx="11908" cy="11906"/>
            </a:xfrm>
            <a:custGeom>
              <a:avLst/>
              <a:gdLst/>
              <a:ahLst/>
              <a:cxnLst/>
              <a:rect l="l" t="t" r="r" b="b"/>
              <a:pathLst>
                <a:path w="13532" h="13530" extrusionOk="0">
                  <a:moveTo>
                    <a:pt x="0" y="0"/>
                  </a:moveTo>
                  <a:lnTo>
                    <a:pt x="13532" y="0"/>
                  </a:lnTo>
                  <a:lnTo>
                    <a:pt x="13532" y="13531"/>
                  </a:lnTo>
                  <a:lnTo>
                    <a:pt x="0" y="135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97" name="Google Shape;1297;p68"/>
          <p:cNvGrpSpPr/>
          <p:nvPr/>
        </p:nvGrpSpPr>
        <p:grpSpPr>
          <a:xfrm>
            <a:off x="4623256" y="4221409"/>
            <a:ext cx="406225" cy="214416"/>
            <a:chOff x="4623256" y="4221409"/>
            <a:chExt cx="406225" cy="214416"/>
          </a:xfrm>
        </p:grpSpPr>
        <p:sp>
          <p:nvSpPr>
            <p:cNvPr id="1298" name="Google Shape;1298;p68"/>
            <p:cNvSpPr/>
            <p:nvPr/>
          </p:nvSpPr>
          <p:spPr>
            <a:xfrm>
              <a:off x="4743076" y="4376009"/>
              <a:ext cx="36114" cy="36110"/>
            </a:xfrm>
            <a:custGeom>
              <a:avLst/>
              <a:gdLst/>
              <a:ahLst/>
              <a:cxnLst/>
              <a:rect l="l" t="t" r="r" b="b"/>
              <a:pathLst>
                <a:path w="41039" h="41034" extrusionOk="0">
                  <a:moveTo>
                    <a:pt x="20520" y="0"/>
                  </a:moveTo>
                  <a:cubicBezTo>
                    <a:pt x="9205" y="0"/>
                    <a:pt x="0" y="9204"/>
                    <a:pt x="0" y="20517"/>
                  </a:cubicBezTo>
                  <a:cubicBezTo>
                    <a:pt x="0" y="31831"/>
                    <a:pt x="9205" y="41034"/>
                    <a:pt x="20520" y="41034"/>
                  </a:cubicBezTo>
                  <a:cubicBezTo>
                    <a:pt x="31834" y="41034"/>
                    <a:pt x="41039" y="31831"/>
                    <a:pt x="41039" y="20517"/>
                  </a:cubicBezTo>
                  <a:cubicBezTo>
                    <a:pt x="41039" y="9204"/>
                    <a:pt x="31834" y="0"/>
                    <a:pt x="20520" y="0"/>
                  </a:cubicBezTo>
                  <a:close/>
                  <a:moveTo>
                    <a:pt x="20520" y="27486"/>
                  </a:moveTo>
                  <a:cubicBezTo>
                    <a:pt x="16670" y="27486"/>
                    <a:pt x="13542" y="24357"/>
                    <a:pt x="13542" y="20508"/>
                  </a:cubicBezTo>
                  <a:cubicBezTo>
                    <a:pt x="13542" y="16659"/>
                    <a:pt x="16670" y="13531"/>
                    <a:pt x="20520" y="13531"/>
                  </a:cubicBezTo>
                  <a:cubicBezTo>
                    <a:pt x="24370" y="13531"/>
                    <a:pt x="27498" y="16659"/>
                    <a:pt x="27498" y="20508"/>
                  </a:cubicBezTo>
                  <a:cubicBezTo>
                    <a:pt x="27498" y="24357"/>
                    <a:pt x="24370" y="27486"/>
                    <a:pt x="20520" y="27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9" name="Google Shape;1299;p68"/>
            <p:cNvSpPr/>
            <p:nvPr/>
          </p:nvSpPr>
          <p:spPr>
            <a:xfrm>
              <a:off x="4623256" y="4221409"/>
              <a:ext cx="406225" cy="214416"/>
            </a:xfrm>
            <a:custGeom>
              <a:avLst/>
              <a:gdLst/>
              <a:ahLst/>
              <a:cxnLst/>
              <a:rect l="l" t="t" r="r" b="b"/>
              <a:pathLst>
                <a:path w="461619" h="243655" extrusionOk="0">
                  <a:moveTo>
                    <a:pt x="434600" y="153627"/>
                  </a:moveTo>
                  <a:lnTo>
                    <a:pt x="434600" y="122571"/>
                  </a:lnTo>
                  <a:cubicBezTo>
                    <a:pt x="434600" y="95924"/>
                    <a:pt x="412917" y="74244"/>
                    <a:pt x="386267" y="74244"/>
                  </a:cubicBezTo>
                  <a:lnTo>
                    <a:pt x="352710" y="74244"/>
                  </a:lnTo>
                  <a:lnTo>
                    <a:pt x="352710" y="87775"/>
                  </a:lnTo>
                  <a:lnTo>
                    <a:pt x="386267" y="87775"/>
                  </a:lnTo>
                  <a:cubicBezTo>
                    <a:pt x="405452" y="87775"/>
                    <a:pt x="421067" y="103379"/>
                    <a:pt x="421067" y="122571"/>
                  </a:cubicBezTo>
                  <a:lnTo>
                    <a:pt x="421067" y="149534"/>
                  </a:lnTo>
                  <a:cubicBezTo>
                    <a:pt x="418858" y="149219"/>
                    <a:pt x="416596" y="149047"/>
                    <a:pt x="414296" y="149047"/>
                  </a:cubicBezTo>
                  <a:lnTo>
                    <a:pt x="407526" y="149047"/>
                  </a:lnTo>
                  <a:lnTo>
                    <a:pt x="407526" y="122229"/>
                  </a:lnTo>
                  <a:cubicBezTo>
                    <a:pt x="407526" y="110699"/>
                    <a:pt x="398140" y="101315"/>
                    <a:pt x="386609" y="101315"/>
                  </a:cubicBezTo>
                  <a:lnTo>
                    <a:pt x="257974" y="101315"/>
                  </a:lnTo>
                  <a:lnTo>
                    <a:pt x="257974" y="87775"/>
                  </a:lnTo>
                  <a:lnTo>
                    <a:pt x="339169" y="87775"/>
                  </a:lnTo>
                  <a:lnTo>
                    <a:pt x="339169" y="74244"/>
                  </a:lnTo>
                  <a:lnTo>
                    <a:pt x="257974" y="74244"/>
                  </a:lnTo>
                  <a:lnTo>
                    <a:pt x="257974" y="0"/>
                  </a:lnTo>
                  <a:lnTo>
                    <a:pt x="190925" y="0"/>
                  </a:lnTo>
                  <a:cubicBezTo>
                    <a:pt x="168376" y="0"/>
                    <a:pt x="150029" y="18345"/>
                    <a:pt x="150029" y="40890"/>
                  </a:cubicBezTo>
                  <a:lnTo>
                    <a:pt x="150029" y="69196"/>
                  </a:lnTo>
                  <a:lnTo>
                    <a:pt x="81907" y="84485"/>
                  </a:lnTo>
                  <a:lnTo>
                    <a:pt x="81907" y="70476"/>
                  </a:lnTo>
                  <a:cubicBezTo>
                    <a:pt x="81907" y="58000"/>
                    <a:pt x="77048" y="46281"/>
                    <a:pt x="68230" y="37456"/>
                  </a:cubicBezTo>
                  <a:lnTo>
                    <a:pt x="63037" y="32263"/>
                  </a:lnTo>
                  <a:lnTo>
                    <a:pt x="53463" y="41837"/>
                  </a:lnTo>
                  <a:lnTo>
                    <a:pt x="58656" y="47029"/>
                  </a:lnTo>
                  <a:cubicBezTo>
                    <a:pt x="64922" y="53294"/>
                    <a:pt x="68366" y="61624"/>
                    <a:pt x="68366" y="70476"/>
                  </a:cubicBezTo>
                  <a:lnTo>
                    <a:pt x="68366" y="87523"/>
                  </a:lnTo>
                  <a:lnTo>
                    <a:pt x="0" y="102667"/>
                  </a:lnTo>
                  <a:lnTo>
                    <a:pt x="0" y="203117"/>
                  </a:lnTo>
                  <a:lnTo>
                    <a:pt x="28318" y="203117"/>
                  </a:lnTo>
                  <a:cubicBezTo>
                    <a:pt x="31609" y="226005"/>
                    <a:pt x="51344" y="243655"/>
                    <a:pt x="75136" y="243655"/>
                  </a:cubicBezTo>
                  <a:cubicBezTo>
                    <a:pt x="92528" y="243655"/>
                    <a:pt x="107746" y="234217"/>
                    <a:pt x="115968" y="220209"/>
                  </a:cubicBezTo>
                  <a:cubicBezTo>
                    <a:pt x="124191" y="234226"/>
                    <a:pt x="139409" y="243655"/>
                    <a:pt x="156800" y="243655"/>
                  </a:cubicBezTo>
                  <a:cubicBezTo>
                    <a:pt x="180593" y="243655"/>
                    <a:pt x="200328" y="226005"/>
                    <a:pt x="203619" y="203117"/>
                  </a:cubicBezTo>
                  <a:lnTo>
                    <a:pt x="231026" y="203117"/>
                  </a:lnTo>
                  <a:lnTo>
                    <a:pt x="231026" y="162578"/>
                  </a:lnTo>
                  <a:lnTo>
                    <a:pt x="257983" y="162578"/>
                  </a:lnTo>
                  <a:lnTo>
                    <a:pt x="257983" y="114846"/>
                  </a:lnTo>
                  <a:lnTo>
                    <a:pt x="386619" y="114846"/>
                  </a:lnTo>
                  <a:cubicBezTo>
                    <a:pt x="390684" y="114846"/>
                    <a:pt x="393993" y="118154"/>
                    <a:pt x="393993" y="122220"/>
                  </a:cubicBezTo>
                  <a:lnTo>
                    <a:pt x="393993" y="149038"/>
                  </a:lnTo>
                  <a:lnTo>
                    <a:pt x="318866" y="149038"/>
                  </a:lnTo>
                  <a:lnTo>
                    <a:pt x="318866" y="128710"/>
                  </a:lnTo>
                  <a:lnTo>
                    <a:pt x="278259" y="128710"/>
                  </a:lnTo>
                  <a:lnTo>
                    <a:pt x="278259" y="176578"/>
                  </a:lnTo>
                  <a:cubicBezTo>
                    <a:pt x="278259" y="192525"/>
                    <a:pt x="286319" y="207119"/>
                    <a:pt x="299825" y="215611"/>
                  </a:cubicBezTo>
                  <a:lnTo>
                    <a:pt x="345949" y="243647"/>
                  </a:lnTo>
                  <a:lnTo>
                    <a:pt x="345949" y="198402"/>
                  </a:lnTo>
                  <a:lnTo>
                    <a:pt x="323094" y="183762"/>
                  </a:lnTo>
                  <a:cubicBezTo>
                    <a:pt x="320453" y="182068"/>
                    <a:pt x="318875" y="179192"/>
                    <a:pt x="318875" y="176055"/>
                  </a:cubicBezTo>
                  <a:lnTo>
                    <a:pt x="318875" y="162560"/>
                  </a:lnTo>
                  <a:lnTo>
                    <a:pt x="381218" y="162560"/>
                  </a:lnTo>
                  <a:cubicBezTo>
                    <a:pt x="372446" y="171151"/>
                    <a:pt x="366992" y="183113"/>
                    <a:pt x="366992" y="196329"/>
                  </a:cubicBezTo>
                  <a:cubicBezTo>
                    <a:pt x="366992" y="222417"/>
                    <a:pt x="388214" y="243637"/>
                    <a:pt x="414306" y="243637"/>
                  </a:cubicBezTo>
                  <a:cubicBezTo>
                    <a:pt x="440397" y="243637"/>
                    <a:pt x="461620" y="222417"/>
                    <a:pt x="461620" y="196329"/>
                  </a:cubicBezTo>
                  <a:cubicBezTo>
                    <a:pt x="461602" y="177524"/>
                    <a:pt x="450548" y="161244"/>
                    <a:pt x="434600" y="153627"/>
                  </a:cubicBezTo>
                  <a:lnTo>
                    <a:pt x="434600" y="153627"/>
                  </a:lnTo>
                  <a:close/>
                  <a:moveTo>
                    <a:pt x="13542" y="113503"/>
                  </a:moveTo>
                  <a:lnTo>
                    <a:pt x="27831" y="110501"/>
                  </a:lnTo>
                  <a:lnTo>
                    <a:pt x="27831" y="135372"/>
                  </a:lnTo>
                  <a:lnTo>
                    <a:pt x="41373" y="135372"/>
                  </a:lnTo>
                  <a:lnTo>
                    <a:pt x="41373" y="107463"/>
                  </a:lnTo>
                  <a:lnTo>
                    <a:pt x="54635" y="104488"/>
                  </a:lnTo>
                  <a:lnTo>
                    <a:pt x="54635" y="135372"/>
                  </a:lnTo>
                  <a:lnTo>
                    <a:pt x="68167" y="135372"/>
                  </a:lnTo>
                  <a:lnTo>
                    <a:pt x="68167" y="101450"/>
                  </a:lnTo>
                  <a:lnTo>
                    <a:pt x="150039" y="83078"/>
                  </a:lnTo>
                  <a:lnTo>
                    <a:pt x="150039" y="149543"/>
                  </a:lnTo>
                  <a:cubicBezTo>
                    <a:pt x="135514" y="151635"/>
                    <a:pt x="123109" y="160343"/>
                    <a:pt x="115978" y="172503"/>
                  </a:cubicBezTo>
                  <a:cubicBezTo>
                    <a:pt x="107755" y="158486"/>
                    <a:pt x="92537" y="149056"/>
                    <a:pt x="75146" y="149056"/>
                  </a:cubicBezTo>
                  <a:cubicBezTo>
                    <a:pt x="51353" y="149056"/>
                    <a:pt x="31618" y="166707"/>
                    <a:pt x="28327" y="189595"/>
                  </a:cubicBezTo>
                  <a:lnTo>
                    <a:pt x="13542" y="189595"/>
                  </a:lnTo>
                  <a:lnTo>
                    <a:pt x="13542" y="113503"/>
                  </a:lnTo>
                  <a:close/>
                  <a:moveTo>
                    <a:pt x="75136" y="230125"/>
                  </a:moveTo>
                  <a:cubicBezTo>
                    <a:pt x="56510" y="230125"/>
                    <a:pt x="41364" y="214971"/>
                    <a:pt x="41364" y="196356"/>
                  </a:cubicBezTo>
                  <a:cubicBezTo>
                    <a:pt x="41364" y="177741"/>
                    <a:pt x="56519" y="162587"/>
                    <a:pt x="75136" y="162587"/>
                  </a:cubicBezTo>
                  <a:cubicBezTo>
                    <a:pt x="93763" y="162587"/>
                    <a:pt x="108909" y="177741"/>
                    <a:pt x="108909" y="196356"/>
                  </a:cubicBezTo>
                  <a:cubicBezTo>
                    <a:pt x="108918" y="214971"/>
                    <a:pt x="93763" y="230125"/>
                    <a:pt x="75136" y="230125"/>
                  </a:cubicBezTo>
                  <a:close/>
                  <a:moveTo>
                    <a:pt x="156800" y="230125"/>
                  </a:moveTo>
                  <a:cubicBezTo>
                    <a:pt x="138174" y="230125"/>
                    <a:pt x="123028" y="214971"/>
                    <a:pt x="123028" y="196356"/>
                  </a:cubicBezTo>
                  <a:cubicBezTo>
                    <a:pt x="123028" y="177741"/>
                    <a:pt x="138183" y="162587"/>
                    <a:pt x="156800" y="162587"/>
                  </a:cubicBezTo>
                  <a:cubicBezTo>
                    <a:pt x="175427" y="162587"/>
                    <a:pt x="190573" y="177741"/>
                    <a:pt x="190573" y="196356"/>
                  </a:cubicBezTo>
                  <a:cubicBezTo>
                    <a:pt x="190573" y="214971"/>
                    <a:pt x="175427" y="230125"/>
                    <a:pt x="156800" y="230125"/>
                  </a:cubicBezTo>
                  <a:close/>
                  <a:moveTo>
                    <a:pt x="217485" y="189586"/>
                  </a:moveTo>
                  <a:lnTo>
                    <a:pt x="203619" y="189586"/>
                  </a:lnTo>
                  <a:cubicBezTo>
                    <a:pt x="202104" y="179075"/>
                    <a:pt x="197127" y="169682"/>
                    <a:pt x="189888" y="162578"/>
                  </a:cubicBezTo>
                  <a:lnTo>
                    <a:pt x="217485" y="162578"/>
                  </a:lnTo>
                  <a:lnTo>
                    <a:pt x="217485" y="189586"/>
                  </a:lnTo>
                  <a:close/>
                  <a:moveTo>
                    <a:pt x="244441" y="149047"/>
                  </a:moveTo>
                  <a:lnTo>
                    <a:pt x="190429" y="149047"/>
                  </a:lnTo>
                  <a:lnTo>
                    <a:pt x="190429" y="108292"/>
                  </a:lnTo>
                  <a:lnTo>
                    <a:pt x="176887" y="108292"/>
                  </a:lnTo>
                  <a:lnTo>
                    <a:pt x="176887" y="149047"/>
                  </a:lnTo>
                  <a:lnTo>
                    <a:pt x="163571" y="149047"/>
                  </a:lnTo>
                  <a:lnTo>
                    <a:pt x="163571" y="40899"/>
                  </a:lnTo>
                  <a:cubicBezTo>
                    <a:pt x="163571" y="30947"/>
                    <a:pt x="168917" y="22221"/>
                    <a:pt x="176887" y="17434"/>
                  </a:cubicBezTo>
                  <a:lnTo>
                    <a:pt x="176887" y="94770"/>
                  </a:lnTo>
                  <a:lnTo>
                    <a:pt x="190429" y="94770"/>
                  </a:lnTo>
                  <a:lnTo>
                    <a:pt x="190429" y="13558"/>
                  </a:lnTo>
                  <a:cubicBezTo>
                    <a:pt x="190600" y="13558"/>
                    <a:pt x="190762" y="13549"/>
                    <a:pt x="190933" y="13549"/>
                  </a:cubicBezTo>
                  <a:lnTo>
                    <a:pt x="244441" y="13549"/>
                  </a:lnTo>
                  <a:lnTo>
                    <a:pt x="244441" y="149047"/>
                  </a:lnTo>
                  <a:close/>
                  <a:moveTo>
                    <a:pt x="332398" y="205821"/>
                  </a:moveTo>
                  <a:lnTo>
                    <a:pt x="332398" y="220127"/>
                  </a:lnTo>
                  <a:lnTo>
                    <a:pt x="307019" y="204163"/>
                  </a:lnTo>
                  <a:cubicBezTo>
                    <a:pt x="297481" y="198159"/>
                    <a:pt x="291783" y="187855"/>
                    <a:pt x="291783" y="176587"/>
                  </a:cubicBezTo>
                  <a:lnTo>
                    <a:pt x="291783" y="142259"/>
                  </a:lnTo>
                  <a:lnTo>
                    <a:pt x="305324" y="142259"/>
                  </a:lnTo>
                  <a:lnTo>
                    <a:pt x="305324" y="176082"/>
                  </a:lnTo>
                  <a:cubicBezTo>
                    <a:pt x="305324" y="183853"/>
                    <a:pt x="309228" y="191001"/>
                    <a:pt x="315782" y="195193"/>
                  </a:cubicBezTo>
                  <a:lnTo>
                    <a:pt x="332398" y="205821"/>
                  </a:lnTo>
                  <a:close/>
                  <a:moveTo>
                    <a:pt x="414296" y="230125"/>
                  </a:moveTo>
                  <a:cubicBezTo>
                    <a:pt x="395670" y="230125"/>
                    <a:pt x="380524" y="214971"/>
                    <a:pt x="380524" y="196356"/>
                  </a:cubicBezTo>
                  <a:cubicBezTo>
                    <a:pt x="380524" y="177741"/>
                    <a:pt x="395679" y="162587"/>
                    <a:pt x="414296" y="162587"/>
                  </a:cubicBezTo>
                  <a:cubicBezTo>
                    <a:pt x="432923" y="162587"/>
                    <a:pt x="448069" y="177741"/>
                    <a:pt x="448069" y="196356"/>
                  </a:cubicBezTo>
                  <a:cubicBezTo>
                    <a:pt x="448069" y="214971"/>
                    <a:pt x="432914" y="230125"/>
                    <a:pt x="414296" y="2301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0" name="Google Shape;1300;p68"/>
            <p:cNvSpPr/>
            <p:nvPr/>
          </p:nvSpPr>
          <p:spPr>
            <a:xfrm>
              <a:off x="4969471" y="4376009"/>
              <a:ext cx="36114" cy="36110"/>
            </a:xfrm>
            <a:custGeom>
              <a:avLst/>
              <a:gdLst/>
              <a:ahLst/>
              <a:cxnLst/>
              <a:rect l="l" t="t" r="r" b="b"/>
              <a:pathLst>
                <a:path w="41039" h="41034" extrusionOk="0">
                  <a:moveTo>
                    <a:pt x="20519" y="0"/>
                  </a:moveTo>
                  <a:cubicBezTo>
                    <a:pt x="9205" y="0"/>
                    <a:pt x="0" y="9204"/>
                    <a:pt x="0" y="20517"/>
                  </a:cubicBezTo>
                  <a:cubicBezTo>
                    <a:pt x="0" y="31831"/>
                    <a:pt x="9205" y="41034"/>
                    <a:pt x="20519" y="41034"/>
                  </a:cubicBezTo>
                  <a:cubicBezTo>
                    <a:pt x="31834" y="41034"/>
                    <a:pt x="41039" y="31831"/>
                    <a:pt x="41039" y="20517"/>
                  </a:cubicBezTo>
                  <a:cubicBezTo>
                    <a:pt x="41030" y="9204"/>
                    <a:pt x="31825" y="0"/>
                    <a:pt x="20519" y="0"/>
                  </a:cubicBezTo>
                  <a:close/>
                  <a:moveTo>
                    <a:pt x="20519" y="27486"/>
                  </a:moveTo>
                  <a:cubicBezTo>
                    <a:pt x="16670" y="27486"/>
                    <a:pt x="13542" y="24357"/>
                    <a:pt x="13542" y="20508"/>
                  </a:cubicBezTo>
                  <a:cubicBezTo>
                    <a:pt x="13542" y="16659"/>
                    <a:pt x="16670" y="13531"/>
                    <a:pt x="20519" y="13531"/>
                  </a:cubicBezTo>
                  <a:cubicBezTo>
                    <a:pt x="24369" y="13531"/>
                    <a:pt x="27498" y="16659"/>
                    <a:pt x="27498" y="20508"/>
                  </a:cubicBezTo>
                  <a:cubicBezTo>
                    <a:pt x="27498" y="24357"/>
                    <a:pt x="24360" y="27486"/>
                    <a:pt x="20519" y="27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1" name="Google Shape;1301;p68"/>
            <p:cNvSpPr/>
            <p:nvPr/>
          </p:nvSpPr>
          <p:spPr>
            <a:xfrm>
              <a:off x="4671276" y="4376009"/>
              <a:ext cx="36114" cy="36110"/>
            </a:xfrm>
            <a:custGeom>
              <a:avLst/>
              <a:gdLst/>
              <a:ahLst/>
              <a:cxnLst/>
              <a:rect l="l" t="t" r="r" b="b"/>
              <a:pathLst>
                <a:path w="41039" h="41034" extrusionOk="0">
                  <a:moveTo>
                    <a:pt x="20519" y="0"/>
                  </a:moveTo>
                  <a:cubicBezTo>
                    <a:pt x="9205" y="0"/>
                    <a:pt x="0" y="9204"/>
                    <a:pt x="0" y="20517"/>
                  </a:cubicBezTo>
                  <a:cubicBezTo>
                    <a:pt x="0" y="31831"/>
                    <a:pt x="9205" y="41034"/>
                    <a:pt x="20519" y="41034"/>
                  </a:cubicBezTo>
                  <a:cubicBezTo>
                    <a:pt x="31834" y="41034"/>
                    <a:pt x="41039" y="31831"/>
                    <a:pt x="41039" y="20517"/>
                  </a:cubicBezTo>
                  <a:cubicBezTo>
                    <a:pt x="41039" y="9204"/>
                    <a:pt x="31834" y="0"/>
                    <a:pt x="20519" y="0"/>
                  </a:cubicBezTo>
                  <a:close/>
                  <a:moveTo>
                    <a:pt x="20519" y="27486"/>
                  </a:moveTo>
                  <a:cubicBezTo>
                    <a:pt x="16670" y="27486"/>
                    <a:pt x="13542" y="24357"/>
                    <a:pt x="13542" y="20508"/>
                  </a:cubicBezTo>
                  <a:cubicBezTo>
                    <a:pt x="13542" y="16659"/>
                    <a:pt x="16670" y="13531"/>
                    <a:pt x="20519" y="13531"/>
                  </a:cubicBezTo>
                  <a:cubicBezTo>
                    <a:pt x="24369" y="13531"/>
                    <a:pt x="27498" y="16659"/>
                    <a:pt x="27498" y="20508"/>
                  </a:cubicBezTo>
                  <a:cubicBezTo>
                    <a:pt x="27507" y="24357"/>
                    <a:pt x="24369" y="27486"/>
                    <a:pt x="20519" y="274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2" name="Google Shape;1302;p68"/>
            <p:cNvSpPr/>
            <p:nvPr/>
          </p:nvSpPr>
          <p:spPr>
            <a:xfrm>
              <a:off x="4802645" y="4245218"/>
              <a:ext cx="11916" cy="11914"/>
            </a:xfrm>
            <a:custGeom>
              <a:avLst/>
              <a:gdLst/>
              <a:ahLst/>
              <a:cxnLst/>
              <a:rect l="l" t="t" r="r" b="b"/>
              <a:pathLst>
                <a:path w="13541" h="13539" extrusionOk="0">
                  <a:moveTo>
                    <a:pt x="0" y="0"/>
                  </a:moveTo>
                  <a:lnTo>
                    <a:pt x="13542" y="0"/>
                  </a:lnTo>
                  <a:lnTo>
                    <a:pt x="1354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03" name="Google Shape;1303;p68"/>
          <p:cNvGrpSpPr/>
          <p:nvPr/>
        </p:nvGrpSpPr>
        <p:grpSpPr>
          <a:xfrm>
            <a:off x="3984181" y="4029851"/>
            <a:ext cx="406209" cy="406169"/>
            <a:chOff x="3984181" y="4029851"/>
            <a:chExt cx="406209" cy="406169"/>
          </a:xfrm>
        </p:grpSpPr>
        <p:sp>
          <p:nvSpPr>
            <p:cNvPr id="1304" name="Google Shape;1304;p68"/>
            <p:cNvSpPr/>
            <p:nvPr/>
          </p:nvSpPr>
          <p:spPr>
            <a:xfrm>
              <a:off x="4281988" y="4375858"/>
              <a:ext cx="36091" cy="36205"/>
            </a:xfrm>
            <a:custGeom>
              <a:avLst/>
              <a:gdLst/>
              <a:ahLst/>
              <a:cxnLst/>
              <a:rect l="l" t="t" r="r" b="b"/>
              <a:pathLst>
                <a:path w="41012" h="41142" extrusionOk="0">
                  <a:moveTo>
                    <a:pt x="20511" y="0"/>
                  </a:moveTo>
                  <a:cubicBezTo>
                    <a:pt x="9205" y="0"/>
                    <a:pt x="0" y="9231"/>
                    <a:pt x="0" y="20571"/>
                  </a:cubicBezTo>
                  <a:cubicBezTo>
                    <a:pt x="0" y="31912"/>
                    <a:pt x="9196" y="41143"/>
                    <a:pt x="20511" y="41143"/>
                  </a:cubicBezTo>
                  <a:cubicBezTo>
                    <a:pt x="31825" y="41143"/>
                    <a:pt x="41012" y="31912"/>
                    <a:pt x="41012" y="20571"/>
                  </a:cubicBezTo>
                  <a:cubicBezTo>
                    <a:pt x="41021" y="9231"/>
                    <a:pt x="31825" y="0"/>
                    <a:pt x="20511" y="0"/>
                  </a:cubicBezTo>
                  <a:close/>
                  <a:moveTo>
                    <a:pt x="20511" y="27567"/>
                  </a:moveTo>
                  <a:cubicBezTo>
                    <a:pt x="16661" y="27567"/>
                    <a:pt x="13533" y="24430"/>
                    <a:pt x="13533" y="20571"/>
                  </a:cubicBezTo>
                  <a:cubicBezTo>
                    <a:pt x="13533" y="16713"/>
                    <a:pt x="16661" y="13576"/>
                    <a:pt x="20511" y="13576"/>
                  </a:cubicBezTo>
                  <a:cubicBezTo>
                    <a:pt x="24360" y="13576"/>
                    <a:pt x="27489" y="16713"/>
                    <a:pt x="27489" y="20571"/>
                  </a:cubicBezTo>
                  <a:cubicBezTo>
                    <a:pt x="27489" y="24430"/>
                    <a:pt x="24360" y="27567"/>
                    <a:pt x="20511" y="275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5" name="Google Shape;1305;p68"/>
            <p:cNvSpPr/>
            <p:nvPr/>
          </p:nvSpPr>
          <p:spPr>
            <a:xfrm>
              <a:off x="4109891" y="4375858"/>
              <a:ext cx="36091" cy="36205"/>
            </a:xfrm>
            <a:custGeom>
              <a:avLst/>
              <a:gdLst/>
              <a:ahLst/>
              <a:cxnLst/>
              <a:rect l="l" t="t" r="r" b="b"/>
              <a:pathLst>
                <a:path w="41012" h="41142" extrusionOk="0">
                  <a:moveTo>
                    <a:pt x="20511" y="0"/>
                  </a:moveTo>
                  <a:cubicBezTo>
                    <a:pt x="9205" y="0"/>
                    <a:pt x="0" y="9231"/>
                    <a:pt x="0" y="20571"/>
                  </a:cubicBezTo>
                  <a:cubicBezTo>
                    <a:pt x="0" y="31912"/>
                    <a:pt x="9196" y="41143"/>
                    <a:pt x="20511" y="41143"/>
                  </a:cubicBezTo>
                  <a:cubicBezTo>
                    <a:pt x="31816" y="41143"/>
                    <a:pt x="41012" y="31912"/>
                    <a:pt x="41012" y="20571"/>
                  </a:cubicBezTo>
                  <a:cubicBezTo>
                    <a:pt x="41021" y="9231"/>
                    <a:pt x="31816" y="0"/>
                    <a:pt x="20511" y="0"/>
                  </a:cubicBezTo>
                  <a:close/>
                  <a:moveTo>
                    <a:pt x="20511" y="27567"/>
                  </a:moveTo>
                  <a:cubicBezTo>
                    <a:pt x="16661" y="27567"/>
                    <a:pt x="13533" y="24430"/>
                    <a:pt x="13533" y="20571"/>
                  </a:cubicBezTo>
                  <a:cubicBezTo>
                    <a:pt x="13533" y="16713"/>
                    <a:pt x="16661" y="13576"/>
                    <a:pt x="20511" y="13576"/>
                  </a:cubicBezTo>
                  <a:cubicBezTo>
                    <a:pt x="24360" y="13576"/>
                    <a:pt x="27489" y="16713"/>
                    <a:pt x="27489" y="20571"/>
                  </a:cubicBezTo>
                  <a:cubicBezTo>
                    <a:pt x="27489" y="24430"/>
                    <a:pt x="24360" y="27567"/>
                    <a:pt x="20511" y="275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6" name="Google Shape;1306;p68"/>
            <p:cNvSpPr/>
            <p:nvPr/>
          </p:nvSpPr>
          <p:spPr>
            <a:xfrm>
              <a:off x="4038130" y="4375858"/>
              <a:ext cx="36091" cy="36205"/>
            </a:xfrm>
            <a:custGeom>
              <a:avLst/>
              <a:gdLst/>
              <a:ahLst/>
              <a:cxnLst/>
              <a:rect l="l" t="t" r="r" b="b"/>
              <a:pathLst>
                <a:path w="41012" h="41142" extrusionOk="0">
                  <a:moveTo>
                    <a:pt x="20511" y="0"/>
                  </a:moveTo>
                  <a:cubicBezTo>
                    <a:pt x="9205" y="0"/>
                    <a:pt x="0" y="9231"/>
                    <a:pt x="0" y="20571"/>
                  </a:cubicBezTo>
                  <a:cubicBezTo>
                    <a:pt x="0" y="31912"/>
                    <a:pt x="9196" y="41143"/>
                    <a:pt x="20511" y="41143"/>
                  </a:cubicBezTo>
                  <a:cubicBezTo>
                    <a:pt x="31825" y="41143"/>
                    <a:pt x="41012" y="31912"/>
                    <a:pt x="41012" y="20571"/>
                  </a:cubicBezTo>
                  <a:cubicBezTo>
                    <a:pt x="41012" y="9231"/>
                    <a:pt x="31816" y="0"/>
                    <a:pt x="20511" y="0"/>
                  </a:cubicBezTo>
                  <a:close/>
                  <a:moveTo>
                    <a:pt x="20511" y="27567"/>
                  </a:moveTo>
                  <a:cubicBezTo>
                    <a:pt x="16661" y="27567"/>
                    <a:pt x="13533" y="24430"/>
                    <a:pt x="13533" y="20571"/>
                  </a:cubicBezTo>
                  <a:cubicBezTo>
                    <a:pt x="13533" y="16713"/>
                    <a:pt x="16661" y="13576"/>
                    <a:pt x="20511" y="13576"/>
                  </a:cubicBezTo>
                  <a:cubicBezTo>
                    <a:pt x="24360" y="13576"/>
                    <a:pt x="27489" y="16713"/>
                    <a:pt x="27489" y="20571"/>
                  </a:cubicBezTo>
                  <a:cubicBezTo>
                    <a:pt x="27489" y="24430"/>
                    <a:pt x="24360" y="27567"/>
                    <a:pt x="20511" y="275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7" name="Google Shape;1307;p68"/>
            <p:cNvSpPr/>
            <p:nvPr/>
          </p:nvSpPr>
          <p:spPr>
            <a:xfrm>
              <a:off x="3984181" y="4029851"/>
              <a:ext cx="406209" cy="406169"/>
            </a:xfrm>
            <a:custGeom>
              <a:avLst/>
              <a:gdLst/>
              <a:ahLst/>
              <a:cxnLst/>
              <a:rect l="l" t="t" r="r" b="b"/>
              <a:pathLst>
                <a:path w="461601" h="461556" extrusionOk="0">
                  <a:moveTo>
                    <a:pt x="461602" y="34147"/>
                  </a:moveTo>
                  <a:cubicBezTo>
                    <a:pt x="461602" y="15316"/>
                    <a:pt x="446329" y="0"/>
                    <a:pt x="427559" y="0"/>
                  </a:cubicBezTo>
                  <a:cubicBezTo>
                    <a:pt x="411015" y="0"/>
                    <a:pt x="397203" y="11899"/>
                    <a:pt x="394147" y="27612"/>
                  </a:cubicBezTo>
                  <a:lnTo>
                    <a:pt x="279585" y="108130"/>
                  </a:lnTo>
                  <a:lnTo>
                    <a:pt x="287347" y="119245"/>
                  </a:lnTo>
                  <a:lnTo>
                    <a:pt x="394868" y="43676"/>
                  </a:lnTo>
                  <a:cubicBezTo>
                    <a:pt x="397428" y="52501"/>
                    <a:pt x="403433" y="59857"/>
                    <a:pt x="411339" y="64175"/>
                  </a:cubicBezTo>
                  <a:lnTo>
                    <a:pt x="127238" y="257773"/>
                  </a:lnTo>
                  <a:lnTo>
                    <a:pt x="90265" y="257773"/>
                  </a:lnTo>
                  <a:lnTo>
                    <a:pt x="274779" y="128089"/>
                  </a:lnTo>
                  <a:lnTo>
                    <a:pt x="267017" y="116973"/>
                  </a:lnTo>
                  <a:lnTo>
                    <a:pt x="66689" y="257773"/>
                  </a:lnTo>
                  <a:lnTo>
                    <a:pt x="14443" y="257773"/>
                  </a:lnTo>
                  <a:lnTo>
                    <a:pt x="14443" y="352904"/>
                  </a:lnTo>
                  <a:lnTo>
                    <a:pt x="28030" y="352904"/>
                  </a:lnTo>
                  <a:lnTo>
                    <a:pt x="28030" y="366552"/>
                  </a:lnTo>
                  <a:lnTo>
                    <a:pt x="0" y="366552"/>
                  </a:lnTo>
                  <a:lnTo>
                    <a:pt x="0" y="407271"/>
                  </a:lnTo>
                  <a:lnTo>
                    <a:pt x="35080" y="407271"/>
                  </a:lnTo>
                  <a:cubicBezTo>
                    <a:pt x="34755" y="409506"/>
                    <a:pt x="34584" y="411796"/>
                    <a:pt x="34584" y="414122"/>
                  </a:cubicBezTo>
                  <a:cubicBezTo>
                    <a:pt x="34584" y="440273"/>
                    <a:pt x="55798" y="461557"/>
                    <a:pt x="81871" y="461557"/>
                  </a:cubicBezTo>
                  <a:cubicBezTo>
                    <a:pt x="99253" y="461557"/>
                    <a:pt x="114463" y="452091"/>
                    <a:pt x="122685" y="438047"/>
                  </a:cubicBezTo>
                  <a:cubicBezTo>
                    <a:pt x="130898" y="452100"/>
                    <a:pt x="146117" y="461557"/>
                    <a:pt x="163499" y="461557"/>
                  </a:cubicBezTo>
                  <a:cubicBezTo>
                    <a:pt x="189572" y="461557"/>
                    <a:pt x="210786" y="440282"/>
                    <a:pt x="210786" y="414122"/>
                  </a:cubicBezTo>
                  <a:cubicBezTo>
                    <a:pt x="210786" y="411796"/>
                    <a:pt x="210606" y="409506"/>
                    <a:pt x="210290" y="407271"/>
                  </a:cubicBezTo>
                  <a:lnTo>
                    <a:pt x="312456" y="407271"/>
                  </a:lnTo>
                  <a:cubicBezTo>
                    <a:pt x="312131" y="409506"/>
                    <a:pt x="311960" y="411796"/>
                    <a:pt x="311960" y="414122"/>
                  </a:cubicBezTo>
                  <a:cubicBezTo>
                    <a:pt x="311960" y="440273"/>
                    <a:pt x="333174" y="461557"/>
                    <a:pt x="359247" y="461557"/>
                  </a:cubicBezTo>
                  <a:cubicBezTo>
                    <a:pt x="385320" y="461557"/>
                    <a:pt x="406534" y="440282"/>
                    <a:pt x="406534" y="414122"/>
                  </a:cubicBezTo>
                  <a:cubicBezTo>
                    <a:pt x="406534" y="411796"/>
                    <a:pt x="406354" y="409506"/>
                    <a:pt x="406038" y="407271"/>
                  </a:cubicBezTo>
                  <a:lnTo>
                    <a:pt x="433852" y="407271"/>
                  </a:lnTo>
                  <a:lnTo>
                    <a:pt x="433852" y="366552"/>
                  </a:lnTo>
                  <a:lnTo>
                    <a:pt x="420400" y="366552"/>
                  </a:lnTo>
                  <a:lnTo>
                    <a:pt x="420400" y="300808"/>
                  </a:lnTo>
                  <a:lnTo>
                    <a:pt x="375664" y="217243"/>
                  </a:lnTo>
                  <a:lnTo>
                    <a:pt x="285057" y="217243"/>
                  </a:lnTo>
                  <a:lnTo>
                    <a:pt x="285057" y="325589"/>
                  </a:lnTo>
                  <a:lnTo>
                    <a:pt x="201861" y="325589"/>
                  </a:lnTo>
                  <a:lnTo>
                    <a:pt x="144665" y="366561"/>
                  </a:lnTo>
                  <a:lnTo>
                    <a:pt x="129744" y="366561"/>
                  </a:lnTo>
                  <a:lnTo>
                    <a:pt x="129744" y="349478"/>
                  </a:lnTo>
                  <a:lnTo>
                    <a:pt x="157684" y="328078"/>
                  </a:lnTo>
                  <a:lnTo>
                    <a:pt x="150534" y="306424"/>
                  </a:lnTo>
                  <a:lnTo>
                    <a:pt x="208929" y="218532"/>
                  </a:lnTo>
                  <a:lnTo>
                    <a:pt x="420634" y="74271"/>
                  </a:lnTo>
                  <a:lnTo>
                    <a:pt x="420634" y="94915"/>
                  </a:lnTo>
                  <a:lnTo>
                    <a:pt x="407499" y="94915"/>
                  </a:lnTo>
                  <a:lnTo>
                    <a:pt x="407499" y="108482"/>
                  </a:lnTo>
                  <a:lnTo>
                    <a:pt x="420634" y="108482"/>
                  </a:lnTo>
                  <a:lnTo>
                    <a:pt x="420634" y="122058"/>
                  </a:lnTo>
                  <a:cubicBezTo>
                    <a:pt x="409626" y="122265"/>
                    <a:pt x="400728" y="131316"/>
                    <a:pt x="400728" y="142413"/>
                  </a:cubicBezTo>
                  <a:cubicBezTo>
                    <a:pt x="400728" y="153636"/>
                    <a:pt x="409834" y="162768"/>
                    <a:pt x="421022" y="162768"/>
                  </a:cubicBezTo>
                  <a:lnTo>
                    <a:pt x="434122" y="162768"/>
                  </a:lnTo>
                  <a:lnTo>
                    <a:pt x="434122" y="149201"/>
                  </a:lnTo>
                  <a:lnTo>
                    <a:pt x="421022" y="149201"/>
                  </a:lnTo>
                  <a:cubicBezTo>
                    <a:pt x="417290" y="149201"/>
                    <a:pt x="414261" y="146154"/>
                    <a:pt x="414261" y="142413"/>
                  </a:cubicBezTo>
                  <a:cubicBezTo>
                    <a:pt x="414261" y="138672"/>
                    <a:pt x="417299" y="135625"/>
                    <a:pt x="421022" y="135625"/>
                  </a:cubicBezTo>
                  <a:lnTo>
                    <a:pt x="434158" y="135625"/>
                  </a:lnTo>
                  <a:lnTo>
                    <a:pt x="434158" y="108482"/>
                  </a:lnTo>
                  <a:lnTo>
                    <a:pt x="447645" y="108482"/>
                  </a:lnTo>
                  <a:lnTo>
                    <a:pt x="447645" y="94915"/>
                  </a:lnTo>
                  <a:lnTo>
                    <a:pt x="434158" y="94915"/>
                  </a:lnTo>
                  <a:lnTo>
                    <a:pt x="434158" y="67664"/>
                  </a:lnTo>
                  <a:cubicBezTo>
                    <a:pt x="449773" y="64554"/>
                    <a:pt x="461602" y="50716"/>
                    <a:pt x="461602" y="34147"/>
                  </a:cubicBezTo>
                  <a:lnTo>
                    <a:pt x="461602" y="34147"/>
                  </a:lnTo>
                  <a:close/>
                  <a:moveTo>
                    <a:pt x="407039" y="34147"/>
                  </a:moveTo>
                  <a:cubicBezTo>
                    <a:pt x="407039" y="22798"/>
                    <a:pt x="416244" y="13567"/>
                    <a:pt x="427550" y="13567"/>
                  </a:cubicBezTo>
                  <a:cubicBezTo>
                    <a:pt x="438864" y="13567"/>
                    <a:pt x="448060" y="22798"/>
                    <a:pt x="448060" y="34147"/>
                  </a:cubicBezTo>
                  <a:cubicBezTo>
                    <a:pt x="448060" y="45497"/>
                    <a:pt x="438855" y="54719"/>
                    <a:pt x="427550" y="54719"/>
                  </a:cubicBezTo>
                  <a:cubicBezTo>
                    <a:pt x="416397" y="54746"/>
                    <a:pt x="407012" y="45542"/>
                    <a:pt x="407039" y="34147"/>
                  </a:cubicBezTo>
                  <a:close/>
                  <a:moveTo>
                    <a:pt x="13523" y="393686"/>
                  </a:moveTo>
                  <a:lnTo>
                    <a:pt x="13523" y="380119"/>
                  </a:lnTo>
                  <a:lnTo>
                    <a:pt x="48937" y="380119"/>
                  </a:lnTo>
                  <a:cubicBezTo>
                    <a:pt x="44943" y="384013"/>
                    <a:pt x="41625" y="388601"/>
                    <a:pt x="39191" y="393686"/>
                  </a:cubicBezTo>
                  <a:lnTo>
                    <a:pt x="13523" y="393686"/>
                  </a:lnTo>
                  <a:close/>
                  <a:moveTo>
                    <a:pt x="81871" y="447972"/>
                  </a:moveTo>
                  <a:cubicBezTo>
                    <a:pt x="63254" y="447972"/>
                    <a:pt x="48116" y="432782"/>
                    <a:pt x="48116" y="414113"/>
                  </a:cubicBezTo>
                  <a:cubicBezTo>
                    <a:pt x="48116" y="395444"/>
                    <a:pt x="63263" y="380254"/>
                    <a:pt x="81871" y="380254"/>
                  </a:cubicBezTo>
                  <a:cubicBezTo>
                    <a:pt x="100479" y="380254"/>
                    <a:pt x="115626" y="395444"/>
                    <a:pt x="115626" y="414113"/>
                  </a:cubicBezTo>
                  <a:cubicBezTo>
                    <a:pt x="115626" y="432782"/>
                    <a:pt x="100489" y="447972"/>
                    <a:pt x="81871" y="447972"/>
                  </a:cubicBezTo>
                  <a:close/>
                  <a:moveTo>
                    <a:pt x="114796" y="380110"/>
                  </a:moveTo>
                  <a:lnTo>
                    <a:pt x="130556" y="380110"/>
                  </a:lnTo>
                  <a:cubicBezTo>
                    <a:pt x="127499" y="383094"/>
                    <a:pt x="124840" y="386474"/>
                    <a:pt x="122676" y="390188"/>
                  </a:cubicBezTo>
                  <a:cubicBezTo>
                    <a:pt x="120512" y="386483"/>
                    <a:pt x="117853" y="383094"/>
                    <a:pt x="114796" y="380110"/>
                  </a:cubicBezTo>
                  <a:close/>
                  <a:moveTo>
                    <a:pt x="163490" y="447972"/>
                  </a:moveTo>
                  <a:cubicBezTo>
                    <a:pt x="144873" y="447972"/>
                    <a:pt x="129735" y="432782"/>
                    <a:pt x="129735" y="414113"/>
                  </a:cubicBezTo>
                  <a:cubicBezTo>
                    <a:pt x="129735" y="395444"/>
                    <a:pt x="144882" y="380254"/>
                    <a:pt x="163490" y="380254"/>
                  </a:cubicBezTo>
                  <a:cubicBezTo>
                    <a:pt x="182107" y="380254"/>
                    <a:pt x="197244" y="395444"/>
                    <a:pt x="197244" y="414113"/>
                  </a:cubicBezTo>
                  <a:cubicBezTo>
                    <a:pt x="197244" y="432782"/>
                    <a:pt x="182107" y="447972"/>
                    <a:pt x="163490" y="447972"/>
                  </a:cubicBezTo>
                  <a:close/>
                  <a:moveTo>
                    <a:pt x="206161" y="393686"/>
                  </a:moveTo>
                  <a:cubicBezTo>
                    <a:pt x="203727" y="388592"/>
                    <a:pt x="200409" y="384004"/>
                    <a:pt x="196415" y="380119"/>
                  </a:cubicBezTo>
                  <a:lnTo>
                    <a:pt x="326295" y="380119"/>
                  </a:lnTo>
                  <a:cubicBezTo>
                    <a:pt x="322301" y="384013"/>
                    <a:pt x="318983" y="388601"/>
                    <a:pt x="316549" y="393686"/>
                  </a:cubicBezTo>
                  <a:lnTo>
                    <a:pt x="206161" y="393686"/>
                  </a:lnTo>
                  <a:close/>
                  <a:moveTo>
                    <a:pt x="359229" y="447972"/>
                  </a:moveTo>
                  <a:cubicBezTo>
                    <a:pt x="340611" y="447972"/>
                    <a:pt x="325474" y="432782"/>
                    <a:pt x="325474" y="414113"/>
                  </a:cubicBezTo>
                  <a:cubicBezTo>
                    <a:pt x="325474" y="395444"/>
                    <a:pt x="340620" y="380254"/>
                    <a:pt x="359229" y="380254"/>
                  </a:cubicBezTo>
                  <a:cubicBezTo>
                    <a:pt x="377846" y="380254"/>
                    <a:pt x="392983" y="395444"/>
                    <a:pt x="392983" y="414113"/>
                  </a:cubicBezTo>
                  <a:cubicBezTo>
                    <a:pt x="392993" y="432782"/>
                    <a:pt x="377846" y="447972"/>
                    <a:pt x="359229" y="447972"/>
                  </a:cubicBezTo>
                  <a:close/>
                  <a:moveTo>
                    <a:pt x="420301" y="393686"/>
                  </a:moveTo>
                  <a:lnTo>
                    <a:pt x="401909" y="393686"/>
                  </a:lnTo>
                  <a:cubicBezTo>
                    <a:pt x="399475" y="388592"/>
                    <a:pt x="396157" y="384004"/>
                    <a:pt x="392163" y="380119"/>
                  </a:cubicBezTo>
                  <a:lnTo>
                    <a:pt x="420301" y="380119"/>
                  </a:lnTo>
                  <a:lnTo>
                    <a:pt x="420301" y="393686"/>
                  </a:lnTo>
                  <a:lnTo>
                    <a:pt x="420301" y="393686"/>
                  </a:lnTo>
                  <a:close/>
                  <a:moveTo>
                    <a:pt x="367559" y="230801"/>
                  </a:moveTo>
                  <a:lnTo>
                    <a:pt x="374826" y="244368"/>
                  </a:lnTo>
                  <a:lnTo>
                    <a:pt x="312131" y="244368"/>
                  </a:lnTo>
                  <a:lnTo>
                    <a:pt x="312131" y="312230"/>
                  </a:lnTo>
                  <a:lnTo>
                    <a:pt x="366216" y="312230"/>
                  </a:lnTo>
                  <a:lnTo>
                    <a:pt x="366216" y="298663"/>
                  </a:lnTo>
                  <a:lnTo>
                    <a:pt x="325664" y="298663"/>
                  </a:lnTo>
                  <a:lnTo>
                    <a:pt x="325664" y="257944"/>
                  </a:lnTo>
                  <a:lnTo>
                    <a:pt x="382093" y="257944"/>
                  </a:lnTo>
                  <a:lnTo>
                    <a:pt x="403884" y="298663"/>
                  </a:lnTo>
                  <a:lnTo>
                    <a:pt x="379749" y="298663"/>
                  </a:lnTo>
                  <a:lnTo>
                    <a:pt x="379749" y="312230"/>
                  </a:lnTo>
                  <a:lnTo>
                    <a:pt x="406859" y="312230"/>
                  </a:lnTo>
                  <a:lnTo>
                    <a:pt x="406859" y="366534"/>
                  </a:lnTo>
                  <a:lnTo>
                    <a:pt x="298581" y="366534"/>
                  </a:lnTo>
                  <a:lnTo>
                    <a:pt x="298581" y="230801"/>
                  </a:lnTo>
                  <a:lnTo>
                    <a:pt x="367559" y="230801"/>
                  </a:lnTo>
                  <a:close/>
                  <a:moveTo>
                    <a:pt x="285039" y="339147"/>
                  </a:moveTo>
                  <a:lnTo>
                    <a:pt x="285039" y="366543"/>
                  </a:lnTo>
                  <a:lnTo>
                    <a:pt x="271624" y="366543"/>
                  </a:lnTo>
                  <a:lnTo>
                    <a:pt x="271624" y="339147"/>
                  </a:lnTo>
                  <a:lnTo>
                    <a:pt x="285039" y="339147"/>
                  </a:lnTo>
                  <a:close/>
                  <a:moveTo>
                    <a:pt x="206179" y="339147"/>
                  </a:moveTo>
                  <a:lnTo>
                    <a:pt x="258091" y="339147"/>
                  </a:lnTo>
                  <a:lnTo>
                    <a:pt x="258091" y="366543"/>
                  </a:lnTo>
                  <a:lnTo>
                    <a:pt x="167925" y="366543"/>
                  </a:lnTo>
                  <a:lnTo>
                    <a:pt x="206179" y="339147"/>
                  </a:lnTo>
                  <a:close/>
                  <a:moveTo>
                    <a:pt x="41553" y="366543"/>
                  </a:moveTo>
                  <a:lnTo>
                    <a:pt x="41553" y="352895"/>
                  </a:lnTo>
                  <a:lnTo>
                    <a:pt x="116194" y="352895"/>
                  </a:lnTo>
                  <a:lnTo>
                    <a:pt x="116194" y="366543"/>
                  </a:lnTo>
                  <a:lnTo>
                    <a:pt x="41553" y="366543"/>
                  </a:lnTo>
                  <a:close/>
                  <a:moveTo>
                    <a:pt x="120683" y="339319"/>
                  </a:moveTo>
                  <a:lnTo>
                    <a:pt x="27975" y="339319"/>
                  </a:lnTo>
                  <a:lnTo>
                    <a:pt x="27975" y="271331"/>
                  </a:lnTo>
                  <a:lnTo>
                    <a:pt x="124677" y="271331"/>
                  </a:lnTo>
                  <a:lnTo>
                    <a:pt x="141798" y="323147"/>
                  </a:lnTo>
                  <a:lnTo>
                    <a:pt x="120683" y="339319"/>
                  </a:lnTo>
                  <a:close/>
                  <a:moveTo>
                    <a:pt x="145116" y="290063"/>
                  </a:moveTo>
                  <a:lnTo>
                    <a:pt x="137543" y="267148"/>
                  </a:lnTo>
                  <a:lnTo>
                    <a:pt x="179195" y="238761"/>
                  </a:lnTo>
                  <a:lnTo>
                    <a:pt x="145116" y="29006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8" name="Google Shape;1308;p68"/>
            <p:cNvSpPr/>
            <p:nvPr/>
          </p:nvSpPr>
          <p:spPr>
            <a:xfrm>
              <a:off x="4354144" y="4053613"/>
              <a:ext cx="11908" cy="11938"/>
            </a:xfrm>
            <a:custGeom>
              <a:avLst/>
              <a:gdLst/>
              <a:ahLst/>
              <a:cxnLst/>
              <a:rect l="l" t="t" r="r" b="b"/>
              <a:pathLst>
                <a:path w="13532" h="13566" extrusionOk="0">
                  <a:moveTo>
                    <a:pt x="0" y="0"/>
                  </a:moveTo>
                  <a:lnTo>
                    <a:pt x="13533" y="0"/>
                  </a:lnTo>
                  <a:lnTo>
                    <a:pt x="13533" y="13567"/>
                  </a:lnTo>
                  <a:lnTo>
                    <a:pt x="0" y="135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9" name="Google Shape;1309;p68"/>
            <p:cNvSpPr/>
            <p:nvPr/>
          </p:nvSpPr>
          <p:spPr>
            <a:xfrm>
              <a:off x="4020659" y="4280353"/>
              <a:ext cx="23809" cy="11947"/>
            </a:xfrm>
            <a:custGeom>
              <a:avLst/>
              <a:gdLst/>
              <a:ahLst/>
              <a:cxnLst/>
              <a:rect l="l" t="t" r="r" b="b"/>
              <a:pathLst>
                <a:path w="27056" h="13576" extrusionOk="0">
                  <a:moveTo>
                    <a:pt x="0" y="0"/>
                  </a:moveTo>
                  <a:lnTo>
                    <a:pt x="27056" y="0"/>
                  </a:lnTo>
                  <a:lnTo>
                    <a:pt x="27056" y="13576"/>
                  </a:lnTo>
                  <a:lnTo>
                    <a:pt x="0" y="135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0" name="Google Shape;1310;p68"/>
            <p:cNvSpPr/>
            <p:nvPr/>
          </p:nvSpPr>
          <p:spPr>
            <a:xfrm>
              <a:off x="4020659" y="4304067"/>
              <a:ext cx="23809" cy="11946"/>
            </a:xfrm>
            <a:custGeom>
              <a:avLst/>
              <a:gdLst/>
              <a:ahLst/>
              <a:cxnLst/>
              <a:rect l="l" t="t" r="r" b="b"/>
              <a:pathLst>
                <a:path w="27056" h="13575" extrusionOk="0">
                  <a:moveTo>
                    <a:pt x="0" y="0"/>
                  </a:moveTo>
                  <a:lnTo>
                    <a:pt x="27056" y="0"/>
                  </a:lnTo>
                  <a:lnTo>
                    <a:pt x="27056" y="13576"/>
                  </a:lnTo>
                  <a:lnTo>
                    <a:pt x="0" y="135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1" name="Google Shape;1311;p68"/>
            <p:cNvSpPr/>
            <p:nvPr/>
          </p:nvSpPr>
          <p:spPr>
            <a:xfrm>
              <a:off x="4282447" y="4268401"/>
              <a:ext cx="11908" cy="11938"/>
            </a:xfrm>
            <a:custGeom>
              <a:avLst/>
              <a:gdLst/>
              <a:ahLst/>
              <a:cxnLst/>
              <a:rect l="l" t="t" r="r" b="b"/>
              <a:pathLst>
                <a:path w="13532" h="13566" extrusionOk="0">
                  <a:moveTo>
                    <a:pt x="0" y="0"/>
                  </a:moveTo>
                  <a:lnTo>
                    <a:pt x="13533" y="0"/>
                  </a:lnTo>
                  <a:lnTo>
                    <a:pt x="13533" y="13567"/>
                  </a:lnTo>
                  <a:lnTo>
                    <a:pt x="0" y="135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12" name="Google Shape;1312;p68"/>
          <p:cNvGrpSpPr/>
          <p:nvPr/>
        </p:nvGrpSpPr>
        <p:grpSpPr>
          <a:xfrm>
            <a:off x="3294034" y="4073245"/>
            <a:ext cx="406209" cy="362713"/>
            <a:chOff x="3294034" y="4073245"/>
            <a:chExt cx="406209" cy="362713"/>
          </a:xfrm>
        </p:grpSpPr>
        <p:sp>
          <p:nvSpPr>
            <p:cNvPr id="1313" name="Google Shape;1313;p68"/>
            <p:cNvSpPr/>
            <p:nvPr/>
          </p:nvSpPr>
          <p:spPr>
            <a:xfrm>
              <a:off x="3335673" y="4334700"/>
              <a:ext cx="59360" cy="59353"/>
            </a:xfrm>
            <a:custGeom>
              <a:avLst/>
              <a:gdLst/>
              <a:ahLst/>
              <a:cxnLst/>
              <a:rect l="l" t="t" r="r" b="b"/>
              <a:pathLst>
                <a:path w="67455" h="67447" extrusionOk="0">
                  <a:moveTo>
                    <a:pt x="33728" y="0"/>
                  </a:moveTo>
                  <a:cubicBezTo>
                    <a:pt x="15128" y="0"/>
                    <a:pt x="0" y="15127"/>
                    <a:pt x="0" y="33724"/>
                  </a:cubicBezTo>
                  <a:cubicBezTo>
                    <a:pt x="0" y="52321"/>
                    <a:pt x="15128" y="67447"/>
                    <a:pt x="33728" y="67447"/>
                  </a:cubicBezTo>
                  <a:cubicBezTo>
                    <a:pt x="52327" y="67447"/>
                    <a:pt x="67455" y="52321"/>
                    <a:pt x="67455" y="33724"/>
                  </a:cubicBezTo>
                  <a:cubicBezTo>
                    <a:pt x="67446" y="15127"/>
                    <a:pt x="52318" y="0"/>
                    <a:pt x="33728" y="0"/>
                  </a:cubicBezTo>
                  <a:close/>
                  <a:moveTo>
                    <a:pt x="33728" y="53934"/>
                  </a:moveTo>
                  <a:cubicBezTo>
                    <a:pt x="22584" y="53934"/>
                    <a:pt x="13514" y="44866"/>
                    <a:pt x="13514" y="33724"/>
                  </a:cubicBezTo>
                  <a:cubicBezTo>
                    <a:pt x="13514" y="22582"/>
                    <a:pt x="22584" y="13513"/>
                    <a:pt x="33728" y="13513"/>
                  </a:cubicBezTo>
                  <a:cubicBezTo>
                    <a:pt x="44871" y="13513"/>
                    <a:pt x="53941" y="22582"/>
                    <a:pt x="53941" y="33724"/>
                  </a:cubicBezTo>
                  <a:cubicBezTo>
                    <a:pt x="53941" y="44866"/>
                    <a:pt x="44871" y="53934"/>
                    <a:pt x="33728" y="539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4" name="Google Shape;1314;p68"/>
            <p:cNvSpPr/>
            <p:nvPr/>
          </p:nvSpPr>
          <p:spPr>
            <a:xfrm>
              <a:off x="3294034" y="4073245"/>
              <a:ext cx="406209" cy="362713"/>
            </a:xfrm>
            <a:custGeom>
              <a:avLst/>
              <a:gdLst/>
              <a:ahLst/>
              <a:cxnLst/>
              <a:rect l="l" t="t" r="r" b="b"/>
              <a:pathLst>
                <a:path w="461601" h="412174" extrusionOk="0">
                  <a:moveTo>
                    <a:pt x="420896" y="282409"/>
                  </a:moveTo>
                  <a:lnTo>
                    <a:pt x="420896" y="250011"/>
                  </a:lnTo>
                  <a:lnTo>
                    <a:pt x="407382" y="250011"/>
                  </a:lnTo>
                  <a:lnTo>
                    <a:pt x="407382" y="278118"/>
                  </a:lnTo>
                  <a:cubicBezTo>
                    <a:pt x="403009" y="277235"/>
                    <a:pt x="398492" y="276757"/>
                    <a:pt x="393867" y="276757"/>
                  </a:cubicBezTo>
                  <a:cubicBezTo>
                    <a:pt x="363538" y="276757"/>
                    <a:pt x="337799" y="296797"/>
                    <a:pt x="329207" y="324327"/>
                  </a:cubicBezTo>
                  <a:lnTo>
                    <a:pt x="161903" y="324327"/>
                  </a:lnTo>
                  <a:cubicBezTo>
                    <a:pt x="158459" y="282761"/>
                    <a:pt x="123533" y="249993"/>
                    <a:pt x="81087" y="249993"/>
                  </a:cubicBezTo>
                  <a:cubicBezTo>
                    <a:pt x="71684" y="249993"/>
                    <a:pt x="62650" y="251607"/>
                    <a:pt x="54238" y="254563"/>
                  </a:cubicBezTo>
                  <a:lnTo>
                    <a:pt x="54238" y="40710"/>
                  </a:lnTo>
                  <a:lnTo>
                    <a:pt x="213040" y="40710"/>
                  </a:lnTo>
                  <a:lnTo>
                    <a:pt x="278737" y="182519"/>
                  </a:lnTo>
                  <a:lnTo>
                    <a:pt x="365955" y="182519"/>
                  </a:lnTo>
                  <a:cubicBezTo>
                    <a:pt x="388809" y="182519"/>
                    <a:pt x="407400" y="201107"/>
                    <a:pt x="407400" y="223959"/>
                  </a:cubicBezTo>
                  <a:lnTo>
                    <a:pt x="407400" y="236489"/>
                  </a:lnTo>
                  <a:lnTo>
                    <a:pt x="420914" y="236489"/>
                  </a:lnTo>
                  <a:lnTo>
                    <a:pt x="420914" y="223959"/>
                  </a:lnTo>
                  <a:cubicBezTo>
                    <a:pt x="420914" y="193661"/>
                    <a:pt x="396265" y="169006"/>
                    <a:pt x="365955" y="169006"/>
                  </a:cubicBezTo>
                  <a:lnTo>
                    <a:pt x="360095" y="169006"/>
                  </a:lnTo>
                  <a:lnTo>
                    <a:pt x="360095" y="162191"/>
                  </a:lnTo>
                  <a:cubicBezTo>
                    <a:pt x="360095" y="151013"/>
                    <a:pt x="369191" y="141917"/>
                    <a:pt x="380371" y="141917"/>
                  </a:cubicBezTo>
                  <a:lnTo>
                    <a:pt x="380371" y="128404"/>
                  </a:lnTo>
                  <a:cubicBezTo>
                    <a:pt x="361735" y="128404"/>
                    <a:pt x="346580" y="143558"/>
                    <a:pt x="346580" y="162191"/>
                  </a:cubicBezTo>
                  <a:lnTo>
                    <a:pt x="346580" y="169006"/>
                  </a:lnTo>
                  <a:lnTo>
                    <a:pt x="287374" y="169006"/>
                  </a:lnTo>
                  <a:lnTo>
                    <a:pt x="227943" y="40710"/>
                  </a:lnTo>
                  <a:lnTo>
                    <a:pt x="264592" y="40710"/>
                  </a:lnTo>
                  <a:lnTo>
                    <a:pt x="264592" y="33958"/>
                  </a:lnTo>
                  <a:cubicBezTo>
                    <a:pt x="264592" y="15235"/>
                    <a:pt x="249355" y="0"/>
                    <a:pt x="230630" y="0"/>
                  </a:cubicBezTo>
                  <a:lnTo>
                    <a:pt x="40742" y="0"/>
                  </a:lnTo>
                  <a:lnTo>
                    <a:pt x="40742" y="260765"/>
                  </a:lnTo>
                  <a:cubicBezTo>
                    <a:pt x="16417" y="274783"/>
                    <a:pt x="0" y="301052"/>
                    <a:pt x="0" y="331079"/>
                  </a:cubicBezTo>
                  <a:cubicBezTo>
                    <a:pt x="0" y="375792"/>
                    <a:pt x="36378" y="412175"/>
                    <a:pt x="81105" y="412175"/>
                  </a:cubicBezTo>
                  <a:cubicBezTo>
                    <a:pt x="123551" y="412175"/>
                    <a:pt x="158477" y="379407"/>
                    <a:pt x="161921" y="337840"/>
                  </a:cubicBezTo>
                  <a:lnTo>
                    <a:pt x="326493" y="337840"/>
                  </a:lnTo>
                  <a:cubicBezTo>
                    <a:pt x="326277" y="340022"/>
                    <a:pt x="326169" y="342230"/>
                    <a:pt x="326169" y="344466"/>
                  </a:cubicBezTo>
                  <a:cubicBezTo>
                    <a:pt x="326169" y="381804"/>
                    <a:pt x="356551" y="412175"/>
                    <a:pt x="393885" y="412175"/>
                  </a:cubicBezTo>
                  <a:cubicBezTo>
                    <a:pt x="431219" y="412175"/>
                    <a:pt x="461602" y="381795"/>
                    <a:pt x="461602" y="344466"/>
                  </a:cubicBezTo>
                  <a:cubicBezTo>
                    <a:pt x="461584" y="316746"/>
                    <a:pt x="444815" y="292866"/>
                    <a:pt x="420896" y="282409"/>
                  </a:cubicBezTo>
                  <a:lnTo>
                    <a:pt x="420896" y="282409"/>
                  </a:lnTo>
                  <a:close/>
                  <a:moveTo>
                    <a:pt x="54238" y="13531"/>
                  </a:moveTo>
                  <a:lnTo>
                    <a:pt x="230612" y="13531"/>
                  </a:lnTo>
                  <a:cubicBezTo>
                    <a:pt x="239519" y="13531"/>
                    <a:pt x="247110" y="19255"/>
                    <a:pt x="249914" y="27215"/>
                  </a:cubicBezTo>
                  <a:lnTo>
                    <a:pt x="221668" y="27215"/>
                  </a:lnTo>
                  <a:lnTo>
                    <a:pt x="221587" y="27044"/>
                  </a:lnTo>
                  <a:lnTo>
                    <a:pt x="54238" y="27044"/>
                  </a:lnTo>
                  <a:lnTo>
                    <a:pt x="54238" y="13531"/>
                  </a:lnTo>
                  <a:close/>
                  <a:moveTo>
                    <a:pt x="120539" y="385915"/>
                  </a:moveTo>
                  <a:lnTo>
                    <a:pt x="113760" y="374169"/>
                  </a:lnTo>
                  <a:lnTo>
                    <a:pt x="102057" y="380930"/>
                  </a:lnTo>
                  <a:lnTo>
                    <a:pt x="108846" y="392694"/>
                  </a:lnTo>
                  <a:cubicBezTo>
                    <a:pt x="102328" y="395642"/>
                    <a:pt x="95260" y="397607"/>
                    <a:pt x="87849" y="398346"/>
                  </a:cubicBezTo>
                  <a:lnTo>
                    <a:pt x="87849" y="384743"/>
                  </a:lnTo>
                  <a:lnTo>
                    <a:pt x="74334" y="384743"/>
                  </a:lnTo>
                  <a:lnTo>
                    <a:pt x="74334" y="398346"/>
                  </a:lnTo>
                  <a:cubicBezTo>
                    <a:pt x="66914" y="397607"/>
                    <a:pt x="59855" y="395651"/>
                    <a:pt x="53328" y="392694"/>
                  </a:cubicBezTo>
                  <a:lnTo>
                    <a:pt x="60116" y="380930"/>
                  </a:lnTo>
                  <a:lnTo>
                    <a:pt x="48414" y="374169"/>
                  </a:lnTo>
                  <a:lnTo>
                    <a:pt x="41634" y="385915"/>
                  </a:lnTo>
                  <a:cubicBezTo>
                    <a:pt x="35729" y="381651"/>
                    <a:pt x="30536" y="376459"/>
                    <a:pt x="26263" y="370554"/>
                  </a:cubicBezTo>
                  <a:lnTo>
                    <a:pt x="38010" y="363775"/>
                  </a:lnTo>
                  <a:lnTo>
                    <a:pt x="31248" y="352074"/>
                  </a:lnTo>
                  <a:lnTo>
                    <a:pt x="19483" y="358862"/>
                  </a:lnTo>
                  <a:cubicBezTo>
                    <a:pt x="16535" y="352345"/>
                    <a:pt x="14569" y="345277"/>
                    <a:pt x="13830" y="337858"/>
                  </a:cubicBezTo>
                  <a:lnTo>
                    <a:pt x="27435" y="337858"/>
                  </a:lnTo>
                  <a:lnTo>
                    <a:pt x="27435" y="324345"/>
                  </a:lnTo>
                  <a:lnTo>
                    <a:pt x="13830" y="324345"/>
                  </a:lnTo>
                  <a:cubicBezTo>
                    <a:pt x="14569" y="316926"/>
                    <a:pt x="16526" y="309868"/>
                    <a:pt x="19483" y="303341"/>
                  </a:cubicBezTo>
                  <a:lnTo>
                    <a:pt x="31248" y="310129"/>
                  </a:lnTo>
                  <a:lnTo>
                    <a:pt x="38001" y="298428"/>
                  </a:lnTo>
                  <a:lnTo>
                    <a:pt x="26254" y="291649"/>
                  </a:lnTo>
                  <a:cubicBezTo>
                    <a:pt x="30518" y="285736"/>
                    <a:pt x="35711" y="280553"/>
                    <a:pt x="41625" y="276280"/>
                  </a:cubicBezTo>
                  <a:lnTo>
                    <a:pt x="48405" y="288026"/>
                  </a:lnTo>
                  <a:lnTo>
                    <a:pt x="60107" y="281274"/>
                  </a:lnTo>
                  <a:lnTo>
                    <a:pt x="53319" y="269510"/>
                  </a:lnTo>
                  <a:cubicBezTo>
                    <a:pt x="59837" y="266562"/>
                    <a:pt x="66905" y="264597"/>
                    <a:pt x="74325" y="263858"/>
                  </a:cubicBezTo>
                  <a:lnTo>
                    <a:pt x="74325" y="277460"/>
                  </a:lnTo>
                  <a:lnTo>
                    <a:pt x="87840" y="277460"/>
                  </a:lnTo>
                  <a:lnTo>
                    <a:pt x="87840" y="263858"/>
                  </a:lnTo>
                  <a:cubicBezTo>
                    <a:pt x="95260" y="264597"/>
                    <a:pt x="102319" y="266553"/>
                    <a:pt x="108846" y="269510"/>
                  </a:cubicBezTo>
                  <a:lnTo>
                    <a:pt x="102057" y="281274"/>
                  </a:lnTo>
                  <a:lnTo>
                    <a:pt x="113760" y="288026"/>
                  </a:lnTo>
                  <a:lnTo>
                    <a:pt x="120539" y="276280"/>
                  </a:lnTo>
                  <a:cubicBezTo>
                    <a:pt x="126445" y="280544"/>
                    <a:pt x="131638" y="285736"/>
                    <a:pt x="135911" y="291649"/>
                  </a:cubicBezTo>
                  <a:lnTo>
                    <a:pt x="124164" y="298428"/>
                  </a:lnTo>
                  <a:lnTo>
                    <a:pt x="130925" y="310129"/>
                  </a:lnTo>
                  <a:lnTo>
                    <a:pt x="142691" y="303341"/>
                  </a:lnTo>
                  <a:cubicBezTo>
                    <a:pt x="145639" y="309859"/>
                    <a:pt x="147604" y="316926"/>
                    <a:pt x="148344" y="324336"/>
                  </a:cubicBezTo>
                  <a:lnTo>
                    <a:pt x="134730" y="324336"/>
                  </a:lnTo>
                  <a:lnTo>
                    <a:pt x="134730" y="337849"/>
                  </a:lnTo>
                  <a:lnTo>
                    <a:pt x="148335" y="337849"/>
                  </a:lnTo>
                  <a:cubicBezTo>
                    <a:pt x="147595" y="345268"/>
                    <a:pt x="145639" y="352327"/>
                    <a:pt x="142682" y="358853"/>
                  </a:cubicBezTo>
                  <a:lnTo>
                    <a:pt x="130916" y="352065"/>
                  </a:lnTo>
                  <a:lnTo>
                    <a:pt x="124155" y="363766"/>
                  </a:lnTo>
                  <a:lnTo>
                    <a:pt x="135902" y="370545"/>
                  </a:lnTo>
                  <a:cubicBezTo>
                    <a:pt x="131638" y="376459"/>
                    <a:pt x="126445" y="381651"/>
                    <a:pt x="120539" y="385915"/>
                  </a:cubicBezTo>
                  <a:close/>
                  <a:moveTo>
                    <a:pt x="340080" y="351065"/>
                  </a:moveTo>
                  <a:lnTo>
                    <a:pt x="354009" y="351065"/>
                  </a:lnTo>
                  <a:lnTo>
                    <a:pt x="354009" y="337552"/>
                  </a:lnTo>
                  <a:lnTo>
                    <a:pt x="340116" y="337552"/>
                  </a:lnTo>
                  <a:cubicBezTo>
                    <a:pt x="341387" y="327654"/>
                    <a:pt x="345327" y="318594"/>
                    <a:pt x="351205" y="311112"/>
                  </a:cubicBezTo>
                  <a:lnTo>
                    <a:pt x="360834" y="320740"/>
                  </a:lnTo>
                  <a:lnTo>
                    <a:pt x="370390" y="311184"/>
                  </a:lnTo>
                  <a:lnTo>
                    <a:pt x="360798" y="301593"/>
                  </a:lnTo>
                  <a:cubicBezTo>
                    <a:pt x="368272" y="295823"/>
                    <a:pt x="377287" y="291956"/>
                    <a:pt x="387115" y="290730"/>
                  </a:cubicBezTo>
                  <a:lnTo>
                    <a:pt x="387115" y="304126"/>
                  </a:lnTo>
                  <a:lnTo>
                    <a:pt x="400629" y="304126"/>
                  </a:lnTo>
                  <a:lnTo>
                    <a:pt x="400629" y="290730"/>
                  </a:lnTo>
                  <a:cubicBezTo>
                    <a:pt x="410420" y="291956"/>
                    <a:pt x="419408" y="295787"/>
                    <a:pt x="426864" y="301530"/>
                  </a:cubicBezTo>
                  <a:lnTo>
                    <a:pt x="417452" y="310941"/>
                  </a:lnTo>
                  <a:lnTo>
                    <a:pt x="427009" y="320496"/>
                  </a:lnTo>
                  <a:lnTo>
                    <a:pt x="436475" y="311031"/>
                  </a:lnTo>
                  <a:cubicBezTo>
                    <a:pt x="442317" y="318450"/>
                    <a:pt x="446257" y="327419"/>
                    <a:pt x="447582" y="337209"/>
                  </a:cubicBezTo>
                  <a:lnTo>
                    <a:pt x="434086" y="337209"/>
                  </a:lnTo>
                  <a:lnTo>
                    <a:pt x="434086" y="350722"/>
                  </a:lnTo>
                  <a:lnTo>
                    <a:pt x="447718" y="350722"/>
                  </a:lnTo>
                  <a:cubicBezTo>
                    <a:pt x="446573" y="360629"/>
                    <a:pt x="442759" y="369725"/>
                    <a:pt x="436998" y="377279"/>
                  </a:cubicBezTo>
                  <a:lnTo>
                    <a:pt x="427261" y="367543"/>
                  </a:lnTo>
                  <a:lnTo>
                    <a:pt x="417705" y="377099"/>
                  </a:lnTo>
                  <a:lnTo>
                    <a:pt x="427532" y="386925"/>
                  </a:lnTo>
                  <a:cubicBezTo>
                    <a:pt x="420031" y="392883"/>
                    <a:pt x="410934" y="396895"/>
                    <a:pt x="400980" y="398202"/>
                  </a:cubicBezTo>
                  <a:lnTo>
                    <a:pt x="400980" y="384166"/>
                  </a:lnTo>
                  <a:lnTo>
                    <a:pt x="387466" y="384166"/>
                  </a:lnTo>
                  <a:lnTo>
                    <a:pt x="387466" y="398292"/>
                  </a:lnTo>
                  <a:cubicBezTo>
                    <a:pt x="377459" y="397102"/>
                    <a:pt x="368281" y="393181"/>
                    <a:pt x="360699" y="387294"/>
                  </a:cubicBezTo>
                  <a:lnTo>
                    <a:pt x="370652" y="377342"/>
                  </a:lnTo>
                  <a:lnTo>
                    <a:pt x="361095" y="367787"/>
                  </a:lnTo>
                  <a:lnTo>
                    <a:pt x="351133" y="377748"/>
                  </a:lnTo>
                  <a:cubicBezTo>
                    <a:pt x="345228" y="370185"/>
                    <a:pt x="341288" y="361035"/>
                    <a:pt x="340080" y="351065"/>
                  </a:cubicBezTo>
                  <a:lnTo>
                    <a:pt x="340080" y="35106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5" name="Google Shape;1315;p68"/>
            <p:cNvSpPr/>
            <p:nvPr/>
          </p:nvSpPr>
          <p:spPr>
            <a:xfrm>
              <a:off x="3616564" y="4352351"/>
              <a:ext cx="47570" cy="47565"/>
            </a:xfrm>
            <a:custGeom>
              <a:avLst/>
              <a:gdLst/>
              <a:ahLst/>
              <a:cxnLst/>
              <a:rect l="l" t="t" r="r" b="b"/>
              <a:pathLst>
                <a:path w="54057" h="54051" extrusionOk="0">
                  <a:moveTo>
                    <a:pt x="27029" y="54052"/>
                  </a:moveTo>
                  <a:cubicBezTo>
                    <a:pt x="41932" y="54052"/>
                    <a:pt x="54058" y="41927"/>
                    <a:pt x="54058" y="27026"/>
                  </a:cubicBezTo>
                  <a:cubicBezTo>
                    <a:pt x="54058" y="12125"/>
                    <a:pt x="41932" y="0"/>
                    <a:pt x="27029" y="0"/>
                  </a:cubicBezTo>
                  <a:cubicBezTo>
                    <a:pt x="12126" y="0"/>
                    <a:pt x="0" y="12125"/>
                    <a:pt x="0" y="27026"/>
                  </a:cubicBezTo>
                  <a:cubicBezTo>
                    <a:pt x="0" y="41927"/>
                    <a:pt x="12126" y="54052"/>
                    <a:pt x="27029" y="54052"/>
                  </a:cubicBezTo>
                  <a:close/>
                  <a:moveTo>
                    <a:pt x="27029" y="13513"/>
                  </a:moveTo>
                  <a:cubicBezTo>
                    <a:pt x="34485" y="13513"/>
                    <a:pt x="40543" y="19571"/>
                    <a:pt x="40543" y="27026"/>
                  </a:cubicBezTo>
                  <a:cubicBezTo>
                    <a:pt x="40543" y="34481"/>
                    <a:pt x="34485" y="40539"/>
                    <a:pt x="27029" y="40539"/>
                  </a:cubicBezTo>
                  <a:cubicBezTo>
                    <a:pt x="19573" y="40539"/>
                    <a:pt x="13514" y="34472"/>
                    <a:pt x="13514" y="27026"/>
                  </a:cubicBezTo>
                  <a:cubicBezTo>
                    <a:pt x="13514" y="19580"/>
                    <a:pt x="19573" y="13513"/>
                    <a:pt x="27029" y="135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6" name="Google Shape;1316;p68"/>
            <p:cNvSpPr/>
            <p:nvPr/>
          </p:nvSpPr>
          <p:spPr>
            <a:xfrm>
              <a:off x="3353500" y="4120792"/>
              <a:ext cx="224256" cy="225943"/>
            </a:xfrm>
            <a:custGeom>
              <a:avLst/>
              <a:gdLst/>
              <a:ahLst/>
              <a:cxnLst/>
              <a:rect l="l" t="t" r="r" b="b"/>
              <a:pathLst>
                <a:path w="254836" h="256753" extrusionOk="0">
                  <a:moveTo>
                    <a:pt x="0" y="60803"/>
                  </a:moveTo>
                  <a:lnTo>
                    <a:pt x="0" y="183159"/>
                  </a:lnTo>
                  <a:cubicBezTo>
                    <a:pt x="48531" y="176596"/>
                    <a:pt x="95512" y="208805"/>
                    <a:pt x="105970" y="256754"/>
                  </a:cubicBezTo>
                  <a:lnTo>
                    <a:pt x="254837" y="256754"/>
                  </a:lnTo>
                  <a:lnTo>
                    <a:pt x="135551" y="0"/>
                  </a:lnTo>
                  <a:lnTo>
                    <a:pt x="9" y="0"/>
                  </a:lnTo>
                  <a:lnTo>
                    <a:pt x="9" y="47300"/>
                  </a:lnTo>
                  <a:lnTo>
                    <a:pt x="13523" y="47300"/>
                  </a:lnTo>
                  <a:lnTo>
                    <a:pt x="13523" y="13513"/>
                  </a:lnTo>
                  <a:lnTo>
                    <a:pt x="126922" y="13513"/>
                  </a:lnTo>
                  <a:lnTo>
                    <a:pt x="182198" y="132479"/>
                  </a:lnTo>
                  <a:lnTo>
                    <a:pt x="173858" y="140817"/>
                  </a:lnTo>
                  <a:lnTo>
                    <a:pt x="142520" y="109482"/>
                  </a:lnTo>
                  <a:lnTo>
                    <a:pt x="152058" y="99945"/>
                  </a:lnTo>
                  <a:lnTo>
                    <a:pt x="142502" y="90389"/>
                  </a:lnTo>
                  <a:lnTo>
                    <a:pt x="113832" y="119056"/>
                  </a:lnTo>
                  <a:lnTo>
                    <a:pt x="123388" y="128611"/>
                  </a:lnTo>
                  <a:lnTo>
                    <a:pt x="132963" y="119038"/>
                  </a:lnTo>
                  <a:lnTo>
                    <a:pt x="164301" y="150372"/>
                  </a:lnTo>
                  <a:lnTo>
                    <a:pt x="149885" y="164787"/>
                  </a:lnTo>
                  <a:lnTo>
                    <a:pt x="149885" y="243241"/>
                  </a:lnTo>
                  <a:lnTo>
                    <a:pt x="121757" y="243241"/>
                  </a:lnTo>
                  <a:lnTo>
                    <a:pt x="121757" y="165490"/>
                  </a:lnTo>
                  <a:lnTo>
                    <a:pt x="98244" y="141980"/>
                  </a:lnTo>
                  <a:lnTo>
                    <a:pt x="13523" y="141980"/>
                  </a:lnTo>
                  <a:lnTo>
                    <a:pt x="13523" y="60812"/>
                  </a:lnTo>
                  <a:lnTo>
                    <a:pt x="0" y="60803"/>
                  </a:lnTo>
                  <a:lnTo>
                    <a:pt x="0" y="60803"/>
                  </a:lnTo>
                  <a:close/>
                  <a:moveTo>
                    <a:pt x="163391" y="170385"/>
                  </a:moveTo>
                  <a:lnTo>
                    <a:pt x="188256" y="145523"/>
                  </a:lnTo>
                  <a:lnTo>
                    <a:pt x="233650" y="243232"/>
                  </a:lnTo>
                  <a:lnTo>
                    <a:pt x="163391" y="243232"/>
                  </a:lnTo>
                  <a:lnTo>
                    <a:pt x="163391" y="170385"/>
                  </a:lnTo>
                  <a:close/>
                  <a:moveTo>
                    <a:pt x="92636" y="155484"/>
                  </a:moveTo>
                  <a:lnTo>
                    <a:pt x="108233" y="171079"/>
                  </a:lnTo>
                  <a:lnTo>
                    <a:pt x="108233" y="225131"/>
                  </a:lnTo>
                  <a:cubicBezTo>
                    <a:pt x="89580" y="191181"/>
                    <a:pt x="53463" y="168988"/>
                    <a:pt x="13514" y="168961"/>
                  </a:cubicBezTo>
                  <a:lnTo>
                    <a:pt x="13514" y="155484"/>
                  </a:lnTo>
                  <a:lnTo>
                    <a:pt x="92636" y="15548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7" name="Google Shape;1317;p68"/>
            <p:cNvSpPr/>
            <p:nvPr/>
          </p:nvSpPr>
          <p:spPr>
            <a:xfrm>
              <a:off x="3604682" y="4245614"/>
              <a:ext cx="23785" cy="11891"/>
            </a:xfrm>
            <a:custGeom>
              <a:avLst/>
              <a:gdLst/>
              <a:ahLst/>
              <a:cxnLst/>
              <a:rect l="l" t="t" r="r" b="b"/>
              <a:pathLst>
                <a:path w="27028" h="13512" extrusionOk="0">
                  <a:moveTo>
                    <a:pt x="0" y="0"/>
                  </a:moveTo>
                  <a:lnTo>
                    <a:pt x="27029" y="0"/>
                  </a:lnTo>
                  <a:lnTo>
                    <a:pt x="27029" y="13513"/>
                  </a:lnTo>
                  <a:lnTo>
                    <a:pt x="0" y="135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8" name="Google Shape;1318;p68"/>
            <p:cNvSpPr/>
            <p:nvPr/>
          </p:nvSpPr>
          <p:spPr>
            <a:xfrm>
              <a:off x="3604682" y="4269217"/>
              <a:ext cx="23785" cy="11891"/>
            </a:xfrm>
            <a:custGeom>
              <a:avLst/>
              <a:gdLst/>
              <a:ahLst/>
              <a:cxnLst/>
              <a:rect l="l" t="t" r="r" b="b"/>
              <a:pathLst>
                <a:path w="27028" h="13512" extrusionOk="0">
                  <a:moveTo>
                    <a:pt x="0" y="0"/>
                  </a:moveTo>
                  <a:lnTo>
                    <a:pt x="27029" y="0"/>
                  </a:lnTo>
                  <a:lnTo>
                    <a:pt x="27029" y="13513"/>
                  </a:lnTo>
                  <a:lnTo>
                    <a:pt x="0" y="135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19" name="Google Shape;1319;p68"/>
          <p:cNvSpPr/>
          <p:nvPr/>
        </p:nvSpPr>
        <p:spPr>
          <a:xfrm>
            <a:off x="2622689" y="4029851"/>
            <a:ext cx="285783" cy="406153"/>
          </a:xfrm>
          <a:custGeom>
            <a:avLst/>
            <a:gdLst/>
            <a:ahLst/>
            <a:cxnLst/>
            <a:rect l="l" t="t" r="r" b="b"/>
            <a:pathLst>
              <a:path w="324753" h="461538" extrusionOk="0">
                <a:moveTo>
                  <a:pt x="304405" y="408136"/>
                </a:moveTo>
                <a:lnTo>
                  <a:pt x="304405" y="379479"/>
                </a:lnTo>
                <a:lnTo>
                  <a:pt x="290881" y="379479"/>
                </a:lnTo>
                <a:lnTo>
                  <a:pt x="290881" y="352444"/>
                </a:lnTo>
                <a:lnTo>
                  <a:pt x="271993" y="352444"/>
                </a:lnTo>
                <a:lnTo>
                  <a:pt x="207495" y="320650"/>
                </a:lnTo>
                <a:lnTo>
                  <a:pt x="262464" y="293524"/>
                </a:lnTo>
                <a:cubicBezTo>
                  <a:pt x="278422" y="286105"/>
                  <a:pt x="277358" y="264786"/>
                  <a:pt x="259660" y="256682"/>
                </a:cubicBezTo>
                <a:lnTo>
                  <a:pt x="207090" y="230603"/>
                </a:lnTo>
                <a:lnTo>
                  <a:pt x="262473" y="203270"/>
                </a:lnTo>
                <a:cubicBezTo>
                  <a:pt x="278070" y="195987"/>
                  <a:pt x="276068" y="174324"/>
                  <a:pt x="260471" y="166680"/>
                </a:cubicBezTo>
                <a:cubicBezTo>
                  <a:pt x="260102" y="166500"/>
                  <a:pt x="207026" y="140358"/>
                  <a:pt x="207026" y="140358"/>
                </a:cubicBezTo>
                <a:lnTo>
                  <a:pt x="262473" y="112998"/>
                </a:lnTo>
                <a:cubicBezTo>
                  <a:pt x="271534" y="108527"/>
                  <a:pt x="275726" y="98115"/>
                  <a:pt x="272516" y="88722"/>
                </a:cubicBezTo>
                <a:lnTo>
                  <a:pt x="290890" y="88722"/>
                </a:lnTo>
                <a:lnTo>
                  <a:pt x="290890" y="0"/>
                </a:lnTo>
                <a:lnTo>
                  <a:pt x="108296" y="0"/>
                </a:lnTo>
                <a:lnTo>
                  <a:pt x="108296" y="13522"/>
                </a:lnTo>
                <a:lnTo>
                  <a:pt x="250311" y="13522"/>
                </a:lnTo>
                <a:lnTo>
                  <a:pt x="250311" y="48318"/>
                </a:lnTo>
                <a:lnTo>
                  <a:pt x="74478" y="48318"/>
                </a:lnTo>
                <a:lnTo>
                  <a:pt x="74478" y="13522"/>
                </a:lnTo>
                <a:lnTo>
                  <a:pt x="94764" y="13522"/>
                </a:lnTo>
                <a:lnTo>
                  <a:pt x="94764" y="0"/>
                </a:lnTo>
                <a:lnTo>
                  <a:pt x="33899" y="0"/>
                </a:lnTo>
                <a:lnTo>
                  <a:pt x="33899" y="88722"/>
                </a:lnTo>
                <a:lnTo>
                  <a:pt x="52273" y="88722"/>
                </a:lnTo>
                <a:cubicBezTo>
                  <a:pt x="49063" y="98115"/>
                  <a:pt x="53246" y="108527"/>
                  <a:pt x="62316" y="112998"/>
                </a:cubicBezTo>
                <a:lnTo>
                  <a:pt x="117717" y="140339"/>
                </a:lnTo>
                <a:cubicBezTo>
                  <a:pt x="115896" y="141078"/>
                  <a:pt x="66247" y="165905"/>
                  <a:pt x="64309" y="166680"/>
                </a:cubicBezTo>
                <a:cubicBezTo>
                  <a:pt x="47422" y="173405"/>
                  <a:pt x="46710" y="195996"/>
                  <a:pt x="62307" y="203270"/>
                </a:cubicBezTo>
                <a:lnTo>
                  <a:pt x="117276" y="230395"/>
                </a:lnTo>
                <a:lnTo>
                  <a:pt x="62136" y="257881"/>
                </a:lnTo>
                <a:cubicBezTo>
                  <a:pt x="47711" y="264633"/>
                  <a:pt x="47413" y="285502"/>
                  <a:pt x="62307" y="293524"/>
                </a:cubicBezTo>
                <a:lnTo>
                  <a:pt x="117276" y="320650"/>
                </a:lnTo>
                <a:lnTo>
                  <a:pt x="52778" y="352444"/>
                </a:lnTo>
                <a:lnTo>
                  <a:pt x="33890" y="352444"/>
                </a:lnTo>
                <a:lnTo>
                  <a:pt x="33890" y="379479"/>
                </a:lnTo>
                <a:lnTo>
                  <a:pt x="20366" y="379479"/>
                </a:lnTo>
                <a:lnTo>
                  <a:pt x="20366" y="408136"/>
                </a:lnTo>
                <a:cubicBezTo>
                  <a:pt x="8664" y="411147"/>
                  <a:pt x="0" y="421784"/>
                  <a:pt x="0" y="434414"/>
                </a:cubicBezTo>
                <a:cubicBezTo>
                  <a:pt x="0" y="449369"/>
                  <a:pt x="12171" y="461539"/>
                  <a:pt x="27128" y="461539"/>
                </a:cubicBezTo>
                <a:cubicBezTo>
                  <a:pt x="42058" y="461539"/>
                  <a:pt x="54211" y="449414"/>
                  <a:pt x="54256" y="434486"/>
                </a:cubicBezTo>
                <a:lnTo>
                  <a:pt x="230007" y="434486"/>
                </a:lnTo>
                <a:lnTo>
                  <a:pt x="230007" y="420964"/>
                </a:lnTo>
                <a:lnTo>
                  <a:pt x="50668" y="420964"/>
                </a:lnTo>
                <a:cubicBezTo>
                  <a:pt x="47071" y="414690"/>
                  <a:pt x="41048" y="409975"/>
                  <a:pt x="33881" y="408136"/>
                </a:cubicBezTo>
                <a:lnTo>
                  <a:pt x="33881" y="393001"/>
                </a:lnTo>
                <a:lnTo>
                  <a:pt x="290863" y="393001"/>
                </a:lnTo>
                <a:lnTo>
                  <a:pt x="290863" y="408136"/>
                </a:lnTo>
                <a:cubicBezTo>
                  <a:pt x="283696" y="409984"/>
                  <a:pt x="277673" y="414690"/>
                  <a:pt x="274076" y="420964"/>
                </a:cubicBezTo>
                <a:lnTo>
                  <a:pt x="243522" y="420964"/>
                </a:lnTo>
                <a:lnTo>
                  <a:pt x="243522" y="434486"/>
                </a:lnTo>
                <a:lnTo>
                  <a:pt x="270497" y="434486"/>
                </a:lnTo>
                <a:cubicBezTo>
                  <a:pt x="270542" y="449405"/>
                  <a:pt x="282695" y="461529"/>
                  <a:pt x="297625" y="461529"/>
                </a:cubicBezTo>
                <a:cubicBezTo>
                  <a:pt x="312582" y="461529"/>
                  <a:pt x="324753" y="449360"/>
                  <a:pt x="324753" y="434405"/>
                </a:cubicBezTo>
                <a:cubicBezTo>
                  <a:pt x="324771" y="421784"/>
                  <a:pt x="316098" y="411147"/>
                  <a:pt x="304405" y="408136"/>
                </a:cubicBezTo>
                <a:lnTo>
                  <a:pt x="304405" y="408136"/>
                </a:lnTo>
                <a:close/>
                <a:moveTo>
                  <a:pt x="40733" y="434405"/>
                </a:moveTo>
                <a:cubicBezTo>
                  <a:pt x="40733" y="441905"/>
                  <a:pt x="34629" y="448008"/>
                  <a:pt x="27128" y="448008"/>
                </a:cubicBezTo>
                <a:cubicBezTo>
                  <a:pt x="19627" y="448008"/>
                  <a:pt x="13523" y="441905"/>
                  <a:pt x="13523" y="434405"/>
                </a:cubicBezTo>
                <a:cubicBezTo>
                  <a:pt x="13523" y="426904"/>
                  <a:pt x="19627" y="420802"/>
                  <a:pt x="27128" y="420802"/>
                </a:cubicBezTo>
                <a:cubicBezTo>
                  <a:pt x="34629" y="420802"/>
                  <a:pt x="40733" y="426904"/>
                  <a:pt x="40733" y="434405"/>
                </a:cubicBezTo>
                <a:close/>
                <a:moveTo>
                  <a:pt x="241403" y="352444"/>
                </a:moveTo>
                <a:lnTo>
                  <a:pt x="212256" y="352444"/>
                </a:lnTo>
                <a:lnTo>
                  <a:pt x="177663" y="335370"/>
                </a:lnTo>
                <a:lnTo>
                  <a:pt x="192205" y="328195"/>
                </a:lnTo>
                <a:lnTo>
                  <a:pt x="241403" y="352444"/>
                </a:lnTo>
                <a:close/>
                <a:moveTo>
                  <a:pt x="162381" y="342916"/>
                </a:moveTo>
                <a:lnTo>
                  <a:pt x="181693" y="352444"/>
                </a:lnTo>
                <a:lnTo>
                  <a:pt x="143078" y="352444"/>
                </a:lnTo>
                <a:lnTo>
                  <a:pt x="162381" y="342916"/>
                </a:lnTo>
                <a:close/>
                <a:moveTo>
                  <a:pt x="238112" y="261090"/>
                </a:moveTo>
                <a:lnTo>
                  <a:pt x="224066" y="268013"/>
                </a:lnTo>
                <a:lnTo>
                  <a:pt x="177672" y="245116"/>
                </a:lnTo>
                <a:lnTo>
                  <a:pt x="191835" y="238130"/>
                </a:lnTo>
                <a:lnTo>
                  <a:pt x="238112" y="261090"/>
                </a:lnTo>
                <a:close/>
                <a:moveTo>
                  <a:pt x="162381" y="298419"/>
                </a:moveTo>
                <a:lnTo>
                  <a:pt x="115996" y="275558"/>
                </a:lnTo>
                <a:lnTo>
                  <a:pt x="162381" y="252661"/>
                </a:lnTo>
                <a:lnTo>
                  <a:pt x="208767" y="275558"/>
                </a:lnTo>
                <a:lnTo>
                  <a:pt x="162381" y="298419"/>
                </a:lnTo>
                <a:close/>
                <a:moveTo>
                  <a:pt x="256477" y="191137"/>
                </a:moveTo>
                <a:lnTo>
                  <a:pt x="100705" y="268013"/>
                </a:lnTo>
                <a:lnTo>
                  <a:pt x="86127" y="260829"/>
                </a:lnTo>
                <a:lnTo>
                  <a:pt x="250816" y="179652"/>
                </a:lnTo>
                <a:cubicBezTo>
                  <a:pt x="258407" y="176055"/>
                  <a:pt x="263970" y="187296"/>
                  <a:pt x="256477" y="191137"/>
                </a:cubicBezTo>
                <a:lnTo>
                  <a:pt x="256477" y="191137"/>
                </a:lnTo>
                <a:close/>
                <a:moveTo>
                  <a:pt x="162381" y="162380"/>
                </a:moveTo>
                <a:lnTo>
                  <a:pt x="208794" y="185286"/>
                </a:lnTo>
                <a:lnTo>
                  <a:pt x="162120" y="208291"/>
                </a:lnTo>
                <a:lnTo>
                  <a:pt x="115860" y="185340"/>
                </a:lnTo>
                <a:lnTo>
                  <a:pt x="162381" y="162380"/>
                </a:lnTo>
                <a:close/>
                <a:moveTo>
                  <a:pt x="238050" y="170863"/>
                </a:moveTo>
                <a:lnTo>
                  <a:pt x="224084" y="177750"/>
                </a:lnTo>
                <a:lnTo>
                  <a:pt x="177663" y="154844"/>
                </a:lnTo>
                <a:lnTo>
                  <a:pt x="191763" y="147885"/>
                </a:lnTo>
                <a:lnTo>
                  <a:pt x="238050" y="170863"/>
                </a:lnTo>
                <a:close/>
                <a:moveTo>
                  <a:pt x="256477" y="100855"/>
                </a:moveTo>
                <a:lnTo>
                  <a:pt x="100615" y="177777"/>
                </a:lnTo>
                <a:lnTo>
                  <a:pt x="86640" y="170845"/>
                </a:lnTo>
                <a:lnTo>
                  <a:pt x="250807" y="89371"/>
                </a:lnTo>
                <a:cubicBezTo>
                  <a:pt x="258407" y="85774"/>
                  <a:pt x="263970" y="97015"/>
                  <a:pt x="256477" y="100855"/>
                </a:cubicBezTo>
                <a:close/>
                <a:moveTo>
                  <a:pt x="277349" y="13513"/>
                </a:moveTo>
                <a:lnTo>
                  <a:pt x="277349" y="75191"/>
                </a:lnTo>
                <a:lnTo>
                  <a:pt x="263825" y="75191"/>
                </a:lnTo>
                <a:lnTo>
                  <a:pt x="263825" y="13513"/>
                </a:lnTo>
                <a:lnTo>
                  <a:pt x="277349" y="13513"/>
                </a:lnTo>
                <a:close/>
                <a:moveTo>
                  <a:pt x="250302" y="61831"/>
                </a:moveTo>
                <a:lnTo>
                  <a:pt x="250302" y="75182"/>
                </a:lnTo>
                <a:lnTo>
                  <a:pt x="74469" y="75182"/>
                </a:lnTo>
                <a:lnTo>
                  <a:pt x="74469" y="61831"/>
                </a:lnTo>
                <a:lnTo>
                  <a:pt x="250302" y="61831"/>
                </a:lnTo>
                <a:close/>
                <a:moveTo>
                  <a:pt x="47413" y="13513"/>
                </a:moveTo>
                <a:lnTo>
                  <a:pt x="60937" y="13513"/>
                </a:lnTo>
                <a:lnTo>
                  <a:pt x="60937" y="75191"/>
                </a:lnTo>
                <a:lnTo>
                  <a:pt x="47413" y="75191"/>
                </a:lnTo>
                <a:lnTo>
                  <a:pt x="47413" y="13513"/>
                </a:lnTo>
                <a:close/>
                <a:moveTo>
                  <a:pt x="221722" y="88713"/>
                </a:moveTo>
                <a:lnTo>
                  <a:pt x="162354" y="118172"/>
                </a:lnTo>
                <a:lnTo>
                  <a:pt x="103022" y="88713"/>
                </a:lnTo>
                <a:lnTo>
                  <a:pt x="221722" y="88713"/>
                </a:lnTo>
                <a:close/>
                <a:moveTo>
                  <a:pt x="68294" y="100855"/>
                </a:moveTo>
                <a:cubicBezTo>
                  <a:pt x="63290" y="98584"/>
                  <a:pt x="63741" y="90813"/>
                  <a:pt x="68934" y="89100"/>
                </a:cubicBezTo>
                <a:cubicBezTo>
                  <a:pt x="70593" y="88496"/>
                  <a:pt x="72378" y="88596"/>
                  <a:pt x="73937" y="89362"/>
                </a:cubicBezTo>
                <a:lnTo>
                  <a:pt x="147145" y="125718"/>
                </a:lnTo>
                <a:lnTo>
                  <a:pt x="132945" y="132767"/>
                </a:lnTo>
                <a:lnTo>
                  <a:pt x="68294" y="100855"/>
                </a:lnTo>
                <a:close/>
                <a:moveTo>
                  <a:pt x="68294" y="191137"/>
                </a:moveTo>
                <a:cubicBezTo>
                  <a:pt x="63290" y="188865"/>
                  <a:pt x="63741" y="181094"/>
                  <a:pt x="68934" y="179382"/>
                </a:cubicBezTo>
                <a:cubicBezTo>
                  <a:pt x="70593" y="178778"/>
                  <a:pt x="72378" y="178877"/>
                  <a:pt x="73946" y="179643"/>
                </a:cubicBezTo>
                <a:lnTo>
                  <a:pt x="146856" y="215810"/>
                </a:lnTo>
                <a:lnTo>
                  <a:pt x="132566" y="222850"/>
                </a:lnTo>
                <a:lnTo>
                  <a:pt x="68294" y="191137"/>
                </a:lnTo>
                <a:close/>
                <a:moveTo>
                  <a:pt x="68294" y="281391"/>
                </a:moveTo>
                <a:cubicBezTo>
                  <a:pt x="63290" y="279119"/>
                  <a:pt x="63741" y="271348"/>
                  <a:pt x="68934" y="269636"/>
                </a:cubicBezTo>
                <a:cubicBezTo>
                  <a:pt x="70593" y="269032"/>
                  <a:pt x="72378" y="269131"/>
                  <a:pt x="73955" y="269906"/>
                </a:cubicBezTo>
                <a:lnTo>
                  <a:pt x="147081" y="305956"/>
                </a:lnTo>
                <a:lnTo>
                  <a:pt x="132557" y="313113"/>
                </a:lnTo>
                <a:lnTo>
                  <a:pt x="68294" y="281391"/>
                </a:lnTo>
                <a:close/>
                <a:moveTo>
                  <a:pt x="250807" y="269906"/>
                </a:moveTo>
                <a:cubicBezTo>
                  <a:pt x="258407" y="266300"/>
                  <a:pt x="263970" y="277551"/>
                  <a:pt x="256477" y="281391"/>
                </a:cubicBezTo>
                <a:lnTo>
                  <a:pt x="112515" y="352435"/>
                </a:lnTo>
                <a:lnTo>
                  <a:pt x="83368" y="352435"/>
                </a:lnTo>
                <a:lnTo>
                  <a:pt x="250807" y="269906"/>
                </a:lnTo>
                <a:close/>
                <a:moveTo>
                  <a:pt x="47413" y="365966"/>
                </a:moveTo>
                <a:lnTo>
                  <a:pt x="277349" y="365966"/>
                </a:lnTo>
                <a:lnTo>
                  <a:pt x="277349" y="379479"/>
                </a:lnTo>
                <a:lnTo>
                  <a:pt x="47413" y="379479"/>
                </a:lnTo>
                <a:lnTo>
                  <a:pt x="47413" y="365966"/>
                </a:lnTo>
                <a:close/>
                <a:moveTo>
                  <a:pt x="297643" y="448017"/>
                </a:moveTo>
                <a:cubicBezTo>
                  <a:pt x="290142" y="448017"/>
                  <a:pt x="284038" y="441914"/>
                  <a:pt x="284038" y="434414"/>
                </a:cubicBezTo>
                <a:cubicBezTo>
                  <a:pt x="284038" y="426914"/>
                  <a:pt x="290142" y="420811"/>
                  <a:pt x="297643" y="420811"/>
                </a:cubicBezTo>
                <a:cubicBezTo>
                  <a:pt x="305144" y="420811"/>
                  <a:pt x="311248" y="426914"/>
                  <a:pt x="311248" y="434414"/>
                </a:cubicBezTo>
                <a:cubicBezTo>
                  <a:pt x="311248" y="441914"/>
                  <a:pt x="305144" y="448017"/>
                  <a:pt x="297643" y="44801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20" name="Google Shape;1320;p68"/>
          <p:cNvGrpSpPr/>
          <p:nvPr/>
        </p:nvGrpSpPr>
        <p:grpSpPr>
          <a:xfrm>
            <a:off x="2005285" y="4162283"/>
            <a:ext cx="406217" cy="273596"/>
            <a:chOff x="2005285" y="4162283"/>
            <a:chExt cx="406217" cy="273596"/>
          </a:xfrm>
        </p:grpSpPr>
        <p:sp>
          <p:nvSpPr>
            <p:cNvPr id="1321" name="Google Shape;1321;p68"/>
            <p:cNvSpPr/>
            <p:nvPr/>
          </p:nvSpPr>
          <p:spPr>
            <a:xfrm>
              <a:off x="2005285" y="4162283"/>
              <a:ext cx="406217" cy="273596"/>
            </a:xfrm>
            <a:custGeom>
              <a:avLst/>
              <a:gdLst/>
              <a:ahLst/>
              <a:cxnLst/>
              <a:rect l="l" t="t" r="r" b="b"/>
              <a:pathLst>
                <a:path w="461610" h="310904" extrusionOk="0">
                  <a:moveTo>
                    <a:pt x="448078" y="177552"/>
                  </a:moveTo>
                  <a:lnTo>
                    <a:pt x="448078" y="190280"/>
                  </a:lnTo>
                  <a:lnTo>
                    <a:pt x="393128" y="190280"/>
                  </a:lnTo>
                  <a:lnTo>
                    <a:pt x="393128" y="201819"/>
                  </a:lnTo>
                  <a:lnTo>
                    <a:pt x="307290" y="115991"/>
                  </a:lnTo>
                  <a:cubicBezTo>
                    <a:pt x="303566" y="111213"/>
                    <a:pt x="297769" y="108139"/>
                    <a:pt x="291260" y="108139"/>
                  </a:cubicBezTo>
                  <a:cubicBezTo>
                    <a:pt x="280486" y="108139"/>
                    <a:pt x="271642" y="116577"/>
                    <a:pt x="270984" y="127187"/>
                  </a:cubicBezTo>
                  <a:lnTo>
                    <a:pt x="214645" y="0"/>
                  </a:lnTo>
                  <a:lnTo>
                    <a:pt x="95539" y="0"/>
                  </a:lnTo>
                  <a:lnTo>
                    <a:pt x="95539" y="13522"/>
                  </a:lnTo>
                  <a:lnTo>
                    <a:pt x="109243" y="13522"/>
                  </a:lnTo>
                  <a:lnTo>
                    <a:pt x="109243" y="54079"/>
                  </a:lnTo>
                  <a:lnTo>
                    <a:pt x="122766" y="54079"/>
                  </a:lnTo>
                  <a:lnTo>
                    <a:pt x="122766" y="13522"/>
                  </a:lnTo>
                  <a:lnTo>
                    <a:pt x="205855" y="13522"/>
                  </a:lnTo>
                  <a:lnTo>
                    <a:pt x="265800" y="148858"/>
                  </a:lnTo>
                  <a:lnTo>
                    <a:pt x="27390" y="148858"/>
                  </a:lnTo>
                  <a:lnTo>
                    <a:pt x="27390" y="128683"/>
                  </a:lnTo>
                  <a:cubicBezTo>
                    <a:pt x="27390" y="117361"/>
                    <a:pt x="36604" y="108157"/>
                    <a:pt x="47918" y="108157"/>
                  </a:cubicBezTo>
                  <a:lnTo>
                    <a:pt x="122766" y="108157"/>
                  </a:lnTo>
                  <a:lnTo>
                    <a:pt x="122766" y="67600"/>
                  </a:lnTo>
                  <a:lnTo>
                    <a:pt x="109243" y="67600"/>
                  </a:lnTo>
                  <a:lnTo>
                    <a:pt x="109243" y="94635"/>
                  </a:lnTo>
                  <a:lnTo>
                    <a:pt x="47918" y="94635"/>
                  </a:lnTo>
                  <a:cubicBezTo>
                    <a:pt x="29139" y="94635"/>
                    <a:pt x="13866" y="109906"/>
                    <a:pt x="13866" y="128683"/>
                  </a:cubicBezTo>
                  <a:lnTo>
                    <a:pt x="13866" y="189271"/>
                  </a:lnTo>
                  <a:lnTo>
                    <a:pt x="67230" y="189271"/>
                  </a:lnTo>
                  <a:lnTo>
                    <a:pt x="67230" y="202819"/>
                  </a:lnTo>
                  <a:lnTo>
                    <a:pt x="54049" y="202819"/>
                  </a:lnTo>
                  <a:cubicBezTo>
                    <a:pt x="24243" y="202819"/>
                    <a:pt x="0" y="227060"/>
                    <a:pt x="0" y="256862"/>
                  </a:cubicBezTo>
                  <a:cubicBezTo>
                    <a:pt x="0" y="286664"/>
                    <a:pt x="24243" y="310904"/>
                    <a:pt x="54049" y="310904"/>
                  </a:cubicBezTo>
                  <a:lnTo>
                    <a:pt x="216899" y="310904"/>
                  </a:lnTo>
                  <a:lnTo>
                    <a:pt x="216899" y="297383"/>
                  </a:lnTo>
                  <a:lnTo>
                    <a:pt x="54049" y="297383"/>
                  </a:lnTo>
                  <a:cubicBezTo>
                    <a:pt x="31699" y="297383"/>
                    <a:pt x="13523" y="279200"/>
                    <a:pt x="13523" y="256862"/>
                  </a:cubicBezTo>
                  <a:cubicBezTo>
                    <a:pt x="13523" y="234515"/>
                    <a:pt x="31708" y="216341"/>
                    <a:pt x="54049" y="216341"/>
                  </a:cubicBezTo>
                  <a:lnTo>
                    <a:pt x="257740" y="216341"/>
                  </a:lnTo>
                  <a:cubicBezTo>
                    <a:pt x="280090" y="216341"/>
                    <a:pt x="298265" y="234524"/>
                    <a:pt x="298265" y="256862"/>
                  </a:cubicBezTo>
                  <a:cubicBezTo>
                    <a:pt x="298265" y="279209"/>
                    <a:pt x="280081" y="297383"/>
                    <a:pt x="257740" y="297383"/>
                  </a:cubicBezTo>
                  <a:lnTo>
                    <a:pt x="231396" y="297383"/>
                  </a:lnTo>
                  <a:lnTo>
                    <a:pt x="231396" y="310904"/>
                  </a:lnTo>
                  <a:lnTo>
                    <a:pt x="257740" y="310904"/>
                  </a:lnTo>
                  <a:cubicBezTo>
                    <a:pt x="287545" y="310904"/>
                    <a:pt x="311789" y="286664"/>
                    <a:pt x="311789" y="256862"/>
                  </a:cubicBezTo>
                  <a:cubicBezTo>
                    <a:pt x="311789" y="227060"/>
                    <a:pt x="287545" y="202819"/>
                    <a:pt x="257740" y="202819"/>
                  </a:cubicBezTo>
                  <a:lnTo>
                    <a:pt x="244649" y="202819"/>
                  </a:lnTo>
                  <a:lnTo>
                    <a:pt x="244649" y="189271"/>
                  </a:lnTo>
                  <a:lnTo>
                    <a:pt x="311581" y="189289"/>
                  </a:lnTo>
                  <a:lnTo>
                    <a:pt x="311581" y="177642"/>
                  </a:lnTo>
                  <a:lnTo>
                    <a:pt x="372031" y="238085"/>
                  </a:lnTo>
                  <a:cubicBezTo>
                    <a:pt x="377405" y="243583"/>
                    <a:pt x="385933" y="245486"/>
                    <a:pt x="393137" y="242853"/>
                  </a:cubicBezTo>
                  <a:lnTo>
                    <a:pt x="393137" y="258665"/>
                  </a:lnTo>
                  <a:lnTo>
                    <a:pt x="400800" y="258665"/>
                  </a:lnTo>
                  <a:cubicBezTo>
                    <a:pt x="433545" y="258665"/>
                    <a:pt x="460322" y="232649"/>
                    <a:pt x="461548" y="200196"/>
                  </a:cubicBezTo>
                  <a:lnTo>
                    <a:pt x="461611" y="200196"/>
                  </a:lnTo>
                  <a:lnTo>
                    <a:pt x="461611" y="177561"/>
                  </a:lnTo>
                  <a:lnTo>
                    <a:pt x="448078" y="177561"/>
                  </a:lnTo>
                  <a:close/>
                  <a:moveTo>
                    <a:pt x="231125" y="202819"/>
                  </a:moveTo>
                  <a:lnTo>
                    <a:pt x="80753" y="202819"/>
                  </a:lnTo>
                  <a:lnTo>
                    <a:pt x="80753" y="189271"/>
                  </a:lnTo>
                  <a:lnTo>
                    <a:pt x="231125" y="189271"/>
                  </a:lnTo>
                  <a:lnTo>
                    <a:pt x="231125" y="202819"/>
                  </a:lnTo>
                  <a:lnTo>
                    <a:pt x="231125" y="202819"/>
                  </a:lnTo>
                  <a:close/>
                  <a:moveTo>
                    <a:pt x="27390" y="175749"/>
                  </a:moveTo>
                  <a:lnTo>
                    <a:pt x="27390" y="162371"/>
                  </a:lnTo>
                  <a:lnTo>
                    <a:pt x="270948" y="162371"/>
                  </a:lnTo>
                  <a:lnTo>
                    <a:pt x="270948" y="175749"/>
                  </a:lnTo>
                  <a:lnTo>
                    <a:pt x="27390" y="175749"/>
                  </a:lnTo>
                  <a:close/>
                  <a:moveTo>
                    <a:pt x="298058" y="175758"/>
                  </a:moveTo>
                  <a:lnTo>
                    <a:pt x="284462" y="175758"/>
                  </a:lnTo>
                  <a:lnTo>
                    <a:pt x="284462" y="128449"/>
                  </a:lnTo>
                  <a:cubicBezTo>
                    <a:pt x="284462" y="124699"/>
                    <a:pt x="287509" y="121652"/>
                    <a:pt x="291260" y="121652"/>
                  </a:cubicBezTo>
                  <a:cubicBezTo>
                    <a:pt x="295010" y="121652"/>
                    <a:pt x="298058" y="124699"/>
                    <a:pt x="298058" y="128449"/>
                  </a:cubicBezTo>
                  <a:lnTo>
                    <a:pt x="298058" y="175758"/>
                  </a:lnTo>
                  <a:close/>
                  <a:moveTo>
                    <a:pt x="391153" y="228511"/>
                  </a:moveTo>
                  <a:cubicBezTo>
                    <a:pt x="388638" y="231134"/>
                    <a:pt x="384112" y="231134"/>
                    <a:pt x="381597" y="228511"/>
                  </a:cubicBezTo>
                  <a:lnTo>
                    <a:pt x="311590" y="158513"/>
                  </a:lnTo>
                  <a:lnTo>
                    <a:pt x="311590" y="139393"/>
                  </a:lnTo>
                  <a:lnTo>
                    <a:pt x="391162" y="218956"/>
                  </a:lnTo>
                  <a:cubicBezTo>
                    <a:pt x="393786" y="221588"/>
                    <a:pt x="393786" y="225879"/>
                    <a:pt x="391153" y="228511"/>
                  </a:cubicBezTo>
                  <a:close/>
                  <a:moveTo>
                    <a:pt x="407553" y="244647"/>
                  </a:moveTo>
                  <a:lnTo>
                    <a:pt x="407553" y="203802"/>
                  </a:lnTo>
                  <a:lnTo>
                    <a:pt x="447709" y="203802"/>
                  </a:lnTo>
                  <a:cubicBezTo>
                    <a:pt x="445049" y="224851"/>
                    <a:pt x="428496" y="241636"/>
                    <a:pt x="407553" y="2446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2" name="Google Shape;1322;p68"/>
            <p:cNvSpPr/>
            <p:nvPr/>
          </p:nvSpPr>
          <p:spPr>
            <a:xfrm>
              <a:off x="2124962" y="4186052"/>
              <a:ext cx="95125" cy="95178"/>
            </a:xfrm>
            <a:custGeom>
              <a:avLst/>
              <a:gdLst/>
              <a:ahLst/>
              <a:cxnLst/>
              <a:rect l="l" t="t" r="r" b="b"/>
              <a:pathLst>
                <a:path w="108097" h="108157" extrusionOk="0">
                  <a:moveTo>
                    <a:pt x="0" y="0"/>
                  </a:moveTo>
                  <a:lnTo>
                    <a:pt x="0" y="108157"/>
                  </a:lnTo>
                  <a:lnTo>
                    <a:pt x="108098" y="108157"/>
                  </a:lnTo>
                  <a:lnTo>
                    <a:pt x="61225" y="0"/>
                  </a:lnTo>
                  <a:lnTo>
                    <a:pt x="0" y="0"/>
                  </a:lnTo>
                  <a:close/>
                  <a:moveTo>
                    <a:pt x="52345" y="13522"/>
                  </a:moveTo>
                  <a:lnTo>
                    <a:pt x="69926" y="54079"/>
                  </a:lnTo>
                  <a:lnTo>
                    <a:pt x="13523" y="54079"/>
                  </a:lnTo>
                  <a:lnTo>
                    <a:pt x="13523" y="13522"/>
                  </a:lnTo>
                  <a:lnTo>
                    <a:pt x="52345" y="13522"/>
                  </a:lnTo>
                  <a:close/>
                  <a:moveTo>
                    <a:pt x="13523" y="94635"/>
                  </a:moveTo>
                  <a:lnTo>
                    <a:pt x="13523" y="67600"/>
                  </a:lnTo>
                  <a:lnTo>
                    <a:pt x="75786" y="67600"/>
                  </a:lnTo>
                  <a:lnTo>
                    <a:pt x="87506" y="94635"/>
                  </a:lnTo>
                  <a:lnTo>
                    <a:pt x="13523" y="9463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3" name="Google Shape;1323;p68"/>
            <p:cNvSpPr/>
            <p:nvPr/>
          </p:nvSpPr>
          <p:spPr>
            <a:xfrm>
              <a:off x="2029383" y="4364675"/>
              <a:ext cx="226215" cy="46930"/>
            </a:xfrm>
            <a:custGeom>
              <a:avLst/>
              <a:gdLst/>
              <a:ahLst/>
              <a:cxnLst/>
              <a:rect l="l" t="t" r="r" b="b"/>
              <a:pathLst>
                <a:path w="257063" h="53330" extrusionOk="0">
                  <a:moveTo>
                    <a:pt x="257064" y="26665"/>
                  </a:moveTo>
                  <a:cubicBezTo>
                    <a:pt x="257064" y="11962"/>
                    <a:pt x="245100" y="0"/>
                    <a:pt x="230395" y="0"/>
                  </a:cubicBezTo>
                  <a:lnTo>
                    <a:pt x="26677" y="0"/>
                  </a:lnTo>
                  <a:cubicBezTo>
                    <a:pt x="11973" y="0"/>
                    <a:pt x="0" y="11962"/>
                    <a:pt x="0" y="26665"/>
                  </a:cubicBezTo>
                  <a:cubicBezTo>
                    <a:pt x="0" y="41368"/>
                    <a:pt x="11964" y="53330"/>
                    <a:pt x="26677" y="53330"/>
                  </a:cubicBezTo>
                  <a:lnTo>
                    <a:pt x="230395" y="53330"/>
                  </a:lnTo>
                  <a:cubicBezTo>
                    <a:pt x="245091" y="53330"/>
                    <a:pt x="257064" y="41368"/>
                    <a:pt x="257064" y="26665"/>
                  </a:cubicBezTo>
                  <a:lnTo>
                    <a:pt x="257064" y="26665"/>
                  </a:lnTo>
                  <a:close/>
                  <a:moveTo>
                    <a:pt x="243540" y="26665"/>
                  </a:moveTo>
                  <a:cubicBezTo>
                    <a:pt x="243540" y="33913"/>
                    <a:pt x="237644" y="39817"/>
                    <a:pt x="230386" y="39817"/>
                  </a:cubicBezTo>
                  <a:cubicBezTo>
                    <a:pt x="223138" y="39817"/>
                    <a:pt x="217232" y="33922"/>
                    <a:pt x="217232" y="26665"/>
                  </a:cubicBezTo>
                  <a:cubicBezTo>
                    <a:pt x="217232" y="19417"/>
                    <a:pt x="223129" y="13513"/>
                    <a:pt x="230386" y="13513"/>
                  </a:cubicBezTo>
                  <a:cubicBezTo>
                    <a:pt x="237644" y="13513"/>
                    <a:pt x="243540" y="19417"/>
                    <a:pt x="243540" y="26665"/>
                  </a:cubicBezTo>
                  <a:close/>
                  <a:moveTo>
                    <a:pt x="82024" y="26665"/>
                  </a:moveTo>
                  <a:cubicBezTo>
                    <a:pt x="82024" y="19417"/>
                    <a:pt x="87921" y="13513"/>
                    <a:pt x="95178" y="13513"/>
                  </a:cubicBezTo>
                  <a:cubicBezTo>
                    <a:pt x="102427" y="13513"/>
                    <a:pt x="108332" y="19408"/>
                    <a:pt x="108332" y="26665"/>
                  </a:cubicBezTo>
                  <a:cubicBezTo>
                    <a:pt x="108332" y="33913"/>
                    <a:pt x="102436" y="39817"/>
                    <a:pt x="95178" y="39817"/>
                  </a:cubicBezTo>
                  <a:cubicBezTo>
                    <a:pt x="87930" y="39817"/>
                    <a:pt x="82024" y="33913"/>
                    <a:pt x="82024" y="26665"/>
                  </a:cubicBezTo>
                  <a:close/>
                  <a:moveTo>
                    <a:pt x="71990" y="39817"/>
                  </a:moveTo>
                  <a:lnTo>
                    <a:pt x="49866" y="39817"/>
                  </a:lnTo>
                  <a:cubicBezTo>
                    <a:pt x="52074" y="35932"/>
                    <a:pt x="53346" y="31452"/>
                    <a:pt x="53346" y="26665"/>
                  </a:cubicBezTo>
                  <a:cubicBezTo>
                    <a:pt x="53346" y="21887"/>
                    <a:pt x="52074" y="17398"/>
                    <a:pt x="49866" y="13513"/>
                  </a:cubicBezTo>
                  <a:lnTo>
                    <a:pt x="71990" y="13513"/>
                  </a:lnTo>
                  <a:cubicBezTo>
                    <a:pt x="69781" y="17398"/>
                    <a:pt x="68510" y="21887"/>
                    <a:pt x="68510" y="26665"/>
                  </a:cubicBezTo>
                  <a:cubicBezTo>
                    <a:pt x="68510" y="31443"/>
                    <a:pt x="69772" y="35932"/>
                    <a:pt x="71990" y="39817"/>
                  </a:cubicBezTo>
                  <a:close/>
                  <a:moveTo>
                    <a:pt x="118367" y="13513"/>
                  </a:moveTo>
                  <a:lnTo>
                    <a:pt x="139589" y="13513"/>
                  </a:lnTo>
                  <a:cubicBezTo>
                    <a:pt x="137381" y="17398"/>
                    <a:pt x="136109" y="21887"/>
                    <a:pt x="136109" y="26665"/>
                  </a:cubicBezTo>
                  <a:cubicBezTo>
                    <a:pt x="136109" y="31443"/>
                    <a:pt x="137381" y="35932"/>
                    <a:pt x="139589" y="39817"/>
                  </a:cubicBezTo>
                  <a:lnTo>
                    <a:pt x="118367" y="39817"/>
                  </a:lnTo>
                  <a:cubicBezTo>
                    <a:pt x="120575" y="35932"/>
                    <a:pt x="121847" y="31452"/>
                    <a:pt x="121847" y="26665"/>
                  </a:cubicBezTo>
                  <a:cubicBezTo>
                    <a:pt x="121856" y="21887"/>
                    <a:pt x="120584" y="17398"/>
                    <a:pt x="118367" y="13513"/>
                  </a:cubicBezTo>
                  <a:close/>
                  <a:moveTo>
                    <a:pt x="149633" y="26665"/>
                  </a:moveTo>
                  <a:cubicBezTo>
                    <a:pt x="149633" y="19417"/>
                    <a:pt x="155529" y="13513"/>
                    <a:pt x="162787" y="13513"/>
                  </a:cubicBezTo>
                  <a:cubicBezTo>
                    <a:pt x="170044" y="13513"/>
                    <a:pt x="175941" y="19408"/>
                    <a:pt x="175941" y="26665"/>
                  </a:cubicBezTo>
                  <a:cubicBezTo>
                    <a:pt x="175941" y="33922"/>
                    <a:pt x="170044" y="39817"/>
                    <a:pt x="162787" y="39817"/>
                  </a:cubicBezTo>
                  <a:cubicBezTo>
                    <a:pt x="155529" y="39817"/>
                    <a:pt x="149633" y="33913"/>
                    <a:pt x="149633" y="26665"/>
                  </a:cubicBezTo>
                  <a:close/>
                  <a:moveTo>
                    <a:pt x="185975" y="13513"/>
                  </a:moveTo>
                  <a:lnTo>
                    <a:pt x="207198" y="13513"/>
                  </a:lnTo>
                  <a:cubicBezTo>
                    <a:pt x="204989" y="17398"/>
                    <a:pt x="203718" y="21887"/>
                    <a:pt x="203718" y="26665"/>
                  </a:cubicBezTo>
                  <a:cubicBezTo>
                    <a:pt x="203718" y="31443"/>
                    <a:pt x="204989" y="35932"/>
                    <a:pt x="207198" y="39817"/>
                  </a:cubicBezTo>
                  <a:lnTo>
                    <a:pt x="185975" y="39817"/>
                  </a:lnTo>
                  <a:cubicBezTo>
                    <a:pt x="188184" y="35932"/>
                    <a:pt x="189455" y="31452"/>
                    <a:pt x="189455" y="26665"/>
                  </a:cubicBezTo>
                  <a:cubicBezTo>
                    <a:pt x="189455" y="21887"/>
                    <a:pt x="188184" y="17398"/>
                    <a:pt x="185975" y="13513"/>
                  </a:cubicBezTo>
                  <a:lnTo>
                    <a:pt x="185975" y="13513"/>
                  </a:lnTo>
                  <a:close/>
                  <a:moveTo>
                    <a:pt x="13523" y="26665"/>
                  </a:moveTo>
                  <a:cubicBezTo>
                    <a:pt x="13523" y="19417"/>
                    <a:pt x="19420" y="13513"/>
                    <a:pt x="26677" y="13513"/>
                  </a:cubicBezTo>
                  <a:cubicBezTo>
                    <a:pt x="33926" y="13513"/>
                    <a:pt x="39831" y="19408"/>
                    <a:pt x="39831" y="26665"/>
                  </a:cubicBezTo>
                  <a:cubicBezTo>
                    <a:pt x="39831" y="33922"/>
                    <a:pt x="33935" y="39817"/>
                    <a:pt x="26677" y="39817"/>
                  </a:cubicBezTo>
                  <a:cubicBezTo>
                    <a:pt x="19420" y="39817"/>
                    <a:pt x="13523" y="33913"/>
                    <a:pt x="13523" y="266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4" name="Google Shape;1324;p68"/>
            <p:cNvSpPr/>
            <p:nvPr/>
          </p:nvSpPr>
          <p:spPr>
            <a:xfrm>
              <a:off x="2040820" y="4269256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5" name="Google Shape;1325;p68"/>
            <p:cNvSpPr/>
            <p:nvPr/>
          </p:nvSpPr>
          <p:spPr>
            <a:xfrm>
              <a:off x="2064395" y="4269256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26" name="Google Shape;1326;p68"/>
          <p:cNvGrpSpPr/>
          <p:nvPr/>
        </p:nvGrpSpPr>
        <p:grpSpPr>
          <a:xfrm>
            <a:off x="1312689" y="4029836"/>
            <a:ext cx="322318" cy="406169"/>
            <a:chOff x="1312689" y="4029836"/>
            <a:chExt cx="322318" cy="406169"/>
          </a:xfrm>
        </p:grpSpPr>
        <p:sp>
          <p:nvSpPr>
            <p:cNvPr id="1327" name="Google Shape;1327;p68"/>
            <p:cNvSpPr/>
            <p:nvPr/>
          </p:nvSpPr>
          <p:spPr>
            <a:xfrm>
              <a:off x="1372853" y="4376199"/>
              <a:ext cx="35702" cy="35697"/>
            </a:xfrm>
            <a:custGeom>
              <a:avLst/>
              <a:gdLst/>
              <a:ahLst/>
              <a:cxnLst/>
              <a:rect l="l" t="t" r="r" b="b"/>
              <a:pathLst>
                <a:path w="40570" h="40565" extrusionOk="0">
                  <a:moveTo>
                    <a:pt x="20285" y="40566"/>
                  </a:moveTo>
                  <a:cubicBezTo>
                    <a:pt x="31465" y="40566"/>
                    <a:pt x="40570" y="31470"/>
                    <a:pt x="40570" y="20283"/>
                  </a:cubicBezTo>
                  <a:cubicBezTo>
                    <a:pt x="40570" y="9105"/>
                    <a:pt x="31474" y="0"/>
                    <a:pt x="20285" y="0"/>
                  </a:cubicBezTo>
                  <a:cubicBezTo>
                    <a:pt x="9097" y="0"/>
                    <a:pt x="0" y="9096"/>
                    <a:pt x="0" y="20283"/>
                  </a:cubicBezTo>
                  <a:cubicBezTo>
                    <a:pt x="0" y="31470"/>
                    <a:pt x="9106" y="40566"/>
                    <a:pt x="20285" y="40566"/>
                  </a:cubicBezTo>
                  <a:close/>
                  <a:moveTo>
                    <a:pt x="20285" y="13522"/>
                  </a:moveTo>
                  <a:cubicBezTo>
                    <a:pt x="24018" y="13522"/>
                    <a:pt x="27047" y="16551"/>
                    <a:pt x="27047" y="20283"/>
                  </a:cubicBezTo>
                  <a:cubicBezTo>
                    <a:pt x="27047" y="24015"/>
                    <a:pt x="24018" y="27044"/>
                    <a:pt x="20285" y="27044"/>
                  </a:cubicBezTo>
                  <a:cubicBezTo>
                    <a:pt x="16562" y="27044"/>
                    <a:pt x="13523" y="24015"/>
                    <a:pt x="13523" y="20283"/>
                  </a:cubicBezTo>
                  <a:cubicBezTo>
                    <a:pt x="13523" y="16551"/>
                    <a:pt x="16562" y="13522"/>
                    <a:pt x="20285" y="135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8" name="Google Shape;1328;p68"/>
            <p:cNvSpPr/>
            <p:nvPr/>
          </p:nvSpPr>
          <p:spPr>
            <a:xfrm>
              <a:off x="1539306" y="4376199"/>
              <a:ext cx="35702" cy="35697"/>
            </a:xfrm>
            <a:custGeom>
              <a:avLst/>
              <a:gdLst/>
              <a:ahLst/>
              <a:cxnLst/>
              <a:rect l="l" t="t" r="r" b="b"/>
              <a:pathLst>
                <a:path w="40570" h="40565" extrusionOk="0">
                  <a:moveTo>
                    <a:pt x="20285" y="0"/>
                  </a:moveTo>
                  <a:cubicBezTo>
                    <a:pt x="9106" y="0"/>
                    <a:pt x="0" y="9096"/>
                    <a:pt x="0" y="20283"/>
                  </a:cubicBezTo>
                  <a:cubicBezTo>
                    <a:pt x="0" y="31470"/>
                    <a:pt x="9097" y="40566"/>
                    <a:pt x="20285" y="40566"/>
                  </a:cubicBezTo>
                  <a:cubicBezTo>
                    <a:pt x="31474" y="40566"/>
                    <a:pt x="40570" y="31470"/>
                    <a:pt x="40570" y="20283"/>
                  </a:cubicBezTo>
                  <a:cubicBezTo>
                    <a:pt x="40570" y="9096"/>
                    <a:pt x="31465" y="0"/>
                    <a:pt x="20285" y="0"/>
                  </a:cubicBezTo>
                  <a:close/>
                  <a:moveTo>
                    <a:pt x="20285" y="27044"/>
                  </a:moveTo>
                  <a:cubicBezTo>
                    <a:pt x="16553" y="27044"/>
                    <a:pt x="13523" y="24015"/>
                    <a:pt x="13523" y="20283"/>
                  </a:cubicBezTo>
                  <a:cubicBezTo>
                    <a:pt x="13523" y="16551"/>
                    <a:pt x="16553" y="13522"/>
                    <a:pt x="20285" y="13522"/>
                  </a:cubicBezTo>
                  <a:cubicBezTo>
                    <a:pt x="24018" y="13522"/>
                    <a:pt x="27047" y="16551"/>
                    <a:pt x="27047" y="20283"/>
                  </a:cubicBezTo>
                  <a:cubicBezTo>
                    <a:pt x="27047" y="24015"/>
                    <a:pt x="24009" y="27044"/>
                    <a:pt x="20285" y="270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9" name="Google Shape;1329;p68"/>
            <p:cNvSpPr/>
            <p:nvPr/>
          </p:nvSpPr>
          <p:spPr>
            <a:xfrm>
              <a:off x="1312689" y="4029836"/>
              <a:ext cx="322318" cy="406169"/>
            </a:xfrm>
            <a:custGeom>
              <a:avLst/>
              <a:gdLst/>
              <a:ahLst/>
              <a:cxnLst/>
              <a:rect l="l" t="t" r="r" b="b"/>
              <a:pathLst>
                <a:path w="366270" h="461556" extrusionOk="0">
                  <a:moveTo>
                    <a:pt x="366270" y="407469"/>
                  </a:moveTo>
                  <a:lnTo>
                    <a:pt x="366270" y="366903"/>
                  </a:lnTo>
                  <a:lnTo>
                    <a:pt x="244225" y="366903"/>
                  </a:lnTo>
                  <a:lnTo>
                    <a:pt x="244225" y="353607"/>
                  </a:lnTo>
                  <a:lnTo>
                    <a:pt x="329549" y="353607"/>
                  </a:lnTo>
                  <a:lnTo>
                    <a:pt x="346914" y="320271"/>
                  </a:lnTo>
                  <a:lnTo>
                    <a:pt x="301826" y="258962"/>
                  </a:lnTo>
                  <a:lnTo>
                    <a:pt x="210507" y="258962"/>
                  </a:lnTo>
                  <a:lnTo>
                    <a:pt x="210507" y="304468"/>
                  </a:lnTo>
                  <a:lnTo>
                    <a:pt x="132864" y="263497"/>
                  </a:lnTo>
                  <a:lnTo>
                    <a:pt x="237824" y="138013"/>
                  </a:lnTo>
                  <a:lnTo>
                    <a:pt x="227438" y="129350"/>
                  </a:lnTo>
                  <a:lnTo>
                    <a:pt x="119025" y="258962"/>
                  </a:lnTo>
                  <a:lnTo>
                    <a:pt x="65409" y="258962"/>
                  </a:lnTo>
                  <a:lnTo>
                    <a:pt x="280829" y="43567"/>
                  </a:lnTo>
                  <a:lnTo>
                    <a:pt x="290719" y="53456"/>
                  </a:lnTo>
                  <a:lnTo>
                    <a:pt x="237427" y="117352"/>
                  </a:lnTo>
                  <a:lnTo>
                    <a:pt x="247813" y="126015"/>
                  </a:lnTo>
                  <a:lnTo>
                    <a:pt x="300357" y="63012"/>
                  </a:lnTo>
                  <a:cubicBezTo>
                    <a:pt x="303999" y="66230"/>
                    <a:pt x="308597" y="68015"/>
                    <a:pt x="313492" y="68078"/>
                  </a:cubicBezTo>
                  <a:lnTo>
                    <a:pt x="313492" y="94644"/>
                  </a:lnTo>
                  <a:lnTo>
                    <a:pt x="300366" y="94644"/>
                  </a:lnTo>
                  <a:lnTo>
                    <a:pt x="300366" y="108166"/>
                  </a:lnTo>
                  <a:lnTo>
                    <a:pt x="313492" y="108166"/>
                  </a:lnTo>
                  <a:lnTo>
                    <a:pt x="313492" y="121688"/>
                  </a:lnTo>
                  <a:cubicBezTo>
                    <a:pt x="302493" y="121895"/>
                    <a:pt x="293604" y="130919"/>
                    <a:pt x="293604" y="141962"/>
                  </a:cubicBezTo>
                  <a:cubicBezTo>
                    <a:pt x="293604" y="153149"/>
                    <a:pt x="302701" y="162245"/>
                    <a:pt x="313889" y="162245"/>
                  </a:cubicBezTo>
                  <a:lnTo>
                    <a:pt x="326980" y="162245"/>
                  </a:lnTo>
                  <a:lnTo>
                    <a:pt x="326980" y="148723"/>
                  </a:lnTo>
                  <a:lnTo>
                    <a:pt x="313889" y="148723"/>
                  </a:lnTo>
                  <a:cubicBezTo>
                    <a:pt x="310157" y="148723"/>
                    <a:pt x="307127" y="145694"/>
                    <a:pt x="307127" y="141962"/>
                  </a:cubicBezTo>
                  <a:cubicBezTo>
                    <a:pt x="307127" y="138230"/>
                    <a:pt x="310157" y="135201"/>
                    <a:pt x="313889" y="135201"/>
                  </a:cubicBezTo>
                  <a:lnTo>
                    <a:pt x="327016" y="135201"/>
                  </a:lnTo>
                  <a:lnTo>
                    <a:pt x="327016" y="108157"/>
                  </a:lnTo>
                  <a:lnTo>
                    <a:pt x="340503" y="108157"/>
                  </a:lnTo>
                  <a:lnTo>
                    <a:pt x="340503" y="94635"/>
                  </a:lnTo>
                  <a:lnTo>
                    <a:pt x="327016" y="94635"/>
                  </a:lnTo>
                  <a:lnTo>
                    <a:pt x="327016" y="63129"/>
                  </a:lnTo>
                  <a:cubicBezTo>
                    <a:pt x="336879" y="53267"/>
                    <a:pt x="335969" y="41016"/>
                    <a:pt x="328098" y="33462"/>
                  </a:cubicBezTo>
                  <a:lnTo>
                    <a:pt x="294632" y="0"/>
                  </a:lnTo>
                  <a:lnTo>
                    <a:pt x="265944" y="28684"/>
                  </a:lnTo>
                  <a:lnTo>
                    <a:pt x="271263" y="34003"/>
                  </a:lnTo>
                  <a:lnTo>
                    <a:pt x="46277" y="258962"/>
                  </a:lnTo>
                  <a:lnTo>
                    <a:pt x="28201" y="258962"/>
                  </a:lnTo>
                  <a:lnTo>
                    <a:pt x="28201" y="327951"/>
                  </a:lnTo>
                  <a:cubicBezTo>
                    <a:pt x="28201" y="342104"/>
                    <a:pt x="39714" y="353607"/>
                    <a:pt x="53860" y="353607"/>
                  </a:cubicBezTo>
                  <a:lnTo>
                    <a:pt x="122514" y="353607"/>
                  </a:lnTo>
                  <a:lnTo>
                    <a:pt x="122514" y="366903"/>
                  </a:lnTo>
                  <a:lnTo>
                    <a:pt x="0" y="366903"/>
                  </a:lnTo>
                  <a:lnTo>
                    <a:pt x="0" y="407469"/>
                  </a:lnTo>
                  <a:lnTo>
                    <a:pt x="14398" y="407469"/>
                  </a:lnTo>
                  <a:lnTo>
                    <a:pt x="14398" y="448035"/>
                  </a:lnTo>
                  <a:lnTo>
                    <a:pt x="0" y="448035"/>
                  </a:lnTo>
                  <a:lnTo>
                    <a:pt x="0" y="461557"/>
                  </a:lnTo>
                  <a:lnTo>
                    <a:pt x="41472" y="461557"/>
                  </a:lnTo>
                  <a:lnTo>
                    <a:pt x="41472" y="448035"/>
                  </a:lnTo>
                  <a:lnTo>
                    <a:pt x="27921" y="448035"/>
                  </a:lnTo>
                  <a:lnTo>
                    <a:pt x="27921" y="407469"/>
                  </a:lnTo>
                  <a:lnTo>
                    <a:pt x="41878" y="407469"/>
                  </a:lnTo>
                  <a:cubicBezTo>
                    <a:pt x="41562" y="409677"/>
                    <a:pt x="41391" y="411931"/>
                    <a:pt x="41391" y="414230"/>
                  </a:cubicBezTo>
                  <a:cubicBezTo>
                    <a:pt x="41391" y="440327"/>
                    <a:pt x="62623" y="461557"/>
                    <a:pt x="88723" y="461557"/>
                  </a:cubicBezTo>
                  <a:cubicBezTo>
                    <a:pt x="114823" y="461557"/>
                    <a:pt x="136055" y="440327"/>
                    <a:pt x="136055" y="414230"/>
                  </a:cubicBezTo>
                  <a:cubicBezTo>
                    <a:pt x="136055" y="411931"/>
                    <a:pt x="135884" y="409677"/>
                    <a:pt x="135568" y="407469"/>
                  </a:cubicBezTo>
                  <a:lnTo>
                    <a:pt x="163192" y="407469"/>
                  </a:lnTo>
                  <a:lnTo>
                    <a:pt x="163192" y="393947"/>
                  </a:lnTo>
                  <a:lnTo>
                    <a:pt x="131466" y="393947"/>
                  </a:lnTo>
                  <a:cubicBezTo>
                    <a:pt x="129050" y="388881"/>
                    <a:pt x="125759" y="384310"/>
                    <a:pt x="121793" y="380425"/>
                  </a:cubicBezTo>
                  <a:lnTo>
                    <a:pt x="244955" y="380425"/>
                  </a:lnTo>
                  <a:cubicBezTo>
                    <a:pt x="240989" y="384310"/>
                    <a:pt x="237698" y="388881"/>
                    <a:pt x="235282" y="393947"/>
                  </a:cubicBezTo>
                  <a:lnTo>
                    <a:pt x="176698" y="393947"/>
                  </a:lnTo>
                  <a:lnTo>
                    <a:pt x="176698" y="407469"/>
                  </a:lnTo>
                  <a:lnTo>
                    <a:pt x="231189" y="407469"/>
                  </a:lnTo>
                  <a:cubicBezTo>
                    <a:pt x="230873" y="409677"/>
                    <a:pt x="230702" y="411931"/>
                    <a:pt x="230702" y="414230"/>
                  </a:cubicBezTo>
                  <a:cubicBezTo>
                    <a:pt x="230702" y="440327"/>
                    <a:pt x="251934" y="461557"/>
                    <a:pt x="278034" y="461557"/>
                  </a:cubicBezTo>
                  <a:cubicBezTo>
                    <a:pt x="304134" y="461557"/>
                    <a:pt x="325366" y="440327"/>
                    <a:pt x="325366" y="414230"/>
                  </a:cubicBezTo>
                  <a:cubicBezTo>
                    <a:pt x="325366" y="411931"/>
                    <a:pt x="325195" y="409677"/>
                    <a:pt x="324879" y="407469"/>
                  </a:cubicBezTo>
                  <a:lnTo>
                    <a:pt x="338953" y="407469"/>
                  </a:lnTo>
                  <a:lnTo>
                    <a:pt x="338953" y="448035"/>
                  </a:lnTo>
                  <a:lnTo>
                    <a:pt x="325456" y="448035"/>
                  </a:lnTo>
                  <a:lnTo>
                    <a:pt x="325456" y="461557"/>
                  </a:lnTo>
                  <a:lnTo>
                    <a:pt x="366027" y="461557"/>
                  </a:lnTo>
                  <a:lnTo>
                    <a:pt x="366027" y="448035"/>
                  </a:lnTo>
                  <a:lnTo>
                    <a:pt x="352476" y="448035"/>
                  </a:lnTo>
                  <a:lnTo>
                    <a:pt x="352476" y="407469"/>
                  </a:lnTo>
                  <a:lnTo>
                    <a:pt x="366270" y="407469"/>
                  </a:lnTo>
                  <a:close/>
                  <a:moveTo>
                    <a:pt x="294641" y="19129"/>
                  </a:moveTo>
                  <a:lnTo>
                    <a:pt x="318550" y="43036"/>
                  </a:lnTo>
                  <a:cubicBezTo>
                    <a:pt x="321174" y="45551"/>
                    <a:pt x="321174" y="50076"/>
                    <a:pt x="318550" y="52591"/>
                  </a:cubicBezTo>
                  <a:lnTo>
                    <a:pt x="318550" y="52591"/>
                  </a:lnTo>
                  <a:cubicBezTo>
                    <a:pt x="316035" y="55214"/>
                    <a:pt x="311509" y="55214"/>
                    <a:pt x="308994" y="52591"/>
                  </a:cubicBezTo>
                  <a:lnTo>
                    <a:pt x="285084" y="28684"/>
                  </a:lnTo>
                  <a:lnTo>
                    <a:pt x="294641" y="19129"/>
                  </a:lnTo>
                  <a:close/>
                  <a:moveTo>
                    <a:pt x="14110" y="393947"/>
                  </a:moveTo>
                  <a:lnTo>
                    <a:pt x="14110" y="380425"/>
                  </a:lnTo>
                  <a:lnTo>
                    <a:pt x="55636" y="380425"/>
                  </a:lnTo>
                  <a:cubicBezTo>
                    <a:pt x="51669" y="384310"/>
                    <a:pt x="48378" y="388881"/>
                    <a:pt x="45962" y="393947"/>
                  </a:cubicBezTo>
                  <a:lnTo>
                    <a:pt x="14110" y="393947"/>
                  </a:lnTo>
                  <a:close/>
                  <a:moveTo>
                    <a:pt x="122523" y="414230"/>
                  </a:moveTo>
                  <a:cubicBezTo>
                    <a:pt x="122523" y="432872"/>
                    <a:pt x="107358" y="448035"/>
                    <a:pt x="88714" y="448035"/>
                  </a:cubicBezTo>
                  <a:cubicBezTo>
                    <a:pt x="70070" y="448035"/>
                    <a:pt x="54905" y="432872"/>
                    <a:pt x="54905" y="414230"/>
                  </a:cubicBezTo>
                  <a:cubicBezTo>
                    <a:pt x="54905" y="395588"/>
                    <a:pt x="70070" y="380425"/>
                    <a:pt x="88714" y="380425"/>
                  </a:cubicBezTo>
                  <a:cubicBezTo>
                    <a:pt x="107358" y="380425"/>
                    <a:pt x="122523" y="395588"/>
                    <a:pt x="122523" y="414230"/>
                  </a:cubicBezTo>
                  <a:close/>
                  <a:moveTo>
                    <a:pt x="314872" y="299528"/>
                  </a:moveTo>
                  <a:lnTo>
                    <a:pt x="271272" y="299528"/>
                  </a:lnTo>
                  <a:lnTo>
                    <a:pt x="271272" y="272484"/>
                  </a:lnTo>
                  <a:lnTo>
                    <a:pt x="294983" y="272484"/>
                  </a:lnTo>
                  <a:lnTo>
                    <a:pt x="314872" y="299528"/>
                  </a:lnTo>
                  <a:close/>
                  <a:moveTo>
                    <a:pt x="224030" y="272484"/>
                  </a:moveTo>
                  <a:lnTo>
                    <a:pt x="257749" y="272484"/>
                  </a:lnTo>
                  <a:lnTo>
                    <a:pt x="257749" y="313050"/>
                  </a:lnTo>
                  <a:lnTo>
                    <a:pt x="324816" y="313050"/>
                  </a:lnTo>
                  <a:lnTo>
                    <a:pt x="331028" y="321497"/>
                  </a:lnTo>
                  <a:lnTo>
                    <a:pt x="321345" y="340094"/>
                  </a:lnTo>
                  <a:lnTo>
                    <a:pt x="244225" y="340094"/>
                  </a:lnTo>
                  <a:lnTo>
                    <a:pt x="244225" y="322263"/>
                  </a:lnTo>
                  <a:lnTo>
                    <a:pt x="224030" y="311608"/>
                  </a:lnTo>
                  <a:lnTo>
                    <a:pt x="224030" y="272484"/>
                  </a:lnTo>
                  <a:close/>
                  <a:moveTo>
                    <a:pt x="53869" y="340085"/>
                  </a:moveTo>
                  <a:cubicBezTo>
                    <a:pt x="46566" y="340130"/>
                    <a:pt x="41084" y="333675"/>
                    <a:pt x="41733" y="326509"/>
                  </a:cubicBezTo>
                  <a:lnTo>
                    <a:pt x="68429" y="326509"/>
                  </a:lnTo>
                  <a:lnTo>
                    <a:pt x="68429" y="340085"/>
                  </a:lnTo>
                  <a:lnTo>
                    <a:pt x="53869" y="340085"/>
                  </a:lnTo>
                  <a:close/>
                  <a:moveTo>
                    <a:pt x="41733" y="312996"/>
                  </a:moveTo>
                  <a:lnTo>
                    <a:pt x="41733" y="272484"/>
                  </a:lnTo>
                  <a:lnTo>
                    <a:pt x="55311" y="272484"/>
                  </a:lnTo>
                  <a:lnTo>
                    <a:pt x="55311" y="299294"/>
                  </a:lnTo>
                  <a:lnTo>
                    <a:pt x="68835" y="299294"/>
                  </a:lnTo>
                  <a:lnTo>
                    <a:pt x="68835" y="272484"/>
                  </a:lnTo>
                  <a:lnTo>
                    <a:pt x="81952" y="272484"/>
                  </a:lnTo>
                  <a:lnTo>
                    <a:pt x="81952" y="299294"/>
                  </a:lnTo>
                  <a:lnTo>
                    <a:pt x="95476" y="299294"/>
                  </a:lnTo>
                  <a:lnTo>
                    <a:pt x="95476" y="272484"/>
                  </a:lnTo>
                  <a:lnTo>
                    <a:pt x="120936" y="272484"/>
                  </a:lnTo>
                  <a:lnTo>
                    <a:pt x="230702" y="330412"/>
                  </a:lnTo>
                  <a:lnTo>
                    <a:pt x="230702" y="340094"/>
                  </a:lnTo>
                  <a:lnTo>
                    <a:pt x="81952" y="340094"/>
                  </a:lnTo>
                  <a:lnTo>
                    <a:pt x="81952" y="312996"/>
                  </a:lnTo>
                  <a:lnTo>
                    <a:pt x="41733" y="312996"/>
                  </a:lnTo>
                  <a:close/>
                  <a:moveTo>
                    <a:pt x="136046" y="353607"/>
                  </a:moveTo>
                  <a:lnTo>
                    <a:pt x="230702" y="353607"/>
                  </a:lnTo>
                  <a:lnTo>
                    <a:pt x="230702" y="366903"/>
                  </a:lnTo>
                  <a:lnTo>
                    <a:pt x="136046" y="366903"/>
                  </a:lnTo>
                  <a:lnTo>
                    <a:pt x="136046" y="353607"/>
                  </a:lnTo>
                  <a:close/>
                  <a:moveTo>
                    <a:pt x="278034" y="448035"/>
                  </a:moveTo>
                  <a:cubicBezTo>
                    <a:pt x="259390" y="448035"/>
                    <a:pt x="244225" y="432872"/>
                    <a:pt x="244225" y="414230"/>
                  </a:cubicBezTo>
                  <a:cubicBezTo>
                    <a:pt x="244225" y="395588"/>
                    <a:pt x="259390" y="380425"/>
                    <a:pt x="278034" y="380425"/>
                  </a:cubicBezTo>
                  <a:cubicBezTo>
                    <a:pt x="296678" y="380425"/>
                    <a:pt x="311843" y="395588"/>
                    <a:pt x="311843" y="414230"/>
                  </a:cubicBezTo>
                  <a:cubicBezTo>
                    <a:pt x="311843" y="432872"/>
                    <a:pt x="296669" y="448035"/>
                    <a:pt x="278034" y="448035"/>
                  </a:cubicBezTo>
                  <a:close/>
                  <a:moveTo>
                    <a:pt x="311112" y="380425"/>
                  </a:moveTo>
                  <a:lnTo>
                    <a:pt x="352756" y="380425"/>
                  </a:lnTo>
                  <a:lnTo>
                    <a:pt x="352756" y="393947"/>
                  </a:lnTo>
                  <a:lnTo>
                    <a:pt x="320786" y="393947"/>
                  </a:lnTo>
                  <a:cubicBezTo>
                    <a:pt x="318370" y="388881"/>
                    <a:pt x="315079" y="384310"/>
                    <a:pt x="311112" y="3804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7" name="Google Shape;267;p3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866225" y="861550"/>
            <a:ext cx="4379873" cy="3496599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AFB6AFDC-AEAF-3DCE-B112-9EA1EB470DA5}"/>
              </a:ext>
            </a:extLst>
          </p:cNvPr>
          <p:cNvSpPr/>
          <p:nvPr/>
        </p:nvSpPr>
        <p:spPr>
          <a:xfrm>
            <a:off x="2135981" y="1014414"/>
            <a:ext cx="828675" cy="814389"/>
          </a:xfrm>
          <a:prstGeom prst="rect">
            <a:avLst/>
          </a:prstGeom>
          <a:solidFill>
            <a:schemeClr val="accent2"/>
          </a:solidFill>
          <a:ln>
            <a:solidFill>
              <a:srgbClr val="47210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4000" b="1" dirty="0">
                <a:latin typeface="Shabnam" panose="020B0603030804020204" pitchFamily="34" charset="-78"/>
                <a:cs typeface="Shabnam" panose="020B0603030804020204" pitchFamily="34" charset="-78"/>
              </a:rPr>
              <a:t>01</a:t>
            </a:r>
            <a:endParaRPr lang="en-US" sz="40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9439161-B9BA-E1F9-74A4-B3F69BD98E80}"/>
              </a:ext>
            </a:extLst>
          </p:cNvPr>
          <p:cNvSpPr txBox="1"/>
          <p:nvPr/>
        </p:nvSpPr>
        <p:spPr>
          <a:xfrm>
            <a:off x="867960" y="1843093"/>
            <a:ext cx="336471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3200" b="1" dirty="0">
                <a:solidFill>
                  <a:srgbClr val="47210A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اصلی  را بنویسید</a:t>
            </a:r>
            <a:endParaRPr lang="en-US" sz="3200" b="1" dirty="0">
              <a:solidFill>
                <a:srgbClr val="47210A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4677EAA-6ED8-1963-DC4A-8FA5F79139A7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موضوع خود</a:t>
            </a:r>
            <a:r>
              <a:rPr lang="fa-IR" sz="2000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را در این قسمت وارد نمایید</a:t>
            </a:r>
            <a:endParaRPr lang="en-US" sz="2000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7AB9568-8C49-47A4-E2A3-BFDC58AC7553}"/>
              </a:ext>
            </a:extLst>
          </p:cNvPr>
          <p:cNvSpPr txBox="1"/>
          <p:nvPr/>
        </p:nvSpPr>
        <p:spPr>
          <a:xfrm>
            <a:off x="4750593" y="871332"/>
            <a:ext cx="4100513" cy="37053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</a:t>
            </a:r>
            <a:endParaRPr lang="en-US" sz="1200" dirty="0">
              <a:solidFill>
                <a:srgbClr val="16191F"/>
              </a:solidFill>
            </a:endParaRPr>
          </a:p>
          <a:p>
            <a:pPr algn="justLow" rtl="1">
              <a:lnSpc>
                <a:spcPct val="250000"/>
              </a:lnSpc>
            </a:pPr>
            <a:endParaRPr lang="en-US" sz="1200" dirty="0">
              <a:solidFill>
                <a:srgbClr val="16191F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7669950-0395-5432-8AE6-3845AC9889CC}"/>
              </a:ext>
            </a:extLst>
          </p:cNvPr>
          <p:cNvSpPr txBox="1"/>
          <p:nvPr/>
        </p:nvSpPr>
        <p:spPr>
          <a:xfrm>
            <a:off x="402430" y="871332"/>
            <a:ext cx="4100513" cy="37053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</a:t>
            </a:r>
            <a:endParaRPr lang="en-US" sz="1200" dirty="0">
              <a:solidFill>
                <a:srgbClr val="16191F"/>
              </a:solidFill>
            </a:endParaRPr>
          </a:p>
          <a:p>
            <a:pPr algn="justLow" rtl="1">
              <a:lnSpc>
                <a:spcPct val="250000"/>
              </a:lnSpc>
            </a:pPr>
            <a:endParaRPr lang="en-US" sz="1200" dirty="0">
              <a:solidFill>
                <a:srgbClr val="16191F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9" name="Google Shape;289;p3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542926" y="1178100"/>
            <a:ext cx="3412224" cy="3320602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BA9A5D3-BA21-7971-0BD3-A7AF29718082}"/>
              </a:ext>
            </a:extLst>
          </p:cNvPr>
          <p:cNvSpPr txBox="1"/>
          <p:nvPr/>
        </p:nvSpPr>
        <p:spPr>
          <a:xfrm>
            <a:off x="402430" y="871332"/>
            <a:ext cx="4100513" cy="37053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</a:t>
            </a:r>
            <a:endParaRPr lang="en-US" sz="1200" dirty="0">
              <a:solidFill>
                <a:srgbClr val="16191F"/>
              </a:solidFill>
            </a:endParaRPr>
          </a:p>
          <a:p>
            <a:pPr algn="justLow" rtl="1">
              <a:lnSpc>
                <a:spcPct val="250000"/>
              </a:lnSpc>
            </a:pPr>
            <a:endParaRPr lang="en-US" sz="1200" dirty="0">
              <a:solidFill>
                <a:srgbClr val="16191F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0848EA7-C09B-1FE8-15FD-28A3127B7838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موضوع خود</a:t>
            </a:r>
            <a:r>
              <a:rPr lang="fa-IR" sz="2000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را در این قسمت وارد نمایید</a:t>
            </a:r>
            <a:endParaRPr lang="en-US" sz="2000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p40"/>
          <p:cNvSpPr/>
          <p:nvPr/>
        </p:nvSpPr>
        <p:spPr>
          <a:xfrm>
            <a:off x="2485513" y="1621500"/>
            <a:ext cx="965100" cy="9651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sp>
        <p:nvSpPr>
          <p:cNvPr id="300" name="Google Shape;300;p40"/>
          <p:cNvSpPr/>
          <p:nvPr/>
        </p:nvSpPr>
        <p:spPr>
          <a:xfrm>
            <a:off x="5693387" y="1621500"/>
            <a:ext cx="965100" cy="9651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grpSp>
        <p:nvGrpSpPr>
          <p:cNvPr id="301" name="Google Shape;301;p40"/>
          <p:cNvGrpSpPr/>
          <p:nvPr/>
        </p:nvGrpSpPr>
        <p:grpSpPr>
          <a:xfrm>
            <a:off x="5858206" y="1824587"/>
            <a:ext cx="635461" cy="558914"/>
            <a:chOff x="5297027" y="1297775"/>
            <a:chExt cx="406201" cy="357247"/>
          </a:xfrm>
        </p:grpSpPr>
        <p:sp>
          <p:nvSpPr>
            <p:cNvPr id="302" name="Google Shape;302;p40"/>
            <p:cNvSpPr/>
            <p:nvPr/>
          </p:nvSpPr>
          <p:spPr>
            <a:xfrm>
              <a:off x="5333870" y="1583640"/>
              <a:ext cx="225763" cy="47010"/>
            </a:xfrm>
            <a:custGeom>
              <a:avLst/>
              <a:gdLst/>
              <a:ahLst/>
              <a:cxnLst/>
              <a:rect l="l" t="t" r="r" b="b"/>
              <a:pathLst>
                <a:path w="256549" h="53420" extrusionOk="0">
                  <a:moveTo>
                    <a:pt x="256550" y="26710"/>
                  </a:moveTo>
                  <a:cubicBezTo>
                    <a:pt x="256550" y="11980"/>
                    <a:pt x="244568" y="0"/>
                    <a:pt x="229836" y="0"/>
                  </a:cubicBezTo>
                  <a:lnTo>
                    <a:pt x="26713" y="0"/>
                  </a:lnTo>
                  <a:cubicBezTo>
                    <a:pt x="11982" y="0"/>
                    <a:pt x="0" y="11980"/>
                    <a:pt x="0" y="26710"/>
                  </a:cubicBezTo>
                  <a:cubicBezTo>
                    <a:pt x="0" y="41440"/>
                    <a:pt x="11982" y="53421"/>
                    <a:pt x="26713" y="53421"/>
                  </a:cubicBezTo>
                  <a:lnTo>
                    <a:pt x="229836" y="53421"/>
                  </a:lnTo>
                  <a:cubicBezTo>
                    <a:pt x="244568" y="53421"/>
                    <a:pt x="256550" y="41440"/>
                    <a:pt x="256550" y="26710"/>
                  </a:cubicBezTo>
                  <a:close/>
                  <a:moveTo>
                    <a:pt x="243008" y="26710"/>
                  </a:moveTo>
                  <a:cubicBezTo>
                    <a:pt x="243008" y="33976"/>
                    <a:pt x="237103" y="39881"/>
                    <a:pt x="229836" y="39881"/>
                  </a:cubicBezTo>
                  <a:cubicBezTo>
                    <a:pt x="222579" y="39881"/>
                    <a:pt x="216664" y="33976"/>
                    <a:pt x="216664" y="26710"/>
                  </a:cubicBezTo>
                  <a:cubicBezTo>
                    <a:pt x="216664" y="19444"/>
                    <a:pt x="222570" y="13540"/>
                    <a:pt x="229836" y="13540"/>
                  </a:cubicBezTo>
                  <a:cubicBezTo>
                    <a:pt x="237103" y="13540"/>
                    <a:pt x="243008" y="19453"/>
                    <a:pt x="243008" y="26710"/>
                  </a:cubicBezTo>
                  <a:close/>
                  <a:moveTo>
                    <a:pt x="81249" y="26710"/>
                  </a:moveTo>
                  <a:cubicBezTo>
                    <a:pt x="81249" y="19444"/>
                    <a:pt x="87154" y="13540"/>
                    <a:pt x="94421" y="13540"/>
                  </a:cubicBezTo>
                  <a:cubicBezTo>
                    <a:pt x="101688" y="13540"/>
                    <a:pt x="107593" y="19444"/>
                    <a:pt x="107593" y="26710"/>
                  </a:cubicBezTo>
                  <a:cubicBezTo>
                    <a:pt x="107593" y="33976"/>
                    <a:pt x="101688" y="39881"/>
                    <a:pt x="94421" y="39881"/>
                  </a:cubicBezTo>
                  <a:cubicBezTo>
                    <a:pt x="87154" y="39881"/>
                    <a:pt x="81249" y="33976"/>
                    <a:pt x="81249" y="26710"/>
                  </a:cubicBezTo>
                  <a:close/>
                  <a:moveTo>
                    <a:pt x="71196" y="39881"/>
                  </a:moveTo>
                  <a:lnTo>
                    <a:pt x="49938" y="39881"/>
                  </a:lnTo>
                  <a:cubicBezTo>
                    <a:pt x="52156" y="35986"/>
                    <a:pt x="53427" y="31497"/>
                    <a:pt x="53427" y="26710"/>
                  </a:cubicBezTo>
                  <a:cubicBezTo>
                    <a:pt x="53427" y="21923"/>
                    <a:pt x="52156" y="17434"/>
                    <a:pt x="49938" y="13540"/>
                  </a:cubicBezTo>
                  <a:lnTo>
                    <a:pt x="71196" y="13540"/>
                  </a:lnTo>
                  <a:cubicBezTo>
                    <a:pt x="68979" y="17434"/>
                    <a:pt x="67708" y="21923"/>
                    <a:pt x="67708" y="26710"/>
                  </a:cubicBezTo>
                  <a:cubicBezTo>
                    <a:pt x="67708" y="31497"/>
                    <a:pt x="68979" y="35995"/>
                    <a:pt x="71196" y="39881"/>
                  </a:cubicBezTo>
                  <a:close/>
                  <a:moveTo>
                    <a:pt x="117645" y="13540"/>
                  </a:moveTo>
                  <a:lnTo>
                    <a:pt x="138904" y="13540"/>
                  </a:lnTo>
                  <a:cubicBezTo>
                    <a:pt x="136686" y="17434"/>
                    <a:pt x="135415" y="21923"/>
                    <a:pt x="135415" y="26710"/>
                  </a:cubicBezTo>
                  <a:cubicBezTo>
                    <a:pt x="135415" y="31497"/>
                    <a:pt x="136686" y="35995"/>
                    <a:pt x="138904" y="39881"/>
                  </a:cubicBezTo>
                  <a:lnTo>
                    <a:pt x="117645" y="39881"/>
                  </a:lnTo>
                  <a:cubicBezTo>
                    <a:pt x="119863" y="35986"/>
                    <a:pt x="121134" y="31497"/>
                    <a:pt x="121134" y="26710"/>
                  </a:cubicBezTo>
                  <a:cubicBezTo>
                    <a:pt x="121134" y="21923"/>
                    <a:pt x="119863" y="17434"/>
                    <a:pt x="117645" y="13540"/>
                  </a:cubicBezTo>
                  <a:close/>
                  <a:moveTo>
                    <a:pt x="148956" y="26710"/>
                  </a:moveTo>
                  <a:cubicBezTo>
                    <a:pt x="148956" y="19444"/>
                    <a:pt x="154862" y="13540"/>
                    <a:pt x="162129" y="13540"/>
                  </a:cubicBezTo>
                  <a:cubicBezTo>
                    <a:pt x="169395" y="13540"/>
                    <a:pt x="175300" y="19444"/>
                    <a:pt x="175300" y="26710"/>
                  </a:cubicBezTo>
                  <a:cubicBezTo>
                    <a:pt x="175300" y="33976"/>
                    <a:pt x="169395" y="39881"/>
                    <a:pt x="162129" y="39881"/>
                  </a:cubicBezTo>
                  <a:cubicBezTo>
                    <a:pt x="154862" y="39881"/>
                    <a:pt x="148956" y="33976"/>
                    <a:pt x="148956" y="26710"/>
                  </a:cubicBezTo>
                  <a:close/>
                  <a:moveTo>
                    <a:pt x="185353" y="13540"/>
                  </a:moveTo>
                  <a:lnTo>
                    <a:pt x="206612" y="13540"/>
                  </a:lnTo>
                  <a:cubicBezTo>
                    <a:pt x="204394" y="17434"/>
                    <a:pt x="203123" y="21923"/>
                    <a:pt x="203123" y="26710"/>
                  </a:cubicBezTo>
                  <a:cubicBezTo>
                    <a:pt x="203123" y="31497"/>
                    <a:pt x="204394" y="35995"/>
                    <a:pt x="206612" y="39881"/>
                  </a:cubicBezTo>
                  <a:lnTo>
                    <a:pt x="185353" y="39881"/>
                  </a:lnTo>
                  <a:cubicBezTo>
                    <a:pt x="187571" y="35986"/>
                    <a:pt x="188842" y="31497"/>
                    <a:pt x="188842" y="26710"/>
                  </a:cubicBezTo>
                  <a:cubicBezTo>
                    <a:pt x="188842" y="21923"/>
                    <a:pt x="187571" y="17434"/>
                    <a:pt x="185353" y="13540"/>
                  </a:cubicBezTo>
                  <a:lnTo>
                    <a:pt x="185353" y="13540"/>
                  </a:lnTo>
                  <a:close/>
                  <a:moveTo>
                    <a:pt x="13542" y="26710"/>
                  </a:moveTo>
                  <a:cubicBezTo>
                    <a:pt x="13542" y="19444"/>
                    <a:pt x="19447" y="13540"/>
                    <a:pt x="26713" y="13540"/>
                  </a:cubicBezTo>
                  <a:cubicBezTo>
                    <a:pt x="33980" y="13540"/>
                    <a:pt x="39885" y="19444"/>
                    <a:pt x="39885" y="26710"/>
                  </a:cubicBezTo>
                  <a:cubicBezTo>
                    <a:pt x="39885" y="33976"/>
                    <a:pt x="33980" y="39881"/>
                    <a:pt x="26713" y="39881"/>
                  </a:cubicBezTo>
                  <a:cubicBezTo>
                    <a:pt x="19447" y="39881"/>
                    <a:pt x="13542" y="33976"/>
                    <a:pt x="13542" y="267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303;p40"/>
            <p:cNvSpPr/>
            <p:nvPr/>
          </p:nvSpPr>
          <p:spPr>
            <a:xfrm>
              <a:off x="5297027" y="1297775"/>
              <a:ext cx="406201" cy="357247"/>
            </a:xfrm>
            <a:custGeom>
              <a:avLst/>
              <a:gdLst/>
              <a:ahLst/>
              <a:cxnLst/>
              <a:rect l="l" t="t" r="r" b="b"/>
              <a:pathLst>
                <a:path w="461592" h="405963" extrusionOk="0">
                  <a:moveTo>
                    <a:pt x="406624" y="0"/>
                  </a:moveTo>
                  <a:lnTo>
                    <a:pt x="407977" y="20355"/>
                  </a:lnTo>
                  <a:lnTo>
                    <a:pt x="214266" y="20355"/>
                  </a:lnTo>
                  <a:lnTo>
                    <a:pt x="166871" y="81167"/>
                  </a:lnTo>
                  <a:lnTo>
                    <a:pt x="136434" y="81167"/>
                  </a:lnTo>
                  <a:lnTo>
                    <a:pt x="136434" y="203027"/>
                  </a:lnTo>
                  <a:lnTo>
                    <a:pt x="109477" y="203027"/>
                  </a:lnTo>
                  <a:lnTo>
                    <a:pt x="109477" y="175947"/>
                  </a:lnTo>
                  <a:lnTo>
                    <a:pt x="41905" y="175947"/>
                  </a:lnTo>
                  <a:lnTo>
                    <a:pt x="41905" y="203027"/>
                  </a:lnTo>
                  <a:lnTo>
                    <a:pt x="0" y="203027"/>
                  </a:lnTo>
                  <a:lnTo>
                    <a:pt x="0" y="252760"/>
                  </a:lnTo>
                  <a:lnTo>
                    <a:pt x="23080" y="284086"/>
                  </a:lnTo>
                  <a:lnTo>
                    <a:pt x="95935" y="284086"/>
                  </a:lnTo>
                  <a:lnTo>
                    <a:pt x="95935" y="297716"/>
                  </a:lnTo>
                  <a:lnTo>
                    <a:pt x="68582" y="297716"/>
                  </a:lnTo>
                  <a:cubicBezTo>
                    <a:pt x="38731" y="297716"/>
                    <a:pt x="14452" y="321993"/>
                    <a:pt x="14452" y="351840"/>
                  </a:cubicBezTo>
                  <a:cubicBezTo>
                    <a:pt x="14452" y="381687"/>
                    <a:pt x="38740" y="405964"/>
                    <a:pt x="68582" y="405964"/>
                  </a:cubicBezTo>
                  <a:lnTo>
                    <a:pt x="231117" y="405964"/>
                  </a:lnTo>
                  <a:lnTo>
                    <a:pt x="231117" y="392424"/>
                  </a:lnTo>
                  <a:lnTo>
                    <a:pt x="68582" y="392424"/>
                  </a:lnTo>
                  <a:cubicBezTo>
                    <a:pt x="46205" y="392424"/>
                    <a:pt x="27993" y="374214"/>
                    <a:pt x="27993" y="351840"/>
                  </a:cubicBezTo>
                  <a:cubicBezTo>
                    <a:pt x="27993" y="329457"/>
                    <a:pt x="46205" y="311256"/>
                    <a:pt x="68582" y="311256"/>
                  </a:cubicBezTo>
                  <a:lnTo>
                    <a:pt x="272020" y="311256"/>
                  </a:lnTo>
                  <a:cubicBezTo>
                    <a:pt x="294406" y="311256"/>
                    <a:pt x="312609" y="329466"/>
                    <a:pt x="312609" y="351840"/>
                  </a:cubicBezTo>
                  <a:cubicBezTo>
                    <a:pt x="312609" y="374223"/>
                    <a:pt x="294397" y="392424"/>
                    <a:pt x="272020" y="392424"/>
                  </a:cubicBezTo>
                  <a:lnTo>
                    <a:pt x="245631" y="392424"/>
                  </a:lnTo>
                  <a:lnTo>
                    <a:pt x="245631" y="405964"/>
                  </a:lnTo>
                  <a:lnTo>
                    <a:pt x="272020" y="405964"/>
                  </a:lnTo>
                  <a:cubicBezTo>
                    <a:pt x="301871" y="405964"/>
                    <a:pt x="326150" y="381687"/>
                    <a:pt x="326150" y="351840"/>
                  </a:cubicBezTo>
                  <a:cubicBezTo>
                    <a:pt x="326150" y="321993"/>
                    <a:pt x="301871" y="297716"/>
                    <a:pt x="272020" y="297716"/>
                  </a:cubicBezTo>
                  <a:lnTo>
                    <a:pt x="244541" y="297716"/>
                  </a:lnTo>
                  <a:lnTo>
                    <a:pt x="244541" y="284086"/>
                  </a:lnTo>
                  <a:lnTo>
                    <a:pt x="326150" y="284086"/>
                  </a:lnTo>
                  <a:lnTo>
                    <a:pt x="326150" y="243764"/>
                  </a:lnTo>
                  <a:lnTo>
                    <a:pt x="312438" y="243764"/>
                  </a:lnTo>
                  <a:lnTo>
                    <a:pt x="312438" y="176704"/>
                  </a:lnTo>
                  <a:cubicBezTo>
                    <a:pt x="312438" y="129089"/>
                    <a:pt x="277421" y="89497"/>
                    <a:pt x="231783" y="82321"/>
                  </a:cubicBezTo>
                  <a:lnTo>
                    <a:pt x="248183" y="61272"/>
                  </a:lnTo>
                  <a:lnTo>
                    <a:pt x="410699" y="61272"/>
                  </a:lnTo>
                  <a:lnTo>
                    <a:pt x="414756" y="122184"/>
                  </a:lnTo>
                  <a:lnTo>
                    <a:pt x="428271" y="121282"/>
                  </a:lnTo>
                  <a:lnTo>
                    <a:pt x="424097" y="58676"/>
                  </a:lnTo>
                  <a:cubicBezTo>
                    <a:pt x="430606" y="55287"/>
                    <a:pt x="435069" y="48481"/>
                    <a:pt x="435069" y="40656"/>
                  </a:cubicBezTo>
                  <a:cubicBezTo>
                    <a:pt x="435069" y="31867"/>
                    <a:pt x="429452" y="24366"/>
                    <a:pt x="421626" y="21545"/>
                  </a:cubicBezTo>
                  <a:lnTo>
                    <a:pt x="421094" y="13531"/>
                  </a:lnTo>
                  <a:lnTo>
                    <a:pt x="448060" y="13531"/>
                  </a:lnTo>
                  <a:lnTo>
                    <a:pt x="448060" y="216918"/>
                  </a:lnTo>
                  <a:lnTo>
                    <a:pt x="434654" y="216918"/>
                  </a:lnTo>
                  <a:lnTo>
                    <a:pt x="429182" y="134831"/>
                  </a:lnTo>
                  <a:lnTo>
                    <a:pt x="415667" y="135733"/>
                  </a:lnTo>
                  <a:lnTo>
                    <a:pt x="421076" y="216918"/>
                  </a:lnTo>
                  <a:lnTo>
                    <a:pt x="380055" y="216918"/>
                  </a:lnTo>
                  <a:lnTo>
                    <a:pt x="380055" y="297716"/>
                  </a:lnTo>
                  <a:lnTo>
                    <a:pt x="352981" y="297716"/>
                  </a:lnTo>
                  <a:lnTo>
                    <a:pt x="352981" y="311256"/>
                  </a:lnTo>
                  <a:lnTo>
                    <a:pt x="386826" y="311256"/>
                  </a:lnTo>
                  <a:cubicBezTo>
                    <a:pt x="428055" y="311256"/>
                    <a:pt x="461593" y="277722"/>
                    <a:pt x="461593" y="236498"/>
                  </a:cubicBezTo>
                  <a:lnTo>
                    <a:pt x="461593" y="0"/>
                  </a:lnTo>
                  <a:lnTo>
                    <a:pt x="406624" y="0"/>
                  </a:lnTo>
                  <a:close/>
                  <a:moveTo>
                    <a:pt x="414765" y="47435"/>
                  </a:moveTo>
                  <a:cubicBezTo>
                    <a:pt x="411033" y="47435"/>
                    <a:pt x="407995" y="44397"/>
                    <a:pt x="407995" y="40665"/>
                  </a:cubicBezTo>
                  <a:cubicBezTo>
                    <a:pt x="407995" y="36933"/>
                    <a:pt x="411033" y="33895"/>
                    <a:pt x="414765" y="33895"/>
                  </a:cubicBezTo>
                  <a:cubicBezTo>
                    <a:pt x="418498" y="33895"/>
                    <a:pt x="421536" y="36933"/>
                    <a:pt x="421536" y="40665"/>
                  </a:cubicBezTo>
                  <a:cubicBezTo>
                    <a:pt x="421536" y="44397"/>
                    <a:pt x="418498" y="47435"/>
                    <a:pt x="414765" y="47435"/>
                  </a:cubicBezTo>
                  <a:close/>
                  <a:moveTo>
                    <a:pt x="149976" y="94707"/>
                  </a:moveTo>
                  <a:lnTo>
                    <a:pt x="177320" y="94707"/>
                  </a:lnTo>
                  <a:lnTo>
                    <a:pt x="177320" y="203027"/>
                  </a:lnTo>
                  <a:lnTo>
                    <a:pt x="149976" y="203027"/>
                  </a:lnTo>
                  <a:lnTo>
                    <a:pt x="149976" y="94707"/>
                  </a:lnTo>
                  <a:close/>
                  <a:moveTo>
                    <a:pt x="55446" y="189487"/>
                  </a:moveTo>
                  <a:lnTo>
                    <a:pt x="95935" y="189487"/>
                  </a:lnTo>
                  <a:lnTo>
                    <a:pt x="95935" y="203027"/>
                  </a:lnTo>
                  <a:lnTo>
                    <a:pt x="55446" y="203027"/>
                  </a:lnTo>
                  <a:lnTo>
                    <a:pt x="55446" y="189487"/>
                  </a:lnTo>
                  <a:close/>
                  <a:moveTo>
                    <a:pt x="13542" y="248316"/>
                  </a:moveTo>
                  <a:lnTo>
                    <a:pt x="13542" y="216567"/>
                  </a:lnTo>
                  <a:lnTo>
                    <a:pt x="180557" y="216567"/>
                  </a:lnTo>
                  <a:lnTo>
                    <a:pt x="218152" y="270555"/>
                  </a:lnTo>
                  <a:lnTo>
                    <a:pt x="29923" y="270555"/>
                  </a:lnTo>
                  <a:lnTo>
                    <a:pt x="13542" y="248316"/>
                  </a:lnTo>
                  <a:close/>
                  <a:moveTo>
                    <a:pt x="109477" y="297725"/>
                  </a:moveTo>
                  <a:lnTo>
                    <a:pt x="109477" y="284095"/>
                  </a:lnTo>
                  <a:lnTo>
                    <a:pt x="231008" y="284095"/>
                  </a:lnTo>
                  <a:lnTo>
                    <a:pt x="231008" y="297725"/>
                  </a:lnTo>
                  <a:lnTo>
                    <a:pt x="109477" y="297725"/>
                  </a:lnTo>
                  <a:close/>
                  <a:moveTo>
                    <a:pt x="312618" y="270555"/>
                  </a:moveTo>
                  <a:lnTo>
                    <a:pt x="234651" y="270555"/>
                  </a:lnTo>
                  <a:lnTo>
                    <a:pt x="225428" y="257313"/>
                  </a:lnTo>
                  <a:lnTo>
                    <a:pt x="312609" y="257313"/>
                  </a:lnTo>
                  <a:lnTo>
                    <a:pt x="312609" y="270555"/>
                  </a:lnTo>
                  <a:close/>
                  <a:moveTo>
                    <a:pt x="215997" y="243773"/>
                  </a:moveTo>
                  <a:lnTo>
                    <a:pt x="197055" y="216567"/>
                  </a:lnTo>
                  <a:lnTo>
                    <a:pt x="298896" y="216567"/>
                  </a:lnTo>
                  <a:lnTo>
                    <a:pt x="298896" y="243773"/>
                  </a:lnTo>
                  <a:lnTo>
                    <a:pt x="215997" y="243773"/>
                  </a:lnTo>
                  <a:close/>
                  <a:moveTo>
                    <a:pt x="298896" y="176713"/>
                  </a:moveTo>
                  <a:lnTo>
                    <a:pt x="298896" y="203027"/>
                  </a:lnTo>
                  <a:lnTo>
                    <a:pt x="190861" y="203027"/>
                  </a:lnTo>
                  <a:lnTo>
                    <a:pt x="190861" y="94707"/>
                  </a:lnTo>
                  <a:lnTo>
                    <a:pt x="216881" y="94707"/>
                  </a:lnTo>
                  <a:cubicBezTo>
                    <a:pt x="262103" y="94707"/>
                    <a:pt x="298896" y="131496"/>
                    <a:pt x="298896" y="176713"/>
                  </a:cubicBezTo>
                  <a:close/>
                  <a:moveTo>
                    <a:pt x="241574" y="47750"/>
                  </a:moveTo>
                  <a:lnTo>
                    <a:pt x="215528" y="81176"/>
                  </a:lnTo>
                  <a:lnTo>
                    <a:pt x="184046" y="81176"/>
                  </a:lnTo>
                  <a:lnTo>
                    <a:pt x="220892" y="33904"/>
                  </a:lnTo>
                  <a:lnTo>
                    <a:pt x="395625" y="33904"/>
                  </a:lnTo>
                  <a:cubicBezTo>
                    <a:pt x="394877" y="36022"/>
                    <a:pt x="394462" y="38303"/>
                    <a:pt x="394462" y="40674"/>
                  </a:cubicBezTo>
                  <a:cubicBezTo>
                    <a:pt x="394462" y="43162"/>
                    <a:pt x="394913" y="45551"/>
                    <a:pt x="395733" y="47759"/>
                  </a:cubicBezTo>
                  <a:lnTo>
                    <a:pt x="241574" y="47750"/>
                  </a:lnTo>
                  <a:lnTo>
                    <a:pt x="241574" y="47750"/>
                  </a:lnTo>
                  <a:close/>
                  <a:moveTo>
                    <a:pt x="448060" y="236507"/>
                  </a:moveTo>
                  <a:cubicBezTo>
                    <a:pt x="448060" y="267977"/>
                    <a:pt x="424196" y="293975"/>
                    <a:pt x="393606" y="297356"/>
                  </a:cubicBezTo>
                  <a:lnTo>
                    <a:pt x="393606" y="230467"/>
                  </a:lnTo>
                  <a:lnTo>
                    <a:pt x="448060" y="230467"/>
                  </a:lnTo>
                  <a:lnTo>
                    <a:pt x="448060" y="23650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304;p40"/>
            <p:cNvSpPr/>
            <p:nvPr/>
          </p:nvSpPr>
          <p:spPr>
            <a:xfrm>
              <a:off x="5333870" y="1500055"/>
              <a:ext cx="11916" cy="11914"/>
            </a:xfrm>
            <a:custGeom>
              <a:avLst/>
              <a:gdLst/>
              <a:ahLst/>
              <a:cxnLst/>
              <a:rect l="l" t="t" r="r" b="b"/>
              <a:pathLst>
                <a:path w="13541" h="13539" extrusionOk="0">
                  <a:moveTo>
                    <a:pt x="0" y="0"/>
                  </a:moveTo>
                  <a:lnTo>
                    <a:pt x="13542" y="0"/>
                  </a:lnTo>
                  <a:lnTo>
                    <a:pt x="1354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305;p40"/>
            <p:cNvSpPr/>
            <p:nvPr/>
          </p:nvSpPr>
          <p:spPr>
            <a:xfrm>
              <a:off x="5357627" y="1500055"/>
              <a:ext cx="11916" cy="11914"/>
            </a:xfrm>
            <a:custGeom>
              <a:avLst/>
              <a:gdLst/>
              <a:ahLst/>
              <a:cxnLst/>
              <a:rect l="l" t="t" r="r" b="b"/>
              <a:pathLst>
                <a:path w="13541" h="13539" extrusionOk="0">
                  <a:moveTo>
                    <a:pt x="0" y="0"/>
                  </a:moveTo>
                  <a:lnTo>
                    <a:pt x="13542" y="0"/>
                  </a:lnTo>
                  <a:lnTo>
                    <a:pt x="1354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06" name="Google Shape;306;p40"/>
          <p:cNvGrpSpPr/>
          <p:nvPr/>
        </p:nvGrpSpPr>
        <p:grpSpPr>
          <a:xfrm>
            <a:off x="2650327" y="1848179"/>
            <a:ext cx="635473" cy="511727"/>
            <a:chOff x="1312387" y="1319182"/>
            <a:chExt cx="406209" cy="327086"/>
          </a:xfrm>
        </p:grpSpPr>
        <p:sp>
          <p:nvSpPr>
            <p:cNvPr id="307" name="Google Shape;307;p40"/>
            <p:cNvSpPr/>
            <p:nvPr/>
          </p:nvSpPr>
          <p:spPr>
            <a:xfrm>
              <a:off x="1432224" y="1396062"/>
              <a:ext cx="95253" cy="95305"/>
            </a:xfrm>
            <a:custGeom>
              <a:avLst/>
              <a:gdLst/>
              <a:ahLst/>
              <a:cxnLst/>
              <a:rect l="l" t="t" r="r" b="b"/>
              <a:pathLst>
                <a:path w="108242" h="108301" extrusionOk="0">
                  <a:moveTo>
                    <a:pt x="0" y="0"/>
                  </a:moveTo>
                  <a:lnTo>
                    <a:pt x="0" y="108301"/>
                  </a:lnTo>
                  <a:lnTo>
                    <a:pt x="108242" y="108301"/>
                  </a:lnTo>
                  <a:lnTo>
                    <a:pt x="61306" y="0"/>
                  </a:lnTo>
                  <a:lnTo>
                    <a:pt x="0" y="0"/>
                  </a:lnTo>
                  <a:close/>
                  <a:moveTo>
                    <a:pt x="52426" y="13531"/>
                  </a:moveTo>
                  <a:lnTo>
                    <a:pt x="70025" y="54142"/>
                  </a:lnTo>
                  <a:lnTo>
                    <a:pt x="13542" y="54142"/>
                  </a:lnTo>
                  <a:lnTo>
                    <a:pt x="13542" y="13531"/>
                  </a:lnTo>
                  <a:lnTo>
                    <a:pt x="52426" y="13531"/>
                  </a:lnTo>
                  <a:close/>
                  <a:moveTo>
                    <a:pt x="13542" y="94761"/>
                  </a:moveTo>
                  <a:lnTo>
                    <a:pt x="13542" y="67691"/>
                  </a:lnTo>
                  <a:lnTo>
                    <a:pt x="75885" y="67691"/>
                  </a:lnTo>
                  <a:lnTo>
                    <a:pt x="87614" y="94761"/>
                  </a:lnTo>
                  <a:lnTo>
                    <a:pt x="13542" y="9476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308;p40"/>
            <p:cNvSpPr/>
            <p:nvPr/>
          </p:nvSpPr>
          <p:spPr>
            <a:xfrm>
              <a:off x="1336524" y="1574922"/>
              <a:ext cx="226509" cy="46994"/>
            </a:xfrm>
            <a:custGeom>
              <a:avLst/>
              <a:gdLst/>
              <a:ahLst/>
              <a:cxnLst/>
              <a:rect l="l" t="t" r="r" b="b"/>
              <a:pathLst>
                <a:path w="257397" h="53402" extrusionOk="0">
                  <a:moveTo>
                    <a:pt x="257397" y="26701"/>
                  </a:moveTo>
                  <a:cubicBezTo>
                    <a:pt x="257397" y="11971"/>
                    <a:pt x="245415" y="0"/>
                    <a:pt x="230693" y="0"/>
                  </a:cubicBezTo>
                  <a:lnTo>
                    <a:pt x="26704" y="0"/>
                  </a:lnTo>
                  <a:cubicBezTo>
                    <a:pt x="11982" y="0"/>
                    <a:pt x="0" y="11980"/>
                    <a:pt x="0" y="26701"/>
                  </a:cubicBezTo>
                  <a:cubicBezTo>
                    <a:pt x="0" y="41422"/>
                    <a:pt x="11982" y="53403"/>
                    <a:pt x="26704" y="53403"/>
                  </a:cubicBezTo>
                  <a:lnTo>
                    <a:pt x="230693" y="53403"/>
                  </a:lnTo>
                  <a:cubicBezTo>
                    <a:pt x="245415" y="53403"/>
                    <a:pt x="257397" y="41422"/>
                    <a:pt x="257397" y="26701"/>
                  </a:cubicBezTo>
                  <a:close/>
                  <a:moveTo>
                    <a:pt x="243856" y="26701"/>
                  </a:moveTo>
                  <a:cubicBezTo>
                    <a:pt x="243856" y="33958"/>
                    <a:pt x="237950" y="39872"/>
                    <a:pt x="230684" y="39872"/>
                  </a:cubicBezTo>
                  <a:cubicBezTo>
                    <a:pt x="223417" y="39872"/>
                    <a:pt x="217512" y="33967"/>
                    <a:pt x="217512" y="26701"/>
                  </a:cubicBezTo>
                  <a:cubicBezTo>
                    <a:pt x="217512" y="19444"/>
                    <a:pt x="223417" y="13531"/>
                    <a:pt x="230684" y="13531"/>
                  </a:cubicBezTo>
                  <a:cubicBezTo>
                    <a:pt x="237950" y="13531"/>
                    <a:pt x="243856" y="19436"/>
                    <a:pt x="243856" y="26701"/>
                  </a:cubicBezTo>
                  <a:close/>
                  <a:moveTo>
                    <a:pt x="82133" y="26701"/>
                  </a:moveTo>
                  <a:cubicBezTo>
                    <a:pt x="82133" y="19444"/>
                    <a:pt x="88038" y="13531"/>
                    <a:pt x="95305" y="13531"/>
                  </a:cubicBezTo>
                  <a:cubicBezTo>
                    <a:pt x="102562" y="13531"/>
                    <a:pt x="108476" y="19436"/>
                    <a:pt x="108476" y="26701"/>
                  </a:cubicBezTo>
                  <a:cubicBezTo>
                    <a:pt x="108476" y="33958"/>
                    <a:pt x="102571" y="39872"/>
                    <a:pt x="95305" y="39872"/>
                  </a:cubicBezTo>
                  <a:cubicBezTo>
                    <a:pt x="88038" y="39863"/>
                    <a:pt x="82133" y="33958"/>
                    <a:pt x="82133" y="26701"/>
                  </a:cubicBezTo>
                  <a:close/>
                  <a:moveTo>
                    <a:pt x="72080" y="39863"/>
                  </a:moveTo>
                  <a:lnTo>
                    <a:pt x="49929" y="39863"/>
                  </a:lnTo>
                  <a:cubicBezTo>
                    <a:pt x="52147" y="35977"/>
                    <a:pt x="53418" y="31479"/>
                    <a:pt x="53418" y="26692"/>
                  </a:cubicBezTo>
                  <a:cubicBezTo>
                    <a:pt x="53418" y="21905"/>
                    <a:pt x="52147" y="17416"/>
                    <a:pt x="49929" y="13522"/>
                  </a:cubicBezTo>
                  <a:lnTo>
                    <a:pt x="72080" y="13522"/>
                  </a:lnTo>
                  <a:cubicBezTo>
                    <a:pt x="69862" y="17407"/>
                    <a:pt x="68591" y="21905"/>
                    <a:pt x="68591" y="26692"/>
                  </a:cubicBezTo>
                  <a:cubicBezTo>
                    <a:pt x="68591" y="31488"/>
                    <a:pt x="69862" y="35977"/>
                    <a:pt x="72080" y="39863"/>
                  </a:cubicBezTo>
                  <a:close/>
                  <a:moveTo>
                    <a:pt x="118520" y="13531"/>
                  </a:moveTo>
                  <a:lnTo>
                    <a:pt x="139770" y="13531"/>
                  </a:lnTo>
                  <a:cubicBezTo>
                    <a:pt x="137552" y="17416"/>
                    <a:pt x="136281" y="21915"/>
                    <a:pt x="136281" y="26701"/>
                  </a:cubicBezTo>
                  <a:cubicBezTo>
                    <a:pt x="136281" y="31488"/>
                    <a:pt x="137552" y="35977"/>
                    <a:pt x="139770" y="39872"/>
                  </a:cubicBezTo>
                  <a:lnTo>
                    <a:pt x="118520" y="39872"/>
                  </a:lnTo>
                  <a:cubicBezTo>
                    <a:pt x="120738" y="35986"/>
                    <a:pt x="122009" y="31488"/>
                    <a:pt x="122009" y="26701"/>
                  </a:cubicBezTo>
                  <a:cubicBezTo>
                    <a:pt x="122009" y="21915"/>
                    <a:pt x="120738" y="17416"/>
                    <a:pt x="118520" y="13531"/>
                  </a:cubicBezTo>
                  <a:close/>
                  <a:moveTo>
                    <a:pt x="149822" y="26701"/>
                  </a:moveTo>
                  <a:cubicBezTo>
                    <a:pt x="149822" y="19444"/>
                    <a:pt x="155727" y="13531"/>
                    <a:pt x="162994" y="13531"/>
                  </a:cubicBezTo>
                  <a:cubicBezTo>
                    <a:pt x="170252" y="13531"/>
                    <a:pt x="176166" y="19436"/>
                    <a:pt x="176166" y="26701"/>
                  </a:cubicBezTo>
                  <a:cubicBezTo>
                    <a:pt x="176166" y="33958"/>
                    <a:pt x="170261" y="39872"/>
                    <a:pt x="162994" y="39872"/>
                  </a:cubicBezTo>
                  <a:cubicBezTo>
                    <a:pt x="155737" y="39863"/>
                    <a:pt x="149822" y="33958"/>
                    <a:pt x="149822" y="26701"/>
                  </a:cubicBezTo>
                  <a:close/>
                  <a:moveTo>
                    <a:pt x="186218" y="13531"/>
                  </a:moveTo>
                  <a:lnTo>
                    <a:pt x="207468" y="13531"/>
                  </a:lnTo>
                  <a:cubicBezTo>
                    <a:pt x="205251" y="17416"/>
                    <a:pt x="203979" y="21915"/>
                    <a:pt x="203979" y="26701"/>
                  </a:cubicBezTo>
                  <a:cubicBezTo>
                    <a:pt x="203979" y="31488"/>
                    <a:pt x="205251" y="35977"/>
                    <a:pt x="207468" y="39872"/>
                  </a:cubicBezTo>
                  <a:lnTo>
                    <a:pt x="186218" y="39872"/>
                  </a:lnTo>
                  <a:cubicBezTo>
                    <a:pt x="188436" y="35986"/>
                    <a:pt x="189708" y="31488"/>
                    <a:pt x="189708" y="26701"/>
                  </a:cubicBezTo>
                  <a:cubicBezTo>
                    <a:pt x="189698" y="21915"/>
                    <a:pt x="188427" y="17416"/>
                    <a:pt x="186218" y="13531"/>
                  </a:cubicBezTo>
                  <a:lnTo>
                    <a:pt x="186218" y="13531"/>
                  </a:lnTo>
                  <a:close/>
                  <a:moveTo>
                    <a:pt x="13533" y="26701"/>
                  </a:moveTo>
                  <a:cubicBezTo>
                    <a:pt x="13533" y="19444"/>
                    <a:pt x="19438" y="13531"/>
                    <a:pt x="26704" y="13531"/>
                  </a:cubicBezTo>
                  <a:cubicBezTo>
                    <a:pt x="33971" y="13531"/>
                    <a:pt x="39876" y="19436"/>
                    <a:pt x="39876" y="26701"/>
                  </a:cubicBezTo>
                  <a:cubicBezTo>
                    <a:pt x="39876" y="33958"/>
                    <a:pt x="33971" y="39872"/>
                    <a:pt x="26704" y="39872"/>
                  </a:cubicBezTo>
                  <a:cubicBezTo>
                    <a:pt x="19438" y="39872"/>
                    <a:pt x="13533" y="33958"/>
                    <a:pt x="13533" y="2670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309;p40"/>
            <p:cNvSpPr/>
            <p:nvPr/>
          </p:nvSpPr>
          <p:spPr>
            <a:xfrm>
              <a:off x="1347971" y="1479377"/>
              <a:ext cx="11916" cy="11914"/>
            </a:xfrm>
            <a:custGeom>
              <a:avLst/>
              <a:gdLst/>
              <a:ahLst/>
              <a:cxnLst/>
              <a:rect l="l" t="t" r="r" b="b"/>
              <a:pathLst>
                <a:path w="13541" h="13539" extrusionOk="0">
                  <a:moveTo>
                    <a:pt x="0" y="0"/>
                  </a:moveTo>
                  <a:lnTo>
                    <a:pt x="13542" y="0"/>
                  </a:lnTo>
                  <a:lnTo>
                    <a:pt x="1354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310;p40"/>
            <p:cNvSpPr/>
            <p:nvPr/>
          </p:nvSpPr>
          <p:spPr>
            <a:xfrm>
              <a:off x="1371584" y="1479377"/>
              <a:ext cx="11916" cy="11914"/>
            </a:xfrm>
            <a:custGeom>
              <a:avLst/>
              <a:gdLst/>
              <a:ahLst/>
              <a:cxnLst/>
              <a:rect l="l" t="t" r="r" b="b"/>
              <a:pathLst>
                <a:path w="13541" h="13539" extrusionOk="0">
                  <a:moveTo>
                    <a:pt x="0" y="0"/>
                  </a:moveTo>
                  <a:lnTo>
                    <a:pt x="13542" y="0"/>
                  </a:lnTo>
                  <a:lnTo>
                    <a:pt x="1354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311;p40"/>
            <p:cNvSpPr/>
            <p:nvPr/>
          </p:nvSpPr>
          <p:spPr>
            <a:xfrm>
              <a:off x="1312387" y="1319182"/>
              <a:ext cx="406209" cy="327086"/>
            </a:xfrm>
            <a:custGeom>
              <a:avLst/>
              <a:gdLst/>
              <a:ahLst/>
              <a:cxnLst/>
              <a:rect l="l" t="t" r="r" b="b"/>
              <a:pathLst>
                <a:path w="461601" h="371689" extrusionOk="0">
                  <a:moveTo>
                    <a:pt x="448051" y="249867"/>
                  </a:moveTo>
                  <a:lnTo>
                    <a:pt x="461602" y="0"/>
                  </a:lnTo>
                  <a:lnTo>
                    <a:pt x="393155" y="0"/>
                  </a:lnTo>
                  <a:lnTo>
                    <a:pt x="394814" y="30587"/>
                  </a:lnTo>
                  <a:lnTo>
                    <a:pt x="284651" y="55881"/>
                  </a:lnTo>
                  <a:lnTo>
                    <a:pt x="249301" y="137959"/>
                  </a:lnTo>
                  <a:lnTo>
                    <a:pt x="214933" y="60371"/>
                  </a:lnTo>
                  <a:lnTo>
                    <a:pt x="95674" y="60371"/>
                  </a:lnTo>
                  <a:lnTo>
                    <a:pt x="95674" y="73911"/>
                  </a:lnTo>
                  <a:lnTo>
                    <a:pt x="109396" y="73911"/>
                  </a:lnTo>
                  <a:lnTo>
                    <a:pt x="109396" y="114521"/>
                  </a:lnTo>
                  <a:lnTo>
                    <a:pt x="122938" y="114521"/>
                  </a:lnTo>
                  <a:lnTo>
                    <a:pt x="122938" y="73911"/>
                  </a:lnTo>
                  <a:lnTo>
                    <a:pt x="206134" y="73911"/>
                  </a:lnTo>
                  <a:lnTo>
                    <a:pt x="266160" y="209427"/>
                  </a:lnTo>
                  <a:lnTo>
                    <a:pt x="27435" y="209427"/>
                  </a:lnTo>
                  <a:lnTo>
                    <a:pt x="27435" y="189216"/>
                  </a:lnTo>
                  <a:cubicBezTo>
                    <a:pt x="27435" y="177885"/>
                    <a:pt x="36658" y="168663"/>
                    <a:pt x="47990" y="168663"/>
                  </a:cubicBezTo>
                  <a:lnTo>
                    <a:pt x="122938" y="168663"/>
                  </a:lnTo>
                  <a:lnTo>
                    <a:pt x="122938" y="128052"/>
                  </a:lnTo>
                  <a:lnTo>
                    <a:pt x="109396" y="128052"/>
                  </a:lnTo>
                  <a:lnTo>
                    <a:pt x="109396" y="155123"/>
                  </a:lnTo>
                  <a:lnTo>
                    <a:pt x="81087" y="155123"/>
                  </a:lnTo>
                  <a:lnTo>
                    <a:pt x="81087" y="128034"/>
                  </a:lnTo>
                  <a:lnTo>
                    <a:pt x="40471" y="128034"/>
                  </a:lnTo>
                  <a:lnTo>
                    <a:pt x="40471" y="155971"/>
                  </a:lnTo>
                  <a:cubicBezTo>
                    <a:pt x="25280" y="159405"/>
                    <a:pt x="13893" y="172999"/>
                    <a:pt x="13893" y="189216"/>
                  </a:cubicBezTo>
                  <a:lnTo>
                    <a:pt x="13893" y="249885"/>
                  </a:lnTo>
                  <a:lnTo>
                    <a:pt x="67320" y="249885"/>
                  </a:lnTo>
                  <a:lnTo>
                    <a:pt x="67320" y="263452"/>
                  </a:lnTo>
                  <a:lnTo>
                    <a:pt x="54121" y="263452"/>
                  </a:lnTo>
                  <a:cubicBezTo>
                    <a:pt x="24279" y="263452"/>
                    <a:pt x="0" y="287728"/>
                    <a:pt x="0" y="317566"/>
                  </a:cubicBezTo>
                  <a:cubicBezTo>
                    <a:pt x="0" y="347405"/>
                    <a:pt x="24279" y="371681"/>
                    <a:pt x="54121" y="371681"/>
                  </a:cubicBezTo>
                  <a:lnTo>
                    <a:pt x="217187" y="371681"/>
                  </a:lnTo>
                  <a:lnTo>
                    <a:pt x="217187" y="358150"/>
                  </a:lnTo>
                  <a:lnTo>
                    <a:pt x="54121" y="358150"/>
                  </a:lnTo>
                  <a:cubicBezTo>
                    <a:pt x="31744" y="358150"/>
                    <a:pt x="13542" y="339950"/>
                    <a:pt x="13542" y="317575"/>
                  </a:cubicBezTo>
                  <a:cubicBezTo>
                    <a:pt x="13542" y="295201"/>
                    <a:pt x="31744" y="277001"/>
                    <a:pt x="54121" y="277001"/>
                  </a:cubicBezTo>
                  <a:lnTo>
                    <a:pt x="258082" y="277001"/>
                  </a:lnTo>
                  <a:cubicBezTo>
                    <a:pt x="280459" y="277001"/>
                    <a:pt x="298662" y="295201"/>
                    <a:pt x="298662" y="317575"/>
                  </a:cubicBezTo>
                  <a:cubicBezTo>
                    <a:pt x="298662" y="339950"/>
                    <a:pt x="280459" y="358150"/>
                    <a:pt x="258082" y="358150"/>
                  </a:cubicBezTo>
                  <a:lnTo>
                    <a:pt x="231702" y="358150"/>
                  </a:lnTo>
                  <a:lnTo>
                    <a:pt x="231702" y="371690"/>
                  </a:lnTo>
                  <a:lnTo>
                    <a:pt x="258082" y="371690"/>
                  </a:lnTo>
                  <a:cubicBezTo>
                    <a:pt x="287924" y="371690"/>
                    <a:pt x="312203" y="347414"/>
                    <a:pt x="312203" y="317575"/>
                  </a:cubicBezTo>
                  <a:cubicBezTo>
                    <a:pt x="312203" y="287737"/>
                    <a:pt x="287924" y="263461"/>
                    <a:pt x="258082" y="263461"/>
                  </a:cubicBezTo>
                  <a:lnTo>
                    <a:pt x="244974" y="263461"/>
                  </a:lnTo>
                  <a:lnTo>
                    <a:pt x="244974" y="249885"/>
                  </a:lnTo>
                  <a:lnTo>
                    <a:pt x="285391" y="249885"/>
                  </a:lnTo>
                  <a:lnTo>
                    <a:pt x="285391" y="219406"/>
                  </a:lnTo>
                  <a:lnTo>
                    <a:pt x="271885" y="188910"/>
                  </a:lnTo>
                  <a:lnTo>
                    <a:pt x="313988" y="91147"/>
                  </a:lnTo>
                  <a:lnTo>
                    <a:pt x="397050" y="71783"/>
                  </a:lnTo>
                  <a:lnTo>
                    <a:pt x="401224" y="148714"/>
                  </a:lnTo>
                  <a:lnTo>
                    <a:pt x="414738" y="147984"/>
                  </a:lnTo>
                  <a:lnTo>
                    <a:pt x="410438" y="68664"/>
                  </a:lnTo>
                  <a:cubicBezTo>
                    <a:pt x="440577" y="64959"/>
                    <a:pt x="435988" y="25484"/>
                    <a:pt x="408211" y="27603"/>
                  </a:cubicBezTo>
                  <a:lnTo>
                    <a:pt x="407445" y="13531"/>
                  </a:lnTo>
                  <a:lnTo>
                    <a:pt x="447303" y="13531"/>
                  </a:lnTo>
                  <a:lnTo>
                    <a:pt x="434501" y="249578"/>
                  </a:lnTo>
                  <a:lnTo>
                    <a:pt x="420247" y="249578"/>
                  </a:lnTo>
                  <a:lnTo>
                    <a:pt x="415469" y="161524"/>
                  </a:lnTo>
                  <a:lnTo>
                    <a:pt x="401954" y="162254"/>
                  </a:lnTo>
                  <a:lnTo>
                    <a:pt x="406705" y="249867"/>
                  </a:lnTo>
                  <a:lnTo>
                    <a:pt x="393534" y="249867"/>
                  </a:lnTo>
                  <a:lnTo>
                    <a:pt x="393534" y="263407"/>
                  </a:lnTo>
                  <a:lnTo>
                    <a:pt x="401044" y="263407"/>
                  </a:lnTo>
                  <a:lnTo>
                    <a:pt x="407364" y="317539"/>
                  </a:lnTo>
                  <a:lnTo>
                    <a:pt x="420608" y="317539"/>
                  </a:lnTo>
                  <a:lnTo>
                    <a:pt x="420608" y="358312"/>
                  </a:lnTo>
                  <a:lnTo>
                    <a:pt x="434149" y="358312"/>
                  </a:lnTo>
                  <a:lnTo>
                    <a:pt x="434149" y="317539"/>
                  </a:lnTo>
                  <a:lnTo>
                    <a:pt x="447393" y="317539"/>
                  </a:lnTo>
                  <a:lnTo>
                    <a:pt x="453713" y="263407"/>
                  </a:lnTo>
                  <a:lnTo>
                    <a:pt x="461223" y="263407"/>
                  </a:lnTo>
                  <a:lnTo>
                    <a:pt x="461223" y="249867"/>
                  </a:lnTo>
                  <a:lnTo>
                    <a:pt x="448051" y="249867"/>
                  </a:lnTo>
                  <a:close/>
                  <a:moveTo>
                    <a:pt x="67554" y="141574"/>
                  </a:moveTo>
                  <a:lnTo>
                    <a:pt x="67554" y="155132"/>
                  </a:lnTo>
                  <a:lnTo>
                    <a:pt x="54013" y="155132"/>
                  </a:lnTo>
                  <a:lnTo>
                    <a:pt x="54013" y="141574"/>
                  </a:lnTo>
                  <a:lnTo>
                    <a:pt x="67554" y="141574"/>
                  </a:lnTo>
                  <a:close/>
                  <a:moveTo>
                    <a:pt x="231432" y="263461"/>
                  </a:moveTo>
                  <a:lnTo>
                    <a:pt x="80861" y="263461"/>
                  </a:lnTo>
                  <a:lnTo>
                    <a:pt x="80861" y="249885"/>
                  </a:lnTo>
                  <a:lnTo>
                    <a:pt x="231432" y="249885"/>
                  </a:lnTo>
                  <a:lnTo>
                    <a:pt x="231432" y="263461"/>
                  </a:lnTo>
                  <a:close/>
                  <a:moveTo>
                    <a:pt x="27435" y="236354"/>
                  </a:moveTo>
                  <a:lnTo>
                    <a:pt x="27435" y="222958"/>
                  </a:lnTo>
                  <a:lnTo>
                    <a:pt x="271849" y="222958"/>
                  </a:lnTo>
                  <a:lnTo>
                    <a:pt x="271849" y="236354"/>
                  </a:lnTo>
                  <a:lnTo>
                    <a:pt x="27435" y="236354"/>
                  </a:lnTo>
                  <a:close/>
                  <a:moveTo>
                    <a:pt x="409149" y="41179"/>
                  </a:moveTo>
                  <a:cubicBezTo>
                    <a:pt x="417759" y="39105"/>
                    <a:pt x="421103" y="51852"/>
                    <a:pt x="412584" y="54268"/>
                  </a:cubicBezTo>
                  <a:lnTo>
                    <a:pt x="304242" y="79518"/>
                  </a:lnTo>
                  <a:lnTo>
                    <a:pt x="264402" y="172035"/>
                  </a:lnTo>
                  <a:lnTo>
                    <a:pt x="256775" y="154817"/>
                  </a:lnTo>
                  <a:lnTo>
                    <a:pt x="294370" y="67528"/>
                  </a:lnTo>
                  <a:lnTo>
                    <a:pt x="408977" y="41215"/>
                  </a:lnTo>
                  <a:lnTo>
                    <a:pt x="409149" y="41179"/>
                  </a:lnTo>
                  <a:close/>
                  <a:moveTo>
                    <a:pt x="435339" y="304008"/>
                  </a:moveTo>
                  <a:lnTo>
                    <a:pt x="419409" y="304008"/>
                  </a:lnTo>
                  <a:lnTo>
                    <a:pt x="414675" y="263407"/>
                  </a:lnTo>
                  <a:lnTo>
                    <a:pt x="440081" y="263407"/>
                  </a:lnTo>
                  <a:lnTo>
                    <a:pt x="435339" y="3040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C94BBA3-FB74-B019-EE57-A75440D50174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موضوع خود</a:t>
            </a:r>
            <a:r>
              <a:rPr lang="fa-IR" sz="2000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را در این قسمت وارد نمایید</a:t>
            </a:r>
            <a:endParaRPr lang="en-US" sz="2000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BA68345-B077-26E9-747E-5A8439F03F2F}"/>
              </a:ext>
            </a:extLst>
          </p:cNvPr>
          <p:cNvSpPr txBox="1"/>
          <p:nvPr/>
        </p:nvSpPr>
        <p:spPr>
          <a:xfrm>
            <a:off x="5162457" y="2606931"/>
            <a:ext cx="2026958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335779F-05C1-4081-143C-9F10AE567C02}"/>
              </a:ext>
            </a:extLst>
          </p:cNvPr>
          <p:cNvSpPr txBox="1"/>
          <p:nvPr/>
        </p:nvSpPr>
        <p:spPr>
          <a:xfrm>
            <a:off x="2028958" y="2606931"/>
            <a:ext cx="2026958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Google Shape;323;p41"/>
          <p:cNvSpPr/>
          <p:nvPr/>
        </p:nvSpPr>
        <p:spPr>
          <a:xfrm>
            <a:off x="1542725" y="1691350"/>
            <a:ext cx="965100" cy="9651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sp>
        <p:nvSpPr>
          <p:cNvPr id="324" name="Google Shape;324;p41"/>
          <p:cNvSpPr/>
          <p:nvPr/>
        </p:nvSpPr>
        <p:spPr>
          <a:xfrm>
            <a:off x="4089452" y="1691350"/>
            <a:ext cx="965100" cy="9651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sp>
        <p:nvSpPr>
          <p:cNvPr id="325" name="Google Shape;325;p41"/>
          <p:cNvSpPr/>
          <p:nvPr/>
        </p:nvSpPr>
        <p:spPr>
          <a:xfrm>
            <a:off x="6636175" y="1691350"/>
            <a:ext cx="965100" cy="9651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grpSp>
        <p:nvGrpSpPr>
          <p:cNvPr id="326" name="Google Shape;326;p41"/>
          <p:cNvGrpSpPr/>
          <p:nvPr/>
        </p:nvGrpSpPr>
        <p:grpSpPr>
          <a:xfrm>
            <a:off x="1728143" y="1973719"/>
            <a:ext cx="594255" cy="400370"/>
            <a:chOff x="3293852" y="1372467"/>
            <a:chExt cx="406217" cy="273683"/>
          </a:xfrm>
        </p:grpSpPr>
        <p:sp>
          <p:nvSpPr>
            <p:cNvPr id="327" name="Google Shape;327;p41"/>
            <p:cNvSpPr/>
            <p:nvPr/>
          </p:nvSpPr>
          <p:spPr>
            <a:xfrm>
              <a:off x="3317964" y="1574867"/>
              <a:ext cx="261989" cy="46946"/>
            </a:xfrm>
            <a:custGeom>
              <a:avLst/>
              <a:gdLst/>
              <a:ahLst/>
              <a:cxnLst/>
              <a:rect l="l" t="t" r="r" b="b"/>
              <a:pathLst>
                <a:path w="297715" h="53348" extrusionOk="0">
                  <a:moveTo>
                    <a:pt x="297715" y="26674"/>
                  </a:moveTo>
                  <a:cubicBezTo>
                    <a:pt x="297715" y="11962"/>
                    <a:pt x="285752" y="0"/>
                    <a:pt x="271038" y="0"/>
                  </a:cubicBezTo>
                  <a:lnTo>
                    <a:pt x="26677" y="0"/>
                  </a:lnTo>
                  <a:cubicBezTo>
                    <a:pt x="11973" y="0"/>
                    <a:pt x="0" y="11962"/>
                    <a:pt x="0" y="26674"/>
                  </a:cubicBezTo>
                  <a:cubicBezTo>
                    <a:pt x="0" y="41386"/>
                    <a:pt x="11964" y="53348"/>
                    <a:pt x="26677" y="53348"/>
                  </a:cubicBezTo>
                  <a:lnTo>
                    <a:pt x="271038" y="53348"/>
                  </a:lnTo>
                  <a:cubicBezTo>
                    <a:pt x="285742" y="53348"/>
                    <a:pt x="297715" y="41386"/>
                    <a:pt x="297715" y="26674"/>
                  </a:cubicBezTo>
                  <a:close/>
                  <a:moveTo>
                    <a:pt x="284192" y="26674"/>
                  </a:moveTo>
                  <a:cubicBezTo>
                    <a:pt x="284192" y="33922"/>
                    <a:pt x="278287" y="39827"/>
                    <a:pt x="271038" y="39827"/>
                  </a:cubicBezTo>
                  <a:cubicBezTo>
                    <a:pt x="263789" y="39827"/>
                    <a:pt x="257884" y="33931"/>
                    <a:pt x="257884" y="26674"/>
                  </a:cubicBezTo>
                  <a:cubicBezTo>
                    <a:pt x="257884" y="19417"/>
                    <a:pt x="263780" y="13522"/>
                    <a:pt x="271038" y="13522"/>
                  </a:cubicBezTo>
                  <a:cubicBezTo>
                    <a:pt x="278287" y="13522"/>
                    <a:pt x="284192" y="19426"/>
                    <a:pt x="284192" y="26674"/>
                  </a:cubicBezTo>
                  <a:close/>
                  <a:moveTo>
                    <a:pt x="95566" y="26674"/>
                  </a:moveTo>
                  <a:cubicBezTo>
                    <a:pt x="95566" y="19417"/>
                    <a:pt x="101471" y="13522"/>
                    <a:pt x="108720" y="13522"/>
                  </a:cubicBezTo>
                  <a:cubicBezTo>
                    <a:pt x="115969" y="13522"/>
                    <a:pt x="121874" y="19426"/>
                    <a:pt x="121874" y="26674"/>
                  </a:cubicBezTo>
                  <a:cubicBezTo>
                    <a:pt x="121874" y="33922"/>
                    <a:pt x="115978" y="39827"/>
                    <a:pt x="108720" y="39827"/>
                  </a:cubicBezTo>
                  <a:cubicBezTo>
                    <a:pt x="101462" y="39827"/>
                    <a:pt x="95566" y="33931"/>
                    <a:pt x="95566" y="26674"/>
                  </a:cubicBezTo>
                  <a:close/>
                  <a:moveTo>
                    <a:pt x="85523" y="39827"/>
                  </a:moveTo>
                  <a:lnTo>
                    <a:pt x="50767" y="39827"/>
                  </a:lnTo>
                  <a:cubicBezTo>
                    <a:pt x="52976" y="35941"/>
                    <a:pt x="54247" y="31452"/>
                    <a:pt x="54247" y="26674"/>
                  </a:cubicBezTo>
                  <a:cubicBezTo>
                    <a:pt x="54247" y="21896"/>
                    <a:pt x="52976" y="17407"/>
                    <a:pt x="50767" y="13522"/>
                  </a:cubicBezTo>
                  <a:lnTo>
                    <a:pt x="85523" y="13522"/>
                  </a:lnTo>
                  <a:cubicBezTo>
                    <a:pt x="83314" y="17407"/>
                    <a:pt x="82043" y="21896"/>
                    <a:pt x="82043" y="26674"/>
                  </a:cubicBezTo>
                  <a:cubicBezTo>
                    <a:pt x="82043" y="31461"/>
                    <a:pt x="83314" y="35941"/>
                    <a:pt x="85523" y="39827"/>
                  </a:cubicBezTo>
                  <a:close/>
                  <a:moveTo>
                    <a:pt x="131917" y="13522"/>
                  </a:moveTo>
                  <a:lnTo>
                    <a:pt x="166673" y="13522"/>
                  </a:lnTo>
                  <a:cubicBezTo>
                    <a:pt x="164464" y="17407"/>
                    <a:pt x="163192" y="21896"/>
                    <a:pt x="163192" y="26674"/>
                  </a:cubicBezTo>
                  <a:cubicBezTo>
                    <a:pt x="163192" y="31452"/>
                    <a:pt x="164464" y="35941"/>
                    <a:pt x="166673" y="39827"/>
                  </a:cubicBezTo>
                  <a:lnTo>
                    <a:pt x="131917" y="39827"/>
                  </a:lnTo>
                  <a:cubicBezTo>
                    <a:pt x="134126" y="35941"/>
                    <a:pt x="135397" y="31452"/>
                    <a:pt x="135397" y="26674"/>
                  </a:cubicBezTo>
                  <a:cubicBezTo>
                    <a:pt x="135397" y="21896"/>
                    <a:pt x="134126" y="17407"/>
                    <a:pt x="131917" y="13522"/>
                  </a:cubicBezTo>
                  <a:close/>
                  <a:moveTo>
                    <a:pt x="176707" y="26674"/>
                  </a:moveTo>
                  <a:cubicBezTo>
                    <a:pt x="176707" y="19417"/>
                    <a:pt x="182612" y="13522"/>
                    <a:pt x="189861" y="13522"/>
                  </a:cubicBezTo>
                  <a:cubicBezTo>
                    <a:pt x="197109" y="13522"/>
                    <a:pt x="203015" y="19426"/>
                    <a:pt x="203015" y="26674"/>
                  </a:cubicBezTo>
                  <a:cubicBezTo>
                    <a:pt x="203015" y="33922"/>
                    <a:pt x="197119" y="39827"/>
                    <a:pt x="189861" y="39827"/>
                  </a:cubicBezTo>
                  <a:cubicBezTo>
                    <a:pt x="182603" y="39827"/>
                    <a:pt x="176707" y="33931"/>
                    <a:pt x="176707" y="26674"/>
                  </a:cubicBezTo>
                  <a:close/>
                  <a:moveTo>
                    <a:pt x="213058" y="13522"/>
                  </a:moveTo>
                  <a:lnTo>
                    <a:pt x="247841" y="13522"/>
                  </a:lnTo>
                  <a:cubicBezTo>
                    <a:pt x="245632" y="17407"/>
                    <a:pt x="244360" y="21896"/>
                    <a:pt x="244360" y="26674"/>
                  </a:cubicBezTo>
                  <a:cubicBezTo>
                    <a:pt x="244360" y="31452"/>
                    <a:pt x="245632" y="35941"/>
                    <a:pt x="247841" y="39827"/>
                  </a:cubicBezTo>
                  <a:lnTo>
                    <a:pt x="213058" y="39827"/>
                  </a:lnTo>
                  <a:cubicBezTo>
                    <a:pt x="215267" y="35941"/>
                    <a:pt x="216538" y="31452"/>
                    <a:pt x="216538" y="26674"/>
                  </a:cubicBezTo>
                  <a:cubicBezTo>
                    <a:pt x="216538" y="21896"/>
                    <a:pt x="215267" y="17407"/>
                    <a:pt x="213058" y="13522"/>
                  </a:cubicBezTo>
                  <a:close/>
                  <a:moveTo>
                    <a:pt x="13523" y="26674"/>
                  </a:moveTo>
                  <a:cubicBezTo>
                    <a:pt x="13523" y="19417"/>
                    <a:pt x="19429" y="13522"/>
                    <a:pt x="26677" y="13522"/>
                  </a:cubicBezTo>
                  <a:cubicBezTo>
                    <a:pt x="33926" y="13522"/>
                    <a:pt x="40733" y="19426"/>
                    <a:pt x="40733" y="26674"/>
                  </a:cubicBezTo>
                  <a:cubicBezTo>
                    <a:pt x="40733" y="33922"/>
                    <a:pt x="33935" y="39827"/>
                    <a:pt x="26677" y="39827"/>
                  </a:cubicBezTo>
                  <a:cubicBezTo>
                    <a:pt x="19420" y="39827"/>
                    <a:pt x="13523" y="33931"/>
                    <a:pt x="13523" y="266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" name="Google Shape;328;p41"/>
            <p:cNvSpPr/>
            <p:nvPr/>
          </p:nvSpPr>
          <p:spPr>
            <a:xfrm>
              <a:off x="3360047" y="1396244"/>
              <a:ext cx="95141" cy="95194"/>
            </a:xfrm>
            <a:custGeom>
              <a:avLst/>
              <a:gdLst/>
              <a:ahLst/>
              <a:cxnLst/>
              <a:rect l="l" t="t" r="r" b="b"/>
              <a:pathLst>
                <a:path w="108115" h="108175" extrusionOk="0">
                  <a:moveTo>
                    <a:pt x="0" y="0"/>
                  </a:moveTo>
                  <a:lnTo>
                    <a:pt x="0" y="108175"/>
                  </a:lnTo>
                  <a:lnTo>
                    <a:pt x="108116" y="108175"/>
                  </a:lnTo>
                  <a:lnTo>
                    <a:pt x="61234" y="0"/>
                  </a:lnTo>
                  <a:lnTo>
                    <a:pt x="0" y="0"/>
                  </a:lnTo>
                  <a:close/>
                  <a:moveTo>
                    <a:pt x="52354" y="13522"/>
                  </a:moveTo>
                  <a:lnTo>
                    <a:pt x="69935" y="54088"/>
                  </a:lnTo>
                  <a:lnTo>
                    <a:pt x="13514" y="54088"/>
                  </a:lnTo>
                  <a:lnTo>
                    <a:pt x="13514" y="13522"/>
                  </a:lnTo>
                  <a:lnTo>
                    <a:pt x="52354" y="13522"/>
                  </a:lnTo>
                  <a:close/>
                  <a:moveTo>
                    <a:pt x="13523" y="94653"/>
                  </a:moveTo>
                  <a:lnTo>
                    <a:pt x="13523" y="67610"/>
                  </a:lnTo>
                  <a:lnTo>
                    <a:pt x="75804" y="67610"/>
                  </a:lnTo>
                  <a:lnTo>
                    <a:pt x="87524" y="94653"/>
                  </a:lnTo>
                  <a:lnTo>
                    <a:pt x="13523" y="9465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" name="Google Shape;329;p41"/>
            <p:cNvSpPr/>
            <p:nvPr/>
          </p:nvSpPr>
          <p:spPr>
            <a:xfrm>
              <a:off x="3293852" y="1372467"/>
              <a:ext cx="406217" cy="273683"/>
            </a:xfrm>
            <a:custGeom>
              <a:avLst/>
              <a:gdLst/>
              <a:ahLst/>
              <a:cxnLst/>
              <a:rect l="l" t="t" r="r" b="b"/>
              <a:pathLst>
                <a:path w="461610" h="311003" extrusionOk="0">
                  <a:moveTo>
                    <a:pt x="407661" y="243538"/>
                  </a:moveTo>
                  <a:lnTo>
                    <a:pt x="407661" y="149453"/>
                  </a:lnTo>
                  <a:lnTo>
                    <a:pt x="367091" y="149453"/>
                  </a:lnTo>
                  <a:lnTo>
                    <a:pt x="367091" y="230206"/>
                  </a:lnTo>
                  <a:lnTo>
                    <a:pt x="345453" y="230206"/>
                  </a:lnTo>
                  <a:cubicBezTo>
                    <a:pt x="337204" y="215737"/>
                    <a:pt x="322463" y="205425"/>
                    <a:pt x="305225" y="203261"/>
                  </a:cubicBezTo>
                  <a:lnTo>
                    <a:pt x="305225" y="189307"/>
                  </a:lnTo>
                  <a:lnTo>
                    <a:pt x="318713" y="189307"/>
                  </a:lnTo>
                  <a:lnTo>
                    <a:pt x="318713" y="128710"/>
                  </a:lnTo>
                  <a:cubicBezTo>
                    <a:pt x="318713" y="109933"/>
                    <a:pt x="303431" y="94653"/>
                    <a:pt x="284651" y="94653"/>
                  </a:cubicBezTo>
                  <a:lnTo>
                    <a:pt x="278872" y="94653"/>
                  </a:lnTo>
                  <a:lnTo>
                    <a:pt x="278872" y="87162"/>
                  </a:lnTo>
                  <a:cubicBezTo>
                    <a:pt x="278872" y="76381"/>
                    <a:pt x="287645" y="67610"/>
                    <a:pt x="298427" y="67610"/>
                  </a:cubicBezTo>
                  <a:lnTo>
                    <a:pt x="298427" y="54088"/>
                  </a:lnTo>
                  <a:cubicBezTo>
                    <a:pt x="280189" y="54088"/>
                    <a:pt x="265349" y="68926"/>
                    <a:pt x="265349" y="87162"/>
                  </a:cubicBezTo>
                  <a:lnTo>
                    <a:pt x="265349" y="94653"/>
                  </a:lnTo>
                  <a:lnTo>
                    <a:pt x="195694" y="94653"/>
                  </a:lnTo>
                  <a:lnTo>
                    <a:pt x="154087" y="0"/>
                  </a:lnTo>
                  <a:lnTo>
                    <a:pt x="35089" y="0"/>
                  </a:lnTo>
                  <a:lnTo>
                    <a:pt x="35089" y="13522"/>
                  </a:lnTo>
                  <a:lnTo>
                    <a:pt x="48243" y="13522"/>
                  </a:lnTo>
                  <a:lnTo>
                    <a:pt x="48243" y="60849"/>
                  </a:lnTo>
                  <a:lnTo>
                    <a:pt x="61766" y="60849"/>
                  </a:lnTo>
                  <a:lnTo>
                    <a:pt x="61766" y="13522"/>
                  </a:lnTo>
                  <a:lnTo>
                    <a:pt x="145251" y="13522"/>
                  </a:lnTo>
                  <a:lnTo>
                    <a:pt x="186859" y="108175"/>
                  </a:lnTo>
                  <a:lnTo>
                    <a:pt x="284642" y="108175"/>
                  </a:lnTo>
                  <a:cubicBezTo>
                    <a:pt x="295966" y="108175"/>
                    <a:pt x="305180" y="117388"/>
                    <a:pt x="305180" y="128710"/>
                  </a:cubicBezTo>
                  <a:lnTo>
                    <a:pt x="305180" y="149453"/>
                  </a:lnTo>
                  <a:lnTo>
                    <a:pt x="292017" y="149453"/>
                  </a:lnTo>
                  <a:lnTo>
                    <a:pt x="292017" y="128458"/>
                  </a:lnTo>
                  <a:lnTo>
                    <a:pt x="278494" y="128458"/>
                  </a:lnTo>
                  <a:lnTo>
                    <a:pt x="278494" y="149453"/>
                  </a:lnTo>
                  <a:lnTo>
                    <a:pt x="264610" y="149453"/>
                  </a:lnTo>
                  <a:lnTo>
                    <a:pt x="264610" y="128458"/>
                  </a:lnTo>
                  <a:lnTo>
                    <a:pt x="251086" y="128458"/>
                  </a:lnTo>
                  <a:lnTo>
                    <a:pt x="251086" y="149453"/>
                  </a:lnTo>
                  <a:lnTo>
                    <a:pt x="61757" y="149453"/>
                  </a:lnTo>
                  <a:lnTo>
                    <a:pt x="61757" y="74370"/>
                  </a:lnTo>
                  <a:lnTo>
                    <a:pt x="48234" y="74370"/>
                  </a:lnTo>
                  <a:lnTo>
                    <a:pt x="48234" y="189307"/>
                  </a:lnTo>
                  <a:lnTo>
                    <a:pt x="61622" y="189307"/>
                  </a:lnTo>
                  <a:lnTo>
                    <a:pt x="61622" y="202829"/>
                  </a:lnTo>
                  <a:lnTo>
                    <a:pt x="54058" y="202829"/>
                  </a:lnTo>
                  <a:cubicBezTo>
                    <a:pt x="24252" y="202829"/>
                    <a:pt x="0" y="227078"/>
                    <a:pt x="0" y="256880"/>
                  </a:cubicBezTo>
                  <a:cubicBezTo>
                    <a:pt x="0" y="286682"/>
                    <a:pt x="24252" y="310932"/>
                    <a:pt x="54058" y="310932"/>
                  </a:cubicBezTo>
                  <a:lnTo>
                    <a:pt x="257595" y="310932"/>
                  </a:lnTo>
                  <a:lnTo>
                    <a:pt x="257595" y="297410"/>
                  </a:lnTo>
                  <a:lnTo>
                    <a:pt x="54067" y="297410"/>
                  </a:lnTo>
                  <a:cubicBezTo>
                    <a:pt x="31717" y="297410"/>
                    <a:pt x="13533" y="279227"/>
                    <a:pt x="13533" y="256880"/>
                  </a:cubicBezTo>
                  <a:cubicBezTo>
                    <a:pt x="13533" y="234533"/>
                    <a:pt x="31717" y="216350"/>
                    <a:pt x="54067" y="216350"/>
                  </a:cubicBezTo>
                  <a:lnTo>
                    <a:pt x="298454" y="216350"/>
                  </a:lnTo>
                  <a:cubicBezTo>
                    <a:pt x="320804" y="216350"/>
                    <a:pt x="338989" y="234533"/>
                    <a:pt x="338989" y="256880"/>
                  </a:cubicBezTo>
                  <a:cubicBezTo>
                    <a:pt x="338989" y="279227"/>
                    <a:pt x="320804" y="297410"/>
                    <a:pt x="298454" y="297410"/>
                  </a:cubicBezTo>
                  <a:lnTo>
                    <a:pt x="272102" y="297410"/>
                  </a:lnTo>
                  <a:lnTo>
                    <a:pt x="272102" y="310932"/>
                  </a:lnTo>
                  <a:lnTo>
                    <a:pt x="298454" y="310932"/>
                  </a:lnTo>
                  <a:cubicBezTo>
                    <a:pt x="323581" y="310932"/>
                    <a:pt x="344759" y="293696"/>
                    <a:pt x="350790" y="270438"/>
                  </a:cubicBezTo>
                  <a:lnTo>
                    <a:pt x="372761" y="270438"/>
                  </a:lnTo>
                  <a:cubicBezTo>
                    <a:pt x="383229" y="294291"/>
                    <a:pt x="407066" y="311004"/>
                    <a:pt x="434744" y="311004"/>
                  </a:cubicBezTo>
                  <a:lnTo>
                    <a:pt x="461611" y="311004"/>
                  </a:lnTo>
                  <a:lnTo>
                    <a:pt x="461611" y="297482"/>
                  </a:lnTo>
                  <a:cubicBezTo>
                    <a:pt x="431859" y="297482"/>
                    <a:pt x="407661" y="273287"/>
                    <a:pt x="407661" y="243538"/>
                  </a:cubicBezTo>
                  <a:lnTo>
                    <a:pt x="407661" y="243538"/>
                  </a:lnTo>
                  <a:close/>
                  <a:moveTo>
                    <a:pt x="305189" y="162975"/>
                  </a:moveTo>
                  <a:lnTo>
                    <a:pt x="305189" y="175785"/>
                  </a:lnTo>
                  <a:lnTo>
                    <a:pt x="61766" y="175785"/>
                  </a:lnTo>
                  <a:lnTo>
                    <a:pt x="61766" y="162975"/>
                  </a:lnTo>
                  <a:lnTo>
                    <a:pt x="305189" y="162975"/>
                  </a:lnTo>
                  <a:close/>
                  <a:moveTo>
                    <a:pt x="75155" y="189307"/>
                  </a:moveTo>
                  <a:lnTo>
                    <a:pt x="291702" y="189307"/>
                  </a:lnTo>
                  <a:lnTo>
                    <a:pt x="291702" y="202829"/>
                  </a:lnTo>
                  <a:lnTo>
                    <a:pt x="75155" y="202829"/>
                  </a:lnTo>
                  <a:lnTo>
                    <a:pt x="75155" y="189307"/>
                  </a:lnTo>
                  <a:close/>
                  <a:moveTo>
                    <a:pt x="352521" y="256916"/>
                  </a:moveTo>
                  <a:cubicBezTo>
                    <a:pt x="352521" y="256907"/>
                    <a:pt x="352521" y="256898"/>
                    <a:pt x="352521" y="256880"/>
                  </a:cubicBezTo>
                  <a:cubicBezTo>
                    <a:pt x="352521" y="252346"/>
                    <a:pt x="351953" y="247938"/>
                    <a:pt x="350898" y="243728"/>
                  </a:cubicBezTo>
                  <a:lnTo>
                    <a:pt x="367100" y="243728"/>
                  </a:lnTo>
                  <a:cubicBezTo>
                    <a:pt x="367127" y="248244"/>
                    <a:pt x="367586" y="252652"/>
                    <a:pt x="368461" y="256916"/>
                  </a:cubicBezTo>
                  <a:lnTo>
                    <a:pt x="352521" y="256916"/>
                  </a:lnTo>
                  <a:lnTo>
                    <a:pt x="352521" y="256916"/>
                  </a:lnTo>
                  <a:close/>
                  <a:moveTo>
                    <a:pt x="380614" y="243358"/>
                  </a:moveTo>
                  <a:lnTo>
                    <a:pt x="380614" y="162975"/>
                  </a:lnTo>
                  <a:lnTo>
                    <a:pt x="394138" y="162975"/>
                  </a:lnTo>
                  <a:lnTo>
                    <a:pt x="394138" y="243538"/>
                  </a:lnTo>
                  <a:cubicBezTo>
                    <a:pt x="394138" y="263993"/>
                    <a:pt x="403289" y="282355"/>
                    <a:pt x="417723" y="294741"/>
                  </a:cubicBezTo>
                  <a:cubicBezTo>
                    <a:pt x="396184" y="287584"/>
                    <a:pt x="380614" y="267256"/>
                    <a:pt x="380614" y="2433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0" name="Google Shape;330;p41"/>
          <p:cNvGrpSpPr/>
          <p:nvPr/>
        </p:nvGrpSpPr>
        <p:grpSpPr>
          <a:xfrm>
            <a:off x="6821606" y="1955771"/>
            <a:ext cx="594243" cy="436276"/>
            <a:chOff x="5296749" y="1987061"/>
            <a:chExt cx="406209" cy="298227"/>
          </a:xfrm>
        </p:grpSpPr>
        <p:sp>
          <p:nvSpPr>
            <p:cNvPr id="331" name="Google Shape;331;p41"/>
            <p:cNvSpPr/>
            <p:nvPr/>
          </p:nvSpPr>
          <p:spPr>
            <a:xfrm>
              <a:off x="5338476" y="2183739"/>
              <a:ext cx="59471" cy="59464"/>
            </a:xfrm>
            <a:custGeom>
              <a:avLst/>
              <a:gdLst/>
              <a:ahLst/>
              <a:cxnLst/>
              <a:rect l="l" t="t" r="r" b="b"/>
              <a:pathLst>
                <a:path w="67581" h="67573" extrusionOk="0">
                  <a:moveTo>
                    <a:pt x="33791" y="0"/>
                  </a:moveTo>
                  <a:cubicBezTo>
                    <a:pt x="15155" y="0"/>
                    <a:pt x="0" y="15154"/>
                    <a:pt x="0" y="33787"/>
                  </a:cubicBezTo>
                  <a:cubicBezTo>
                    <a:pt x="0" y="52420"/>
                    <a:pt x="15155" y="67573"/>
                    <a:pt x="33791" y="67573"/>
                  </a:cubicBezTo>
                  <a:cubicBezTo>
                    <a:pt x="52426" y="67573"/>
                    <a:pt x="67581" y="52420"/>
                    <a:pt x="67581" y="33787"/>
                  </a:cubicBezTo>
                  <a:cubicBezTo>
                    <a:pt x="67581" y="15154"/>
                    <a:pt x="52417" y="0"/>
                    <a:pt x="33791" y="0"/>
                  </a:cubicBezTo>
                  <a:close/>
                  <a:moveTo>
                    <a:pt x="33791" y="54034"/>
                  </a:moveTo>
                  <a:cubicBezTo>
                    <a:pt x="22629" y="54034"/>
                    <a:pt x="13542" y="44956"/>
                    <a:pt x="13542" y="33787"/>
                  </a:cubicBezTo>
                  <a:cubicBezTo>
                    <a:pt x="13542" y="22627"/>
                    <a:pt x="22620" y="13540"/>
                    <a:pt x="33791" y="13540"/>
                  </a:cubicBezTo>
                  <a:cubicBezTo>
                    <a:pt x="44952" y="13540"/>
                    <a:pt x="54040" y="22627"/>
                    <a:pt x="54040" y="33787"/>
                  </a:cubicBezTo>
                  <a:cubicBezTo>
                    <a:pt x="54040" y="44947"/>
                    <a:pt x="44952" y="54034"/>
                    <a:pt x="33791" y="540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332;p41"/>
            <p:cNvSpPr/>
            <p:nvPr/>
          </p:nvSpPr>
          <p:spPr>
            <a:xfrm>
              <a:off x="5516826" y="2201167"/>
              <a:ext cx="59804" cy="59798"/>
            </a:xfrm>
            <a:custGeom>
              <a:avLst/>
              <a:gdLst/>
              <a:ahLst/>
              <a:cxnLst/>
              <a:rect l="l" t="t" r="r" b="b"/>
              <a:pathLst>
                <a:path w="67959" h="67952" extrusionOk="0">
                  <a:moveTo>
                    <a:pt x="33980" y="0"/>
                  </a:moveTo>
                  <a:cubicBezTo>
                    <a:pt x="15245" y="0"/>
                    <a:pt x="0" y="15244"/>
                    <a:pt x="0" y="33976"/>
                  </a:cubicBezTo>
                  <a:cubicBezTo>
                    <a:pt x="0" y="52708"/>
                    <a:pt x="15245" y="67952"/>
                    <a:pt x="33980" y="67952"/>
                  </a:cubicBezTo>
                  <a:cubicBezTo>
                    <a:pt x="52714" y="67952"/>
                    <a:pt x="67960" y="52708"/>
                    <a:pt x="67960" y="33976"/>
                  </a:cubicBezTo>
                  <a:cubicBezTo>
                    <a:pt x="67960" y="15244"/>
                    <a:pt x="52714" y="0"/>
                    <a:pt x="33980" y="0"/>
                  </a:cubicBezTo>
                  <a:close/>
                  <a:moveTo>
                    <a:pt x="33980" y="54412"/>
                  </a:moveTo>
                  <a:cubicBezTo>
                    <a:pt x="22710" y="54412"/>
                    <a:pt x="13542" y="45244"/>
                    <a:pt x="13542" y="33976"/>
                  </a:cubicBezTo>
                  <a:cubicBezTo>
                    <a:pt x="13542" y="22708"/>
                    <a:pt x="22710" y="13540"/>
                    <a:pt x="33980" y="13540"/>
                  </a:cubicBezTo>
                  <a:cubicBezTo>
                    <a:pt x="45250" y="13540"/>
                    <a:pt x="54418" y="22708"/>
                    <a:pt x="54418" y="33976"/>
                  </a:cubicBezTo>
                  <a:cubicBezTo>
                    <a:pt x="54418" y="45244"/>
                    <a:pt x="45250" y="54412"/>
                    <a:pt x="33980" y="544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333;p41"/>
            <p:cNvSpPr/>
            <p:nvPr/>
          </p:nvSpPr>
          <p:spPr>
            <a:xfrm>
              <a:off x="5433723" y="2010688"/>
              <a:ext cx="11916" cy="11914"/>
            </a:xfrm>
            <a:custGeom>
              <a:avLst/>
              <a:gdLst/>
              <a:ahLst/>
              <a:cxnLst/>
              <a:rect l="l" t="t" r="r" b="b"/>
              <a:pathLst>
                <a:path w="13541" h="13539" extrusionOk="0">
                  <a:moveTo>
                    <a:pt x="0" y="0"/>
                  </a:moveTo>
                  <a:lnTo>
                    <a:pt x="13542" y="0"/>
                  </a:lnTo>
                  <a:lnTo>
                    <a:pt x="1354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334;p41"/>
            <p:cNvSpPr/>
            <p:nvPr/>
          </p:nvSpPr>
          <p:spPr>
            <a:xfrm>
              <a:off x="5296749" y="1987061"/>
              <a:ext cx="406209" cy="298227"/>
            </a:xfrm>
            <a:custGeom>
              <a:avLst/>
              <a:gdLst/>
              <a:ahLst/>
              <a:cxnLst/>
              <a:rect l="l" t="t" r="r" b="b"/>
              <a:pathLst>
                <a:path w="461601" h="338894" extrusionOk="0">
                  <a:moveTo>
                    <a:pt x="454831" y="298338"/>
                  </a:moveTo>
                  <a:cubicBezTo>
                    <a:pt x="435276" y="298338"/>
                    <a:pt x="418940" y="283681"/>
                    <a:pt x="416821" y="264236"/>
                  </a:cubicBezTo>
                  <a:lnTo>
                    <a:pt x="412340" y="223697"/>
                  </a:lnTo>
                  <a:lnTo>
                    <a:pt x="384960" y="223697"/>
                  </a:lnTo>
                  <a:cubicBezTo>
                    <a:pt x="381624" y="212258"/>
                    <a:pt x="366973" y="206038"/>
                    <a:pt x="356326" y="211969"/>
                  </a:cubicBezTo>
                  <a:lnTo>
                    <a:pt x="291639" y="149038"/>
                  </a:lnTo>
                  <a:lnTo>
                    <a:pt x="265520" y="149038"/>
                  </a:lnTo>
                  <a:lnTo>
                    <a:pt x="213951" y="0"/>
                  </a:lnTo>
                  <a:lnTo>
                    <a:pt x="87740" y="0"/>
                  </a:lnTo>
                  <a:lnTo>
                    <a:pt x="87740" y="13540"/>
                  </a:lnTo>
                  <a:lnTo>
                    <a:pt x="101282" y="13540"/>
                  </a:lnTo>
                  <a:lnTo>
                    <a:pt x="101282" y="53817"/>
                  </a:lnTo>
                  <a:lnTo>
                    <a:pt x="114823" y="53817"/>
                  </a:lnTo>
                  <a:lnTo>
                    <a:pt x="114823" y="13540"/>
                  </a:lnTo>
                  <a:lnTo>
                    <a:pt x="128365" y="13540"/>
                  </a:lnTo>
                  <a:lnTo>
                    <a:pt x="128365" y="121959"/>
                  </a:lnTo>
                  <a:lnTo>
                    <a:pt x="114823" y="121959"/>
                  </a:lnTo>
                  <a:lnTo>
                    <a:pt x="114823" y="67745"/>
                  </a:lnTo>
                  <a:lnTo>
                    <a:pt x="101282" y="67745"/>
                  </a:lnTo>
                  <a:lnTo>
                    <a:pt x="101282" y="121959"/>
                  </a:lnTo>
                  <a:lnTo>
                    <a:pt x="20763" y="121959"/>
                  </a:lnTo>
                  <a:lnTo>
                    <a:pt x="20763" y="203297"/>
                  </a:lnTo>
                  <a:cubicBezTo>
                    <a:pt x="7862" y="217685"/>
                    <a:pt x="0" y="236678"/>
                    <a:pt x="0" y="257475"/>
                  </a:cubicBezTo>
                  <a:cubicBezTo>
                    <a:pt x="0" y="302269"/>
                    <a:pt x="36450" y="338715"/>
                    <a:pt x="81249" y="338715"/>
                  </a:cubicBezTo>
                  <a:cubicBezTo>
                    <a:pt x="123767" y="338715"/>
                    <a:pt x="158766" y="305883"/>
                    <a:pt x="162219" y="264245"/>
                  </a:cubicBezTo>
                  <a:lnTo>
                    <a:pt x="224769" y="264245"/>
                  </a:lnTo>
                  <a:cubicBezTo>
                    <a:pt x="223823" y="268509"/>
                    <a:pt x="223300" y="272944"/>
                    <a:pt x="223300" y="277497"/>
                  </a:cubicBezTo>
                  <a:cubicBezTo>
                    <a:pt x="223300" y="311121"/>
                    <a:pt x="250662" y="338480"/>
                    <a:pt x="284291" y="338480"/>
                  </a:cubicBezTo>
                  <a:cubicBezTo>
                    <a:pt x="317919" y="338480"/>
                    <a:pt x="345282" y="311121"/>
                    <a:pt x="345282" y="277497"/>
                  </a:cubicBezTo>
                  <a:cubicBezTo>
                    <a:pt x="345282" y="263632"/>
                    <a:pt x="340504" y="250065"/>
                    <a:pt x="331830" y="239293"/>
                  </a:cubicBezTo>
                  <a:lnTo>
                    <a:pt x="321282" y="247784"/>
                  </a:lnTo>
                  <a:cubicBezTo>
                    <a:pt x="328125" y="256285"/>
                    <a:pt x="331740" y="266562"/>
                    <a:pt x="331740" y="277506"/>
                  </a:cubicBezTo>
                  <a:cubicBezTo>
                    <a:pt x="331740" y="303666"/>
                    <a:pt x="310454" y="324958"/>
                    <a:pt x="284291" y="324958"/>
                  </a:cubicBezTo>
                  <a:cubicBezTo>
                    <a:pt x="258127" y="324958"/>
                    <a:pt x="236832" y="303675"/>
                    <a:pt x="236832" y="277506"/>
                  </a:cubicBezTo>
                  <a:cubicBezTo>
                    <a:pt x="236832" y="251345"/>
                    <a:pt x="258118" y="230053"/>
                    <a:pt x="284291" y="230053"/>
                  </a:cubicBezTo>
                  <a:cubicBezTo>
                    <a:pt x="294163" y="230053"/>
                    <a:pt x="303620" y="233054"/>
                    <a:pt x="311644" y="238725"/>
                  </a:cubicBezTo>
                  <a:lnTo>
                    <a:pt x="319461" y="227673"/>
                  </a:lnTo>
                  <a:cubicBezTo>
                    <a:pt x="310986" y="221687"/>
                    <a:pt x="301276" y="218018"/>
                    <a:pt x="291053" y="216891"/>
                  </a:cubicBezTo>
                  <a:lnTo>
                    <a:pt x="291053" y="167365"/>
                  </a:lnTo>
                  <a:lnTo>
                    <a:pt x="347058" y="221849"/>
                  </a:lnTo>
                  <a:cubicBezTo>
                    <a:pt x="342135" y="232288"/>
                    <a:pt x="348203" y="245711"/>
                    <a:pt x="358886" y="249146"/>
                  </a:cubicBezTo>
                  <a:lnTo>
                    <a:pt x="358886" y="279128"/>
                  </a:lnTo>
                  <a:cubicBezTo>
                    <a:pt x="358886" y="312086"/>
                    <a:pt x="385699" y="338895"/>
                    <a:pt x="418660" y="338895"/>
                  </a:cubicBezTo>
                  <a:lnTo>
                    <a:pt x="461602" y="338895"/>
                  </a:lnTo>
                  <a:lnTo>
                    <a:pt x="461602" y="298347"/>
                  </a:lnTo>
                  <a:lnTo>
                    <a:pt x="454831" y="298338"/>
                  </a:lnTo>
                  <a:lnTo>
                    <a:pt x="454831" y="298338"/>
                  </a:lnTo>
                  <a:close/>
                  <a:moveTo>
                    <a:pt x="141898" y="13540"/>
                  </a:moveTo>
                  <a:lnTo>
                    <a:pt x="204304" y="13540"/>
                  </a:lnTo>
                  <a:lnTo>
                    <a:pt x="251194" y="149038"/>
                  </a:lnTo>
                  <a:lnTo>
                    <a:pt x="192331" y="149038"/>
                  </a:lnTo>
                  <a:lnTo>
                    <a:pt x="165104" y="121959"/>
                  </a:lnTo>
                  <a:lnTo>
                    <a:pt x="141898" y="121959"/>
                  </a:lnTo>
                  <a:lnTo>
                    <a:pt x="141898" y="13540"/>
                  </a:lnTo>
                  <a:lnTo>
                    <a:pt x="141898" y="13540"/>
                  </a:lnTo>
                  <a:close/>
                  <a:moveTo>
                    <a:pt x="159523" y="135499"/>
                  </a:moveTo>
                  <a:lnTo>
                    <a:pt x="182774" y="158621"/>
                  </a:lnTo>
                  <a:lnTo>
                    <a:pt x="182774" y="250705"/>
                  </a:lnTo>
                  <a:lnTo>
                    <a:pt x="162219" y="250705"/>
                  </a:lnTo>
                  <a:cubicBezTo>
                    <a:pt x="159748" y="220894"/>
                    <a:pt x="141104" y="195590"/>
                    <a:pt x="115103" y="183627"/>
                  </a:cubicBezTo>
                  <a:lnTo>
                    <a:pt x="115103" y="135489"/>
                  </a:lnTo>
                  <a:lnTo>
                    <a:pt x="159523" y="135499"/>
                  </a:lnTo>
                  <a:lnTo>
                    <a:pt x="159523" y="135499"/>
                  </a:lnTo>
                  <a:close/>
                  <a:moveTo>
                    <a:pt x="47467" y="135499"/>
                  </a:moveTo>
                  <a:lnTo>
                    <a:pt x="47467" y="162308"/>
                  </a:lnTo>
                  <a:lnTo>
                    <a:pt x="61009" y="162308"/>
                  </a:lnTo>
                  <a:lnTo>
                    <a:pt x="61009" y="135499"/>
                  </a:lnTo>
                  <a:lnTo>
                    <a:pt x="74478" y="135499"/>
                  </a:lnTo>
                  <a:lnTo>
                    <a:pt x="74478" y="162308"/>
                  </a:lnTo>
                  <a:lnTo>
                    <a:pt x="88020" y="162308"/>
                  </a:lnTo>
                  <a:lnTo>
                    <a:pt x="88020" y="135499"/>
                  </a:lnTo>
                  <a:lnTo>
                    <a:pt x="101561" y="135499"/>
                  </a:lnTo>
                  <a:lnTo>
                    <a:pt x="101561" y="178814"/>
                  </a:lnTo>
                  <a:cubicBezTo>
                    <a:pt x="95070" y="177137"/>
                    <a:pt x="88263" y="176244"/>
                    <a:pt x="81249" y="176244"/>
                  </a:cubicBezTo>
                  <a:cubicBezTo>
                    <a:pt x="63777" y="176244"/>
                    <a:pt x="47576" y="181788"/>
                    <a:pt x="34304" y="191209"/>
                  </a:cubicBezTo>
                  <a:lnTo>
                    <a:pt x="34304" y="135499"/>
                  </a:lnTo>
                  <a:lnTo>
                    <a:pt x="47467" y="135499"/>
                  </a:lnTo>
                  <a:close/>
                  <a:moveTo>
                    <a:pt x="120774" y="312401"/>
                  </a:moveTo>
                  <a:lnTo>
                    <a:pt x="113976" y="300628"/>
                  </a:lnTo>
                  <a:lnTo>
                    <a:pt x="102247" y="307398"/>
                  </a:lnTo>
                  <a:lnTo>
                    <a:pt x="109053" y="319180"/>
                  </a:lnTo>
                  <a:cubicBezTo>
                    <a:pt x="102517" y="322137"/>
                    <a:pt x="95449" y="324102"/>
                    <a:pt x="88011" y="324841"/>
                  </a:cubicBezTo>
                  <a:lnTo>
                    <a:pt x="88011" y="311211"/>
                  </a:lnTo>
                  <a:lnTo>
                    <a:pt x="74469" y="311211"/>
                  </a:lnTo>
                  <a:lnTo>
                    <a:pt x="74469" y="324841"/>
                  </a:lnTo>
                  <a:cubicBezTo>
                    <a:pt x="67032" y="324102"/>
                    <a:pt x="59963" y="322137"/>
                    <a:pt x="53427" y="319180"/>
                  </a:cubicBezTo>
                  <a:lnTo>
                    <a:pt x="60234" y="307398"/>
                  </a:lnTo>
                  <a:lnTo>
                    <a:pt x="48504" y="300628"/>
                  </a:lnTo>
                  <a:lnTo>
                    <a:pt x="41706" y="312401"/>
                  </a:lnTo>
                  <a:cubicBezTo>
                    <a:pt x="35783" y="308128"/>
                    <a:pt x="30581" y="302927"/>
                    <a:pt x="26308" y="297004"/>
                  </a:cubicBezTo>
                  <a:lnTo>
                    <a:pt x="38082" y="290207"/>
                  </a:lnTo>
                  <a:lnTo>
                    <a:pt x="31311" y="278479"/>
                  </a:lnTo>
                  <a:lnTo>
                    <a:pt x="19528" y="285285"/>
                  </a:lnTo>
                  <a:cubicBezTo>
                    <a:pt x="16571" y="278749"/>
                    <a:pt x="14606" y="271682"/>
                    <a:pt x="13866" y="264245"/>
                  </a:cubicBezTo>
                  <a:lnTo>
                    <a:pt x="27498" y="264245"/>
                  </a:lnTo>
                  <a:lnTo>
                    <a:pt x="27498" y="250705"/>
                  </a:lnTo>
                  <a:lnTo>
                    <a:pt x="13866" y="250705"/>
                  </a:lnTo>
                  <a:cubicBezTo>
                    <a:pt x="14606" y="243277"/>
                    <a:pt x="16571" y="236201"/>
                    <a:pt x="19528" y="229665"/>
                  </a:cubicBezTo>
                  <a:lnTo>
                    <a:pt x="31311" y="236471"/>
                  </a:lnTo>
                  <a:lnTo>
                    <a:pt x="38082" y="224743"/>
                  </a:lnTo>
                  <a:lnTo>
                    <a:pt x="26317" y="217946"/>
                  </a:lnTo>
                  <a:cubicBezTo>
                    <a:pt x="30590" y="212023"/>
                    <a:pt x="35792" y="206822"/>
                    <a:pt x="41715" y="202549"/>
                  </a:cubicBezTo>
                  <a:lnTo>
                    <a:pt x="48513" y="214322"/>
                  </a:lnTo>
                  <a:lnTo>
                    <a:pt x="60242" y="207552"/>
                  </a:lnTo>
                  <a:lnTo>
                    <a:pt x="53436" y="195770"/>
                  </a:lnTo>
                  <a:cubicBezTo>
                    <a:pt x="59972" y="192813"/>
                    <a:pt x="67040" y="190848"/>
                    <a:pt x="74478" y="190109"/>
                  </a:cubicBezTo>
                  <a:lnTo>
                    <a:pt x="74478" y="203739"/>
                  </a:lnTo>
                  <a:lnTo>
                    <a:pt x="88020" y="203739"/>
                  </a:lnTo>
                  <a:lnTo>
                    <a:pt x="88020" y="190109"/>
                  </a:lnTo>
                  <a:cubicBezTo>
                    <a:pt x="95458" y="190848"/>
                    <a:pt x="102526" y="192813"/>
                    <a:pt x="109063" y="195770"/>
                  </a:cubicBezTo>
                  <a:lnTo>
                    <a:pt x="102256" y="207552"/>
                  </a:lnTo>
                  <a:lnTo>
                    <a:pt x="113985" y="214322"/>
                  </a:lnTo>
                  <a:lnTo>
                    <a:pt x="120783" y="202549"/>
                  </a:lnTo>
                  <a:cubicBezTo>
                    <a:pt x="126706" y="206822"/>
                    <a:pt x="131908" y="212023"/>
                    <a:pt x="136181" y="217946"/>
                  </a:cubicBezTo>
                  <a:lnTo>
                    <a:pt x="124407" y="224743"/>
                  </a:lnTo>
                  <a:lnTo>
                    <a:pt x="131178" y="236471"/>
                  </a:lnTo>
                  <a:lnTo>
                    <a:pt x="142961" y="229665"/>
                  </a:lnTo>
                  <a:cubicBezTo>
                    <a:pt x="145919" y="236201"/>
                    <a:pt x="147884" y="243268"/>
                    <a:pt x="148623" y="250705"/>
                  </a:cubicBezTo>
                  <a:lnTo>
                    <a:pt x="134991" y="250705"/>
                  </a:lnTo>
                  <a:lnTo>
                    <a:pt x="134991" y="264245"/>
                  </a:lnTo>
                  <a:lnTo>
                    <a:pt x="148623" y="264245"/>
                  </a:lnTo>
                  <a:cubicBezTo>
                    <a:pt x="147884" y="271673"/>
                    <a:pt x="145919" y="278749"/>
                    <a:pt x="142961" y="285285"/>
                  </a:cubicBezTo>
                  <a:lnTo>
                    <a:pt x="131178" y="278479"/>
                  </a:lnTo>
                  <a:lnTo>
                    <a:pt x="124407" y="290207"/>
                  </a:lnTo>
                  <a:lnTo>
                    <a:pt x="136181" y="297004"/>
                  </a:lnTo>
                  <a:cubicBezTo>
                    <a:pt x="131899" y="302927"/>
                    <a:pt x="126697" y="308128"/>
                    <a:pt x="120774" y="312401"/>
                  </a:cubicBezTo>
                  <a:lnTo>
                    <a:pt x="120774" y="312401"/>
                  </a:lnTo>
                  <a:close/>
                  <a:moveTo>
                    <a:pt x="229503" y="250714"/>
                  </a:moveTo>
                  <a:lnTo>
                    <a:pt x="196307" y="250714"/>
                  </a:lnTo>
                  <a:lnTo>
                    <a:pt x="196307" y="162578"/>
                  </a:lnTo>
                  <a:lnTo>
                    <a:pt x="277520" y="162578"/>
                  </a:lnTo>
                  <a:lnTo>
                    <a:pt x="277520" y="216891"/>
                  </a:lnTo>
                  <a:cubicBezTo>
                    <a:pt x="256396" y="219244"/>
                    <a:pt x="238500" y="232405"/>
                    <a:pt x="229503" y="250714"/>
                  </a:cubicBezTo>
                  <a:close/>
                  <a:moveTo>
                    <a:pt x="365657" y="223229"/>
                  </a:moveTo>
                  <a:cubicBezTo>
                    <a:pt x="374556" y="223391"/>
                    <a:pt x="374556" y="236606"/>
                    <a:pt x="365657" y="236768"/>
                  </a:cubicBezTo>
                  <a:cubicBezTo>
                    <a:pt x="356759" y="236615"/>
                    <a:pt x="356759" y="223391"/>
                    <a:pt x="365657" y="223229"/>
                  </a:cubicBezTo>
                  <a:close/>
                  <a:moveTo>
                    <a:pt x="448060" y="325355"/>
                  </a:moveTo>
                  <a:lnTo>
                    <a:pt x="418660" y="325355"/>
                  </a:lnTo>
                  <a:cubicBezTo>
                    <a:pt x="393164" y="325355"/>
                    <a:pt x="372428" y="304621"/>
                    <a:pt x="372428" y="279128"/>
                  </a:cubicBezTo>
                  <a:lnTo>
                    <a:pt x="372428" y="249146"/>
                  </a:lnTo>
                  <a:cubicBezTo>
                    <a:pt x="378036" y="247162"/>
                    <a:pt x="382507" y="242781"/>
                    <a:pt x="384635" y="237237"/>
                  </a:cubicBezTo>
                  <a:lnTo>
                    <a:pt x="400223" y="237237"/>
                  </a:lnTo>
                  <a:lnTo>
                    <a:pt x="403370" y="265714"/>
                  </a:lnTo>
                  <a:cubicBezTo>
                    <a:pt x="405984" y="289756"/>
                    <a:pt x="424674" y="308389"/>
                    <a:pt x="448069" y="311445"/>
                  </a:cubicBezTo>
                  <a:lnTo>
                    <a:pt x="448060" y="325355"/>
                  </a:lnTo>
                  <a:lnTo>
                    <a:pt x="448060" y="32535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335;p41"/>
            <p:cNvSpPr/>
            <p:nvPr/>
          </p:nvSpPr>
          <p:spPr>
            <a:xfrm>
              <a:off x="5481632" y="2142018"/>
              <a:ext cx="23832" cy="11914"/>
            </a:xfrm>
            <a:custGeom>
              <a:avLst/>
              <a:gdLst/>
              <a:ahLst/>
              <a:cxnLst/>
              <a:rect l="l" t="t" r="r" b="b"/>
              <a:pathLst>
                <a:path w="27082" h="13539" extrusionOk="0">
                  <a:moveTo>
                    <a:pt x="0" y="0"/>
                  </a:moveTo>
                  <a:lnTo>
                    <a:pt x="27083" y="0"/>
                  </a:lnTo>
                  <a:lnTo>
                    <a:pt x="27083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6" name="Google Shape;336;p41"/>
          <p:cNvGrpSpPr/>
          <p:nvPr/>
        </p:nvGrpSpPr>
        <p:grpSpPr>
          <a:xfrm>
            <a:off x="4274874" y="1982478"/>
            <a:ext cx="594256" cy="382835"/>
            <a:chOff x="6002345" y="3428953"/>
            <a:chExt cx="406218" cy="261696"/>
          </a:xfrm>
        </p:grpSpPr>
        <p:sp>
          <p:nvSpPr>
            <p:cNvPr id="337" name="Google Shape;337;p41"/>
            <p:cNvSpPr/>
            <p:nvPr/>
          </p:nvSpPr>
          <p:spPr>
            <a:xfrm>
              <a:off x="6002345" y="3428953"/>
              <a:ext cx="406218" cy="261696"/>
            </a:xfrm>
            <a:custGeom>
              <a:avLst/>
              <a:gdLst/>
              <a:ahLst/>
              <a:cxnLst/>
              <a:rect l="l" t="t" r="r" b="b"/>
              <a:pathLst>
                <a:path w="461611" h="297382" extrusionOk="0">
                  <a:moveTo>
                    <a:pt x="461611" y="147452"/>
                  </a:moveTo>
                  <a:lnTo>
                    <a:pt x="410609" y="54169"/>
                  </a:lnTo>
                  <a:lnTo>
                    <a:pt x="325619" y="54169"/>
                  </a:lnTo>
                  <a:lnTo>
                    <a:pt x="325619" y="40557"/>
                  </a:lnTo>
                  <a:lnTo>
                    <a:pt x="406489" y="40557"/>
                  </a:lnTo>
                  <a:lnTo>
                    <a:pt x="406489" y="0"/>
                  </a:lnTo>
                  <a:lnTo>
                    <a:pt x="299004" y="0"/>
                  </a:lnTo>
                  <a:lnTo>
                    <a:pt x="238609" y="40440"/>
                  </a:lnTo>
                  <a:lnTo>
                    <a:pt x="82521" y="40440"/>
                  </a:lnTo>
                  <a:lnTo>
                    <a:pt x="82521" y="53961"/>
                  </a:lnTo>
                  <a:lnTo>
                    <a:pt x="242720" y="53961"/>
                  </a:lnTo>
                  <a:lnTo>
                    <a:pt x="303115" y="13522"/>
                  </a:lnTo>
                  <a:lnTo>
                    <a:pt x="392966" y="13522"/>
                  </a:lnTo>
                  <a:lnTo>
                    <a:pt x="392966" y="27044"/>
                  </a:lnTo>
                  <a:lnTo>
                    <a:pt x="311112" y="27044"/>
                  </a:lnTo>
                  <a:lnTo>
                    <a:pt x="250356" y="67718"/>
                  </a:lnTo>
                  <a:lnTo>
                    <a:pt x="13803" y="67718"/>
                  </a:lnTo>
                  <a:lnTo>
                    <a:pt x="13803" y="53971"/>
                  </a:lnTo>
                  <a:lnTo>
                    <a:pt x="68997" y="53971"/>
                  </a:lnTo>
                  <a:lnTo>
                    <a:pt x="68997" y="40449"/>
                  </a:lnTo>
                  <a:lnTo>
                    <a:pt x="0" y="40449"/>
                  </a:lnTo>
                  <a:lnTo>
                    <a:pt x="0" y="81231"/>
                  </a:lnTo>
                  <a:lnTo>
                    <a:pt x="14777" y="81231"/>
                  </a:lnTo>
                  <a:lnTo>
                    <a:pt x="14777" y="139835"/>
                  </a:lnTo>
                  <a:lnTo>
                    <a:pt x="180458" y="202883"/>
                  </a:lnTo>
                  <a:lnTo>
                    <a:pt x="32971" y="202883"/>
                  </a:lnTo>
                  <a:lnTo>
                    <a:pt x="8493" y="247622"/>
                  </a:lnTo>
                  <a:lnTo>
                    <a:pt x="20357" y="254113"/>
                  </a:lnTo>
                  <a:lnTo>
                    <a:pt x="40994" y="216405"/>
                  </a:lnTo>
                  <a:lnTo>
                    <a:pt x="56447" y="216405"/>
                  </a:lnTo>
                  <a:cubicBezTo>
                    <a:pt x="47684" y="224986"/>
                    <a:pt x="42238" y="236931"/>
                    <a:pt x="42238" y="250137"/>
                  </a:cubicBezTo>
                  <a:cubicBezTo>
                    <a:pt x="42238" y="276189"/>
                    <a:pt x="63434" y="297383"/>
                    <a:pt x="89490" y="297383"/>
                  </a:cubicBezTo>
                  <a:cubicBezTo>
                    <a:pt x="113399" y="297383"/>
                    <a:pt x="133206" y="279939"/>
                    <a:pt x="136308" y="256871"/>
                  </a:cubicBezTo>
                  <a:lnTo>
                    <a:pt x="150327" y="256871"/>
                  </a:lnTo>
                  <a:cubicBezTo>
                    <a:pt x="153483" y="279885"/>
                    <a:pt x="173263" y="297383"/>
                    <a:pt x="197137" y="297383"/>
                  </a:cubicBezTo>
                  <a:cubicBezTo>
                    <a:pt x="220983" y="297383"/>
                    <a:pt x="240754" y="279858"/>
                    <a:pt x="243928" y="256871"/>
                  </a:cubicBezTo>
                  <a:lnTo>
                    <a:pt x="312320" y="256871"/>
                  </a:lnTo>
                  <a:cubicBezTo>
                    <a:pt x="315602" y="279741"/>
                    <a:pt x="335320" y="297383"/>
                    <a:pt x="359085" y="297383"/>
                  </a:cubicBezTo>
                  <a:cubicBezTo>
                    <a:pt x="382967" y="297383"/>
                    <a:pt x="402748" y="279579"/>
                    <a:pt x="405894" y="256547"/>
                  </a:cubicBezTo>
                  <a:lnTo>
                    <a:pt x="461602" y="256817"/>
                  </a:lnTo>
                  <a:lnTo>
                    <a:pt x="461602" y="147452"/>
                  </a:lnTo>
                  <a:close/>
                  <a:moveTo>
                    <a:pt x="230188" y="216405"/>
                  </a:moveTo>
                  <a:lnTo>
                    <a:pt x="247128" y="216405"/>
                  </a:lnTo>
                  <a:lnTo>
                    <a:pt x="261779" y="243187"/>
                  </a:lnTo>
                  <a:lnTo>
                    <a:pt x="243874" y="243124"/>
                  </a:lnTo>
                  <a:cubicBezTo>
                    <a:pt x="242323" y="232730"/>
                    <a:pt x="237373" y="223436"/>
                    <a:pt x="230188" y="216405"/>
                  </a:cubicBezTo>
                  <a:lnTo>
                    <a:pt x="230188" y="216405"/>
                  </a:lnTo>
                  <a:close/>
                  <a:moveTo>
                    <a:pt x="136758" y="81231"/>
                  </a:moveTo>
                  <a:lnTo>
                    <a:pt x="176653" y="81231"/>
                  </a:lnTo>
                  <a:lnTo>
                    <a:pt x="176653" y="186963"/>
                  </a:lnTo>
                  <a:lnTo>
                    <a:pt x="136758" y="171782"/>
                  </a:lnTo>
                  <a:lnTo>
                    <a:pt x="136758" y="81231"/>
                  </a:lnTo>
                  <a:close/>
                  <a:moveTo>
                    <a:pt x="123235" y="166635"/>
                  </a:moveTo>
                  <a:lnTo>
                    <a:pt x="82529" y="151148"/>
                  </a:lnTo>
                  <a:lnTo>
                    <a:pt x="82529" y="81231"/>
                  </a:lnTo>
                  <a:lnTo>
                    <a:pt x="123235" y="81231"/>
                  </a:lnTo>
                  <a:lnTo>
                    <a:pt x="123235" y="166635"/>
                  </a:lnTo>
                  <a:close/>
                  <a:moveTo>
                    <a:pt x="190176" y="81231"/>
                  </a:moveTo>
                  <a:lnTo>
                    <a:pt x="244423" y="81231"/>
                  </a:lnTo>
                  <a:lnTo>
                    <a:pt x="244423" y="202883"/>
                  </a:lnTo>
                  <a:lnTo>
                    <a:pt x="218486" y="202883"/>
                  </a:lnTo>
                  <a:lnTo>
                    <a:pt x="190176" y="192110"/>
                  </a:lnTo>
                  <a:lnTo>
                    <a:pt x="190176" y="81231"/>
                  </a:lnTo>
                  <a:close/>
                  <a:moveTo>
                    <a:pt x="262545" y="216405"/>
                  </a:moveTo>
                  <a:lnTo>
                    <a:pt x="312104" y="216405"/>
                  </a:lnTo>
                  <a:lnTo>
                    <a:pt x="312104" y="243349"/>
                  </a:lnTo>
                  <a:lnTo>
                    <a:pt x="277223" y="243232"/>
                  </a:lnTo>
                  <a:lnTo>
                    <a:pt x="262545" y="216405"/>
                  </a:lnTo>
                  <a:close/>
                  <a:moveTo>
                    <a:pt x="312104" y="42648"/>
                  </a:moveTo>
                  <a:lnTo>
                    <a:pt x="312104" y="202883"/>
                  </a:lnTo>
                  <a:lnTo>
                    <a:pt x="257947" y="202883"/>
                  </a:lnTo>
                  <a:lnTo>
                    <a:pt x="257947" y="78905"/>
                  </a:lnTo>
                  <a:lnTo>
                    <a:pt x="312104" y="42648"/>
                  </a:lnTo>
                  <a:close/>
                  <a:moveTo>
                    <a:pt x="28309" y="81231"/>
                  </a:moveTo>
                  <a:lnTo>
                    <a:pt x="69006" y="81231"/>
                  </a:lnTo>
                  <a:lnTo>
                    <a:pt x="69006" y="146000"/>
                  </a:lnTo>
                  <a:lnTo>
                    <a:pt x="28309" y="130513"/>
                  </a:lnTo>
                  <a:lnTo>
                    <a:pt x="28309" y="81231"/>
                  </a:lnTo>
                  <a:close/>
                  <a:moveTo>
                    <a:pt x="164103" y="216405"/>
                  </a:moveTo>
                  <a:cubicBezTo>
                    <a:pt x="156945" y="223418"/>
                    <a:pt x="151995" y="232757"/>
                    <a:pt x="150426" y="243124"/>
                  </a:cubicBezTo>
                  <a:lnTo>
                    <a:pt x="136209" y="243124"/>
                  </a:lnTo>
                  <a:cubicBezTo>
                    <a:pt x="134622" y="232802"/>
                    <a:pt x="129682" y="223400"/>
                    <a:pt x="122550" y="216405"/>
                  </a:cubicBezTo>
                  <a:lnTo>
                    <a:pt x="164103" y="216405"/>
                  </a:lnTo>
                  <a:close/>
                  <a:moveTo>
                    <a:pt x="89498" y="283861"/>
                  </a:moveTo>
                  <a:cubicBezTo>
                    <a:pt x="70899" y="283861"/>
                    <a:pt x="55762" y="268734"/>
                    <a:pt x="55762" y="250128"/>
                  </a:cubicBezTo>
                  <a:cubicBezTo>
                    <a:pt x="55762" y="231531"/>
                    <a:pt x="70890" y="216396"/>
                    <a:pt x="89498" y="216396"/>
                  </a:cubicBezTo>
                  <a:cubicBezTo>
                    <a:pt x="108098" y="216396"/>
                    <a:pt x="123235" y="231531"/>
                    <a:pt x="123235" y="250128"/>
                  </a:cubicBezTo>
                  <a:cubicBezTo>
                    <a:pt x="123235" y="268734"/>
                    <a:pt x="108098" y="283861"/>
                    <a:pt x="89498" y="283861"/>
                  </a:cubicBezTo>
                  <a:close/>
                  <a:moveTo>
                    <a:pt x="197145" y="283861"/>
                  </a:moveTo>
                  <a:cubicBezTo>
                    <a:pt x="178546" y="283861"/>
                    <a:pt x="163409" y="268734"/>
                    <a:pt x="163409" y="250128"/>
                  </a:cubicBezTo>
                  <a:cubicBezTo>
                    <a:pt x="163409" y="231531"/>
                    <a:pt x="178546" y="216396"/>
                    <a:pt x="197145" y="216396"/>
                  </a:cubicBezTo>
                  <a:cubicBezTo>
                    <a:pt x="215745" y="216396"/>
                    <a:pt x="230882" y="231531"/>
                    <a:pt x="230882" y="250128"/>
                  </a:cubicBezTo>
                  <a:cubicBezTo>
                    <a:pt x="230882" y="268734"/>
                    <a:pt x="215745" y="283861"/>
                    <a:pt x="197145" y="283861"/>
                  </a:cubicBezTo>
                  <a:close/>
                  <a:moveTo>
                    <a:pt x="359103" y="283861"/>
                  </a:moveTo>
                  <a:cubicBezTo>
                    <a:pt x="340504" y="283861"/>
                    <a:pt x="325366" y="268734"/>
                    <a:pt x="325366" y="250128"/>
                  </a:cubicBezTo>
                  <a:cubicBezTo>
                    <a:pt x="325339" y="231828"/>
                    <a:pt x="340395" y="216323"/>
                    <a:pt x="359103" y="216396"/>
                  </a:cubicBezTo>
                  <a:cubicBezTo>
                    <a:pt x="377702" y="216396"/>
                    <a:pt x="392839" y="231531"/>
                    <a:pt x="392839" y="250128"/>
                  </a:cubicBezTo>
                  <a:cubicBezTo>
                    <a:pt x="392831" y="268734"/>
                    <a:pt x="377702" y="283861"/>
                    <a:pt x="359103" y="283861"/>
                  </a:cubicBezTo>
                  <a:close/>
                  <a:moveTo>
                    <a:pt x="405822" y="243025"/>
                  </a:moveTo>
                  <a:cubicBezTo>
                    <a:pt x="402387" y="220326"/>
                    <a:pt x="382742" y="202883"/>
                    <a:pt x="359103" y="202883"/>
                  </a:cubicBezTo>
                  <a:cubicBezTo>
                    <a:pt x="346039" y="202883"/>
                    <a:pt x="334193" y="208219"/>
                    <a:pt x="325628" y="216819"/>
                  </a:cubicBezTo>
                  <a:lnTo>
                    <a:pt x="325628" y="67700"/>
                  </a:lnTo>
                  <a:lnTo>
                    <a:pt x="402595" y="67700"/>
                  </a:lnTo>
                  <a:lnTo>
                    <a:pt x="409987" y="81222"/>
                  </a:lnTo>
                  <a:lnTo>
                    <a:pt x="339034" y="81222"/>
                  </a:lnTo>
                  <a:lnTo>
                    <a:pt x="339034" y="162335"/>
                  </a:lnTo>
                  <a:lnTo>
                    <a:pt x="393083" y="162335"/>
                  </a:lnTo>
                  <a:lnTo>
                    <a:pt x="393083" y="148813"/>
                  </a:lnTo>
                  <a:lnTo>
                    <a:pt x="379595" y="148813"/>
                  </a:lnTo>
                  <a:lnTo>
                    <a:pt x="379595" y="94735"/>
                  </a:lnTo>
                  <a:lnTo>
                    <a:pt x="417380" y="94735"/>
                  </a:lnTo>
                  <a:lnTo>
                    <a:pt x="446951" y="148813"/>
                  </a:lnTo>
                  <a:lnTo>
                    <a:pt x="406606" y="148813"/>
                  </a:lnTo>
                  <a:lnTo>
                    <a:pt x="406606" y="162335"/>
                  </a:lnTo>
                  <a:lnTo>
                    <a:pt x="448096" y="162335"/>
                  </a:lnTo>
                  <a:lnTo>
                    <a:pt x="448096" y="175857"/>
                  </a:lnTo>
                  <a:lnTo>
                    <a:pt x="440776" y="175857"/>
                  </a:lnTo>
                  <a:cubicBezTo>
                    <a:pt x="429596" y="175857"/>
                    <a:pt x="420490" y="184952"/>
                    <a:pt x="420490" y="196140"/>
                  </a:cubicBezTo>
                  <a:cubicBezTo>
                    <a:pt x="420490" y="207318"/>
                    <a:pt x="429587" y="216414"/>
                    <a:pt x="440776" y="216414"/>
                  </a:cubicBezTo>
                  <a:lnTo>
                    <a:pt x="448096" y="216414"/>
                  </a:lnTo>
                  <a:lnTo>
                    <a:pt x="448096" y="243241"/>
                  </a:lnTo>
                  <a:lnTo>
                    <a:pt x="405822" y="243025"/>
                  </a:lnTo>
                  <a:close/>
                  <a:moveTo>
                    <a:pt x="352548" y="148804"/>
                  </a:moveTo>
                  <a:lnTo>
                    <a:pt x="352548" y="94725"/>
                  </a:lnTo>
                  <a:lnTo>
                    <a:pt x="366072" y="94725"/>
                  </a:lnTo>
                  <a:lnTo>
                    <a:pt x="366072" y="148804"/>
                  </a:lnTo>
                  <a:lnTo>
                    <a:pt x="352548" y="148804"/>
                  </a:lnTo>
                  <a:close/>
                  <a:moveTo>
                    <a:pt x="448096" y="189361"/>
                  </a:moveTo>
                  <a:lnTo>
                    <a:pt x="448096" y="202883"/>
                  </a:lnTo>
                  <a:lnTo>
                    <a:pt x="440776" y="202883"/>
                  </a:lnTo>
                  <a:cubicBezTo>
                    <a:pt x="437052" y="202883"/>
                    <a:pt x="434014" y="199854"/>
                    <a:pt x="434014" y="196122"/>
                  </a:cubicBezTo>
                  <a:cubicBezTo>
                    <a:pt x="434014" y="192390"/>
                    <a:pt x="437043" y="189361"/>
                    <a:pt x="440776" y="189361"/>
                  </a:cubicBezTo>
                  <a:lnTo>
                    <a:pt x="448096" y="189361"/>
                  </a:lnTo>
                  <a:lnTo>
                    <a:pt x="448096" y="18936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338;p41"/>
            <p:cNvSpPr/>
            <p:nvPr/>
          </p:nvSpPr>
          <p:spPr>
            <a:xfrm>
              <a:off x="6300429" y="3583560"/>
              <a:ext cx="23769" cy="11898"/>
            </a:xfrm>
            <a:custGeom>
              <a:avLst/>
              <a:gdLst/>
              <a:ahLst/>
              <a:cxnLst/>
              <a:rect l="l" t="t" r="r" b="b"/>
              <a:pathLst>
                <a:path w="27010" h="13521" extrusionOk="0">
                  <a:moveTo>
                    <a:pt x="0" y="0"/>
                  </a:moveTo>
                  <a:lnTo>
                    <a:pt x="27011" y="0"/>
                  </a:lnTo>
                  <a:lnTo>
                    <a:pt x="27011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339;p41"/>
            <p:cNvSpPr/>
            <p:nvPr/>
          </p:nvSpPr>
          <p:spPr>
            <a:xfrm>
              <a:off x="6300056" y="3630861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89" y="40980"/>
                    <a:pt x="40985" y="31785"/>
                    <a:pt x="40985" y="20490"/>
                  </a:cubicBezTo>
                  <a:cubicBezTo>
                    <a:pt x="40985" y="9195"/>
                    <a:pt x="31789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52" y="27458"/>
                    <a:pt x="13523" y="24330"/>
                    <a:pt x="13523" y="20490"/>
                  </a:cubicBezTo>
                  <a:cubicBezTo>
                    <a:pt x="13523" y="16650"/>
                    <a:pt x="16652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0"/>
                    <a:pt x="24333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340;p41"/>
            <p:cNvSpPr/>
            <p:nvPr/>
          </p:nvSpPr>
          <p:spPr>
            <a:xfrm>
              <a:off x="6157661" y="3630861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89" y="40980"/>
                    <a:pt x="40985" y="31785"/>
                    <a:pt x="40985" y="20490"/>
                  </a:cubicBezTo>
                  <a:cubicBezTo>
                    <a:pt x="40985" y="9195"/>
                    <a:pt x="31789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52" y="27458"/>
                    <a:pt x="13523" y="24330"/>
                    <a:pt x="13523" y="20490"/>
                  </a:cubicBezTo>
                  <a:cubicBezTo>
                    <a:pt x="13523" y="16650"/>
                    <a:pt x="16652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0"/>
                    <a:pt x="24333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341;p41"/>
            <p:cNvSpPr/>
            <p:nvPr/>
          </p:nvSpPr>
          <p:spPr>
            <a:xfrm>
              <a:off x="6063016" y="3630861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96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89" y="40980"/>
                    <a:pt x="40985" y="31785"/>
                    <a:pt x="40985" y="20490"/>
                  </a:cubicBezTo>
                  <a:cubicBezTo>
                    <a:pt x="40985" y="9195"/>
                    <a:pt x="31798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52" y="27458"/>
                    <a:pt x="13523" y="24330"/>
                    <a:pt x="13523" y="20490"/>
                  </a:cubicBezTo>
                  <a:cubicBezTo>
                    <a:pt x="13523" y="16650"/>
                    <a:pt x="16652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0"/>
                    <a:pt x="24342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332AA43B-AF4D-F910-40F5-2320B0437912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موضوع خود</a:t>
            </a:r>
            <a:r>
              <a:rPr lang="fa-IR" sz="2000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را در این قسمت وارد نمایید</a:t>
            </a:r>
            <a:endParaRPr lang="en-US" sz="2000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56C1EE9-DD38-A31B-7F2F-B01B1AF63880}"/>
              </a:ext>
            </a:extLst>
          </p:cNvPr>
          <p:cNvSpPr txBox="1"/>
          <p:nvPr/>
        </p:nvSpPr>
        <p:spPr>
          <a:xfrm>
            <a:off x="950683" y="2697638"/>
            <a:ext cx="2026958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9D40866-8346-C408-86AE-86376710DC9C}"/>
              </a:ext>
            </a:extLst>
          </p:cNvPr>
          <p:cNvSpPr txBox="1"/>
          <p:nvPr/>
        </p:nvSpPr>
        <p:spPr>
          <a:xfrm>
            <a:off x="3488607" y="2708240"/>
            <a:ext cx="2026958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829BE20-4AEC-C2D2-1DB1-8179E88A28B6}"/>
              </a:ext>
            </a:extLst>
          </p:cNvPr>
          <p:cNvSpPr txBox="1"/>
          <p:nvPr/>
        </p:nvSpPr>
        <p:spPr>
          <a:xfrm>
            <a:off x="6096024" y="2711934"/>
            <a:ext cx="2026958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42"/>
          <p:cNvSpPr/>
          <p:nvPr/>
        </p:nvSpPr>
        <p:spPr>
          <a:xfrm>
            <a:off x="1355225" y="1181100"/>
            <a:ext cx="694200" cy="694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sp>
        <p:nvSpPr>
          <p:cNvPr id="356" name="Google Shape;356;p42"/>
          <p:cNvSpPr/>
          <p:nvPr/>
        </p:nvSpPr>
        <p:spPr>
          <a:xfrm>
            <a:off x="7087800" y="1181100"/>
            <a:ext cx="694200" cy="694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sp>
        <p:nvSpPr>
          <p:cNvPr id="357" name="Google Shape;357;p42"/>
          <p:cNvSpPr/>
          <p:nvPr/>
        </p:nvSpPr>
        <p:spPr>
          <a:xfrm>
            <a:off x="2879025" y="2743200"/>
            <a:ext cx="694200" cy="694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sp>
        <p:nvSpPr>
          <p:cNvPr id="358" name="Google Shape;358;p42"/>
          <p:cNvSpPr/>
          <p:nvPr/>
        </p:nvSpPr>
        <p:spPr>
          <a:xfrm>
            <a:off x="5570775" y="2743200"/>
            <a:ext cx="694200" cy="694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grpSp>
        <p:nvGrpSpPr>
          <p:cNvPr id="359" name="Google Shape;359;p42"/>
          <p:cNvGrpSpPr/>
          <p:nvPr/>
        </p:nvGrpSpPr>
        <p:grpSpPr>
          <a:xfrm>
            <a:off x="5674084" y="2926042"/>
            <a:ext cx="487623" cy="328529"/>
            <a:chOff x="3293852" y="1372467"/>
            <a:chExt cx="406217" cy="273683"/>
          </a:xfrm>
        </p:grpSpPr>
        <p:sp>
          <p:nvSpPr>
            <p:cNvPr id="360" name="Google Shape;360;p42"/>
            <p:cNvSpPr/>
            <p:nvPr/>
          </p:nvSpPr>
          <p:spPr>
            <a:xfrm>
              <a:off x="3317964" y="1574867"/>
              <a:ext cx="261989" cy="46946"/>
            </a:xfrm>
            <a:custGeom>
              <a:avLst/>
              <a:gdLst/>
              <a:ahLst/>
              <a:cxnLst/>
              <a:rect l="l" t="t" r="r" b="b"/>
              <a:pathLst>
                <a:path w="297715" h="53348" extrusionOk="0">
                  <a:moveTo>
                    <a:pt x="297715" y="26674"/>
                  </a:moveTo>
                  <a:cubicBezTo>
                    <a:pt x="297715" y="11962"/>
                    <a:pt x="285752" y="0"/>
                    <a:pt x="271038" y="0"/>
                  </a:cubicBezTo>
                  <a:lnTo>
                    <a:pt x="26677" y="0"/>
                  </a:lnTo>
                  <a:cubicBezTo>
                    <a:pt x="11973" y="0"/>
                    <a:pt x="0" y="11962"/>
                    <a:pt x="0" y="26674"/>
                  </a:cubicBezTo>
                  <a:cubicBezTo>
                    <a:pt x="0" y="41386"/>
                    <a:pt x="11964" y="53348"/>
                    <a:pt x="26677" y="53348"/>
                  </a:cubicBezTo>
                  <a:lnTo>
                    <a:pt x="271038" y="53348"/>
                  </a:lnTo>
                  <a:cubicBezTo>
                    <a:pt x="285742" y="53348"/>
                    <a:pt x="297715" y="41386"/>
                    <a:pt x="297715" y="26674"/>
                  </a:cubicBezTo>
                  <a:close/>
                  <a:moveTo>
                    <a:pt x="284192" y="26674"/>
                  </a:moveTo>
                  <a:cubicBezTo>
                    <a:pt x="284192" y="33922"/>
                    <a:pt x="278287" y="39827"/>
                    <a:pt x="271038" y="39827"/>
                  </a:cubicBezTo>
                  <a:cubicBezTo>
                    <a:pt x="263789" y="39827"/>
                    <a:pt x="257884" y="33931"/>
                    <a:pt x="257884" y="26674"/>
                  </a:cubicBezTo>
                  <a:cubicBezTo>
                    <a:pt x="257884" y="19417"/>
                    <a:pt x="263780" y="13522"/>
                    <a:pt x="271038" y="13522"/>
                  </a:cubicBezTo>
                  <a:cubicBezTo>
                    <a:pt x="278287" y="13522"/>
                    <a:pt x="284192" y="19426"/>
                    <a:pt x="284192" y="26674"/>
                  </a:cubicBezTo>
                  <a:close/>
                  <a:moveTo>
                    <a:pt x="95566" y="26674"/>
                  </a:moveTo>
                  <a:cubicBezTo>
                    <a:pt x="95566" y="19417"/>
                    <a:pt x="101471" y="13522"/>
                    <a:pt x="108720" y="13522"/>
                  </a:cubicBezTo>
                  <a:cubicBezTo>
                    <a:pt x="115969" y="13522"/>
                    <a:pt x="121874" y="19426"/>
                    <a:pt x="121874" y="26674"/>
                  </a:cubicBezTo>
                  <a:cubicBezTo>
                    <a:pt x="121874" y="33922"/>
                    <a:pt x="115978" y="39827"/>
                    <a:pt x="108720" y="39827"/>
                  </a:cubicBezTo>
                  <a:cubicBezTo>
                    <a:pt x="101462" y="39827"/>
                    <a:pt x="95566" y="33931"/>
                    <a:pt x="95566" y="26674"/>
                  </a:cubicBezTo>
                  <a:close/>
                  <a:moveTo>
                    <a:pt x="85523" y="39827"/>
                  </a:moveTo>
                  <a:lnTo>
                    <a:pt x="50767" y="39827"/>
                  </a:lnTo>
                  <a:cubicBezTo>
                    <a:pt x="52976" y="35941"/>
                    <a:pt x="54247" y="31452"/>
                    <a:pt x="54247" y="26674"/>
                  </a:cubicBezTo>
                  <a:cubicBezTo>
                    <a:pt x="54247" y="21896"/>
                    <a:pt x="52976" y="17407"/>
                    <a:pt x="50767" y="13522"/>
                  </a:cubicBezTo>
                  <a:lnTo>
                    <a:pt x="85523" y="13522"/>
                  </a:lnTo>
                  <a:cubicBezTo>
                    <a:pt x="83314" y="17407"/>
                    <a:pt x="82043" y="21896"/>
                    <a:pt x="82043" y="26674"/>
                  </a:cubicBezTo>
                  <a:cubicBezTo>
                    <a:pt x="82043" y="31461"/>
                    <a:pt x="83314" y="35941"/>
                    <a:pt x="85523" y="39827"/>
                  </a:cubicBezTo>
                  <a:close/>
                  <a:moveTo>
                    <a:pt x="131917" y="13522"/>
                  </a:moveTo>
                  <a:lnTo>
                    <a:pt x="166673" y="13522"/>
                  </a:lnTo>
                  <a:cubicBezTo>
                    <a:pt x="164464" y="17407"/>
                    <a:pt x="163192" y="21896"/>
                    <a:pt x="163192" y="26674"/>
                  </a:cubicBezTo>
                  <a:cubicBezTo>
                    <a:pt x="163192" y="31452"/>
                    <a:pt x="164464" y="35941"/>
                    <a:pt x="166673" y="39827"/>
                  </a:cubicBezTo>
                  <a:lnTo>
                    <a:pt x="131917" y="39827"/>
                  </a:lnTo>
                  <a:cubicBezTo>
                    <a:pt x="134126" y="35941"/>
                    <a:pt x="135397" y="31452"/>
                    <a:pt x="135397" y="26674"/>
                  </a:cubicBezTo>
                  <a:cubicBezTo>
                    <a:pt x="135397" y="21896"/>
                    <a:pt x="134126" y="17407"/>
                    <a:pt x="131917" y="13522"/>
                  </a:cubicBezTo>
                  <a:close/>
                  <a:moveTo>
                    <a:pt x="176707" y="26674"/>
                  </a:moveTo>
                  <a:cubicBezTo>
                    <a:pt x="176707" y="19417"/>
                    <a:pt x="182612" y="13522"/>
                    <a:pt x="189861" y="13522"/>
                  </a:cubicBezTo>
                  <a:cubicBezTo>
                    <a:pt x="197109" y="13522"/>
                    <a:pt x="203015" y="19426"/>
                    <a:pt x="203015" y="26674"/>
                  </a:cubicBezTo>
                  <a:cubicBezTo>
                    <a:pt x="203015" y="33922"/>
                    <a:pt x="197119" y="39827"/>
                    <a:pt x="189861" y="39827"/>
                  </a:cubicBezTo>
                  <a:cubicBezTo>
                    <a:pt x="182603" y="39827"/>
                    <a:pt x="176707" y="33931"/>
                    <a:pt x="176707" y="26674"/>
                  </a:cubicBezTo>
                  <a:close/>
                  <a:moveTo>
                    <a:pt x="213058" y="13522"/>
                  </a:moveTo>
                  <a:lnTo>
                    <a:pt x="247841" y="13522"/>
                  </a:lnTo>
                  <a:cubicBezTo>
                    <a:pt x="245632" y="17407"/>
                    <a:pt x="244360" y="21896"/>
                    <a:pt x="244360" y="26674"/>
                  </a:cubicBezTo>
                  <a:cubicBezTo>
                    <a:pt x="244360" y="31452"/>
                    <a:pt x="245632" y="35941"/>
                    <a:pt x="247841" y="39827"/>
                  </a:cubicBezTo>
                  <a:lnTo>
                    <a:pt x="213058" y="39827"/>
                  </a:lnTo>
                  <a:cubicBezTo>
                    <a:pt x="215267" y="35941"/>
                    <a:pt x="216538" y="31452"/>
                    <a:pt x="216538" y="26674"/>
                  </a:cubicBezTo>
                  <a:cubicBezTo>
                    <a:pt x="216538" y="21896"/>
                    <a:pt x="215267" y="17407"/>
                    <a:pt x="213058" y="13522"/>
                  </a:cubicBezTo>
                  <a:close/>
                  <a:moveTo>
                    <a:pt x="13523" y="26674"/>
                  </a:moveTo>
                  <a:cubicBezTo>
                    <a:pt x="13523" y="19417"/>
                    <a:pt x="19429" y="13522"/>
                    <a:pt x="26677" y="13522"/>
                  </a:cubicBezTo>
                  <a:cubicBezTo>
                    <a:pt x="33926" y="13522"/>
                    <a:pt x="40733" y="19426"/>
                    <a:pt x="40733" y="26674"/>
                  </a:cubicBezTo>
                  <a:cubicBezTo>
                    <a:pt x="40733" y="33922"/>
                    <a:pt x="33935" y="39827"/>
                    <a:pt x="26677" y="39827"/>
                  </a:cubicBezTo>
                  <a:cubicBezTo>
                    <a:pt x="19420" y="39827"/>
                    <a:pt x="13523" y="33931"/>
                    <a:pt x="13523" y="266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361;p42"/>
            <p:cNvSpPr/>
            <p:nvPr/>
          </p:nvSpPr>
          <p:spPr>
            <a:xfrm>
              <a:off x="3360047" y="1396244"/>
              <a:ext cx="95141" cy="95194"/>
            </a:xfrm>
            <a:custGeom>
              <a:avLst/>
              <a:gdLst/>
              <a:ahLst/>
              <a:cxnLst/>
              <a:rect l="l" t="t" r="r" b="b"/>
              <a:pathLst>
                <a:path w="108115" h="108175" extrusionOk="0">
                  <a:moveTo>
                    <a:pt x="0" y="0"/>
                  </a:moveTo>
                  <a:lnTo>
                    <a:pt x="0" y="108175"/>
                  </a:lnTo>
                  <a:lnTo>
                    <a:pt x="108116" y="108175"/>
                  </a:lnTo>
                  <a:lnTo>
                    <a:pt x="61234" y="0"/>
                  </a:lnTo>
                  <a:lnTo>
                    <a:pt x="0" y="0"/>
                  </a:lnTo>
                  <a:close/>
                  <a:moveTo>
                    <a:pt x="52354" y="13522"/>
                  </a:moveTo>
                  <a:lnTo>
                    <a:pt x="69935" y="54088"/>
                  </a:lnTo>
                  <a:lnTo>
                    <a:pt x="13514" y="54088"/>
                  </a:lnTo>
                  <a:lnTo>
                    <a:pt x="13514" y="13522"/>
                  </a:lnTo>
                  <a:lnTo>
                    <a:pt x="52354" y="13522"/>
                  </a:lnTo>
                  <a:close/>
                  <a:moveTo>
                    <a:pt x="13523" y="94653"/>
                  </a:moveTo>
                  <a:lnTo>
                    <a:pt x="13523" y="67610"/>
                  </a:lnTo>
                  <a:lnTo>
                    <a:pt x="75804" y="67610"/>
                  </a:lnTo>
                  <a:lnTo>
                    <a:pt x="87524" y="94653"/>
                  </a:lnTo>
                  <a:lnTo>
                    <a:pt x="13523" y="9465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362;p42"/>
            <p:cNvSpPr/>
            <p:nvPr/>
          </p:nvSpPr>
          <p:spPr>
            <a:xfrm>
              <a:off x="3293852" y="1372467"/>
              <a:ext cx="406217" cy="273683"/>
            </a:xfrm>
            <a:custGeom>
              <a:avLst/>
              <a:gdLst/>
              <a:ahLst/>
              <a:cxnLst/>
              <a:rect l="l" t="t" r="r" b="b"/>
              <a:pathLst>
                <a:path w="461610" h="311003" extrusionOk="0">
                  <a:moveTo>
                    <a:pt x="407661" y="243538"/>
                  </a:moveTo>
                  <a:lnTo>
                    <a:pt x="407661" y="149453"/>
                  </a:lnTo>
                  <a:lnTo>
                    <a:pt x="367091" y="149453"/>
                  </a:lnTo>
                  <a:lnTo>
                    <a:pt x="367091" y="230206"/>
                  </a:lnTo>
                  <a:lnTo>
                    <a:pt x="345453" y="230206"/>
                  </a:lnTo>
                  <a:cubicBezTo>
                    <a:pt x="337204" y="215737"/>
                    <a:pt x="322463" y="205425"/>
                    <a:pt x="305225" y="203261"/>
                  </a:cubicBezTo>
                  <a:lnTo>
                    <a:pt x="305225" y="189307"/>
                  </a:lnTo>
                  <a:lnTo>
                    <a:pt x="318713" y="189307"/>
                  </a:lnTo>
                  <a:lnTo>
                    <a:pt x="318713" y="128710"/>
                  </a:lnTo>
                  <a:cubicBezTo>
                    <a:pt x="318713" y="109933"/>
                    <a:pt x="303431" y="94653"/>
                    <a:pt x="284651" y="94653"/>
                  </a:cubicBezTo>
                  <a:lnTo>
                    <a:pt x="278872" y="94653"/>
                  </a:lnTo>
                  <a:lnTo>
                    <a:pt x="278872" y="87162"/>
                  </a:lnTo>
                  <a:cubicBezTo>
                    <a:pt x="278872" y="76381"/>
                    <a:pt x="287645" y="67610"/>
                    <a:pt x="298427" y="67610"/>
                  </a:cubicBezTo>
                  <a:lnTo>
                    <a:pt x="298427" y="54088"/>
                  </a:lnTo>
                  <a:cubicBezTo>
                    <a:pt x="280189" y="54088"/>
                    <a:pt x="265349" y="68926"/>
                    <a:pt x="265349" y="87162"/>
                  </a:cubicBezTo>
                  <a:lnTo>
                    <a:pt x="265349" y="94653"/>
                  </a:lnTo>
                  <a:lnTo>
                    <a:pt x="195694" y="94653"/>
                  </a:lnTo>
                  <a:lnTo>
                    <a:pt x="154087" y="0"/>
                  </a:lnTo>
                  <a:lnTo>
                    <a:pt x="35089" y="0"/>
                  </a:lnTo>
                  <a:lnTo>
                    <a:pt x="35089" y="13522"/>
                  </a:lnTo>
                  <a:lnTo>
                    <a:pt x="48243" y="13522"/>
                  </a:lnTo>
                  <a:lnTo>
                    <a:pt x="48243" y="60849"/>
                  </a:lnTo>
                  <a:lnTo>
                    <a:pt x="61766" y="60849"/>
                  </a:lnTo>
                  <a:lnTo>
                    <a:pt x="61766" y="13522"/>
                  </a:lnTo>
                  <a:lnTo>
                    <a:pt x="145251" y="13522"/>
                  </a:lnTo>
                  <a:lnTo>
                    <a:pt x="186859" y="108175"/>
                  </a:lnTo>
                  <a:lnTo>
                    <a:pt x="284642" y="108175"/>
                  </a:lnTo>
                  <a:cubicBezTo>
                    <a:pt x="295966" y="108175"/>
                    <a:pt x="305180" y="117388"/>
                    <a:pt x="305180" y="128710"/>
                  </a:cubicBezTo>
                  <a:lnTo>
                    <a:pt x="305180" y="149453"/>
                  </a:lnTo>
                  <a:lnTo>
                    <a:pt x="292017" y="149453"/>
                  </a:lnTo>
                  <a:lnTo>
                    <a:pt x="292017" y="128458"/>
                  </a:lnTo>
                  <a:lnTo>
                    <a:pt x="278494" y="128458"/>
                  </a:lnTo>
                  <a:lnTo>
                    <a:pt x="278494" y="149453"/>
                  </a:lnTo>
                  <a:lnTo>
                    <a:pt x="264610" y="149453"/>
                  </a:lnTo>
                  <a:lnTo>
                    <a:pt x="264610" y="128458"/>
                  </a:lnTo>
                  <a:lnTo>
                    <a:pt x="251086" y="128458"/>
                  </a:lnTo>
                  <a:lnTo>
                    <a:pt x="251086" y="149453"/>
                  </a:lnTo>
                  <a:lnTo>
                    <a:pt x="61757" y="149453"/>
                  </a:lnTo>
                  <a:lnTo>
                    <a:pt x="61757" y="74370"/>
                  </a:lnTo>
                  <a:lnTo>
                    <a:pt x="48234" y="74370"/>
                  </a:lnTo>
                  <a:lnTo>
                    <a:pt x="48234" y="189307"/>
                  </a:lnTo>
                  <a:lnTo>
                    <a:pt x="61622" y="189307"/>
                  </a:lnTo>
                  <a:lnTo>
                    <a:pt x="61622" y="202829"/>
                  </a:lnTo>
                  <a:lnTo>
                    <a:pt x="54058" y="202829"/>
                  </a:lnTo>
                  <a:cubicBezTo>
                    <a:pt x="24252" y="202829"/>
                    <a:pt x="0" y="227078"/>
                    <a:pt x="0" y="256880"/>
                  </a:cubicBezTo>
                  <a:cubicBezTo>
                    <a:pt x="0" y="286682"/>
                    <a:pt x="24252" y="310932"/>
                    <a:pt x="54058" y="310932"/>
                  </a:cubicBezTo>
                  <a:lnTo>
                    <a:pt x="257595" y="310932"/>
                  </a:lnTo>
                  <a:lnTo>
                    <a:pt x="257595" y="297410"/>
                  </a:lnTo>
                  <a:lnTo>
                    <a:pt x="54067" y="297410"/>
                  </a:lnTo>
                  <a:cubicBezTo>
                    <a:pt x="31717" y="297410"/>
                    <a:pt x="13533" y="279227"/>
                    <a:pt x="13533" y="256880"/>
                  </a:cubicBezTo>
                  <a:cubicBezTo>
                    <a:pt x="13533" y="234533"/>
                    <a:pt x="31717" y="216350"/>
                    <a:pt x="54067" y="216350"/>
                  </a:cubicBezTo>
                  <a:lnTo>
                    <a:pt x="298454" y="216350"/>
                  </a:lnTo>
                  <a:cubicBezTo>
                    <a:pt x="320804" y="216350"/>
                    <a:pt x="338989" y="234533"/>
                    <a:pt x="338989" y="256880"/>
                  </a:cubicBezTo>
                  <a:cubicBezTo>
                    <a:pt x="338989" y="279227"/>
                    <a:pt x="320804" y="297410"/>
                    <a:pt x="298454" y="297410"/>
                  </a:cubicBezTo>
                  <a:lnTo>
                    <a:pt x="272102" y="297410"/>
                  </a:lnTo>
                  <a:lnTo>
                    <a:pt x="272102" y="310932"/>
                  </a:lnTo>
                  <a:lnTo>
                    <a:pt x="298454" y="310932"/>
                  </a:lnTo>
                  <a:cubicBezTo>
                    <a:pt x="323581" y="310932"/>
                    <a:pt x="344759" y="293696"/>
                    <a:pt x="350790" y="270438"/>
                  </a:cubicBezTo>
                  <a:lnTo>
                    <a:pt x="372761" y="270438"/>
                  </a:lnTo>
                  <a:cubicBezTo>
                    <a:pt x="383229" y="294291"/>
                    <a:pt x="407066" y="311004"/>
                    <a:pt x="434744" y="311004"/>
                  </a:cubicBezTo>
                  <a:lnTo>
                    <a:pt x="461611" y="311004"/>
                  </a:lnTo>
                  <a:lnTo>
                    <a:pt x="461611" y="297482"/>
                  </a:lnTo>
                  <a:cubicBezTo>
                    <a:pt x="431859" y="297482"/>
                    <a:pt x="407661" y="273287"/>
                    <a:pt x="407661" y="243538"/>
                  </a:cubicBezTo>
                  <a:lnTo>
                    <a:pt x="407661" y="243538"/>
                  </a:lnTo>
                  <a:close/>
                  <a:moveTo>
                    <a:pt x="305189" y="162975"/>
                  </a:moveTo>
                  <a:lnTo>
                    <a:pt x="305189" y="175785"/>
                  </a:lnTo>
                  <a:lnTo>
                    <a:pt x="61766" y="175785"/>
                  </a:lnTo>
                  <a:lnTo>
                    <a:pt x="61766" y="162975"/>
                  </a:lnTo>
                  <a:lnTo>
                    <a:pt x="305189" y="162975"/>
                  </a:lnTo>
                  <a:close/>
                  <a:moveTo>
                    <a:pt x="75155" y="189307"/>
                  </a:moveTo>
                  <a:lnTo>
                    <a:pt x="291702" y="189307"/>
                  </a:lnTo>
                  <a:lnTo>
                    <a:pt x="291702" y="202829"/>
                  </a:lnTo>
                  <a:lnTo>
                    <a:pt x="75155" y="202829"/>
                  </a:lnTo>
                  <a:lnTo>
                    <a:pt x="75155" y="189307"/>
                  </a:lnTo>
                  <a:close/>
                  <a:moveTo>
                    <a:pt x="352521" y="256916"/>
                  </a:moveTo>
                  <a:cubicBezTo>
                    <a:pt x="352521" y="256907"/>
                    <a:pt x="352521" y="256898"/>
                    <a:pt x="352521" y="256880"/>
                  </a:cubicBezTo>
                  <a:cubicBezTo>
                    <a:pt x="352521" y="252346"/>
                    <a:pt x="351953" y="247938"/>
                    <a:pt x="350898" y="243728"/>
                  </a:cubicBezTo>
                  <a:lnTo>
                    <a:pt x="367100" y="243728"/>
                  </a:lnTo>
                  <a:cubicBezTo>
                    <a:pt x="367127" y="248244"/>
                    <a:pt x="367586" y="252652"/>
                    <a:pt x="368461" y="256916"/>
                  </a:cubicBezTo>
                  <a:lnTo>
                    <a:pt x="352521" y="256916"/>
                  </a:lnTo>
                  <a:lnTo>
                    <a:pt x="352521" y="256916"/>
                  </a:lnTo>
                  <a:close/>
                  <a:moveTo>
                    <a:pt x="380614" y="243358"/>
                  </a:moveTo>
                  <a:lnTo>
                    <a:pt x="380614" y="162975"/>
                  </a:lnTo>
                  <a:lnTo>
                    <a:pt x="394138" y="162975"/>
                  </a:lnTo>
                  <a:lnTo>
                    <a:pt x="394138" y="243538"/>
                  </a:lnTo>
                  <a:cubicBezTo>
                    <a:pt x="394138" y="263993"/>
                    <a:pt x="403289" y="282355"/>
                    <a:pt x="417723" y="294741"/>
                  </a:cubicBezTo>
                  <a:cubicBezTo>
                    <a:pt x="396184" y="287584"/>
                    <a:pt x="380614" y="267256"/>
                    <a:pt x="380614" y="2433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3" name="Google Shape;363;p42"/>
          <p:cNvGrpSpPr/>
          <p:nvPr/>
        </p:nvGrpSpPr>
        <p:grpSpPr>
          <a:xfrm>
            <a:off x="2982311" y="2883378"/>
            <a:ext cx="487640" cy="413832"/>
            <a:chOff x="2622380" y="1304020"/>
            <a:chExt cx="406231" cy="344745"/>
          </a:xfrm>
        </p:grpSpPr>
        <p:sp>
          <p:nvSpPr>
            <p:cNvPr id="364" name="Google Shape;364;p42"/>
            <p:cNvSpPr/>
            <p:nvPr/>
          </p:nvSpPr>
          <p:spPr>
            <a:xfrm>
              <a:off x="2622380" y="1304020"/>
              <a:ext cx="406231" cy="344745"/>
            </a:xfrm>
            <a:custGeom>
              <a:avLst/>
              <a:gdLst/>
              <a:ahLst/>
              <a:cxnLst/>
              <a:rect l="l" t="t" r="r" b="b"/>
              <a:pathLst>
                <a:path w="461626" h="391756" extrusionOk="0">
                  <a:moveTo>
                    <a:pt x="406624" y="283608"/>
                  </a:moveTo>
                  <a:lnTo>
                    <a:pt x="406624" y="264732"/>
                  </a:lnTo>
                  <a:lnTo>
                    <a:pt x="427505" y="215990"/>
                  </a:lnTo>
                  <a:lnTo>
                    <a:pt x="404325" y="161875"/>
                  </a:lnTo>
                  <a:lnTo>
                    <a:pt x="257920" y="161875"/>
                  </a:lnTo>
                  <a:lnTo>
                    <a:pt x="257920" y="134705"/>
                  </a:lnTo>
                  <a:lnTo>
                    <a:pt x="217331" y="134705"/>
                  </a:lnTo>
                  <a:lnTo>
                    <a:pt x="217331" y="99098"/>
                  </a:lnTo>
                  <a:lnTo>
                    <a:pt x="174083" y="13531"/>
                  </a:lnTo>
                  <a:lnTo>
                    <a:pt x="216773" y="13531"/>
                  </a:lnTo>
                  <a:lnTo>
                    <a:pt x="216773" y="0"/>
                  </a:lnTo>
                  <a:lnTo>
                    <a:pt x="67951" y="0"/>
                  </a:lnTo>
                  <a:lnTo>
                    <a:pt x="67951" y="13531"/>
                  </a:lnTo>
                  <a:lnTo>
                    <a:pt x="81952" y="13531"/>
                  </a:lnTo>
                  <a:lnTo>
                    <a:pt x="81952" y="225608"/>
                  </a:lnTo>
                  <a:lnTo>
                    <a:pt x="94583" y="238103"/>
                  </a:lnTo>
                  <a:lnTo>
                    <a:pt x="48089" y="283608"/>
                  </a:lnTo>
                  <a:lnTo>
                    <a:pt x="48089" y="310787"/>
                  </a:lnTo>
                  <a:lnTo>
                    <a:pt x="14227" y="310787"/>
                  </a:lnTo>
                  <a:lnTo>
                    <a:pt x="14227" y="351227"/>
                  </a:lnTo>
                  <a:lnTo>
                    <a:pt x="0" y="351227"/>
                  </a:lnTo>
                  <a:lnTo>
                    <a:pt x="0" y="391756"/>
                  </a:lnTo>
                  <a:lnTo>
                    <a:pt x="109044" y="391756"/>
                  </a:lnTo>
                  <a:lnTo>
                    <a:pt x="109044" y="351236"/>
                  </a:lnTo>
                  <a:lnTo>
                    <a:pt x="95485" y="351236"/>
                  </a:lnTo>
                  <a:lnTo>
                    <a:pt x="95485" y="293182"/>
                  </a:lnTo>
                  <a:lnTo>
                    <a:pt x="122460" y="266210"/>
                  </a:lnTo>
                  <a:lnTo>
                    <a:pt x="122460" y="364758"/>
                  </a:lnTo>
                  <a:lnTo>
                    <a:pt x="157107" y="364758"/>
                  </a:lnTo>
                  <a:cubicBezTo>
                    <a:pt x="166474" y="380885"/>
                    <a:pt x="183938" y="391756"/>
                    <a:pt x="203898" y="391756"/>
                  </a:cubicBezTo>
                  <a:lnTo>
                    <a:pt x="366658" y="391756"/>
                  </a:lnTo>
                  <a:lnTo>
                    <a:pt x="366658" y="378226"/>
                  </a:lnTo>
                  <a:lnTo>
                    <a:pt x="204619" y="378226"/>
                  </a:lnTo>
                  <a:cubicBezTo>
                    <a:pt x="181927" y="378226"/>
                    <a:pt x="162967" y="359656"/>
                    <a:pt x="163355" y="336975"/>
                  </a:cubicBezTo>
                  <a:cubicBezTo>
                    <a:pt x="163733" y="314943"/>
                    <a:pt x="181774" y="297130"/>
                    <a:pt x="203907" y="297130"/>
                  </a:cubicBezTo>
                  <a:lnTo>
                    <a:pt x="406823" y="297130"/>
                  </a:lnTo>
                  <a:cubicBezTo>
                    <a:pt x="429515" y="297130"/>
                    <a:pt x="448475" y="315700"/>
                    <a:pt x="448087" y="338381"/>
                  </a:cubicBezTo>
                  <a:cubicBezTo>
                    <a:pt x="447709" y="360413"/>
                    <a:pt x="429668" y="378226"/>
                    <a:pt x="407544" y="378226"/>
                  </a:cubicBezTo>
                  <a:lnTo>
                    <a:pt x="380199" y="378226"/>
                  </a:lnTo>
                  <a:lnTo>
                    <a:pt x="380199" y="391756"/>
                  </a:lnTo>
                  <a:lnTo>
                    <a:pt x="407544" y="391756"/>
                  </a:lnTo>
                  <a:cubicBezTo>
                    <a:pt x="437647" y="391756"/>
                    <a:pt x="462080" y="367038"/>
                    <a:pt x="461620" y="336840"/>
                  </a:cubicBezTo>
                  <a:cubicBezTo>
                    <a:pt x="461142" y="307173"/>
                    <a:pt x="436304" y="283608"/>
                    <a:pt x="406624" y="283608"/>
                  </a:cubicBezTo>
                  <a:close/>
                  <a:moveTo>
                    <a:pt x="257920" y="222760"/>
                  </a:moveTo>
                  <a:lnTo>
                    <a:pt x="409888" y="222760"/>
                  </a:lnTo>
                  <a:lnTo>
                    <a:pt x="395400" y="256583"/>
                  </a:lnTo>
                  <a:lnTo>
                    <a:pt x="257920" y="256583"/>
                  </a:lnTo>
                  <a:lnTo>
                    <a:pt x="257920" y="222760"/>
                  </a:lnTo>
                  <a:close/>
                  <a:moveTo>
                    <a:pt x="395400" y="175406"/>
                  </a:moveTo>
                  <a:lnTo>
                    <a:pt x="409888" y="209229"/>
                  </a:lnTo>
                  <a:lnTo>
                    <a:pt x="257920" y="209229"/>
                  </a:lnTo>
                  <a:lnTo>
                    <a:pt x="257920" y="175406"/>
                  </a:lnTo>
                  <a:lnTo>
                    <a:pt x="395400" y="175406"/>
                  </a:lnTo>
                  <a:close/>
                  <a:moveTo>
                    <a:pt x="244387" y="256583"/>
                  </a:moveTo>
                  <a:lnTo>
                    <a:pt x="230918" y="256583"/>
                  </a:lnTo>
                  <a:lnTo>
                    <a:pt x="230918" y="229467"/>
                  </a:lnTo>
                  <a:lnTo>
                    <a:pt x="217386" y="229467"/>
                  </a:lnTo>
                  <a:lnTo>
                    <a:pt x="217386" y="256583"/>
                  </a:lnTo>
                  <a:lnTo>
                    <a:pt x="203826" y="256583"/>
                  </a:lnTo>
                  <a:lnTo>
                    <a:pt x="203826" y="229467"/>
                  </a:lnTo>
                  <a:lnTo>
                    <a:pt x="190293" y="229467"/>
                  </a:lnTo>
                  <a:lnTo>
                    <a:pt x="190293" y="256583"/>
                  </a:lnTo>
                  <a:lnTo>
                    <a:pt x="176734" y="256583"/>
                  </a:lnTo>
                  <a:lnTo>
                    <a:pt x="176734" y="229467"/>
                  </a:lnTo>
                  <a:lnTo>
                    <a:pt x="163201" y="229467"/>
                  </a:lnTo>
                  <a:lnTo>
                    <a:pt x="163201" y="256583"/>
                  </a:lnTo>
                  <a:lnTo>
                    <a:pt x="132476" y="256583"/>
                  </a:lnTo>
                  <a:lnTo>
                    <a:pt x="95467" y="219965"/>
                  </a:lnTo>
                  <a:lnTo>
                    <a:pt x="95467" y="148236"/>
                  </a:lnTo>
                  <a:lnTo>
                    <a:pt x="244378" y="148236"/>
                  </a:lnTo>
                  <a:lnTo>
                    <a:pt x="244387" y="256583"/>
                  </a:lnTo>
                  <a:lnTo>
                    <a:pt x="244387" y="256583"/>
                  </a:lnTo>
                  <a:close/>
                  <a:moveTo>
                    <a:pt x="95485" y="13531"/>
                  </a:moveTo>
                  <a:lnTo>
                    <a:pt x="109071" y="13531"/>
                  </a:lnTo>
                  <a:lnTo>
                    <a:pt x="109071" y="67132"/>
                  </a:lnTo>
                  <a:lnTo>
                    <a:pt x="122604" y="67132"/>
                  </a:lnTo>
                  <a:lnTo>
                    <a:pt x="122604" y="13531"/>
                  </a:lnTo>
                  <a:lnTo>
                    <a:pt x="158937" y="13531"/>
                  </a:lnTo>
                  <a:lnTo>
                    <a:pt x="203808" y="102325"/>
                  </a:lnTo>
                  <a:lnTo>
                    <a:pt x="203808" y="134705"/>
                  </a:lnTo>
                  <a:lnTo>
                    <a:pt x="122604" y="134705"/>
                  </a:lnTo>
                  <a:lnTo>
                    <a:pt x="122604" y="80663"/>
                  </a:lnTo>
                  <a:lnTo>
                    <a:pt x="109071" y="80663"/>
                  </a:lnTo>
                  <a:lnTo>
                    <a:pt x="109071" y="134705"/>
                  </a:lnTo>
                  <a:lnTo>
                    <a:pt x="95485" y="134705"/>
                  </a:lnTo>
                  <a:lnTo>
                    <a:pt x="95485" y="13531"/>
                  </a:lnTo>
                  <a:lnTo>
                    <a:pt x="95485" y="13531"/>
                  </a:lnTo>
                  <a:close/>
                  <a:moveTo>
                    <a:pt x="104203" y="247622"/>
                  </a:moveTo>
                  <a:lnTo>
                    <a:pt x="113101" y="256429"/>
                  </a:lnTo>
                  <a:lnTo>
                    <a:pt x="85910" y="283608"/>
                  </a:lnTo>
                  <a:lnTo>
                    <a:pt x="68194" y="283608"/>
                  </a:lnTo>
                  <a:lnTo>
                    <a:pt x="104203" y="247622"/>
                  </a:lnTo>
                  <a:close/>
                  <a:moveTo>
                    <a:pt x="27759" y="324318"/>
                  </a:moveTo>
                  <a:lnTo>
                    <a:pt x="48089" y="324318"/>
                  </a:lnTo>
                  <a:lnTo>
                    <a:pt x="48089" y="351236"/>
                  </a:lnTo>
                  <a:lnTo>
                    <a:pt x="27759" y="351236"/>
                  </a:lnTo>
                  <a:lnTo>
                    <a:pt x="27759" y="324318"/>
                  </a:lnTo>
                  <a:close/>
                  <a:moveTo>
                    <a:pt x="95512" y="378235"/>
                  </a:moveTo>
                  <a:lnTo>
                    <a:pt x="13533" y="378235"/>
                  </a:lnTo>
                  <a:lnTo>
                    <a:pt x="13533" y="364758"/>
                  </a:lnTo>
                  <a:lnTo>
                    <a:pt x="95512" y="364758"/>
                  </a:lnTo>
                  <a:lnTo>
                    <a:pt x="95512" y="378235"/>
                  </a:lnTo>
                  <a:lnTo>
                    <a:pt x="95512" y="378235"/>
                  </a:lnTo>
                  <a:close/>
                  <a:moveTo>
                    <a:pt x="61622" y="351236"/>
                  </a:moveTo>
                  <a:lnTo>
                    <a:pt x="61622" y="310796"/>
                  </a:lnTo>
                  <a:lnTo>
                    <a:pt x="61622" y="297148"/>
                  </a:lnTo>
                  <a:lnTo>
                    <a:pt x="81952" y="297148"/>
                  </a:lnTo>
                  <a:lnTo>
                    <a:pt x="81952" y="351245"/>
                  </a:lnTo>
                  <a:lnTo>
                    <a:pt x="61622" y="351245"/>
                  </a:lnTo>
                  <a:close/>
                  <a:moveTo>
                    <a:pt x="149804" y="337687"/>
                  </a:moveTo>
                  <a:cubicBezTo>
                    <a:pt x="149804" y="342366"/>
                    <a:pt x="150399" y="346900"/>
                    <a:pt x="151526" y="351236"/>
                  </a:cubicBezTo>
                  <a:lnTo>
                    <a:pt x="135992" y="351236"/>
                  </a:lnTo>
                  <a:lnTo>
                    <a:pt x="135992" y="270113"/>
                  </a:lnTo>
                  <a:lnTo>
                    <a:pt x="393101" y="270113"/>
                  </a:lnTo>
                  <a:lnTo>
                    <a:pt x="393101" y="283617"/>
                  </a:lnTo>
                  <a:lnTo>
                    <a:pt x="203889" y="283617"/>
                  </a:lnTo>
                  <a:cubicBezTo>
                    <a:pt x="174065" y="283608"/>
                    <a:pt x="149804" y="307867"/>
                    <a:pt x="149804" y="337687"/>
                  </a:cubicBezTo>
                  <a:lnTo>
                    <a:pt x="149804" y="33768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365;p42"/>
            <p:cNvSpPr/>
            <p:nvPr/>
          </p:nvSpPr>
          <p:spPr>
            <a:xfrm>
              <a:off x="2777783" y="1577269"/>
              <a:ext cx="226200" cy="47819"/>
            </a:xfrm>
            <a:custGeom>
              <a:avLst/>
              <a:gdLst/>
              <a:ahLst/>
              <a:cxnLst/>
              <a:rect l="l" t="t" r="r" b="b"/>
              <a:pathLst>
                <a:path w="257045" h="54340" extrusionOk="0">
                  <a:moveTo>
                    <a:pt x="27173" y="0"/>
                  </a:moveTo>
                  <a:cubicBezTo>
                    <a:pt x="12189" y="0"/>
                    <a:pt x="0" y="12188"/>
                    <a:pt x="0" y="27170"/>
                  </a:cubicBezTo>
                  <a:cubicBezTo>
                    <a:pt x="0" y="42152"/>
                    <a:pt x="12189" y="54340"/>
                    <a:pt x="27173" y="54340"/>
                  </a:cubicBezTo>
                  <a:lnTo>
                    <a:pt x="229872" y="54340"/>
                  </a:lnTo>
                  <a:cubicBezTo>
                    <a:pt x="244856" y="54340"/>
                    <a:pt x="257045" y="42152"/>
                    <a:pt x="257045" y="27170"/>
                  </a:cubicBezTo>
                  <a:cubicBezTo>
                    <a:pt x="257045" y="12485"/>
                    <a:pt x="245343" y="496"/>
                    <a:pt x="230774" y="18"/>
                  </a:cubicBezTo>
                  <a:lnTo>
                    <a:pt x="230774" y="0"/>
                  </a:lnTo>
                  <a:lnTo>
                    <a:pt x="27173" y="0"/>
                  </a:lnTo>
                  <a:lnTo>
                    <a:pt x="27173" y="0"/>
                  </a:lnTo>
                  <a:close/>
                  <a:moveTo>
                    <a:pt x="206377" y="13531"/>
                  </a:moveTo>
                  <a:cubicBezTo>
                    <a:pt x="204033" y="17542"/>
                    <a:pt x="202690" y="22203"/>
                    <a:pt x="202690" y="27179"/>
                  </a:cubicBezTo>
                  <a:cubicBezTo>
                    <a:pt x="202690" y="32155"/>
                    <a:pt x="204042" y="36807"/>
                    <a:pt x="206377" y="40827"/>
                  </a:cubicBezTo>
                  <a:lnTo>
                    <a:pt x="50650" y="40827"/>
                  </a:lnTo>
                  <a:cubicBezTo>
                    <a:pt x="52994" y="36816"/>
                    <a:pt x="54337" y="32155"/>
                    <a:pt x="54337" y="27179"/>
                  </a:cubicBezTo>
                  <a:cubicBezTo>
                    <a:pt x="54337" y="22212"/>
                    <a:pt x="52985" y="17551"/>
                    <a:pt x="50650" y="13531"/>
                  </a:cubicBezTo>
                  <a:lnTo>
                    <a:pt x="206377" y="13531"/>
                  </a:lnTo>
                  <a:close/>
                  <a:moveTo>
                    <a:pt x="13523" y="27179"/>
                  </a:moveTo>
                  <a:cubicBezTo>
                    <a:pt x="13523" y="19652"/>
                    <a:pt x="19645" y="13531"/>
                    <a:pt x="27173" y="13531"/>
                  </a:cubicBezTo>
                  <a:cubicBezTo>
                    <a:pt x="34701" y="13531"/>
                    <a:pt x="40823" y="19652"/>
                    <a:pt x="40823" y="27179"/>
                  </a:cubicBezTo>
                  <a:cubicBezTo>
                    <a:pt x="40823" y="34706"/>
                    <a:pt x="34701" y="40827"/>
                    <a:pt x="27173" y="40827"/>
                  </a:cubicBezTo>
                  <a:cubicBezTo>
                    <a:pt x="19645" y="40818"/>
                    <a:pt x="13523" y="34697"/>
                    <a:pt x="13523" y="27179"/>
                  </a:cubicBezTo>
                  <a:close/>
                  <a:moveTo>
                    <a:pt x="243513" y="27179"/>
                  </a:moveTo>
                  <a:cubicBezTo>
                    <a:pt x="243513" y="34706"/>
                    <a:pt x="237391" y="40827"/>
                    <a:pt x="229863" y="40827"/>
                  </a:cubicBezTo>
                  <a:cubicBezTo>
                    <a:pt x="222335" y="40827"/>
                    <a:pt x="216214" y="34706"/>
                    <a:pt x="216214" y="27179"/>
                  </a:cubicBezTo>
                  <a:cubicBezTo>
                    <a:pt x="216214" y="19652"/>
                    <a:pt x="222335" y="13531"/>
                    <a:pt x="229863" y="13531"/>
                  </a:cubicBezTo>
                  <a:cubicBezTo>
                    <a:pt x="237391" y="13531"/>
                    <a:pt x="243513" y="19652"/>
                    <a:pt x="243513" y="27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366;p42"/>
            <p:cNvSpPr/>
            <p:nvPr/>
          </p:nvSpPr>
          <p:spPr>
            <a:xfrm>
              <a:off x="2718189" y="1446342"/>
              <a:ext cx="35717" cy="11906"/>
            </a:xfrm>
            <a:custGeom>
              <a:avLst/>
              <a:gdLst/>
              <a:ahLst/>
              <a:cxnLst/>
              <a:rect l="l" t="t" r="r" b="b"/>
              <a:pathLst>
                <a:path w="40588" h="13530" extrusionOk="0">
                  <a:moveTo>
                    <a:pt x="0" y="0"/>
                  </a:moveTo>
                  <a:lnTo>
                    <a:pt x="40589" y="0"/>
                  </a:lnTo>
                  <a:lnTo>
                    <a:pt x="40589" y="13531"/>
                  </a:lnTo>
                  <a:lnTo>
                    <a:pt x="0" y="135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7" name="Google Shape;367;p42"/>
          <p:cNvGrpSpPr/>
          <p:nvPr/>
        </p:nvGrpSpPr>
        <p:grpSpPr>
          <a:xfrm>
            <a:off x="7191096" y="1349524"/>
            <a:ext cx="487623" cy="357372"/>
            <a:chOff x="2004334" y="1348491"/>
            <a:chExt cx="406217" cy="297711"/>
          </a:xfrm>
        </p:grpSpPr>
        <p:sp>
          <p:nvSpPr>
            <p:cNvPr id="368" name="Google Shape;368;p42"/>
            <p:cNvSpPr/>
            <p:nvPr/>
          </p:nvSpPr>
          <p:spPr>
            <a:xfrm>
              <a:off x="2004334" y="1348491"/>
              <a:ext cx="406217" cy="297711"/>
            </a:xfrm>
            <a:custGeom>
              <a:avLst/>
              <a:gdLst/>
              <a:ahLst/>
              <a:cxnLst/>
              <a:rect l="l" t="t" r="r" b="b"/>
              <a:pathLst>
                <a:path w="461610" h="338308" extrusionOk="0">
                  <a:moveTo>
                    <a:pt x="461611" y="243367"/>
                  </a:moveTo>
                  <a:cubicBezTo>
                    <a:pt x="461611" y="183718"/>
                    <a:pt x="413079" y="135192"/>
                    <a:pt x="353423" y="135192"/>
                  </a:cubicBezTo>
                  <a:cubicBezTo>
                    <a:pt x="328224" y="135192"/>
                    <a:pt x="304486" y="143990"/>
                    <a:pt x="285679" y="159072"/>
                  </a:cubicBezTo>
                  <a:lnTo>
                    <a:pt x="285679" y="121751"/>
                  </a:lnTo>
                  <a:lnTo>
                    <a:pt x="272219" y="121751"/>
                  </a:lnTo>
                  <a:lnTo>
                    <a:pt x="272219" y="108410"/>
                  </a:lnTo>
                  <a:cubicBezTo>
                    <a:pt x="272029" y="97998"/>
                    <a:pt x="278016" y="90966"/>
                    <a:pt x="285264" y="84332"/>
                  </a:cubicBezTo>
                  <a:lnTo>
                    <a:pt x="275699" y="74767"/>
                  </a:lnTo>
                  <a:cubicBezTo>
                    <a:pt x="265791" y="83493"/>
                    <a:pt x="258407" y="94789"/>
                    <a:pt x="258695" y="108410"/>
                  </a:cubicBezTo>
                  <a:lnTo>
                    <a:pt x="258695" y="121751"/>
                  </a:lnTo>
                  <a:lnTo>
                    <a:pt x="245235" y="121751"/>
                  </a:lnTo>
                  <a:lnTo>
                    <a:pt x="245235" y="162227"/>
                  </a:lnTo>
                  <a:lnTo>
                    <a:pt x="222768" y="162227"/>
                  </a:lnTo>
                  <a:lnTo>
                    <a:pt x="174083" y="40566"/>
                  </a:lnTo>
                  <a:lnTo>
                    <a:pt x="197903" y="40566"/>
                  </a:lnTo>
                  <a:lnTo>
                    <a:pt x="197903" y="0"/>
                  </a:lnTo>
                  <a:lnTo>
                    <a:pt x="54157" y="0"/>
                  </a:lnTo>
                  <a:lnTo>
                    <a:pt x="54157" y="108148"/>
                  </a:lnTo>
                  <a:lnTo>
                    <a:pt x="67681" y="108148"/>
                  </a:lnTo>
                  <a:lnTo>
                    <a:pt x="67681" y="40557"/>
                  </a:lnTo>
                  <a:lnTo>
                    <a:pt x="81330" y="40557"/>
                  </a:lnTo>
                  <a:lnTo>
                    <a:pt x="81330" y="162218"/>
                  </a:lnTo>
                  <a:lnTo>
                    <a:pt x="67681" y="162218"/>
                  </a:lnTo>
                  <a:lnTo>
                    <a:pt x="67681" y="121661"/>
                  </a:lnTo>
                  <a:lnTo>
                    <a:pt x="54157" y="121661"/>
                  </a:lnTo>
                  <a:lnTo>
                    <a:pt x="54157" y="162218"/>
                  </a:lnTo>
                  <a:cubicBezTo>
                    <a:pt x="31843" y="162263"/>
                    <a:pt x="13704" y="180427"/>
                    <a:pt x="13704" y="202756"/>
                  </a:cubicBezTo>
                  <a:lnTo>
                    <a:pt x="13704" y="238959"/>
                  </a:lnTo>
                  <a:cubicBezTo>
                    <a:pt x="5148" y="249452"/>
                    <a:pt x="0" y="262830"/>
                    <a:pt x="0" y="277397"/>
                  </a:cubicBezTo>
                  <a:cubicBezTo>
                    <a:pt x="0" y="310986"/>
                    <a:pt x="27326" y="338309"/>
                    <a:pt x="60919" y="338309"/>
                  </a:cubicBezTo>
                  <a:cubicBezTo>
                    <a:pt x="92383" y="338309"/>
                    <a:pt x="118348" y="314339"/>
                    <a:pt x="121513" y="283698"/>
                  </a:cubicBezTo>
                  <a:lnTo>
                    <a:pt x="267945" y="283698"/>
                  </a:lnTo>
                  <a:cubicBezTo>
                    <a:pt x="283533" y="316728"/>
                    <a:pt x="316648" y="337849"/>
                    <a:pt x="353414" y="337849"/>
                  </a:cubicBezTo>
                  <a:cubicBezTo>
                    <a:pt x="403243" y="337849"/>
                    <a:pt x="444192" y="299077"/>
                    <a:pt x="447663" y="250119"/>
                  </a:cubicBezTo>
                  <a:lnTo>
                    <a:pt x="461593" y="250119"/>
                  </a:lnTo>
                  <a:lnTo>
                    <a:pt x="461593" y="243367"/>
                  </a:lnTo>
                  <a:close/>
                  <a:moveTo>
                    <a:pt x="353423" y="148723"/>
                  </a:moveTo>
                  <a:cubicBezTo>
                    <a:pt x="403343" y="148723"/>
                    <a:pt x="444364" y="187567"/>
                    <a:pt x="447844" y="236615"/>
                  </a:cubicBezTo>
                  <a:lnTo>
                    <a:pt x="434284" y="236615"/>
                  </a:lnTo>
                  <a:cubicBezTo>
                    <a:pt x="430840" y="195031"/>
                    <a:pt x="395887" y="162245"/>
                    <a:pt x="353423" y="162245"/>
                  </a:cubicBezTo>
                  <a:cubicBezTo>
                    <a:pt x="324167" y="162245"/>
                    <a:pt x="297616" y="177705"/>
                    <a:pt x="283128" y="202856"/>
                  </a:cubicBezTo>
                  <a:lnTo>
                    <a:pt x="267864" y="202856"/>
                  </a:lnTo>
                  <a:cubicBezTo>
                    <a:pt x="283380" y="170124"/>
                    <a:pt x="316630" y="148723"/>
                    <a:pt x="353423" y="148723"/>
                  </a:cubicBezTo>
                  <a:close/>
                  <a:moveTo>
                    <a:pt x="258767" y="135282"/>
                  </a:moveTo>
                  <a:lnTo>
                    <a:pt x="272165" y="135282"/>
                  </a:lnTo>
                  <a:lnTo>
                    <a:pt x="272165" y="162236"/>
                  </a:lnTo>
                  <a:lnTo>
                    <a:pt x="258767" y="162236"/>
                  </a:lnTo>
                  <a:lnTo>
                    <a:pt x="258767" y="135282"/>
                  </a:lnTo>
                  <a:close/>
                  <a:moveTo>
                    <a:pt x="67690" y="13531"/>
                  </a:moveTo>
                  <a:lnTo>
                    <a:pt x="184388" y="13531"/>
                  </a:lnTo>
                  <a:lnTo>
                    <a:pt x="184388" y="27053"/>
                  </a:lnTo>
                  <a:lnTo>
                    <a:pt x="168683" y="27053"/>
                  </a:lnTo>
                  <a:lnTo>
                    <a:pt x="67690" y="27053"/>
                  </a:lnTo>
                  <a:lnTo>
                    <a:pt x="67690" y="13531"/>
                  </a:lnTo>
                  <a:close/>
                  <a:moveTo>
                    <a:pt x="94863" y="40566"/>
                  </a:moveTo>
                  <a:lnTo>
                    <a:pt x="159523" y="40566"/>
                  </a:lnTo>
                  <a:lnTo>
                    <a:pt x="208208" y="162227"/>
                  </a:lnTo>
                  <a:lnTo>
                    <a:pt x="94863" y="162227"/>
                  </a:lnTo>
                  <a:lnTo>
                    <a:pt x="94863" y="40566"/>
                  </a:lnTo>
                  <a:close/>
                  <a:moveTo>
                    <a:pt x="54247" y="175758"/>
                  </a:moveTo>
                  <a:lnTo>
                    <a:pt x="268991" y="175758"/>
                  </a:lnTo>
                  <a:cubicBezTo>
                    <a:pt x="262491" y="183853"/>
                    <a:pt x="257099" y="192949"/>
                    <a:pt x="253088" y="202856"/>
                  </a:cubicBezTo>
                  <a:lnTo>
                    <a:pt x="245262" y="202856"/>
                  </a:lnTo>
                  <a:cubicBezTo>
                    <a:pt x="222903" y="202847"/>
                    <a:pt x="204710" y="221119"/>
                    <a:pt x="204836" y="243475"/>
                  </a:cubicBezTo>
                  <a:lnTo>
                    <a:pt x="111488" y="243475"/>
                  </a:lnTo>
                  <a:cubicBezTo>
                    <a:pt x="100534" y="227213"/>
                    <a:pt x="81961" y="216495"/>
                    <a:pt x="60928" y="216495"/>
                  </a:cubicBezTo>
                  <a:cubicBezTo>
                    <a:pt x="48477" y="216495"/>
                    <a:pt x="36892" y="220254"/>
                    <a:pt x="27236" y="226690"/>
                  </a:cubicBezTo>
                  <a:lnTo>
                    <a:pt x="27236" y="202765"/>
                  </a:lnTo>
                  <a:cubicBezTo>
                    <a:pt x="27236" y="187873"/>
                    <a:pt x="39353" y="175758"/>
                    <a:pt x="54247" y="175758"/>
                  </a:cubicBezTo>
                  <a:lnTo>
                    <a:pt x="54247" y="175758"/>
                  </a:lnTo>
                  <a:close/>
                  <a:moveTo>
                    <a:pt x="118312" y="256997"/>
                  </a:moveTo>
                  <a:lnTo>
                    <a:pt x="207234" y="256997"/>
                  </a:lnTo>
                  <a:cubicBezTo>
                    <a:pt x="209010" y="261901"/>
                    <a:pt x="211706" y="266372"/>
                    <a:pt x="215123" y="270186"/>
                  </a:cubicBezTo>
                  <a:lnTo>
                    <a:pt x="121396" y="270186"/>
                  </a:lnTo>
                  <a:cubicBezTo>
                    <a:pt x="120855" y="265615"/>
                    <a:pt x="119818" y="261198"/>
                    <a:pt x="118312" y="256997"/>
                  </a:cubicBezTo>
                  <a:close/>
                  <a:moveTo>
                    <a:pt x="60928" y="324796"/>
                  </a:moveTo>
                  <a:cubicBezTo>
                    <a:pt x="34791" y="324796"/>
                    <a:pt x="13532" y="303540"/>
                    <a:pt x="13532" y="277406"/>
                  </a:cubicBezTo>
                  <a:cubicBezTo>
                    <a:pt x="13532" y="251273"/>
                    <a:pt x="34791" y="230017"/>
                    <a:pt x="60928" y="230017"/>
                  </a:cubicBezTo>
                  <a:cubicBezTo>
                    <a:pt x="87064" y="230017"/>
                    <a:pt x="108323" y="251273"/>
                    <a:pt x="108323" y="277406"/>
                  </a:cubicBezTo>
                  <a:cubicBezTo>
                    <a:pt x="108323" y="303540"/>
                    <a:pt x="87055" y="324796"/>
                    <a:pt x="60928" y="324796"/>
                  </a:cubicBezTo>
                  <a:close/>
                  <a:moveTo>
                    <a:pt x="353423" y="324336"/>
                  </a:moveTo>
                  <a:cubicBezTo>
                    <a:pt x="324113" y="324336"/>
                    <a:pt x="297517" y="308669"/>
                    <a:pt x="283200" y="283708"/>
                  </a:cubicBezTo>
                  <a:lnTo>
                    <a:pt x="326385" y="283708"/>
                  </a:lnTo>
                  <a:lnTo>
                    <a:pt x="326385" y="270186"/>
                  </a:lnTo>
                  <a:lnTo>
                    <a:pt x="245271" y="270186"/>
                  </a:lnTo>
                  <a:cubicBezTo>
                    <a:pt x="230431" y="270186"/>
                    <a:pt x="218359" y="258115"/>
                    <a:pt x="218359" y="243277"/>
                  </a:cubicBezTo>
                  <a:cubicBezTo>
                    <a:pt x="218359" y="228439"/>
                    <a:pt x="230431" y="216368"/>
                    <a:pt x="245271" y="216368"/>
                  </a:cubicBezTo>
                  <a:lnTo>
                    <a:pt x="353432" y="216368"/>
                  </a:lnTo>
                  <a:cubicBezTo>
                    <a:pt x="368272" y="216368"/>
                    <a:pt x="380344" y="228439"/>
                    <a:pt x="380344" y="243277"/>
                  </a:cubicBezTo>
                  <a:cubicBezTo>
                    <a:pt x="380344" y="258115"/>
                    <a:pt x="368272" y="270186"/>
                    <a:pt x="353432" y="270186"/>
                  </a:cubicBezTo>
                  <a:lnTo>
                    <a:pt x="339908" y="270186"/>
                  </a:lnTo>
                  <a:lnTo>
                    <a:pt x="339908" y="283708"/>
                  </a:lnTo>
                  <a:lnTo>
                    <a:pt x="353432" y="283708"/>
                  </a:lnTo>
                  <a:cubicBezTo>
                    <a:pt x="375728" y="283708"/>
                    <a:pt x="393858" y="265570"/>
                    <a:pt x="393858" y="243277"/>
                  </a:cubicBezTo>
                  <a:cubicBezTo>
                    <a:pt x="393858" y="220984"/>
                    <a:pt x="375719" y="202847"/>
                    <a:pt x="353432" y="202847"/>
                  </a:cubicBezTo>
                  <a:lnTo>
                    <a:pt x="299284" y="202847"/>
                  </a:lnTo>
                  <a:cubicBezTo>
                    <a:pt x="311924" y="185908"/>
                    <a:pt x="331794" y="175758"/>
                    <a:pt x="353432" y="175758"/>
                  </a:cubicBezTo>
                  <a:cubicBezTo>
                    <a:pt x="390712" y="175758"/>
                    <a:pt x="421049" y="206083"/>
                    <a:pt x="421049" y="243367"/>
                  </a:cubicBezTo>
                  <a:lnTo>
                    <a:pt x="421049" y="250128"/>
                  </a:lnTo>
                  <a:lnTo>
                    <a:pt x="434122" y="250128"/>
                  </a:lnTo>
                  <a:cubicBezTo>
                    <a:pt x="430669" y="291622"/>
                    <a:pt x="395796" y="324336"/>
                    <a:pt x="353423" y="324336"/>
                  </a:cubicBezTo>
                  <a:lnTo>
                    <a:pt x="353423" y="32433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369;p42"/>
            <p:cNvSpPr/>
            <p:nvPr/>
          </p:nvSpPr>
          <p:spPr>
            <a:xfrm>
              <a:off x="2028066" y="1562559"/>
              <a:ext cx="59725" cy="59718"/>
            </a:xfrm>
            <a:custGeom>
              <a:avLst/>
              <a:gdLst/>
              <a:ahLst/>
              <a:cxnLst/>
              <a:rect l="l" t="t" r="r" b="b"/>
              <a:pathLst>
                <a:path w="67869" h="67861" extrusionOk="0">
                  <a:moveTo>
                    <a:pt x="33935" y="0"/>
                  </a:moveTo>
                  <a:cubicBezTo>
                    <a:pt x="15218" y="0"/>
                    <a:pt x="0" y="15226"/>
                    <a:pt x="0" y="33931"/>
                  </a:cubicBezTo>
                  <a:cubicBezTo>
                    <a:pt x="0" y="52645"/>
                    <a:pt x="15227" y="67862"/>
                    <a:pt x="33935" y="67862"/>
                  </a:cubicBezTo>
                  <a:cubicBezTo>
                    <a:pt x="52651" y="67862"/>
                    <a:pt x="67870" y="52636"/>
                    <a:pt x="67870" y="33931"/>
                  </a:cubicBezTo>
                  <a:cubicBezTo>
                    <a:pt x="67870" y="15226"/>
                    <a:pt x="52642" y="0"/>
                    <a:pt x="33935" y="0"/>
                  </a:cubicBezTo>
                  <a:close/>
                  <a:moveTo>
                    <a:pt x="33935" y="54340"/>
                  </a:moveTo>
                  <a:cubicBezTo>
                    <a:pt x="22674" y="54340"/>
                    <a:pt x="13523" y="45181"/>
                    <a:pt x="13523" y="33931"/>
                  </a:cubicBezTo>
                  <a:cubicBezTo>
                    <a:pt x="13523" y="22681"/>
                    <a:pt x="22683" y="13522"/>
                    <a:pt x="33935" y="13522"/>
                  </a:cubicBezTo>
                  <a:cubicBezTo>
                    <a:pt x="45196" y="13522"/>
                    <a:pt x="54346" y="22681"/>
                    <a:pt x="54346" y="33931"/>
                  </a:cubicBezTo>
                  <a:cubicBezTo>
                    <a:pt x="54346" y="45190"/>
                    <a:pt x="45186" y="54340"/>
                    <a:pt x="33935" y="543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370;p42"/>
            <p:cNvSpPr/>
            <p:nvPr/>
          </p:nvSpPr>
          <p:spPr>
            <a:xfrm>
              <a:off x="2087581" y="1514980"/>
              <a:ext cx="23800" cy="11898"/>
            </a:xfrm>
            <a:custGeom>
              <a:avLst/>
              <a:gdLst/>
              <a:ahLst/>
              <a:cxnLst/>
              <a:rect l="l" t="t" r="r" b="b"/>
              <a:pathLst>
                <a:path w="27046" h="13521" extrusionOk="0">
                  <a:moveTo>
                    <a:pt x="0" y="0"/>
                  </a:moveTo>
                  <a:lnTo>
                    <a:pt x="27047" y="0"/>
                  </a:lnTo>
                  <a:lnTo>
                    <a:pt x="27047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371;p42"/>
            <p:cNvSpPr/>
            <p:nvPr/>
          </p:nvSpPr>
          <p:spPr>
            <a:xfrm>
              <a:off x="2099549" y="1396030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72" name="Google Shape;372;p42"/>
          <p:cNvGrpSpPr/>
          <p:nvPr/>
        </p:nvGrpSpPr>
        <p:grpSpPr>
          <a:xfrm>
            <a:off x="1458521" y="1331891"/>
            <a:ext cx="487613" cy="392634"/>
            <a:chOff x="1312387" y="1319182"/>
            <a:chExt cx="406209" cy="327086"/>
          </a:xfrm>
        </p:grpSpPr>
        <p:sp>
          <p:nvSpPr>
            <p:cNvPr id="373" name="Google Shape;373;p42"/>
            <p:cNvSpPr/>
            <p:nvPr/>
          </p:nvSpPr>
          <p:spPr>
            <a:xfrm>
              <a:off x="1432224" y="1396062"/>
              <a:ext cx="95253" cy="95305"/>
            </a:xfrm>
            <a:custGeom>
              <a:avLst/>
              <a:gdLst/>
              <a:ahLst/>
              <a:cxnLst/>
              <a:rect l="l" t="t" r="r" b="b"/>
              <a:pathLst>
                <a:path w="108242" h="108301" extrusionOk="0">
                  <a:moveTo>
                    <a:pt x="0" y="0"/>
                  </a:moveTo>
                  <a:lnTo>
                    <a:pt x="0" y="108301"/>
                  </a:lnTo>
                  <a:lnTo>
                    <a:pt x="108242" y="108301"/>
                  </a:lnTo>
                  <a:lnTo>
                    <a:pt x="61306" y="0"/>
                  </a:lnTo>
                  <a:lnTo>
                    <a:pt x="0" y="0"/>
                  </a:lnTo>
                  <a:close/>
                  <a:moveTo>
                    <a:pt x="52426" y="13531"/>
                  </a:moveTo>
                  <a:lnTo>
                    <a:pt x="70025" y="54142"/>
                  </a:lnTo>
                  <a:lnTo>
                    <a:pt x="13542" y="54142"/>
                  </a:lnTo>
                  <a:lnTo>
                    <a:pt x="13542" y="13531"/>
                  </a:lnTo>
                  <a:lnTo>
                    <a:pt x="52426" y="13531"/>
                  </a:lnTo>
                  <a:close/>
                  <a:moveTo>
                    <a:pt x="13542" y="94761"/>
                  </a:moveTo>
                  <a:lnTo>
                    <a:pt x="13542" y="67691"/>
                  </a:lnTo>
                  <a:lnTo>
                    <a:pt x="75885" y="67691"/>
                  </a:lnTo>
                  <a:lnTo>
                    <a:pt x="87614" y="94761"/>
                  </a:lnTo>
                  <a:lnTo>
                    <a:pt x="13542" y="9476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374;p42"/>
            <p:cNvSpPr/>
            <p:nvPr/>
          </p:nvSpPr>
          <p:spPr>
            <a:xfrm>
              <a:off x="1336524" y="1574922"/>
              <a:ext cx="226509" cy="46994"/>
            </a:xfrm>
            <a:custGeom>
              <a:avLst/>
              <a:gdLst/>
              <a:ahLst/>
              <a:cxnLst/>
              <a:rect l="l" t="t" r="r" b="b"/>
              <a:pathLst>
                <a:path w="257397" h="53402" extrusionOk="0">
                  <a:moveTo>
                    <a:pt x="257397" y="26701"/>
                  </a:moveTo>
                  <a:cubicBezTo>
                    <a:pt x="257397" y="11971"/>
                    <a:pt x="245415" y="0"/>
                    <a:pt x="230693" y="0"/>
                  </a:cubicBezTo>
                  <a:lnTo>
                    <a:pt x="26704" y="0"/>
                  </a:lnTo>
                  <a:cubicBezTo>
                    <a:pt x="11982" y="0"/>
                    <a:pt x="0" y="11980"/>
                    <a:pt x="0" y="26701"/>
                  </a:cubicBezTo>
                  <a:cubicBezTo>
                    <a:pt x="0" y="41422"/>
                    <a:pt x="11982" y="53403"/>
                    <a:pt x="26704" y="53403"/>
                  </a:cubicBezTo>
                  <a:lnTo>
                    <a:pt x="230693" y="53403"/>
                  </a:lnTo>
                  <a:cubicBezTo>
                    <a:pt x="245415" y="53403"/>
                    <a:pt x="257397" y="41422"/>
                    <a:pt x="257397" y="26701"/>
                  </a:cubicBezTo>
                  <a:close/>
                  <a:moveTo>
                    <a:pt x="243856" y="26701"/>
                  </a:moveTo>
                  <a:cubicBezTo>
                    <a:pt x="243856" y="33958"/>
                    <a:pt x="237950" y="39872"/>
                    <a:pt x="230684" y="39872"/>
                  </a:cubicBezTo>
                  <a:cubicBezTo>
                    <a:pt x="223417" y="39872"/>
                    <a:pt x="217512" y="33967"/>
                    <a:pt x="217512" y="26701"/>
                  </a:cubicBezTo>
                  <a:cubicBezTo>
                    <a:pt x="217512" y="19444"/>
                    <a:pt x="223417" y="13531"/>
                    <a:pt x="230684" y="13531"/>
                  </a:cubicBezTo>
                  <a:cubicBezTo>
                    <a:pt x="237950" y="13531"/>
                    <a:pt x="243856" y="19436"/>
                    <a:pt x="243856" y="26701"/>
                  </a:cubicBezTo>
                  <a:close/>
                  <a:moveTo>
                    <a:pt x="82133" y="26701"/>
                  </a:moveTo>
                  <a:cubicBezTo>
                    <a:pt x="82133" y="19444"/>
                    <a:pt x="88038" y="13531"/>
                    <a:pt x="95305" y="13531"/>
                  </a:cubicBezTo>
                  <a:cubicBezTo>
                    <a:pt x="102562" y="13531"/>
                    <a:pt x="108476" y="19436"/>
                    <a:pt x="108476" y="26701"/>
                  </a:cubicBezTo>
                  <a:cubicBezTo>
                    <a:pt x="108476" y="33958"/>
                    <a:pt x="102571" y="39872"/>
                    <a:pt x="95305" y="39872"/>
                  </a:cubicBezTo>
                  <a:cubicBezTo>
                    <a:pt x="88038" y="39863"/>
                    <a:pt x="82133" y="33958"/>
                    <a:pt x="82133" y="26701"/>
                  </a:cubicBezTo>
                  <a:close/>
                  <a:moveTo>
                    <a:pt x="72080" y="39863"/>
                  </a:moveTo>
                  <a:lnTo>
                    <a:pt x="49929" y="39863"/>
                  </a:lnTo>
                  <a:cubicBezTo>
                    <a:pt x="52147" y="35977"/>
                    <a:pt x="53418" y="31479"/>
                    <a:pt x="53418" y="26692"/>
                  </a:cubicBezTo>
                  <a:cubicBezTo>
                    <a:pt x="53418" y="21905"/>
                    <a:pt x="52147" y="17416"/>
                    <a:pt x="49929" y="13522"/>
                  </a:cubicBezTo>
                  <a:lnTo>
                    <a:pt x="72080" y="13522"/>
                  </a:lnTo>
                  <a:cubicBezTo>
                    <a:pt x="69862" y="17407"/>
                    <a:pt x="68591" y="21905"/>
                    <a:pt x="68591" y="26692"/>
                  </a:cubicBezTo>
                  <a:cubicBezTo>
                    <a:pt x="68591" y="31488"/>
                    <a:pt x="69862" y="35977"/>
                    <a:pt x="72080" y="39863"/>
                  </a:cubicBezTo>
                  <a:close/>
                  <a:moveTo>
                    <a:pt x="118520" y="13531"/>
                  </a:moveTo>
                  <a:lnTo>
                    <a:pt x="139770" y="13531"/>
                  </a:lnTo>
                  <a:cubicBezTo>
                    <a:pt x="137552" y="17416"/>
                    <a:pt x="136281" y="21915"/>
                    <a:pt x="136281" y="26701"/>
                  </a:cubicBezTo>
                  <a:cubicBezTo>
                    <a:pt x="136281" y="31488"/>
                    <a:pt x="137552" y="35977"/>
                    <a:pt x="139770" y="39872"/>
                  </a:cubicBezTo>
                  <a:lnTo>
                    <a:pt x="118520" y="39872"/>
                  </a:lnTo>
                  <a:cubicBezTo>
                    <a:pt x="120738" y="35986"/>
                    <a:pt x="122009" y="31488"/>
                    <a:pt x="122009" y="26701"/>
                  </a:cubicBezTo>
                  <a:cubicBezTo>
                    <a:pt x="122009" y="21915"/>
                    <a:pt x="120738" y="17416"/>
                    <a:pt x="118520" y="13531"/>
                  </a:cubicBezTo>
                  <a:close/>
                  <a:moveTo>
                    <a:pt x="149822" y="26701"/>
                  </a:moveTo>
                  <a:cubicBezTo>
                    <a:pt x="149822" y="19444"/>
                    <a:pt x="155727" y="13531"/>
                    <a:pt x="162994" y="13531"/>
                  </a:cubicBezTo>
                  <a:cubicBezTo>
                    <a:pt x="170252" y="13531"/>
                    <a:pt x="176166" y="19436"/>
                    <a:pt x="176166" y="26701"/>
                  </a:cubicBezTo>
                  <a:cubicBezTo>
                    <a:pt x="176166" y="33958"/>
                    <a:pt x="170261" y="39872"/>
                    <a:pt x="162994" y="39872"/>
                  </a:cubicBezTo>
                  <a:cubicBezTo>
                    <a:pt x="155737" y="39863"/>
                    <a:pt x="149822" y="33958"/>
                    <a:pt x="149822" y="26701"/>
                  </a:cubicBezTo>
                  <a:close/>
                  <a:moveTo>
                    <a:pt x="186218" y="13531"/>
                  </a:moveTo>
                  <a:lnTo>
                    <a:pt x="207468" y="13531"/>
                  </a:lnTo>
                  <a:cubicBezTo>
                    <a:pt x="205251" y="17416"/>
                    <a:pt x="203979" y="21915"/>
                    <a:pt x="203979" y="26701"/>
                  </a:cubicBezTo>
                  <a:cubicBezTo>
                    <a:pt x="203979" y="31488"/>
                    <a:pt x="205251" y="35977"/>
                    <a:pt x="207468" y="39872"/>
                  </a:cubicBezTo>
                  <a:lnTo>
                    <a:pt x="186218" y="39872"/>
                  </a:lnTo>
                  <a:cubicBezTo>
                    <a:pt x="188436" y="35986"/>
                    <a:pt x="189708" y="31488"/>
                    <a:pt x="189708" y="26701"/>
                  </a:cubicBezTo>
                  <a:cubicBezTo>
                    <a:pt x="189698" y="21915"/>
                    <a:pt x="188427" y="17416"/>
                    <a:pt x="186218" y="13531"/>
                  </a:cubicBezTo>
                  <a:lnTo>
                    <a:pt x="186218" y="13531"/>
                  </a:lnTo>
                  <a:close/>
                  <a:moveTo>
                    <a:pt x="13533" y="26701"/>
                  </a:moveTo>
                  <a:cubicBezTo>
                    <a:pt x="13533" y="19444"/>
                    <a:pt x="19438" y="13531"/>
                    <a:pt x="26704" y="13531"/>
                  </a:cubicBezTo>
                  <a:cubicBezTo>
                    <a:pt x="33971" y="13531"/>
                    <a:pt x="39876" y="19436"/>
                    <a:pt x="39876" y="26701"/>
                  </a:cubicBezTo>
                  <a:cubicBezTo>
                    <a:pt x="39876" y="33958"/>
                    <a:pt x="33971" y="39872"/>
                    <a:pt x="26704" y="39872"/>
                  </a:cubicBezTo>
                  <a:cubicBezTo>
                    <a:pt x="19438" y="39872"/>
                    <a:pt x="13533" y="33958"/>
                    <a:pt x="13533" y="2670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375;p42"/>
            <p:cNvSpPr/>
            <p:nvPr/>
          </p:nvSpPr>
          <p:spPr>
            <a:xfrm>
              <a:off x="1347971" y="1479377"/>
              <a:ext cx="11916" cy="11914"/>
            </a:xfrm>
            <a:custGeom>
              <a:avLst/>
              <a:gdLst/>
              <a:ahLst/>
              <a:cxnLst/>
              <a:rect l="l" t="t" r="r" b="b"/>
              <a:pathLst>
                <a:path w="13541" h="13539" extrusionOk="0">
                  <a:moveTo>
                    <a:pt x="0" y="0"/>
                  </a:moveTo>
                  <a:lnTo>
                    <a:pt x="13542" y="0"/>
                  </a:lnTo>
                  <a:lnTo>
                    <a:pt x="1354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376;p42"/>
            <p:cNvSpPr/>
            <p:nvPr/>
          </p:nvSpPr>
          <p:spPr>
            <a:xfrm>
              <a:off x="1371584" y="1479377"/>
              <a:ext cx="11916" cy="11914"/>
            </a:xfrm>
            <a:custGeom>
              <a:avLst/>
              <a:gdLst/>
              <a:ahLst/>
              <a:cxnLst/>
              <a:rect l="l" t="t" r="r" b="b"/>
              <a:pathLst>
                <a:path w="13541" h="13539" extrusionOk="0">
                  <a:moveTo>
                    <a:pt x="0" y="0"/>
                  </a:moveTo>
                  <a:lnTo>
                    <a:pt x="13542" y="0"/>
                  </a:lnTo>
                  <a:lnTo>
                    <a:pt x="1354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377;p42"/>
            <p:cNvSpPr/>
            <p:nvPr/>
          </p:nvSpPr>
          <p:spPr>
            <a:xfrm>
              <a:off x="1312387" y="1319182"/>
              <a:ext cx="406209" cy="327086"/>
            </a:xfrm>
            <a:custGeom>
              <a:avLst/>
              <a:gdLst/>
              <a:ahLst/>
              <a:cxnLst/>
              <a:rect l="l" t="t" r="r" b="b"/>
              <a:pathLst>
                <a:path w="461601" h="371689" extrusionOk="0">
                  <a:moveTo>
                    <a:pt x="448051" y="249867"/>
                  </a:moveTo>
                  <a:lnTo>
                    <a:pt x="461602" y="0"/>
                  </a:lnTo>
                  <a:lnTo>
                    <a:pt x="393155" y="0"/>
                  </a:lnTo>
                  <a:lnTo>
                    <a:pt x="394814" y="30587"/>
                  </a:lnTo>
                  <a:lnTo>
                    <a:pt x="284651" y="55881"/>
                  </a:lnTo>
                  <a:lnTo>
                    <a:pt x="249301" y="137959"/>
                  </a:lnTo>
                  <a:lnTo>
                    <a:pt x="214933" y="60371"/>
                  </a:lnTo>
                  <a:lnTo>
                    <a:pt x="95674" y="60371"/>
                  </a:lnTo>
                  <a:lnTo>
                    <a:pt x="95674" y="73911"/>
                  </a:lnTo>
                  <a:lnTo>
                    <a:pt x="109396" y="73911"/>
                  </a:lnTo>
                  <a:lnTo>
                    <a:pt x="109396" y="114521"/>
                  </a:lnTo>
                  <a:lnTo>
                    <a:pt x="122938" y="114521"/>
                  </a:lnTo>
                  <a:lnTo>
                    <a:pt x="122938" y="73911"/>
                  </a:lnTo>
                  <a:lnTo>
                    <a:pt x="206134" y="73911"/>
                  </a:lnTo>
                  <a:lnTo>
                    <a:pt x="266160" y="209427"/>
                  </a:lnTo>
                  <a:lnTo>
                    <a:pt x="27435" y="209427"/>
                  </a:lnTo>
                  <a:lnTo>
                    <a:pt x="27435" y="189216"/>
                  </a:lnTo>
                  <a:cubicBezTo>
                    <a:pt x="27435" y="177885"/>
                    <a:pt x="36658" y="168663"/>
                    <a:pt x="47990" y="168663"/>
                  </a:cubicBezTo>
                  <a:lnTo>
                    <a:pt x="122938" y="168663"/>
                  </a:lnTo>
                  <a:lnTo>
                    <a:pt x="122938" y="128052"/>
                  </a:lnTo>
                  <a:lnTo>
                    <a:pt x="109396" y="128052"/>
                  </a:lnTo>
                  <a:lnTo>
                    <a:pt x="109396" y="155123"/>
                  </a:lnTo>
                  <a:lnTo>
                    <a:pt x="81087" y="155123"/>
                  </a:lnTo>
                  <a:lnTo>
                    <a:pt x="81087" y="128034"/>
                  </a:lnTo>
                  <a:lnTo>
                    <a:pt x="40471" y="128034"/>
                  </a:lnTo>
                  <a:lnTo>
                    <a:pt x="40471" y="155971"/>
                  </a:lnTo>
                  <a:cubicBezTo>
                    <a:pt x="25280" y="159405"/>
                    <a:pt x="13893" y="172999"/>
                    <a:pt x="13893" y="189216"/>
                  </a:cubicBezTo>
                  <a:lnTo>
                    <a:pt x="13893" y="249885"/>
                  </a:lnTo>
                  <a:lnTo>
                    <a:pt x="67320" y="249885"/>
                  </a:lnTo>
                  <a:lnTo>
                    <a:pt x="67320" y="263452"/>
                  </a:lnTo>
                  <a:lnTo>
                    <a:pt x="54121" y="263452"/>
                  </a:lnTo>
                  <a:cubicBezTo>
                    <a:pt x="24279" y="263452"/>
                    <a:pt x="0" y="287728"/>
                    <a:pt x="0" y="317566"/>
                  </a:cubicBezTo>
                  <a:cubicBezTo>
                    <a:pt x="0" y="347405"/>
                    <a:pt x="24279" y="371681"/>
                    <a:pt x="54121" y="371681"/>
                  </a:cubicBezTo>
                  <a:lnTo>
                    <a:pt x="217187" y="371681"/>
                  </a:lnTo>
                  <a:lnTo>
                    <a:pt x="217187" y="358150"/>
                  </a:lnTo>
                  <a:lnTo>
                    <a:pt x="54121" y="358150"/>
                  </a:lnTo>
                  <a:cubicBezTo>
                    <a:pt x="31744" y="358150"/>
                    <a:pt x="13542" y="339950"/>
                    <a:pt x="13542" y="317575"/>
                  </a:cubicBezTo>
                  <a:cubicBezTo>
                    <a:pt x="13542" y="295201"/>
                    <a:pt x="31744" y="277001"/>
                    <a:pt x="54121" y="277001"/>
                  </a:cubicBezTo>
                  <a:lnTo>
                    <a:pt x="258082" y="277001"/>
                  </a:lnTo>
                  <a:cubicBezTo>
                    <a:pt x="280459" y="277001"/>
                    <a:pt x="298662" y="295201"/>
                    <a:pt x="298662" y="317575"/>
                  </a:cubicBezTo>
                  <a:cubicBezTo>
                    <a:pt x="298662" y="339950"/>
                    <a:pt x="280459" y="358150"/>
                    <a:pt x="258082" y="358150"/>
                  </a:cubicBezTo>
                  <a:lnTo>
                    <a:pt x="231702" y="358150"/>
                  </a:lnTo>
                  <a:lnTo>
                    <a:pt x="231702" y="371690"/>
                  </a:lnTo>
                  <a:lnTo>
                    <a:pt x="258082" y="371690"/>
                  </a:lnTo>
                  <a:cubicBezTo>
                    <a:pt x="287924" y="371690"/>
                    <a:pt x="312203" y="347414"/>
                    <a:pt x="312203" y="317575"/>
                  </a:cubicBezTo>
                  <a:cubicBezTo>
                    <a:pt x="312203" y="287737"/>
                    <a:pt x="287924" y="263461"/>
                    <a:pt x="258082" y="263461"/>
                  </a:cubicBezTo>
                  <a:lnTo>
                    <a:pt x="244974" y="263461"/>
                  </a:lnTo>
                  <a:lnTo>
                    <a:pt x="244974" y="249885"/>
                  </a:lnTo>
                  <a:lnTo>
                    <a:pt x="285391" y="249885"/>
                  </a:lnTo>
                  <a:lnTo>
                    <a:pt x="285391" y="219406"/>
                  </a:lnTo>
                  <a:lnTo>
                    <a:pt x="271885" y="188910"/>
                  </a:lnTo>
                  <a:lnTo>
                    <a:pt x="313988" y="91147"/>
                  </a:lnTo>
                  <a:lnTo>
                    <a:pt x="397050" y="71783"/>
                  </a:lnTo>
                  <a:lnTo>
                    <a:pt x="401224" y="148714"/>
                  </a:lnTo>
                  <a:lnTo>
                    <a:pt x="414738" y="147984"/>
                  </a:lnTo>
                  <a:lnTo>
                    <a:pt x="410438" y="68664"/>
                  </a:lnTo>
                  <a:cubicBezTo>
                    <a:pt x="440577" y="64959"/>
                    <a:pt x="435988" y="25484"/>
                    <a:pt x="408211" y="27603"/>
                  </a:cubicBezTo>
                  <a:lnTo>
                    <a:pt x="407445" y="13531"/>
                  </a:lnTo>
                  <a:lnTo>
                    <a:pt x="447303" y="13531"/>
                  </a:lnTo>
                  <a:lnTo>
                    <a:pt x="434501" y="249578"/>
                  </a:lnTo>
                  <a:lnTo>
                    <a:pt x="420247" y="249578"/>
                  </a:lnTo>
                  <a:lnTo>
                    <a:pt x="415469" y="161524"/>
                  </a:lnTo>
                  <a:lnTo>
                    <a:pt x="401954" y="162254"/>
                  </a:lnTo>
                  <a:lnTo>
                    <a:pt x="406705" y="249867"/>
                  </a:lnTo>
                  <a:lnTo>
                    <a:pt x="393534" y="249867"/>
                  </a:lnTo>
                  <a:lnTo>
                    <a:pt x="393534" y="263407"/>
                  </a:lnTo>
                  <a:lnTo>
                    <a:pt x="401044" y="263407"/>
                  </a:lnTo>
                  <a:lnTo>
                    <a:pt x="407364" y="317539"/>
                  </a:lnTo>
                  <a:lnTo>
                    <a:pt x="420608" y="317539"/>
                  </a:lnTo>
                  <a:lnTo>
                    <a:pt x="420608" y="358312"/>
                  </a:lnTo>
                  <a:lnTo>
                    <a:pt x="434149" y="358312"/>
                  </a:lnTo>
                  <a:lnTo>
                    <a:pt x="434149" y="317539"/>
                  </a:lnTo>
                  <a:lnTo>
                    <a:pt x="447393" y="317539"/>
                  </a:lnTo>
                  <a:lnTo>
                    <a:pt x="453713" y="263407"/>
                  </a:lnTo>
                  <a:lnTo>
                    <a:pt x="461223" y="263407"/>
                  </a:lnTo>
                  <a:lnTo>
                    <a:pt x="461223" y="249867"/>
                  </a:lnTo>
                  <a:lnTo>
                    <a:pt x="448051" y="249867"/>
                  </a:lnTo>
                  <a:close/>
                  <a:moveTo>
                    <a:pt x="67554" y="141574"/>
                  </a:moveTo>
                  <a:lnTo>
                    <a:pt x="67554" y="155132"/>
                  </a:lnTo>
                  <a:lnTo>
                    <a:pt x="54013" y="155132"/>
                  </a:lnTo>
                  <a:lnTo>
                    <a:pt x="54013" y="141574"/>
                  </a:lnTo>
                  <a:lnTo>
                    <a:pt x="67554" y="141574"/>
                  </a:lnTo>
                  <a:close/>
                  <a:moveTo>
                    <a:pt x="231432" y="263461"/>
                  </a:moveTo>
                  <a:lnTo>
                    <a:pt x="80861" y="263461"/>
                  </a:lnTo>
                  <a:lnTo>
                    <a:pt x="80861" y="249885"/>
                  </a:lnTo>
                  <a:lnTo>
                    <a:pt x="231432" y="249885"/>
                  </a:lnTo>
                  <a:lnTo>
                    <a:pt x="231432" y="263461"/>
                  </a:lnTo>
                  <a:close/>
                  <a:moveTo>
                    <a:pt x="27435" y="236354"/>
                  </a:moveTo>
                  <a:lnTo>
                    <a:pt x="27435" y="222958"/>
                  </a:lnTo>
                  <a:lnTo>
                    <a:pt x="271849" y="222958"/>
                  </a:lnTo>
                  <a:lnTo>
                    <a:pt x="271849" y="236354"/>
                  </a:lnTo>
                  <a:lnTo>
                    <a:pt x="27435" y="236354"/>
                  </a:lnTo>
                  <a:close/>
                  <a:moveTo>
                    <a:pt x="409149" y="41179"/>
                  </a:moveTo>
                  <a:cubicBezTo>
                    <a:pt x="417759" y="39105"/>
                    <a:pt x="421103" y="51852"/>
                    <a:pt x="412584" y="54268"/>
                  </a:cubicBezTo>
                  <a:lnTo>
                    <a:pt x="304242" y="79518"/>
                  </a:lnTo>
                  <a:lnTo>
                    <a:pt x="264402" y="172035"/>
                  </a:lnTo>
                  <a:lnTo>
                    <a:pt x="256775" y="154817"/>
                  </a:lnTo>
                  <a:lnTo>
                    <a:pt x="294370" y="67528"/>
                  </a:lnTo>
                  <a:lnTo>
                    <a:pt x="408977" y="41215"/>
                  </a:lnTo>
                  <a:lnTo>
                    <a:pt x="409149" y="41179"/>
                  </a:lnTo>
                  <a:close/>
                  <a:moveTo>
                    <a:pt x="435339" y="304008"/>
                  </a:moveTo>
                  <a:lnTo>
                    <a:pt x="419409" y="304008"/>
                  </a:lnTo>
                  <a:lnTo>
                    <a:pt x="414675" y="263407"/>
                  </a:lnTo>
                  <a:lnTo>
                    <a:pt x="440081" y="263407"/>
                  </a:lnTo>
                  <a:lnTo>
                    <a:pt x="435339" y="3040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378" name="Google Shape;378;p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38213" y="1181098"/>
            <a:ext cx="2208108" cy="1645299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354E1D1-DDA1-935F-07A8-05B3A26242F9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موضوع خود</a:t>
            </a:r>
            <a:r>
              <a:rPr lang="fa-IR" sz="2000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را در این قسمت وارد نمایید</a:t>
            </a:r>
            <a:endParaRPr lang="en-US" sz="2000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EF11476-37A3-98DE-DE3E-05E70FCF9951}"/>
              </a:ext>
            </a:extLst>
          </p:cNvPr>
          <p:cNvSpPr txBox="1"/>
          <p:nvPr/>
        </p:nvSpPr>
        <p:spPr>
          <a:xfrm>
            <a:off x="703236" y="1831311"/>
            <a:ext cx="2026958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D0622A1-35F5-12C5-7459-32D9F186507E}"/>
              </a:ext>
            </a:extLst>
          </p:cNvPr>
          <p:cNvSpPr txBox="1"/>
          <p:nvPr/>
        </p:nvSpPr>
        <p:spPr>
          <a:xfrm>
            <a:off x="2212646" y="3393413"/>
            <a:ext cx="2026958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4A310EF-BD93-8E42-50AE-C6338FC33C0F}"/>
              </a:ext>
            </a:extLst>
          </p:cNvPr>
          <p:cNvSpPr txBox="1"/>
          <p:nvPr/>
        </p:nvSpPr>
        <p:spPr>
          <a:xfrm>
            <a:off x="4904398" y="3453787"/>
            <a:ext cx="2026958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3EF51B9-1D7D-CA92-A1EC-1F23C354F8EB}"/>
              </a:ext>
            </a:extLst>
          </p:cNvPr>
          <p:cNvSpPr txBox="1"/>
          <p:nvPr/>
        </p:nvSpPr>
        <p:spPr>
          <a:xfrm>
            <a:off x="6421421" y="1891687"/>
            <a:ext cx="2026958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" name="Google Shape;394;p43"/>
          <p:cNvSpPr/>
          <p:nvPr/>
        </p:nvSpPr>
        <p:spPr>
          <a:xfrm>
            <a:off x="1355225" y="1181100"/>
            <a:ext cx="694200" cy="694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sp>
        <p:nvSpPr>
          <p:cNvPr id="395" name="Google Shape;395;p43"/>
          <p:cNvSpPr/>
          <p:nvPr/>
        </p:nvSpPr>
        <p:spPr>
          <a:xfrm>
            <a:off x="4224900" y="1181100"/>
            <a:ext cx="694200" cy="694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sp>
        <p:nvSpPr>
          <p:cNvPr id="396" name="Google Shape;396;p43"/>
          <p:cNvSpPr/>
          <p:nvPr/>
        </p:nvSpPr>
        <p:spPr>
          <a:xfrm>
            <a:off x="7094575" y="1181100"/>
            <a:ext cx="694200" cy="694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sp>
        <p:nvSpPr>
          <p:cNvPr id="397" name="Google Shape;397;p43"/>
          <p:cNvSpPr/>
          <p:nvPr/>
        </p:nvSpPr>
        <p:spPr>
          <a:xfrm>
            <a:off x="2879025" y="2792225"/>
            <a:ext cx="694200" cy="694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sp>
        <p:nvSpPr>
          <p:cNvPr id="398" name="Google Shape;398;p43"/>
          <p:cNvSpPr/>
          <p:nvPr/>
        </p:nvSpPr>
        <p:spPr>
          <a:xfrm>
            <a:off x="5570775" y="2792225"/>
            <a:ext cx="694200" cy="694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Blinker"/>
              <a:ea typeface="Blinker"/>
              <a:cs typeface="Blinker"/>
              <a:sym typeface="Blinker"/>
            </a:endParaRPr>
          </a:p>
        </p:txBody>
      </p:sp>
      <p:grpSp>
        <p:nvGrpSpPr>
          <p:cNvPr id="399" name="Google Shape;399;p43"/>
          <p:cNvGrpSpPr/>
          <p:nvPr/>
        </p:nvGrpSpPr>
        <p:grpSpPr>
          <a:xfrm>
            <a:off x="1473696" y="1331718"/>
            <a:ext cx="457260" cy="361423"/>
            <a:chOff x="4622099" y="1325190"/>
            <a:chExt cx="406201" cy="321065"/>
          </a:xfrm>
        </p:grpSpPr>
        <p:sp>
          <p:nvSpPr>
            <p:cNvPr id="400" name="Google Shape;400;p43"/>
            <p:cNvSpPr/>
            <p:nvPr/>
          </p:nvSpPr>
          <p:spPr>
            <a:xfrm>
              <a:off x="4854542" y="1568709"/>
              <a:ext cx="47602" cy="47597"/>
            </a:xfrm>
            <a:custGeom>
              <a:avLst/>
              <a:gdLst/>
              <a:ahLst/>
              <a:cxnLst/>
              <a:rect l="l" t="t" r="r" b="b"/>
              <a:pathLst>
                <a:path w="54093" h="54087" extrusionOk="0">
                  <a:moveTo>
                    <a:pt x="27047" y="0"/>
                  </a:moveTo>
                  <a:cubicBezTo>
                    <a:pt x="12135" y="0"/>
                    <a:pt x="0" y="12134"/>
                    <a:pt x="0" y="27044"/>
                  </a:cubicBezTo>
                  <a:cubicBezTo>
                    <a:pt x="0" y="41954"/>
                    <a:pt x="12135" y="54088"/>
                    <a:pt x="27047" y="54088"/>
                  </a:cubicBezTo>
                  <a:cubicBezTo>
                    <a:pt x="41959" y="54088"/>
                    <a:pt x="54094" y="41954"/>
                    <a:pt x="54094" y="27044"/>
                  </a:cubicBezTo>
                  <a:cubicBezTo>
                    <a:pt x="54094" y="12134"/>
                    <a:pt x="41959" y="0"/>
                    <a:pt x="27047" y="0"/>
                  </a:cubicBezTo>
                  <a:close/>
                  <a:moveTo>
                    <a:pt x="27047" y="40566"/>
                  </a:moveTo>
                  <a:cubicBezTo>
                    <a:pt x="19591" y="40566"/>
                    <a:pt x="13523" y="34499"/>
                    <a:pt x="13523" y="27044"/>
                  </a:cubicBezTo>
                  <a:cubicBezTo>
                    <a:pt x="13523" y="19589"/>
                    <a:pt x="19591" y="13522"/>
                    <a:pt x="27047" y="13522"/>
                  </a:cubicBezTo>
                  <a:cubicBezTo>
                    <a:pt x="34503" y="13522"/>
                    <a:pt x="40570" y="19589"/>
                    <a:pt x="40570" y="27044"/>
                  </a:cubicBezTo>
                  <a:cubicBezTo>
                    <a:pt x="40570" y="34499"/>
                    <a:pt x="34503" y="40566"/>
                    <a:pt x="27047" y="405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401;p43"/>
            <p:cNvSpPr/>
            <p:nvPr/>
          </p:nvSpPr>
          <p:spPr>
            <a:xfrm>
              <a:off x="4700114" y="1568709"/>
              <a:ext cx="47602" cy="47597"/>
            </a:xfrm>
            <a:custGeom>
              <a:avLst/>
              <a:gdLst/>
              <a:ahLst/>
              <a:cxnLst/>
              <a:rect l="l" t="t" r="r" b="b"/>
              <a:pathLst>
                <a:path w="54093" h="54087" extrusionOk="0">
                  <a:moveTo>
                    <a:pt x="54094" y="27044"/>
                  </a:moveTo>
                  <a:cubicBezTo>
                    <a:pt x="54094" y="12134"/>
                    <a:pt x="41959" y="0"/>
                    <a:pt x="27047" y="0"/>
                  </a:cubicBezTo>
                  <a:cubicBezTo>
                    <a:pt x="12135" y="0"/>
                    <a:pt x="0" y="12134"/>
                    <a:pt x="0" y="27044"/>
                  </a:cubicBezTo>
                  <a:cubicBezTo>
                    <a:pt x="0" y="41954"/>
                    <a:pt x="12135" y="54088"/>
                    <a:pt x="27047" y="54088"/>
                  </a:cubicBezTo>
                  <a:cubicBezTo>
                    <a:pt x="41959" y="54088"/>
                    <a:pt x="54094" y="41954"/>
                    <a:pt x="54094" y="27044"/>
                  </a:cubicBezTo>
                  <a:close/>
                  <a:moveTo>
                    <a:pt x="13532" y="27044"/>
                  </a:moveTo>
                  <a:cubicBezTo>
                    <a:pt x="13532" y="19589"/>
                    <a:pt x="19600" y="13522"/>
                    <a:pt x="27056" y="13522"/>
                  </a:cubicBezTo>
                  <a:cubicBezTo>
                    <a:pt x="34512" y="13522"/>
                    <a:pt x="40579" y="19589"/>
                    <a:pt x="40579" y="27044"/>
                  </a:cubicBezTo>
                  <a:cubicBezTo>
                    <a:pt x="40579" y="34499"/>
                    <a:pt x="34512" y="40566"/>
                    <a:pt x="27056" y="40566"/>
                  </a:cubicBezTo>
                  <a:cubicBezTo>
                    <a:pt x="19600" y="40566"/>
                    <a:pt x="13532" y="34499"/>
                    <a:pt x="13532" y="270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402;p43"/>
            <p:cNvSpPr/>
            <p:nvPr/>
          </p:nvSpPr>
          <p:spPr>
            <a:xfrm>
              <a:off x="4622099" y="1325190"/>
              <a:ext cx="406201" cy="321065"/>
            </a:xfrm>
            <a:custGeom>
              <a:avLst/>
              <a:gdLst/>
              <a:ahLst/>
              <a:cxnLst/>
              <a:rect l="l" t="t" r="r" b="b"/>
              <a:pathLst>
                <a:path w="461592" h="364847" extrusionOk="0">
                  <a:moveTo>
                    <a:pt x="461584" y="297482"/>
                  </a:moveTo>
                  <a:lnTo>
                    <a:pt x="379316" y="297482"/>
                  </a:lnTo>
                  <a:lnTo>
                    <a:pt x="379316" y="162245"/>
                  </a:lnTo>
                  <a:lnTo>
                    <a:pt x="352278" y="162245"/>
                  </a:lnTo>
                  <a:lnTo>
                    <a:pt x="352278" y="13522"/>
                  </a:lnTo>
                  <a:lnTo>
                    <a:pt x="365946" y="13522"/>
                  </a:lnTo>
                  <a:lnTo>
                    <a:pt x="365946" y="0"/>
                  </a:lnTo>
                  <a:lnTo>
                    <a:pt x="325384" y="0"/>
                  </a:lnTo>
                  <a:lnTo>
                    <a:pt x="325384" y="13522"/>
                  </a:lnTo>
                  <a:lnTo>
                    <a:pt x="338763" y="13522"/>
                  </a:lnTo>
                  <a:lnTo>
                    <a:pt x="338763" y="265832"/>
                  </a:lnTo>
                  <a:cubicBezTo>
                    <a:pt x="328567" y="253220"/>
                    <a:pt x="313429" y="244755"/>
                    <a:pt x="296326" y="243385"/>
                  </a:cubicBezTo>
                  <a:lnTo>
                    <a:pt x="262779" y="146442"/>
                  </a:lnTo>
                  <a:lnTo>
                    <a:pt x="250004" y="150859"/>
                  </a:lnTo>
                  <a:lnTo>
                    <a:pt x="281974" y="243259"/>
                  </a:lnTo>
                  <a:lnTo>
                    <a:pt x="213211" y="243259"/>
                  </a:lnTo>
                  <a:lnTo>
                    <a:pt x="190239" y="220362"/>
                  </a:lnTo>
                  <a:lnTo>
                    <a:pt x="190239" y="162236"/>
                  </a:lnTo>
                  <a:cubicBezTo>
                    <a:pt x="190239" y="147326"/>
                    <a:pt x="178104" y="135192"/>
                    <a:pt x="163192" y="135192"/>
                  </a:cubicBezTo>
                  <a:lnTo>
                    <a:pt x="149750" y="135192"/>
                  </a:lnTo>
                  <a:lnTo>
                    <a:pt x="149750" y="189532"/>
                  </a:lnTo>
                  <a:lnTo>
                    <a:pt x="136082" y="189532"/>
                  </a:lnTo>
                  <a:lnTo>
                    <a:pt x="136082" y="81267"/>
                  </a:lnTo>
                  <a:lnTo>
                    <a:pt x="225923" y="81267"/>
                  </a:lnTo>
                  <a:lnTo>
                    <a:pt x="245424" y="137617"/>
                  </a:lnTo>
                  <a:lnTo>
                    <a:pt x="258199" y="133200"/>
                  </a:lnTo>
                  <a:lnTo>
                    <a:pt x="235552" y="67754"/>
                  </a:lnTo>
                  <a:lnTo>
                    <a:pt x="68474" y="67754"/>
                  </a:lnTo>
                  <a:lnTo>
                    <a:pt x="68474" y="81276"/>
                  </a:lnTo>
                  <a:lnTo>
                    <a:pt x="95521" y="81276"/>
                  </a:lnTo>
                  <a:lnTo>
                    <a:pt x="95521" y="189550"/>
                  </a:lnTo>
                  <a:lnTo>
                    <a:pt x="36937" y="189550"/>
                  </a:lnTo>
                  <a:lnTo>
                    <a:pt x="14488" y="243178"/>
                  </a:lnTo>
                  <a:lnTo>
                    <a:pt x="0" y="243178"/>
                  </a:lnTo>
                  <a:lnTo>
                    <a:pt x="0" y="311004"/>
                  </a:lnTo>
                  <a:lnTo>
                    <a:pt x="55374" y="311004"/>
                  </a:lnTo>
                  <a:cubicBezTo>
                    <a:pt x="56690" y="322389"/>
                    <a:pt x="61198" y="333234"/>
                    <a:pt x="68429" y="342185"/>
                  </a:cubicBezTo>
                  <a:lnTo>
                    <a:pt x="78950" y="333693"/>
                  </a:lnTo>
                  <a:cubicBezTo>
                    <a:pt x="72098" y="325202"/>
                    <a:pt x="68483" y="314943"/>
                    <a:pt x="68483" y="304008"/>
                  </a:cubicBezTo>
                  <a:cubicBezTo>
                    <a:pt x="68429" y="277938"/>
                    <a:pt x="89913" y="256556"/>
                    <a:pt x="115806" y="256736"/>
                  </a:cubicBezTo>
                  <a:lnTo>
                    <a:pt x="115806" y="256691"/>
                  </a:lnTo>
                  <a:cubicBezTo>
                    <a:pt x="141897" y="256691"/>
                    <a:pt x="163129" y="277920"/>
                    <a:pt x="163129" y="304008"/>
                  </a:cubicBezTo>
                  <a:cubicBezTo>
                    <a:pt x="163129" y="330097"/>
                    <a:pt x="141897" y="351326"/>
                    <a:pt x="115806" y="351326"/>
                  </a:cubicBezTo>
                  <a:cubicBezTo>
                    <a:pt x="105763" y="351326"/>
                    <a:pt x="96170" y="348225"/>
                    <a:pt x="88074" y="342356"/>
                  </a:cubicBezTo>
                  <a:lnTo>
                    <a:pt x="80140" y="353300"/>
                  </a:lnTo>
                  <a:cubicBezTo>
                    <a:pt x="90562" y="360854"/>
                    <a:pt x="102896" y="364848"/>
                    <a:pt x="115806" y="364848"/>
                  </a:cubicBezTo>
                  <a:cubicBezTo>
                    <a:pt x="136758" y="364848"/>
                    <a:pt x="155277" y="354202"/>
                    <a:pt x="166221" y="338029"/>
                  </a:cubicBezTo>
                  <a:lnTo>
                    <a:pt x="241025" y="338029"/>
                  </a:lnTo>
                  <a:cubicBezTo>
                    <a:pt x="251970" y="354202"/>
                    <a:pt x="270488" y="364848"/>
                    <a:pt x="291440" y="364848"/>
                  </a:cubicBezTo>
                  <a:cubicBezTo>
                    <a:pt x="312393" y="364848"/>
                    <a:pt x="330911" y="354202"/>
                    <a:pt x="341856" y="338029"/>
                  </a:cubicBezTo>
                  <a:lnTo>
                    <a:pt x="461593" y="338029"/>
                  </a:lnTo>
                  <a:lnTo>
                    <a:pt x="461593" y="297482"/>
                  </a:lnTo>
                  <a:close/>
                  <a:moveTo>
                    <a:pt x="365792" y="175767"/>
                  </a:moveTo>
                  <a:lnTo>
                    <a:pt x="365792" y="189550"/>
                  </a:lnTo>
                  <a:lnTo>
                    <a:pt x="352269" y="189550"/>
                  </a:lnTo>
                  <a:lnTo>
                    <a:pt x="352269" y="175767"/>
                  </a:lnTo>
                  <a:lnTo>
                    <a:pt x="365792" y="175767"/>
                  </a:lnTo>
                  <a:close/>
                  <a:moveTo>
                    <a:pt x="176698" y="162245"/>
                  </a:moveTo>
                  <a:lnTo>
                    <a:pt x="176698" y="206894"/>
                  </a:lnTo>
                  <a:lnTo>
                    <a:pt x="163256" y="193498"/>
                  </a:lnTo>
                  <a:lnTo>
                    <a:pt x="163256" y="148723"/>
                  </a:lnTo>
                  <a:cubicBezTo>
                    <a:pt x="170676" y="148768"/>
                    <a:pt x="176698" y="154817"/>
                    <a:pt x="176698" y="162245"/>
                  </a:cubicBezTo>
                  <a:lnTo>
                    <a:pt x="176698" y="162245"/>
                  </a:lnTo>
                  <a:close/>
                  <a:moveTo>
                    <a:pt x="109026" y="81267"/>
                  </a:moveTo>
                  <a:lnTo>
                    <a:pt x="122550" y="81267"/>
                  </a:lnTo>
                  <a:lnTo>
                    <a:pt x="122550" y="189541"/>
                  </a:lnTo>
                  <a:lnTo>
                    <a:pt x="109026" y="189541"/>
                  </a:lnTo>
                  <a:lnTo>
                    <a:pt x="109026" y="81267"/>
                  </a:lnTo>
                  <a:close/>
                  <a:moveTo>
                    <a:pt x="55302" y="297482"/>
                  </a:moveTo>
                  <a:lnTo>
                    <a:pt x="13505" y="297482"/>
                  </a:lnTo>
                  <a:lnTo>
                    <a:pt x="13505" y="256781"/>
                  </a:lnTo>
                  <a:lnTo>
                    <a:pt x="77543" y="256781"/>
                  </a:lnTo>
                  <a:cubicBezTo>
                    <a:pt x="65372" y="266652"/>
                    <a:pt x="57069" y="281102"/>
                    <a:pt x="55302" y="297482"/>
                  </a:cubicBezTo>
                  <a:close/>
                  <a:moveTo>
                    <a:pt x="113895" y="243223"/>
                  </a:moveTo>
                  <a:lnTo>
                    <a:pt x="29102" y="243223"/>
                  </a:lnTo>
                  <a:lnTo>
                    <a:pt x="45916" y="203063"/>
                  </a:lnTo>
                  <a:lnTo>
                    <a:pt x="153699" y="203063"/>
                  </a:lnTo>
                  <a:lnTo>
                    <a:pt x="207604" y="256781"/>
                  </a:lnTo>
                  <a:lnTo>
                    <a:pt x="253115" y="256781"/>
                  </a:lnTo>
                  <a:cubicBezTo>
                    <a:pt x="240962" y="266652"/>
                    <a:pt x="232676" y="281102"/>
                    <a:pt x="230918" y="297482"/>
                  </a:cubicBezTo>
                  <a:lnTo>
                    <a:pt x="176265" y="297482"/>
                  </a:lnTo>
                  <a:cubicBezTo>
                    <a:pt x="173010" y="266994"/>
                    <a:pt x="147271" y="243223"/>
                    <a:pt x="113895" y="243223"/>
                  </a:cubicBezTo>
                  <a:lnTo>
                    <a:pt x="113895" y="243223"/>
                  </a:lnTo>
                  <a:close/>
                  <a:moveTo>
                    <a:pt x="173073" y="324517"/>
                  </a:moveTo>
                  <a:cubicBezTo>
                    <a:pt x="174615" y="320217"/>
                    <a:pt x="175688" y="315691"/>
                    <a:pt x="176220" y="311004"/>
                  </a:cubicBezTo>
                  <a:lnTo>
                    <a:pt x="230990" y="311004"/>
                  </a:lnTo>
                  <a:cubicBezTo>
                    <a:pt x="231531" y="315691"/>
                    <a:pt x="232595" y="320217"/>
                    <a:pt x="234146" y="324517"/>
                  </a:cubicBezTo>
                  <a:lnTo>
                    <a:pt x="173073" y="324517"/>
                  </a:lnTo>
                  <a:close/>
                  <a:moveTo>
                    <a:pt x="291422" y="351335"/>
                  </a:moveTo>
                  <a:cubicBezTo>
                    <a:pt x="265331" y="351335"/>
                    <a:pt x="244099" y="330106"/>
                    <a:pt x="244099" y="304017"/>
                  </a:cubicBezTo>
                  <a:cubicBezTo>
                    <a:pt x="244018" y="277974"/>
                    <a:pt x="265610" y="256456"/>
                    <a:pt x="291422" y="256790"/>
                  </a:cubicBezTo>
                  <a:lnTo>
                    <a:pt x="291422" y="256700"/>
                  </a:lnTo>
                  <a:cubicBezTo>
                    <a:pt x="317504" y="256700"/>
                    <a:pt x="338727" y="277911"/>
                    <a:pt x="338745" y="303981"/>
                  </a:cubicBezTo>
                  <a:lnTo>
                    <a:pt x="338745" y="304053"/>
                  </a:lnTo>
                  <a:cubicBezTo>
                    <a:pt x="338727" y="330124"/>
                    <a:pt x="317504" y="351335"/>
                    <a:pt x="291422" y="351335"/>
                  </a:cubicBezTo>
                  <a:close/>
                  <a:moveTo>
                    <a:pt x="448060" y="324517"/>
                  </a:moveTo>
                  <a:lnTo>
                    <a:pt x="352269" y="324517"/>
                  </a:lnTo>
                  <a:lnTo>
                    <a:pt x="352269" y="203063"/>
                  </a:lnTo>
                  <a:lnTo>
                    <a:pt x="365792" y="203063"/>
                  </a:lnTo>
                  <a:lnTo>
                    <a:pt x="365792" y="310995"/>
                  </a:lnTo>
                  <a:lnTo>
                    <a:pt x="448060" y="310995"/>
                  </a:lnTo>
                  <a:lnTo>
                    <a:pt x="448060" y="32451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403;p43"/>
            <p:cNvSpPr/>
            <p:nvPr/>
          </p:nvSpPr>
          <p:spPr>
            <a:xfrm>
              <a:off x="4670578" y="1515329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404;p43"/>
            <p:cNvSpPr/>
            <p:nvPr/>
          </p:nvSpPr>
          <p:spPr>
            <a:xfrm>
              <a:off x="4694454" y="1515329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05" name="Google Shape;405;p43"/>
          <p:cNvGrpSpPr/>
          <p:nvPr/>
        </p:nvGrpSpPr>
        <p:grpSpPr>
          <a:xfrm>
            <a:off x="4343374" y="1300857"/>
            <a:ext cx="457260" cy="402153"/>
            <a:chOff x="5297027" y="1297775"/>
            <a:chExt cx="406201" cy="357247"/>
          </a:xfrm>
        </p:grpSpPr>
        <p:sp>
          <p:nvSpPr>
            <p:cNvPr id="406" name="Google Shape;406;p43"/>
            <p:cNvSpPr/>
            <p:nvPr/>
          </p:nvSpPr>
          <p:spPr>
            <a:xfrm>
              <a:off x="5333870" y="1583640"/>
              <a:ext cx="225763" cy="47010"/>
            </a:xfrm>
            <a:custGeom>
              <a:avLst/>
              <a:gdLst/>
              <a:ahLst/>
              <a:cxnLst/>
              <a:rect l="l" t="t" r="r" b="b"/>
              <a:pathLst>
                <a:path w="256549" h="53420" extrusionOk="0">
                  <a:moveTo>
                    <a:pt x="256550" y="26710"/>
                  </a:moveTo>
                  <a:cubicBezTo>
                    <a:pt x="256550" y="11980"/>
                    <a:pt x="244568" y="0"/>
                    <a:pt x="229836" y="0"/>
                  </a:cubicBezTo>
                  <a:lnTo>
                    <a:pt x="26713" y="0"/>
                  </a:lnTo>
                  <a:cubicBezTo>
                    <a:pt x="11982" y="0"/>
                    <a:pt x="0" y="11980"/>
                    <a:pt x="0" y="26710"/>
                  </a:cubicBezTo>
                  <a:cubicBezTo>
                    <a:pt x="0" y="41440"/>
                    <a:pt x="11982" y="53421"/>
                    <a:pt x="26713" y="53421"/>
                  </a:cubicBezTo>
                  <a:lnTo>
                    <a:pt x="229836" y="53421"/>
                  </a:lnTo>
                  <a:cubicBezTo>
                    <a:pt x="244568" y="53421"/>
                    <a:pt x="256550" y="41440"/>
                    <a:pt x="256550" y="26710"/>
                  </a:cubicBezTo>
                  <a:close/>
                  <a:moveTo>
                    <a:pt x="243008" y="26710"/>
                  </a:moveTo>
                  <a:cubicBezTo>
                    <a:pt x="243008" y="33976"/>
                    <a:pt x="237103" y="39881"/>
                    <a:pt x="229836" y="39881"/>
                  </a:cubicBezTo>
                  <a:cubicBezTo>
                    <a:pt x="222579" y="39881"/>
                    <a:pt x="216664" y="33976"/>
                    <a:pt x="216664" y="26710"/>
                  </a:cubicBezTo>
                  <a:cubicBezTo>
                    <a:pt x="216664" y="19444"/>
                    <a:pt x="222570" y="13540"/>
                    <a:pt x="229836" y="13540"/>
                  </a:cubicBezTo>
                  <a:cubicBezTo>
                    <a:pt x="237103" y="13540"/>
                    <a:pt x="243008" y="19453"/>
                    <a:pt x="243008" y="26710"/>
                  </a:cubicBezTo>
                  <a:close/>
                  <a:moveTo>
                    <a:pt x="81249" y="26710"/>
                  </a:moveTo>
                  <a:cubicBezTo>
                    <a:pt x="81249" y="19444"/>
                    <a:pt x="87154" y="13540"/>
                    <a:pt x="94421" y="13540"/>
                  </a:cubicBezTo>
                  <a:cubicBezTo>
                    <a:pt x="101688" y="13540"/>
                    <a:pt x="107593" y="19444"/>
                    <a:pt x="107593" y="26710"/>
                  </a:cubicBezTo>
                  <a:cubicBezTo>
                    <a:pt x="107593" y="33976"/>
                    <a:pt x="101688" y="39881"/>
                    <a:pt x="94421" y="39881"/>
                  </a:cubicBezTo>
                  <a:cubicBezTo>
                    <a:pt x="87154" y="39881"/>
                    <a:pt x="81249" y="33976"/>
                    <a:pt x="81249" y="26710"/>
                  </a:cubicBezTo>
                  <a:close/>
                  <a:moveTo>
                    <a:pt x="71196" y="39881"/>
                  </a:moveTo>
                  <a:lnTo>
                    <a:pt x="49938" y="39881"/>
                  </a:lnTo>
                  <a:cubicBezTo>
                    <a:pt x="52156" y="35986"/>
                    <a:pt x="53427" y="31497"/>
                    <a:pt x="53427" y="26710"/>
                  </a:cubicBezTo>
                  <a:cubicBezTo>
                    <a:pt x="53427" y="21923"/>
                    <a:pt x="52156" y="17434"/>
                    <a:pt x="49938" y="13540"/>
                  </a:cubicBezTo>
                  <a:lnTo>
                    <a:pt x="71196" y="13540"/>
                  </a:lnTo>
                  <a:cubicBezTo>
                    <a:pt x="68979" y="17434"/>
                    <a:pt x="67708" y="21923"/>
                    <a:pt x="67708" y="26710"/>
                  </a:cubicBezTo>
                  <a:cubicBezTo>
                    <a:pt x="67708" y="31497"/>
                    <a:pt x="68979" y="35995"/>
                    <a:pt x="71196" y="39881"/>
                  </a:cubicBezTo>
                  <a:close/>
                  <a:moveTo>
                    <a:pt x="117645" y="13540"/>
                  </a:moveTo>
                  <a:lnTo>
                    <a:pt x="138904" y="13540"/>
                  </a:lnTo>
                  <a:cubicBezTo>
                    <a:pt x="136686" y="17434"/>
                    <a:pt x="135415" y="21923"/>
                    <a:pt x="135415" y="26710"/>
                  </a:cubicBezTo>
                  <a:cubicBezTo>
                    <a:pt x="135415" y="31497"/>
                    <a:pt x="136686" y="35995"/>
                    <a:pt x="138904" y="39881"/>
                  </a:cubicBezTo>
                  <a:lnTo>
                    <a:pt x="117645" y="39881"/>
                  </a:lnTo>
                  <a:cubicBezTo>
                    <a:pt x="119863" y="35986"/>
                    <a:pt x="121134" y="31497"/>
                    <a:pt x="121134" y="26710"/>
                  </a:cubicBezTo>
                  <a:cubicBezTo>
                    <a:pt x="121134" y="21923"/>
                    <a:pt x="119863" y="17434"/>
                    <a:pt x="117645" y="13540"/>
                  </a:cubicBezTo>
                  <a:close/>
                  <a:moveTo>
                    <a:pt x="148956" y="26710"/>
                  </a:moveTo>
                  <a:cubicBezTo>
                    <a:pt x="148956" y="19444"/>
                    <a:pt x="154862" y="13540"/>
                    <a:pt x="162129" y="13540"/>
                  </a:cubicBezTo>
                  <a:cubicBezTo>
                    <a:pt x="169395" y="13540"/>
                    <a:pt x="175300" y="19444"/>
                    <a:pt x="175300" y="26710"/>
                  </a:cubicBezTo>
                  <a:cubicBezTo>
                    <a:pt x="175300" y="33976"/>
                    <a:pt x="169395" y="39881"/>
                    <a:pt x="162129" y="39881"/>
                  </a:cubicBezTo>
                  <a:cubicBezTo>
                    <a:pt x="154862" y="39881"/>
                    <a:pt x="148956" y="33976"/>
                    <a:pt x="148956" y="26710"/>
                  </a:cubicBezTo>
                  <a:close/>
                  <a:moveTo>
                    <a:pt x="185353" y="13540"/>
                  </a:moveTo>
                  <a:lnTo>
                    <a:pt x="206612" y="13540"/>
                  </a:lnTo>
                  <a:cubicBezTo>
                    <a:pt x="204394" y="17434"/>
                    <a:pt x="203123" y="21923"/>
                    <a:pt x="203123" y="26710"/>
                  </a:cubicBezTo>
                  <a:cubicBezTo>
                    <a:pt x="203123" y="31497"/>
                    <a:pt x="204394" y="35995"/>
                    <a:pt x="206612" y="39881"/>
                  </a:cubicBezTo>
                  <a:lnTo>
                    <a:pt x="185353" y="39881"/>
                  </a:lnTo>
                  <a:cubicBezTo>
                    <a:pt x="187571" y="35986"/>
                    <a:pt x="188842" y="31497"/>
                    <a:pt x="188842" y="26710"/>
                  </a:cubicBezTo>
                  <a:cubicBezTo>
                    <a:pt x="188842" y="21923"/>
                    <a:pt x="187571" y="17434"/>
                    <a:pt x="185353" y="13540"/>
                  </a:cubicBezTo>
                  <a:lnTo>
                    <a:pt x="185353" y="13540"/>
                  </a:lnTo>
                  <a:close/>
                  <a:moveTo>
                    <a:pt x="13542" y="26710"/>
                  </a:moveTo>
                  <a:cubicBezTo>
                    <a:pt x="13542" y="19444"/>
                    <a:pt x="19447" y="13540"/>
                    <a:pt x="26713" y="13540"/>
                  </a:cubicBezTo>
                  <a:cubicBezTo>
                    <a:pt x="33980" y="13540"/>
                    <a:pt x="39885" y="19444"/>
                    <a:pt x="39885" y="26710"/>
                  </a:cubicBezTo>
                  <a:cubicBezTo>
                    <a:pt x="39885" y="33976"/>
                    <a:pt x="33980" y="39881"/>
                    <a:pt x="26713" y="39881"/>
                  </a:cubicBezTo>
                  <a:cubicBezTo>
                    <a:pt x="19447" y="39881"/>
                    <a:pt x="13542" y="33976"/>
                    <a:pt x="13542" y="267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407;p43"/>
            <p:cNvSpPr/>
            <p:nvPr/>
          </p:nvSpPr>
          <p:spPr>
            <a:xfrm>
              <a:off x="5297027" y="1297775"/>
              <a:ext cx="406201" cy="357247"/>
            </a:xfrm>
            <a:custGeom>
              <a:avLst/>
              <a:gdLst/>
              <a:ahLst/>
              <a:cxnLst/>
              <a:rect l="l" t="t" r="r" b="b"/>
              <a:pathLst>
                <a:path w="461592" h="405963" extrusionOk="0">
                  <a:moveTo>
                    <a:pt x="406624" y="0"/>
                  </a:moveTo>
                  <a:lnTo>
                    <a:pt x="407977" y="20355"/>
                  </a:lnTo>
                  <a:lnTo>
                    <a:pt x="214266" y="20355"/>
                  </a:lnTo>
                  <a:lnTo>
                    <a:pt x="166871" y="81167"/>
                  </a:lnTo>
                  <a:lnTo>
                    <a:pt x="136434" y="81167"/>
                  </a:lnTo>
                  <a:lnTo>
                    <a:pt x="136434" y="203027"/>
                  </a:lnTo>
                  <a:lnTo>
                    <a:pt x="109477" y="203027"/>
                  </a:lnTo>
                  <a:lnTo>
                    <a:pt x="109477" y="175947"/>
                  </a:lnTo>
                  <a:lnTo>
                    <a:pt x="41905" y="175947"/>
                  </a:lnTo>
                  <a:lnTo>
                    <a:pt x="41905" y="203027"/>
                  </a:lnTo>
                  <a:lnTo>
                    <a:pt x="0" y="203027"/>
                  </a:lnTo>
                  <a:lnTo>
                    <a:pt x="0" y="252760"/>
                  </a:lnTo>
                  <a:lnTo>
                    <a:pt x="23080" y="284086"/>
                  </a:lnTo>
                  <a:lnTo>
                    <a:pt x="95935" y="284086"/>
                  </a:lnTo>
                  <a:lnTo>
                    <a:pt x="95935" y="297716"/>
                  </a:lnTo>
                  <a:lnTo>
                    <a:pt x="68582" y="297716"/>
                  </a:lnTo>
                  <a:cubicBezTo>
                    <a:pt x="38731" y="297716"/>
                    <a:pt x="14452" y="321993"/>
                    <a:pt x="14452" y="351840"/>
                  </a:cubicBezTo>
                  <a:cubicBezTo>
                    <a:pt x="14452" y="381687"/>
                    <a:pt x="38740" y="405964"/>
                    <a:pt x="68582" y="405964"/>
                  </a:cubicBezTo>
                  <a:lnTo>
                    <a:pt x="231117" y="405964"/>
                  </a:lnTo>
                  <a:lnTo>
                    <a:pt x="231117" y="392424"/>
                  </a:lnTo>
                  <a:lnTo>
                    <a:pt x="68582" y="392424"/>
                  </a:lnTo>
                  <a:cubicBezTo>
                    <a:pt x="46205" y="392424"/>
                    <a:pt x="27993" y="374214"/>
                    <a:pt x="27993" y="351840"/>
                  </a:cubicBezTo>
                  <a:cubicBezTo>
                    <a:pt x="27993" y="329457"/>
                    <a:pt x="46205" y="311256"/>
                    <a:pt x="68582" y="311256"/>
                  </a:cubicBezTo>
                  <a:lnTo>
                    <a:pt x="272020" y="311256"/>
                  </a:lnTo>
                  <a:cubicBezTo>
                    <a:pt x="294406" y="311256"/>
                    <a:pt x="312609" y="329466"/>
                    <a:pt x="312609" y="351840"/>
                  </a:cubicBezTo>
                  <a:cubicBezTo>
                    <a:pt x="312609" y="374223"/>
                    <a:pt x="294397" y="392424"/>
                    <a:pt x="272020" y="392424"/>
                  </a:cubicBezTo>
                  <a:lnTo>
                    <a:pt x="245631" y="392424"/>
                  </a:lnTo>
                  <a:lnTo>
                    <a:pt x="245631" y="405964"/>
                  </a:lnTo>
                  <a:lnTo>
                    <a:pt x="272020" y="405964"/>
                  </a:lnTo>
                  <a:cubicBezTo>
                    <a:pt x="301871" y="405964"/>
                    <a:pt x="326150" y="381687"/>
                    <a:pt x="326150" y="351840"/>
                  </a:cubicBezTo>
                  <a:cubicBezTo>
                    <a:pt x="326150" y="321993"/>
                    <a:pt x="301871" y="297716"/>
                    <a:pt x="272020" y="297716"/>
                  </a:cubicBezTo>
                  <a:lnTo>
                    <a:pt x="244541" y="297716"/>
                  </a:lnTo>
                  <a:lnTo>
                    <a:pt x="244541" y="284086"/>
                  </a:lnTo>
                  <a:lnTo>
                    <a:pt x="326150" y="284086"/>
                  </a:lnTo>
                  <a:lnTo>
                    <a:pt x="326150" y="243764"/>
                  </a:lnTo>
                  <a:lnTo>
                    <a:pt x="312438" y="243764"/>
                  </a:lnTo>
                  <a:lnTo>
                    <a:pt x="312438" y="176704"/>
                  </a:lnTo>
                  <a:cubicBezTo>
                    <a:pt x="312438" y="129089"/>
                    <a:pt x="277421" y="89497"/>
                    <a:pt x="231783" y="82321"/>
                  </a:cubicBezTo>
                  <a:lnTo>
                    <a:pt x="248183" y="61272"/>
                  </a:lnTo>
                  <a:lnTo>
                    <a:pt x="410699" y="61272"/>
                  </a:lnTo>
                  <a:lnTo>
                    <a:pt x="414756" y="122184"/>
                  </a:lnTo>
                  <a:lnTo>
                    <a:pt x="428271" y="121282"/>
                  </a:lnTo>
                  <a:lnTo>
                    <a:pt x="424097" y="58676"/>
                  </a:lnTo>
                  <a:cubicBezTo>
                    <a:pt x="430606" y="55287"/>
                    <a:pt x="435069" y="48481"/>
                    <a:pt x="435069" y="40656"/>
                  </a:cubicBezTo>
                  <a:cubicBezTo>
                    <a:pt x="435069" y="31867"/>
                    <a:pt x="429452" y="24366"/>
                    <a:pt x="421626" y="21545"/>
                  </a:cubicBezTo>
                  <a:lnTo>
                    <a:pt x="421094" y="13531"/>
                  </a:lnTo>
                  <a:lnTo>
                    <a:pt x="448060" y="13531"/>
                  </a:lnTo>
                  <a:lnTo>
                    <a:pt x="448060" y="216918"/>
                  </a:lnTo>
                  <a:lnTo>
                    <a:pt x="434654" y="216918"/>
                  </a:lnTo>
                  <a:lnTo>
                    <a:pt x="429182" y="134831"/>
                  </a:lnTo>
                  <a:lnTo>
                    <a:pt x="415667" y="135733"/>
                  </a:lnTo>
                  <a:lnTo>
                    <a:pt x="421076" y="216918"/>
                  </a:lnTo>
                  <a:lnTo>
                    <a:pt x="380055" y="216918"/>
                  </a:lnTo>
                  <a:lnTo>
                    <a:pt x="380055" y="297716"/>
                  </a:lnTo>
                  <a:lnTo>
                    <a:pt x="352981" y="297716"/>
                  </a:lnTo>
                  <a:lnTo>
                    <a:pt x="352981" y="311256"/>
                  </a:lnTo>
                  <a:lnTo>
                    <a:pt x="386826" y="311256"/>
                  </a:lnTo>
                  <a:cubicBezTo>
                    <a:pt x="428055" y="311256"/>
                    <a:pt x="461593" y="277722"/>
                    <a:pt x="461593" y="236498"/>
                  </a:cubicBezTo>
                  <a:lnTo>
                    <a:pt x="461593" y="0"/>
                  </a:lnTo>
                  <a:lnTo>
                    <a:pt x="406624" y="0"/>
                  </a:lnTo>
                  <a:close/>
                  <a:moveTo>
                    <a:pt x="414765" y="47435"/>
                  </a:moveTo>
                  <a:cubicBezTo>
                    <a:pt x="411033" y="47435"/>
                    <a:pt x="407995" y="44397"/>
                    <a:pt x="407995" y="40665"/>
                  </a:cubicBezTo>
                  <a:cubicBezTo>
                    <a:pt x="407995" y="36933"/>
                    <a:pt x="411033" y="33895"/>
                    <a:pt x="414765" y="33895"/>
                  </a:cubicBezTo>
                  <a:cubicBezTo>
                    <a:pt x="418498" y="33895"/>
                    <a:pt x="421536" y="36933"/>
                    <a:pt x="421536" y="40665"/>
                  </a:cubicBezTo>
                  <a:cubicBezTo>
                    <a:pt x="421536" y="44397"/>
                    <a:pt x="418498" y="47435"/>
                    <a:pt x="414765" y="47435"/>
                  </a:cubicBezTo>
                  <a:close/>
                  <a:moveTo>
                    <a:pt x="149976" y="94707"/>
                  </a:moveTo>
                  <a:lnTo>
                    <a:pt x="177320" y="94707"/>
                  </a:lnTo>
                  <a:lnTo>
                    <a:pt x="177320" y="203027"/>
                  </a:lnTo>
                  <a:lnTo>
                    <a:pt x="149976" y="203027"/>
                  </a:lnTo>
                  <a:lnTo>
                    <a:pt x="149976" y="94707"/>
                  </a:lnTo>
                  <a:close/>
                  <a:moveTo>
                    <a:pt x="55446" y="189487"/>
                  </a:moveTo>
                  <a:lnTo>
                    <a:pt x="95935" y="189487"/>
                  </a:lnTo>
                  <a:lnTo>
                    <a:pt x="95935" y="203027"/>
                  </a:lnTo>
                  <a:lnTo>
                    <a:pt x="55446" y="203027"/>
                  </a:lnTo>
                  <a:lnTo>
                    <a:pt x="55446" y="189487"/>
                  </a:lnTo>
                  <a:close/>
                  <a:moveTo>
                    <a:pt x="13542" y="248316"/>
                  </a:moveTo>
                  <a:lnTo>
                    <a:pt x="13542" y="216567"/>
                  </a:lnTo>
                  <a:lnTo>
                    <a:pt x="180557" y="216567"/>
                  </a:lnTo>
                  <a:lnTo>
                    <a:pt x="218152" y="270555"/>
                  </a:lnTo>
                  <a:lnTo>
                    <a:pt x="29923" y="270555"/>
                  </a:lnTo>
                  <a:lnTo>
                    <a:pt x="13542" y="248316"/>
                  </a:lnTo>
                  <a:close/>
                  <a:moveTo>
                    <a:pt x="109477" y="297725"/>
                  </a:moveTo>
                  <a:lnTo>
                    <a:pt x="109477" y="284095"/>
                  </a:lnTo>
                  <a:lnTo>
                    <a:pt x="231008" y="284095"/>
                  </a:lnTo>
                  <a:lnTo>
                    <a:pt x="231008" y="297725"/>
                  </a:lnTo>
                  <a:lnTo>
                    <a:pt x="109477" y="297725"/>
                  </a:lnTo>
                  <a:close/>
                  <a:moveTo>
                    <a:pt x="312618" y="270555"/>
                  </a:moveTo>
                  <a:lnTo>
                    <a:pt x="234651" y="270555"/>
                  </a:lnTo>
                  <a:lnTo>
                    <a:pt x="225428" y="257313"/>
                  </a:lnTo>
                  <a:lnTo>
                    <a:pt x="312609" y="257313"/>
                  </a:lnTo>
                  <a:lnTo>
                    <a:pt x="312609" y="270555"/>
                  </a:lnTo>
                  <a:close/>
                  <a:moveTo>
                    <a:pt x="215997" y="243773"/>
                  </a:moveTo>
                  <a:lnTo>
                    <a:pt x="197055" y="216567"/>
                  </a:lnTo>
                  <a:lnTo>
                    <a:pt x="298896" y="216567"/>
                  </a:lnTo>
                  <a:lnTo>
                    <a:pt x="298896" y="243773"/>
                  </a:lnTo>
                  <a:lnTo>
                    <a:pt x="215997" y="243773"/>
                  </a:lnTo>
                  <a:close/>
                  <a:moveTo>
                    <a:pt x="298896" y="176713"/>
                  </a:moveTo>
                  <a:lnTo>
                    <a:pt x="298896" y="203027"/>
                  </a:lnTo>
                  <a:lnTo>
                    <a:pt x="190861" y="203027"/>
                  </a:lnTo>
                  <a:lnTo>
                    <a:pt x="190861" y="94707"/>
                  </a:lnTo>
                  <a:lnTo>
                    <a:pt x="216881" y="94707"/>
                  </a:lnTo>
                  <a:cubicBezTo>
                    <a:pt x="262103" y="94707"/>
                    <a:pt x="298896" y="131496"/>
                    <a:pt x="298896" y="176713"/>
                  </a:cubicBezTo>
                  <a:close/>
                  <a:moveTo>
                    <a:pt x="241574" y="47750"/>
                  </a:moveTo>
                  <a:lnTo>
                    <a:pt x="215528" y="81176"/>
                  </a:lnTo>
                  <a:lnTo>
                    <a:pt x="184046" y="81176"/>
                  </a:lnTo>
                  <a:lnTo>
                    <a:pt x="220892" y="33904"/>
                  </a:lnTo>
                  <a:lnTo>
                    <a:pt x="395625" y="33904"/>
                  </a:lnTo>
                  <a:cubicBezTo>
                    <a:pt x="394877" y="36022"/>
                    <a:pt x="394462" y="38303"/>
                    <a:pt x="394462" y="40674"/>
                  </a:cubicBezTo>
                  <a:cubicBezTo>
                    <a:pt x="394462" y="43162"/>
                    <a:pt x="394913" y="45551"/>
                    <a:pt x="395733" y="47759"/>
                  </a:cubicBezTo>
                  <a:lnTo>
                    <a:pt x="241574" y="47750"/>
                  </a:lnTo>
                  <a:lnTo>
                    <a:pt x="241574" y="47750"/>
                  </a:lnTo>
                  <a:close/>
                  <a:moveTo>
                    <a:pt x="448060" y="236507"/>
                  </a:moveTo>
                  <a:cubicBezTo>
                    <a:pt x="448060" y="267977"/>
                    <a:pt x="424196" y="293975"/>
                    <a:pt x="393606" y="297356"/>
                  </a:cubicBezTo>
                  <a:lnTo>
                    <a:pt x="393606" y="230467"/>
                  </a:lnTo>
                  <a:lnTo>
                    <a:pt x="448060" y="230467"/>
                  </a:lnTo>
                  <a:lnTo>
                    <a:pt x="448060" y="23650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" name="Google Shape;408;p43"/>
            <p:cNvSpPr/>
            <p:nvPr/>
          </p:nvSpPr>
          <p:spPr>
            <a:xfrm>
              <a:off x="5333870" y="1500055"/>
              <a:ext cx="11916" cy="11914"/>
            </a:xfrm>
            <a:custGeom>
              <a:avLst/>
              <a:gdLst/>
              <a:ahLst/>
              <a:cxnLst/>
              <a:rect l="l" t="t" r="r" b="b"/>
              <a:pathLst>
                <a:path w="13541" h="13539" extrusionOk="0">
                  <a:moveTo>
                    <a:pt x="0" y="0"/>
                  </a:moveTo>
                  <a:lnTo>
                    <a:pt x="13542" y="0"/>
                  </a:lnTo>
                  <a:lnTo>
                    <a:pt x="1354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409;p43"/>
            <p:cNvSpPr/>
            <p:nvPr/>
          </p:nvSpPr>
          <p:spPr>
            <a:xfrm>
              <a:off x="5357627" y="1500055"/>
              <a:ext cx="11916" cy="11914"/>
            </a:xfrm>
            <a:custGeom>
              <a:avLst/>
              <a:gdLst/>
              <a:ahLst/>
              <a:cxnLst/>
              <a:rect l="l" t="t" r="r" b="b"/>
              <a:pathLst>
                <a:path w="13541" h="13539" extrusionOk="0">
                  <a:moveTo>
                    <a:pt x="0" y="0"/>
                  </a:moveTo>
                  <a:lnTo>
                    <a:pt x="13542" y="0"/>
                  </a:lnTo>
                  <a:lnTo>
                    <a:pt x="13542" y="13540"/>
                  </a:lnTo>
                  <a:lnTo>
                    <a:pt x="0" y="135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0" name="Google Shape;410;p43"/>
          <p:cNvGrpSpPr/>
          <p:nvPr/>
        </p:nvGrpSpPr>
        <p:grpSpPr>
          <a:xfrm>
            <a:off x="2997471" y="2991942"/>
            <a:ext cx="457278" cy="294761"/>
            <a:chOff x="6002274" y="1384252"/>
            <a:chExt cx="406217" cy="261847"/>
          </a:xfrm>
        </p:grpSpPr>
        <p:sp>
          <p:nvSpPr>
            <p:cNvPr id="411" name="Google Shape;411;p43"/>
            <p:cNvSpPr/>
            <p:nvPr/>
          </p:nvSpPr>
          <p:spPr>
            <a:xfrm>
              <a:off x="6002274" y="1384252"/>
              <a:ext cx="406217" cy="261847"/>
            </a:xfrm>
            <a:custGeom>
              <a:avLst/>
              <a:gdLst/>
              <a:ahLst/>
              <a:cxnLst/>
              <a:rect l="l" t="t" r="r" b="b"/>
              <a:pathLst>
                <a:path w="461610" h="297553" extrusionOk="0">
                  <a:moveTo>
                    <a:pt x="461602" y="147542"/>
                  </a:moveTo>
                  <a:lnTo>
                    <a:pt x="410564" y="54205"/>
                  </a:lnTo>
                  <a:lnTo>
                    <a:pt x="325528" y="54205"/>
                  </a:lnTo>
                  <a:lnTo>
                    <a:pt x="325528" y="40584"/>
                  </a:lnTo>
                  <a:lnTo>
                    <a:pt x="406453" y="40584"/>
                  </a:lnTo>
                  <a:lnTo>
                    <a:pt x="406453" y="0"/>
                  </a:lnTo>
                  <a:lnTo>
                    <a:pt x="298445" y="0"/>
                  </a:lnTo>
                  <a:lnTo>
                    <a:pt x="251546" y="40467"/>
                  </a:lnTo>
                  <a:lnTo>
                    <a:pt x="0" y="40467"/>
                  </a:lnTo>
                  <a:lnTo>
                    <a:pt x="0" y="81276"/>
                  </a:lnTo>
                  <a:lnTo>
                    <a:pt x="9277" y="81276"/>
                  </a:lnTo>
                  <a:lnTo>
                    <a:pt x="31825" y="148894"/>
                  </a:lnTo>
                  <a:lnTo>
                    <a:pt x="0" y="148894"/>
                  </a:lnTo>
                  <a:lnTo>
                    <a:pt x="0" y="212357"/>
                  </a:lnTo>
                  <a:lnTo>
                    <a:pt x="18022" y="229863"/>
                  </a:lnTo>
                  <a:lnTo>
                    <a:pt x="8222" y="247775"/>
                  </a:lnTo>
                  <a:lnTo>
                    <a:pt x="20087" y="254266"/>
                  </a:lnTo>
                  <a:lnTo>
                    <a:pt x="28093" y="239644"/>
                  </a:lnTo>
                  <a:lnTo>
                    <a:pt x="42085" y="253238"/>
                  </a:lnTo>
                  <a:cubicBezTo>
                    <a:pt x="43618" y="277929"/>
                    <a:pt x="64191" y="297554"/>
                    <a:pt x="89264" y="297554"/>
                  </a:cubicBezTo>
                  <a:cubicBezTo>
                    <a:pt x="113191" y="297554"/>
                    <a:pt x="133008" y="279696"/>
                    <a:pt x="136109" y="256610"/>
                  </a:cubicBezTo>
                  <a:lnTo>
                    <a:pt x="150138" y="256718"/>
                  </a:lnTo>
                  <a:cubicBezTo>
                    <a:pt x="153293" y="279750"/>
                    <a:pt x="173083" y="297554"/>
                    <a:pt x="196974" y="297554"/>
                  </a:cubicBezTo>
                  <a:cubicBezTo>
                    <a:pt x="220838" y="297554"/>
                    <a:pt x="240610" y="279786"/>
                    <a:pt x="243801" y="256790"/>
                  </a:cubicBezTo>
                  <a:lnTo>
                    <a:pt x="312239" y="256790"/>
                  </a:lnTo>
                  <a:cubicBezTo>
                    <a:pt x="315521" y="279678"/>
                    <a:pt x="335247" y="297554"/>
                    <a:pt x="359031" y="297554"/>
                  </a:cubicBezTo>
                  <a:cubicBezTo>
                    <a:pt x="382922" y="297554"/>
                    <a:pt x="402720" y="279831"/>
                    <a:pt x="405867" y="256790"/>
                  </a:cubicBezTo>
                  <a:lnTo>
                    <a:pt x="461611" y="256790"/>
                  </a:lnTo>
                  <a:lnTo>
                    <a:pt x="461602" y="147542"/>
                  </a:lnTo>
                  <a:close/>
                  <a:moveTo>
                    <a:pt x="311996" y="148894"/>
                  </a:moveTo>
                  <a:lnTo>
                    <a:pt x="271335" y="148894"/>
                  </a:lnTo>
                  <a:lnTo>
                    <a:pt x="271335" y="78679"/>
                  </a:lnTo>
                  <a:lnTo>
                    <a:pt x="311996" y="43667"/>
                  </a:lnTo>
                  <a:lnTo>
                    <a:pt x="311996" y="148894"/>
                  </a:lnTo>
                  <a:close/>
                  <a:moveTo>
                    <a:pt x="150039" y="81276"/>
                  </a:moveTo>
                  <a:lnTo>
                    <a:pt x="150039" y="148894"/>
                  </a:lnTo>
                  <a:lnTo>
                    <a:pt x="108783" y="148894"/>
                  </a:lnTo>
                  <a:lnTo>
                    <a:pt x="108783" y="81276"/>
                  </a:lnTo>
                  <a:lnTo>
                    <a:pt x="150039" y="81276"/>
                  </a:lnTo>
                  <a:close/>
                  <a:moveTo>
                    <a:pt x="163571" y="81276"/>
                  </a:moveTo>
                  <a:lnTo>
                    <a:pt x="203925" y="81276"/>
                  </a:lnTo>
                  <a:lnTo>
                    <a:pt x="203925" y="148894"/>
                  </a:lnTo>
                  <a:lnTo>
                    <a:pt x="163571" y="148894"/>
                  </a:lnTo>
                  <a:lnTo>
                    <a:pt x="163571" y="81276"/>
                  </a:lnTo>
                  <a:close/>
                  <a:moveTo>
                    <a:pt x="217449" y="81276"/>
                  </a:moveTo>
                  <a:lnTo>
                    <a:pt x="257803" y="81276"/>
                  </a:lnTo>
                  <a:lnTo>
                    <a:pt x="257803" y="148894"/>
                  </a:lnTo>
                  <a:lnTo>
                    <a:pt x="217449" y="148894"/>
                  </a:lnTo>
                  <a:lnTo>
                    <a:pt x="217449" y="81276"/>
                  </a:lnTo>
                  <a:close/>
                  <a:moveTo>
                    <a:pt x="23540" y="81276"/>
                  </a:moveTo>
                  <a:lnTo>
                    <a:pt x="54743" y="81276"/>
                  </a:lnTo>
                  <a:lnTo>
                    <a:pt x="54743" y="67745"/>
                  </a:lnTo>
                  <a:lnTo>
                    <a:pt x="13532" y="67745"/>
                  </a:lnTo>
                  <a:lnTo>
                    <a:pt x="13532" y="53997"/>
                  </a:lnTo>
                  <a:lnTo>
                    <a:pt x="256577" y="53997"/>
                  </a:lnTo>
                  <a:lnTo>
                    <a:pt x="303476" y="13531"/>
                  </a:lnTo>
                  <a:lnTo>
                    <a:pt x="392920" y="13531"/>
                  </a:lnTo>
                  <a:lnTo>
                    <a:pt x="392920" y="27062"/>
                  </a:lnTo>
                  <a:lnTo>
                    <a:pt x="310562" y="27062"/>
                  </a:lnTo>
                  <a:lnTo>
                    <a:pt x="263302" y="67754"/>
                  </a:lnTo>
                  <a:lnTo>
                    <a:pt x="68276" y="67754"/>
                  </a:lnTo>
                  <a:lnTo>
                    <a:pt x="68276" y="81285"/>
                  </a:lnTo>
                  <a:lnTo>
                    <a:pt x="95268" y="81285"/>
                  </a:lnTo>
                  <a:lnTo>
                    <a:pt x="95268" y="148903"/>
                  </a:lnTo>
                  <a:lnTo>
                    <a:pt x="46097" y="148903"/>
                  </a:lnTo>
                  <a:lnTo>
                    <a:pt x="23540" y="81276"/>
                  </a:lnTo>
                  <a:close/>
                  <a:moveTo>
                    <a:pt x="13523" y="206642"/>
                  </a:moveTo>
                  <a:lnTo>
                    <a:pt x="13523" y="162425"/>
                  </a:lnTo>
                  <a:lnTo>
                    <a:pt x="311996" y="162425"/>
                  </a:lnTo>
                  <a:lnTo>
                    <a:pt x="311996" y="243493"/>
                  </a:lnTo>
                  <a:lnTo>
                    <a:pt x="277096" y="243376"/>
                  </a:lnTo>
                  <a:lnTo>
                    <a:pt x="255008" y="203000"/>
                  </a:lnTo>
                  <a:lnTo>
                    <a:pt x="32709" y="203000"/>
                  </a:lnTo>
                  <a:lnTo>
                    <a:pt x="24748" y="217540"/>
                  </a:lnTo>
                  <a:lnTo>
                    <a:pt x="13523" y="206642"/>
                  </a:lnTo>
                  <a:close/>
                  <a:moveTo>
                    <a:pt x="230034" y="216531"/>
                  </a:moveTo>
                  <a:lnTo>
                    <a:pt x="246984" y="216531"/>
                  </a:lnTo>
                  <a:lnTo>
                    <a:pt x="261643" y="243322"/>
                  </a:lnTo>
                  <a:lnTo>
                    <a:pt x="243720" y="243259"/>
                  </a:lnTo>
                  <a:cubicBezTo>
                    <a:pt x="242179" y="232865"/>
                    <a:pt x="237220" y="223571"/>
                    <a:pt x="230034" y="216531"/>
                  </a:cubicBezTo>
                  <a:lnTo>
                    <a:pt x="230034" y="216531"/>
                  </a:lnTo>
                  <a:close/>
                  <a:moveTo>
                    <a:pt x="122325" y="216531"/>
                  </a:moveTo>
                  <a:lnTo>
                    <a:pt x="163905" y="216531"/>
                  </a:lnTo>
                  <a:cubicBezTo>
                    <a:pt x="156737" y="223553"/>
                    <a:pt x="151788" y="232820"/>
                    <a:pt x="150219" y="243196"/>
                  </a:cubicBezTo>
                  <a:lnTo>
                    <a:pt x="135992" y="243088"/>
                  </a:lnTo>
                  <a:cubicBezTo>
                    <a:pt x="134414" y="232757"/>
                    <a:pt x="129474" y="223526"/>
                    <a:pt x="122325" y="216531"/>
                  </a:cubicBezTo>
                  <a:lnTo>
                    <a:pt x="122325" y="216531"/>
                  </a:lnTo>
                  <a:close/>
                  <a:moveTo>
                    <a:pt x="40733" y="216531"/>
                  </a:moveTo>
                  <a:lnTo>
                    <a:pt x="56195" y="216531"/>
                  </a:lnTo>
                  <a:cubicBezTo>
                    <a:pt x="50650" y="221957"/>
                    <a:pt x="46431" y="228736"/>
                    <a:pt x="44086" y="236327"/>
                  </a:cubicBezTo>
                  <a:lnTo>
                    <a:pt x="34827" y="227330"/>
                  </a:lnTo>
                  <a:lnTo>
                    <a:pt x="40733" y="216531"/>
                  </a:lnTo>
                  <a:close/>
                  <a:moveTo>
                    <a:pt x="89264" y="284032"/>
                  </a:moveTo>
                  <a:cubicBezTo>
                    <a:pt x="70656" y="284032"/>
                    <a:pt x="55509" y="268897"/>
                    <a:pt x="55509" y="250281"/>
                  </a:cubicBezTo>
                  <a:cubicBezTo>
                    <a:pt x="55509" y="231666"/>
                    <a:pt x="70647" y="216531"/>
                    <a:pt x="89264" y="216531"/>
                  </a:cubicBezTo>
                  <a:cubicBezTo>
                    <a:pt x="107882" y="216531"/>
                    <a:pt x="123018" y="231666"/>
                    <a:pt x="123018" y="250281"/>
                  </a:cubicBezTo>
                  <a:cubicBezTo>
                    <a:pt x="123018" y="268887"/>
                    <a:pt x="107872" y="284032"/>
                    <a:pt x="89264" y="284032"/>
                  </a:cubicBezTo>
                  <a:close/>
                  <a:moveTo>
                    <a:pt x="196974" y="284032"/>
                  </a:moveTo>
                  <a:cubicBezTo>
                    <a:pt x="178366" y="284032"/>
                    <a:pt x="163220" y="268897"/>
                    <a:pt x="163220" y="250281"/>
                  </a:cubicBezTo>
                  <a:cubicBezTo>
                    <a:pt x="163220" y="231666"/>
                    <a:pt x="178357" y="216531"/>
                    <a:pt x="196974" y="216531"/>
                  </a:cubicBezTo>
                  <a:cubicBezTo>
                    <a:pt x="215583" y="216531"/>
                    <a:pt x="230729" y="231666"/>
                    <a:pt x="230729" y="250281"/>
                  </a:cubicBezTo>
                  <a:cubicBezTo>
                    <a:pt x="230729" y="268887"/>
                    <a:pt x="215583" y="284032"/>
                    <a:pt x="196974" y="284032"/>
                  </a:cubicBezTo>
                  <a:close/>
                  <a:moveTo>
                    <a:pt x="359021" y="284032"/>
                  </a:moveTo>
                  <a:cubicBezTo>
                    <a:pt x="340504" y="284122"/>
                    <a:pt x="325528" y="268788"/>
                    <a:pt x="325528" y="249641"/>
                  </a:cubicBezTo>
                  <a:cubicBezTo>
                    <a:pt x="325528" y="231603"/>
                    <a:pt x="340819" y="216459"/>
                    <a:pt x="359021" y="216540"/>
                  </a:cubicBezTo>
                  <a:cubicBezTo>
                    <a:pt x="377630" y="216540"/>
                    <a:pt x="392776" y="231675"/>
                    <a:pt x="392776" y="250290"/>
                  </a:cubicBezTo>
                  <a:cubicBezTo>
                    <a:pt x="392776" y="268887"/>
                    <a:pt x="377639" y="284032"/>
                    <a:pt x="359021" y="284032"/>
                  </a:cubicBezTo>
                  <a:close/>
                  <a:moveTo>
                    <a:pt x="405768" y="243376"/>
                  </a:moveTo>
                  <a:cubicBezTo>
                    <a:pt x="402333" y="220668"/>
                    <a:pt x="382679" y="203000"/>
                    <a:pt x="359021" y="203000"/>
                  </a:cubicBezTo>
                  <a:cubicBezTo>
                    <a:pt x="345949" y="203000"/>
                    <a:pt x="334093" y="208336"/>
                    <a:pt x="325528" y="216945"/>
                  </a:cubicBezTo>
                  <a:lnTo>
                    <a:pt x="325528" y="67736"/>
                  </a:lnTo>
                  <a:lnTo>
                    <a:pt x="402540" y="67736"/>
                  </a:lnTo>
                  <a:lnTo>
                    <a:pt x="409933" y="81267"/>
                  </a:lnTo>
                  <a:lnTo>
                    <a:pt x="338935" y="81267"/>
                  </a:lnTo>
                  <a:lnTo>
                    <a:pt x="338935" y="162425"/>
                  </a:lnTo>
                  <a:lnTo>
                    <a:pt x="393020" y="162425"/>
                  </a:lnTo>
                  <a:lnTo>
                    <a:pt x="393020" y="148894"/>
                  </a:lnTo>
                  <a:lnTo>
                    <a:pt x="352467" y="148894"/>
                  </a:lnTo>
                  <a:lnTo>
                    <a:pt x="352467" y="94789"/>
                  </a:lnTo>
                  <a:lnTo>
                    <a:pt x="417335" y="94789"/>
                  </a:lnTo>
                  <a:lnTo>
                    <a:pt x="446915" y="148894"/>
                  </a:lnTo>
                  <a:lnTo>
                    <a:pt x="406552" y="148894"/>
                  </a:lnTo>
                  <a:lnTo>
                    <a:pt x="406552" y="162425"/>
                  </a:lnTo>
                  <a:lnTo>
                    <a:pt x="448069" y="162425"/>
                  </a:lnTo>
                  <a:lnTo>
                    <a:pt x="448069" y="175956"/>
                  </a:lnTo>
                  <a:lnTo>
                    <a:pt x="440749" y="175956"/>
                  </a:lnTo>
                  <a:cubicBezTo>
                    <a:pt x="429560" y="175956"/>
                    <a:pt x="420454" y="185061"/>
                    <a:pt x="420454" y="196248"/>
                  </a:cubicBezTo>
                  <a:cubicBezTo>
                    <a:pt x="420454" y="207435"/>
                    <a:pt x="429560" y="216540"/>
                    <a:pt x="440749" y="216540"/>
                  </a:cubicBezTo>
                  <a:lnTo>
                    <a:pt x="448069" y="216540"/>
                  </a:lnTo>
                  <a:lnTo>
                    <a:pt x="448069" y="243385"/>
                  </a:lnTo>
                  <a:lnTo>
                    <a:pt x="405768" y="243376"/>
                  </a:lnTo>
                  <a:lnTo>
                    <a:pt x="405768" y="243376"/>
                  </a:lnTo>
                  <a:close/>
                  <a:moveTo>
                    <a:pt x="448069" y="189478"/>
                  </a:moveTo>
                  <a:lnTo>
                    <a:pt x="448069" y="203009"/>
                  </a:lnTo>
                  <a:lnTo>
                    <a:pt x="440749" y="203009"/>
                  </a:lnTo>
                  <a:cubicBezTo>
                    <a:pt x="437016" y="203009"/>
                    <a:pt x="433987" y="199971"/>
                    <a:pt x="433987" y="196248"/>
                  </a:cubicBezTo>
                  <a:cubicBezTo>
                    <a:pt x="433987" y="192525"/>
                    <a:pt x="437025" y="189487"/>
                    <a:pt x="440749" y="189487"/>
                  </a:cubicBezTo>
                  <a:lnTo>
                    <a:pt x="448069" y="18947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412;p43"/>
            <p:cNvSpPr/>
            <p:nvPr/>
          </p:nvSpPr>
          <p:spPr>
            <a:xfrm>
              <a:off x="6300279" y="1538947"/>
              <a:ext cx="23786" cy="11906"/>
            </a:xfrm>
            <a:custGeom>
              <a:avLst/>
              <a:gdLst/>
              <a:ahLst/>
              <a:cxnLst/>
              <a:rect l="l" t="t" r="r" b="b"/>
              <a:pathLst>
                <a:path w="27029" h="13530" extrusionOk="0">
                  <a:moveTo>
                    <a:pt x="0" y="0"/>
                  </a:moveTo>
                  <a:lnTo>
                    <a:pt x="27029" y="0"/>
                  </a:lnTo>
                  <a:lnTo>
                    <a:pt x="27029" y="13531"/>
                  </a:lnTo>
                  <a:lnTo>
                    <a:pt x="0" y="135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3" name="Google Shape;413;p43"/>
            <p:cNvSpPr/>
            <p:nvPr/>
          </p:nvSpPr>
          <p:spPr>
            <a:xfrm>
              <a:off x="6324043" y="1479481"/>
              <a:ext cx="11908" cy="11906"/>
            </a:xfrm>
            <a:custGeom>
              <a:avLst/>
              <a:gdLst/>
              <a:ahLst/>
              <a:cxnLst/>
              <a:rect l="l" t="t" r="r" b="b"/>
              <a:pathLst>
                <a:path w="13532" h="13530" extrusionOk="0">
                  <a:moveTo>
                    <a:pt x="0" y="0"/>
                  </a:moveTo>
                  <a:lnTo>
                    <a:pt x="13532" y="0"/>
                  </a:lnTo>
                  <a:lnTo>
                    <a:pt x="13532" y="13531"/>
                  </a:lnTo>
                  <a:lnTo>
                    <a:pt x="0" y="135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" name="Google Shape;414;p43"/>
            <p:cNvSpPr/>
            <p:nvPr/>
          </p:nvSpPr>
          <p:spPr>
            <a:xfrm>
              <a:off x="6299906" y="1586280"/>
              <a:ext cx="36083" cy="36078"/>
            </a:xfrm>
            <a:custGeom>
              <a:avLst/>
              <a:gdLst/>
              <a:ahLst/>
              <a:cxnLst/>
              <a:rect l="l" t="t" r="r" b="b"/>
              <a:pathLst>
                <a:path w="41003" h="40998" extrusionOk="0">
                  <a:moveTo>
                    <a:pt x="20501" y="0"/>
                  </a:moveTo>
                  <a:cubicBezTo>
                    <a:pt x="9196" y="0"/>
                    <a:pt x="0" y="9195"/>
                    <a:pt x="0" y="20499"/>
                  </a:cubicBezTo>
                  <a:cubicBezTo>
                    <a:pt x="0" y="31804"/>
                    <a:pt x="9196" y="40998"/>
                    <a:pt x="20501" y="40998"/>
                  </a:cubicBezTo>
                  <a:cubicBezTo>
                    <a:pt x="31807" y="40998"/>
                    <a:pt x="41003" y="31804"/>
                    <a:pt x="41003" y="20499"/>
                  </a:cubicBezTo>
                  <a:cubicBezTo>
                    <a:pt x="41003" y="9195"/>
                    <a:pt x="31807" y="0"/>
                    <a:pt x="20501" y="0"/>
                  </a:cubicBezTo>
                  <a:close/>
                  <a:moveTo>
                    <a:pt x="20501" y="27477"/>
                  </a:moveTo>
                  <a:cubicBezTo>
                    <a:pt x="16652" y="27477"/>
                    <a:pt x="13523" y="24348"/>
                    <a:pt x="13523" y="20499"/>
                  </a:cubicBezTo>
                  <a:cubicBezTo>
                    <a:pt x="13523" y="16650"/>
                    <a:pt x="16652" y="13522"/>
                    <a:pt x="20501" y="13522"/>
                  </a:cubicBezTo>
                  <a:cubicBezTo>
                    <a:pt x="24351" y="13522"/>
                    <a:pt x="27480" y="16650"/>
                    <a:pt x="27480" y="20499"/>
                  </a:cubicBezTo>
                  <a:cubicBezTo>
                    <a:pt x="27480" y="24348"/>
                    <a:pt x="24351" y="27477"/>
                    <a:pt x="20501" y="274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" name="Google Shape;415;p43"/>
            <p:cNvSpPr/>
            <p:nvPr/>
          </p:nvSpPr>
          <p:spPr>
            <a:xfrm>
              <a:off x="6157432" y="1586280"/>
              <a:ext cx="36083" cy="36078"/>
            </a:xfrm>
            <a:custGeom>
              <a:avLst/>
              <a:gdLst/>
              <a:ahLst/>
              <a:cxnLst/>
              <a:rect l="l" t="t" r="r" b="b"/>
              <a:pathLst>
                <a:path w="41003" h="40998" extrusionOk="0">
                  <a:moveTo>
                    <a:pt x="20502" y="0"/>
                  </a:moveTo>
                  <a:cubicBezTo>
                    <a:pt x="9196" y="0"/>
                    <a:pt x="0" y="9195"/>
                    <a:pt x="0" y="20499"/>
                  </a:cubicBezTo>
                  <a:cubicBezTo>
                    <a:pt x="0" y="31804"/>
                    <a:pt x="9196" y="40998"/>
                    <a:pt x="20502" y="40998"/>
                  </a:cubicBezTo>
                  <a:cubicBezTo>
                    <a:pt x="31807" y="40998"/>
                    <a:pt x="41003" y="31804"/>
                    <a:pt x="41003" y="20499"/>
                  </a:cubicBezTo>
                  <a:cubicBezTo>
                    <a:pt x="41003" y="9195"/>
                    <a:pt x="31807" y="0"/>
                    <a:pt x="20502" y="0"/>
                  </a:cubicBezTo>
                  <a:close/>
                  <a:moveTo>
                    <a:pt x="20502" y="27477"/>
                  </a:moveTo>
                  <a:cubicBezTo>
                    <a:pt x="16652" y="27477"/>
                    <a:pt x="13523" y="24348"/>
                    <a:pt x="13523" y="20499"/>
                  </a:cubicBezTo>
                  <a:cubicBezTo>
                    <a:pt x="13523" y="16650"/>
                    <a:pt x="16652" y="13522"/>
                    <a:pt x="20502" y="13522"/>
                  </a:cubicBezTo>
                  <a:cubicBezTo>
                    <a:pt x="24352" y="13522"/>
                    <a:pt x="27480" y="16650"/>
                    <a:pt x="27480" y="20499"/>
                  </a:cubicBezTo>
                  <a:cubicBezTo>
                    <a:pt x="27471" y="24348"/>
                    <a:pt x="24342" y="27477"/>
                    <a:pt x="20502" y="274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" name="Google Shape;416;p43"/>
            <p:cNvSpPr/>
            <p:nvPr/>
          </p:nvSpPr>
          <p:spPr>
            <a:xfrm>
              <a:off x="6062731" y="1586280"/>
              <a:ext cx="36083" cy="36078"/>
            </a:xfrm>
            <a:custGeom>
              <a:avLst/>
              <a:gdLst/>
              <a:ahLst/>
              <a:cxnLst/>
              <a:rect l="l" t="t" r="r" b="b"/>
              <a:pathLst>
                <a:path w="41003" h="40998" extrusionOk="0">
                  <a:moveTo>
                    <a:pt x="20501" y="0"/>
                  </a:moveTo>
                  <a:cubicBezTo>
                    <a:pt x="9196" y="0"/>
                    <a:pt x="0" y="9195"/>
                    <a:pt x="0" y="20499"/>
                  </a:cubicBezTo>
                  <a:cubicBezTo>
                    <a:pt x="0" y="31804"/>
                    <a:pt x="9196" y="40998"/>
                    <a:pt x="20501" y="40998"/>
                  </a:cubicBezTo>
                  <a:cubicBezTo>
                    <a:pt x="31807" y="40998"/>
                    <a:pt x="41003" y="31804"/>
                    <a:pt x="41003" y="20499"/>
                  </a:cubicBezTo>
                  <a:cubicBezTo>
                    <a:pt x="41003" y="9195"/>
                    <a:pt x="31807" y="0"/>
                    <a:pt x="20501" y="0"/>
                  </a:cubicBezTo>
                  <a:close/>
                  <a:moveTo>
                    <a:pt x="20501" y="27477"/>
                  </a:moveTo>
                  <a:cubicBezTo>
                    <a:pt x="16652" y="27477"/>
                    <a:pt x="13523" y="24348"/>
                    <a:pt x="13523" y="20499"/>
                  </a:cubicBezTo>
                  <a:cubicBezTo>
                    <a:pt x="13523" y="16650"/>
                    <a:pt x="16652" y="13522"/>
                    <a:pt x="20501" y="13522"/>
                  </a:cubicBezTo>
                  <a:cubicBezTo>
                    <a:pt x="24351" y="13522"/>
                    <a:pt x="27480" y="16650"/>
                    <a:pt x="27480" y="20499"/>
                  </a:cubicBezTo>
                  <a:cubicBezTo>
                    <a:pt x="27470" y="24348"/>
                    <a:pt x="24342" y="27477"/>
                    <a:pt x="20501" y="274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7" name="Google Shape;417;p43"/>
          <p:cNvGrpSpPr/>
          <p:nvPr/>
        </p:nvGrpSpPr>
        <p:grpSpPr>
          <a:xfrm>
            <a:off x="5682460" y="2910725"/>
            <a:ext cx="457261" cy="457204"/>
            <a:chOff x="6730866" y="1273350"/>
            <a:chExt cx="406202" cy="406151"/>
          </a:xfrm>
        </p:grpSpPr>
        <p:sp>
          <p:nvSpPr>
            <p:cNvPr id="418" name="Google Shape;418;p43"/>
            <p:cNvSpPr/>
            <p:nvPr/>
          </p:nvSpPr>
          <p:spPr>
            <a:xfrm>
              <a:off x="6754979" y="1608163"/>
              <a:ext cx="262108" cy="46946"/>
            </a:xfrm>
            <a:custGeom>
              <a:avLst/>
              <a:gdLst/>
              <a:ahLst/>
              <a:cxnLst/>
              <a:rect l="l" t="t" r="r" b="b"/>
              <a:pathLst>
                <a:path w="297850" h="53348" extrusionOk="0">
                  <a:moveTo>
                    <a:pt x="297850" y="26674"/>
                  </a:moveTo>
                  <a:cubicBezTo>
                    <a:pt x="297850" y="11962"/>
                    <a:pt x="285877" y="0"/>
                    <a:pt x="271164" y="0"/>
                  </a:cubicBezTo>
                  <a:lnTo>
                    <a:pt x="26686" y="0"/>
                  </a:lnTo>
                  <a:cubicBezTo>
                    <a:pt x="11973" y="0"/>
                    <a:pt x="0" y="11962"/>
                    <a:pt x="0" y="26674"/>
                  </a:cubicBezTo>
                  <a:cubicBezTo>
                    <a:pt x="0" y="41386"/>
                    <a:pt x="11973" y="53348"/>
                    <a:pt x="26686" y="53348"/>
                  </a:cubicBezTo>
                  <a:lnTo>
                    <a:pt x="271164" y="53348"/>
                  </a:lnTo>
                  <a:cubicBezTo>
                    <a:pt x="285877" y="53357"/>
                    <a:pt x="297850" y="41386"/>
                    <a:pt x="297850" y="26674"/>
                  </a:cubicBezTo>
                  <a:close/>
                  <a:moveTo>
                    <a:pt x="284318" y="26674"/>
                  </a:moveTo>
                  <a:cubicBezTo>
                    <a:pt x="284318" y="33922"/>
                    <a:pt x="278413" y="39827"/>
                    <a:pt x="271155" y="39827"/>
                  </a:cubicBezTo>
                  <a:cubicBezTo>
                    <a:pt x="263897" y="39827"/>
                    <a:pt x="257992" y="33922"/>
                    <a:pt x="257992" y="26674"/>
                  </a:cubicBezTo>
                  <a:cubicBezTo>
                    <a:pt x="257992" y="19417"/>
                    <a:pt x="263897" y="13522"/>
                    <a:pt x="271155" y="13522"/>
                  </a:cubicBezTo>
                  <a:cubicBezTo>
                    <a:pt x="278421" y="13522"/>
                    <a:pt x="284318" y="19427"/>
                    <a:pt x="284318" y="26674"/>
                  </a:cubicBezTo>
                  <a:lnTo>
                    <a:pt x="284318" y="26674"/>
                  </a:lnTo>
                  <a:close/>
                  <a:moveTo>
                    <a:pt x="95602" y="26674"/>
                  </a:moveTo>
                  <a:cubicBezTo>
                    <a:pt x="95602" y="19417"/>
                    <a:pt x="101507" y="13522"/>
                    <a:pt x="108765" y="13522"/>
                  </a:cubicBezTo>
                  <a:cubicBezTo>
                    <a:pt x="116022" y="13522"/>
                    <a:pt x="121928" y="19427"/>
                    <a:pt x="121928" y="26674"/>
                  </a:cubicBezTo>
                  <a:cubicBezTo>
                    <a:pt x="121928" y="33922"/>
                    <a:pt x="116022" y="39827"/>
                    <a:pt x="108765" y="39827"/>
                  </a:cubicBezTo>
                  <a:cubicBezTo>
                    <a:pt x="101507" y="39827"/>
                    <a:pt x="95602" y="33931"/>
                    <a:pt x="95602" y="26674"/>
                  </a:cubicBezTo>
                  <a:close/>
                  <a:moveTo>
                    <a:pt x="85559" y="39827"/>
                  </a:moveTo>
                  <a:lnTo>
                    <a:pt x="49893" y="39827"/>
                  </a:lnTo>
                  <a:cubicBezTo>
                    <a:pt x="52110" y="35941"/>
                    <a:pt x="53372" y="31452"/>
                    <a:pt x="53372" y="26674"/>
                  </a:cubicBezTo>
                  <a:cubicBezTo>
                    <a:pt x="53372" y="21896"/>
                    <a:pt x="52102" y="17407"/>
                    <a:pt x="49893" y="13522"/>
                  </a:cubicBezTo>
                  <a:lnTo>
                    <a:pt x="85559" y="13522"/>
                  </a:lnTo>
                  <a:cubicBezTo>
                    <a:pt x="83341" y="17407"/>
                    <a:pt x="82069" y="21896"/>
                    <a:pt x="82069" y="26674"/>
                  </a:cubicBezTo>
                  <a:cubicBezTo>
                    <a:pt x="82069" y="31452"/>
                    <a:pt x="83341" y="35950"/>
                    <a:pt x="85559" y="39827"/>
                  </a:cubicBezTo>
                  <a:close/>
                  <a:moveTo>
                    <a:pt x="131971" y="13522"/>
                  </a:moveTo>
                  <a:lnTo>
                    <a:pt x="166736" y="13522"/>
                  </a:lnTo>
                  <a:cubicBezTo>
                    <a:pt x="164518" y="17407"/>
                    <a:pt x="163256" y="21896"/>
                    <a:pt x="163256" y="26674"/>
                  </a:cubicBezTo>
                  <a:cubicBezTo>
                    <a:pt x="163256" y="31452"/>
                    <a:pt x="164527" y="35941"/>
                    <a:pt x="166736" y="39827"/>
                  </a:cubicBezTo>
                  <a:lnTo>
                    <a:pt x="131971" y="39827"/>
                  </a:lnTo>
                  <a:cubicBezTo>
                    <a:pt x="134189" y="35941"/>
                    <a:pt x="135460" y="31452"/>
                    <a:pt x="135460" y="26674"/>
                  </a:cubicBezTo>
                  <a:cubicBezTo>
                    <a:pt x="135460" y="21896"/>
                    <a:pt x="134180" y="17407"/>
                    <a:pt x="131971" y="13522"/>
                  </a:cubicBezTo>
                  <a:close/>
                  <a:moveTo>
                    <a:pt x="176788" y="26674"/>
                  </a:moveTo>
                  <a:cubicBezTo>
                    <a:pt x="176788" y="19417"/>
                    <a:pt x="182693" y="13522"/>
                    <a:pt x="189951" y="13522"/>
                  </a:cubicBezTo>
                  <a:cubicBezTo>
                    <a:pt x="197208" y="13522"/>
                    <a:pt x="203114" y="19427"/>
                    <a:pt x="203114" y="26674"/>
                  </a:cubicBezTo>
                  <a:cubicBezTo>
                    <a:pt x="203114" y="33922"/>
                    <a:pt x="197208" y="39827"/>
                    <a:pt x="189951" y="39827"/>
                  </a:cubicBezTo>
                  <a:cubicBezTo>
                    <a:pt x="182684" y="39827"/>
                    <a:pt x="176788" y="33931"/>
                    <a:pt x="176788" y="26674"/>
                  </a:cubicBezTo>
                  <a:close/>
                  <a:moveTo>
                    <a:pt x="213148" y="13522"/>
                  </a:moveTo>
                  <a:lnTo>
                    <a:pt x="247949" y="13522"/>
                  </a:lnTo>
                  <a:cubicBezTo>
                    <a:pt x="245731" y="17407"/>
                    <a:pt x="244468" y="21896"/>
                    <a:pt x="244468" y="26674"/>
                  </a:cubicBezTo>
                  <a:cubicBezTo>
                    <a:pt x="244468" y="31452"/>
                    <a:pt x="245740" y="35941"/>
                    <a:pt x="247949" y="39827"/>
                  </a:cubicBezTo>
                  <a:lnTo>
                    <a:pt x="213148" y="39827"/>
                  </a:lnTo>
                  <a:cubicBezTo>
                    <a:pt x="215366" y="35941"/>
                    <a:pt x="216637" y="31452"/>
                    <a:pt x="216637" y="26674"/>
                  </a:cubicBezTo>
                  <a:cubicBezTo>
                    <a:pt x="216637" y="21896"/>
                    <a:pt x="215366" y="17407"/>
                    <a:pt x="213148" y="13522"/>
                  </a:cubicBezTo>
                  <a:close/>
                  <a:moveTo>
                    <a:pt x="13523" y="26674"/>
                  </a:moveTo>
                  <a:cubicBezTo>
                    <a:pt x="13523" y="19417"/>
                    <a:pt x="19429" y="13522"/>
                    <a:pt x="26686" y="13522"/>
                  </a:cubicBezTo>
                  <a:cubicBezTo>
                    <a:pt x="33944" y="13522"/>
                    <a:pt x="39849" y="19427"/>
                    <a:pt x="39849" y="26674"/>
                  </a:cubicBezTo>
                  <a:cubicBezTo>
                    <a:pt x="39849" y="33922"/>
                    <a:pt x="33944" y="39827"/>
                    <a:pt x="26686" y="39827"/>
                  </a:cubicBezTo>
                  <a:cubicBezTo>
                    <a:pt x="19429" y="39836"/>
                    <a:pt x="13523" y="33931"/>
                    <a:pt x="13523" y="266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" name="Google Shape;419;p43"/>
            <p:cNvSpPr/>
            <p:nvPr/>
          </p:nvSpPr>
          <p:spPr>
            <a:xfrm>
              <a:off x="6790007" y="1428716"/>
              <a:ext cx="95982" cy="95194"/>
            </a:xfrm>
            <a:custGeom>
              <a:avLst/>
              <a:gdLst/>
              <a:ahLst/>
              <a:cxnLst/>
              <a:rect l="l" t="t" r="r" b="b"/>
              <a:pathLst>
                <a:path w="109071" h="108175" extrusionOk="0">
                  <a:moveTo>
                    <a:pt x="0" y="0"/>
                  </a:moveTo>
                  <a:lnTo>
                    <a:pt x="0" y="108175"/>
                  </a:lnTo>
                  <a:lnTo>
                    <a:pt x="109071" y="108175"/>
                  </a:lnTo>
                  <a:lnTo>
                    <a:pt x="62163" y="0"/>
                  </a:lnTo>
                  <a:lnTo>
                    <a:pt x="0" y="0"/>
                  </a:lnTo>
                  <a:close/>
                  <a:moveTo>
                    <a:pt x="53291" y="13522"/>
                  </a:moveTo>
                  <a:lnTo>
                    <a:pt x="70881" y="54088"/>
                  </a:lnTo>
                  <a:lnTo>
                    <a:pt x="13532" y="54088"/>
                  </a:lnTo>
                  <a:lnTo>
                    <a:pt x="13532" y="13522"/>
                  </a:lnTo>
                  <a:lnTo>
                    <a:pt x="53291" y="13522"/>
                  </a:lnTo>
                  <a:close/>
                  <a:moveTo>
                    <a:pt x="13532" y="94653"/>
                  </a:moveTo>
                  <a:lnTo>
                    <a:pt x="13532" y="67610"/>
                  </a:lnTo>
                  <a:lnTo>
                    <a:pt x="76741" y="67610"/>
                  </a:lnTo>
                  <a:lnTo>
                    <a:pt x="88471" y="94653"/>
                  </a:lnTo>
                  <a:lnTo>
                    <a:pt x="13532" y="9465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" name="Google Shape;420;p43"/>
            <p:cNvSpPr/>
            <p:nvPr/>
          </p:nvSpPr>
          <p:spPr>
            <a:xfrm>
              <a:off x="6730866" y="1273350"/>
              <a:ext cx="406202" cy="406151"/>
            </a:xfrm>
            <a:custGeom>
              <a:avLst/>
              <a:gdLst/>
              <a:ahLst/>
              <a:cxnLst/>
              <a:rect l="l" t="t" r="r" b="b"/>
              <a:pathLst>
                <a:path w="461593" h="461535" extrusionOk="0">
                  <a:moveTo>
                    <a:pt x="447429" y="43745"/>
                  </a:moveTo>
                  <a:lnTo>
                    <a:pt x="455913" y="34893"/>
                  </a:lnTo>
                  <a:cubicBezTo>
                    <a:pt x="463648" y="26707"/>
                    <a:pt x="463459" y="14051"/>
                    <a:pt x="455498" y="6091"/>
                  </a:cubicBezTo>
                  <a:cubicBezTo>
                    <a:pt x="447519" y="-1878"/>
                    <a:pt x="434852" y="-2058"/>
                    <a:pt x="426612" y="5731"/>
                  </a:cubicBezTo>
                  <a:lnTo>
                    <a:pt x="371671" y="58637"/>
                  </a:lnTo>
                  <a:lnTo>
                    <a:pt x="166384" y="193703"/>
                  </a:lnTo>
                  <a:lnTo>
                    <a:pt x="147000" y="149667"/>
                  </a:lnTo>
                  <a:lnTo>
                    <a:pt x="27047" y="149667"/>
                  </a:lnTo>
                  <a:lnTo>
                    <a:pt x="27047" y="163189"/>
                  </a:lnTo>
                  <a:lnTo>
                    <a:pt x="40209" y="163189"/>
                  </a:lnTo>
                  <a:lnTo>
                    <a:pt x="40209" y="210515"/>
                  </a:lnTo>
                  <a:lnTo>
                    <a:pt x="53742" y="210515"/>
                  </a:lnTo>
                  <a:lnTo>
                    <a:pt x="53742" y="163189"/>
                  </a:lnTo>
                  <a:lnTo>
                    <a:pt x="138174" y="163189"/>
                  </a:lnTo>
                  <a:lnTo>
                    <a:pt x="179808" y="257842"/>
                  </a:lnTo>
                  <a:lnTo>
                    <a:pt x="277646" y="257842"/>
                  </a:lnTo>
                  <a:cubicBezTo>
                    <a:pt x="288970" y="257842"/>
                    <a:pt x="298193" y="267055"/>
                    <a:pt x="298193" y="278377"/>
                  </a:cubicBezTo>
                  <a:lnTo>
                    <a:pt x="298193" y="299120"/>
                  </a:lnTo>
                  <a:lnTo>
                    <a:pt x="285030" y="299120"/>
                  </a:lnTo>
                  <a:lnTo>
                    <a:pt x="285030" y="278125"/>
                  </a:lnTo>
                  <a:lnTo>
                    <a:pt x="271497" y="278125"/>
                  </a:lnTo>
                  <a:lnTo>
                    <a:pt x="271497" y="299120"/>
                  </a:lnTo>
                  <a:lnTo>
                    <a:pt x="257604" y="299120"/>
                  </a:lnTo>
                  <a:lnTo>
                    <a:pt x="257604" y="278125"/>
                  </a:lnTo>
                  <a:lnTo>
                    <a:pt x="244072" y="278125"/>
                  </a:lnTo>
                  <a:lnTo>
                    <a:pt x="244072" y="299120"/>
                  </a:lnTo>
                  <a:lnTo>
                    <a:pt x="53751" y="299120"/>
                  </a:lnTo>
                  <a:lnTo>
                    <a:pt x="53751" y="224037"/>
                  </a:lnTo>
                  <a:lnTo>
                    <a:pt x="40219" y="224037"/>
                  </a:lnTo>
                  <a:lnTo>
                    <a:pt x="40219" y="338973"/>
                  </a:lnTo>
                  <a:lnTo>
                    <a:pt x="53616" y="338973"/>
                  </a:lnTo>
                  <a:lnTo>
                    <a:pt x="53616" y="353442"/>
                  </a:lnTo>
                  <a:cubicBezTo>
                    <a:pt x="24009" y="353694"/>
                    <a:pt x="0" y="377835"/>
                    <a:pt x="0" y="407484"/>
                  </a:cubicBezTo>
                  <a:cubicBezTo>
                    <a:pt x="0" y="437286"/>
                    <a:pt x="24261" y="461536"/>
                    <a:pt x="54085" y="461536"/>
                  </a:cubicBezTo>
                  <a:lnTo>
                    <a:pt x="257730" y="461536"/>
                  </a:lnTo>
                  <a:lnTo>
                    <a:pt x="257730" y="448014"/>
                  </a:lnTo>
                  <a:lnTo>
                    <a:pt x="54076" y="448014"/>
                  </a:lnTo>
                  <a:cubicBezTo>
                    <a:pt x="31708" y="448014"/>
                    <a:pt x="13514" y="429831"/>
                    <a:pt x="13514" y="407484"/>
                  </a:cubicBezTo>
                  <a:cubicBezTo>
                    <a:pt x="13514" y="385137"/>
                    <a:pt x="31708" y="366955"/>
                    <a:pt x="54076" y="366955"/>
                  </a:cubicBezTo>
                  <a:lnTo>
                    <a:pt x="298590" y="366955"/>
                  </a:lnTo>
                  <a:cubicBezTo>
                    <a:pt x="320948" y="366955"/>
                    <a:pt x="339142" y="385137"/>
                    <a:pt x="339142" y="407484"/>
                  </a:cubicBezTo>
                  <a:cubicBezTo>
                    <a:pt x="339142" y="429831"/>
                    <a:pt x="320948" y="448014"/>
                    <a:pt x="298580" y="448014"/>
                  </a:cubicBezTo>
                  <a:lnTo>
                    <a:pt x="272219" y="448014"/>
                  </a:lnTo>
                  <a:lnTo>
                    <a:pt x="272219" y="461536"/>
                  </a:lnTo>
                  <a:lnTo>
                    <a:pt x="298580" y="461536"/>
                  </a:lnTo>
                  <a:cubicBezTo>
                    <a:pt x="328404" y="461536"/>
                    <a:pt x="352665" y="437286"/>
                    <a:pt x="352665" y="407484"/>
                  </a:cubicBezTo>
                  <a:cubicBezTo>
                    <a:pt x="352665" y="377682"/>
                    <a:pt x="328404" y="353433"/>
                    <a:pt x="298580" y="353433"/>
                  </a:cubicBezTo>
                  <a:lnTo>
                    <a:pt x="298211" y="353433"/>
                  </a:lnTo>
                  <a:lnTo>
                    <a:pt x="298211" y="338973"/>
                  </a:lnTo>
                  <a:lnTo>
                    <a:pt x="311707" y="338973"/>
                  </a:lnTo>
                  <a:lnTo>
                    <a:pt x="311707" y="278377"/>
                  </a:lnTo>
                  <a:cubicBezTo>
                    <a:pt x="311707" y="259600"/>
                    <a:pt x="296417" y="244320"/>
                    <a:pt x="277628" y="244320"/>
                  </a:cubicBezTo>
                  <a:lnTo>
                    <a:pt x="255287" y="244320"/>
                  </a:lnTo>
                  <a:lnTo>
                    <a:pt x="433887" y="57871"/>
                  </a:lnTo>
                  <a:lnTo>
                    <a:pt x="433887" y="102340"/>
                  </a:lnTo>
                  <a:lnTo>
                    <a:pt x="419850" y="102340"/>
                  </a:lnTo>
                  <a:lnTo>
                    <a:pt x="419850" y="115862"/>
                  </a:lnTo>
                  <a:lnTo>
                    <a:pt x="433887" y="115862"/>
                  </a:lnTo>
                  <a:lnTo>
                    <a:pt x="433887" y="129393"/>
                  </a:lnTo>
                  <a:cubicBezTo>
                    <a:pt x="422879" y="129600"/>
                    <a:pt x="413981" y="138615"/>
                    <a:pt x="413981" y="149676"/>
                  </a:cubicBezTo>
                  <a:cubicBezTo>
                    <a:pt x="413981" y="160863"/>
                    <a:pt x="423087" y="169959"/>
                    <a:pt x="434275" y="169959"/>
                  </a:cubicBezTo>
                  <a:lnTo>
                    <a:pt x="447375" y="169959"/>
                  </a:lnTo>
                  <a:lnTo>
                    <a:pt x="447375" y="156437"/>
                  </a:lnTo>
                  <a:lnTo>
                    <a:pt x="434275" y="156437"/>
                  </a:lnTo>
                  <a:cubicBezTo>
                    <a:pt x="430543" y="156437"/>
                    <a:pt x="427514" y="153408"/>
                    <a:pt x="427514" y="149676"/>
                  </a:cubicBezTo>
                  <a:cubicBezTo>
                    <a:pt x="427514" y="145944"/>
                    <a:pt x="430551" y="142915"/>
                    <a:pt x="434275" y="142915"/>
                  </a:cubicBezTo>
                  <a:lnTo>
                    <a:pt x="447429" y="142915"/>
                  </a:lnTo>
                  <a:lnTo>
                    <a:pt x="447429" y="115871"/>
                  </a:lnTo>
                  <a:lnTo>
                    <a:pt x="461593" y="115871"/>
                  </a:lnTo>
                  <a:lnTo>
                    <a:pt x="461593" y="102349"/>
                  </a:lnTo>
                  <a:lnTo>
                    <a:pt x="447429" y="102349"/>
                  </a:lnTo>
                  <a:lnTo>
                    <a:pt x="447429" y="43745"/>
                  </a:lnTo>
                  <a:close/>
                  <a:moveTo>
                    <a:pt x="298184" y="312642"/>
                  </a:moveTo>
                  <a:lnTo>
                    <a:pt x="298184" y="325451"/>
                  </a:lnTo>
                  <a:lnTo>
                    <a:pt x="53733" y="325451"/>
                  </a:lnTo>
                  <a:lnTo>
                    <a:pt x="53733" y="312642"/>
                  </a:lnTo>
                  <a:lnTo>
                    <a:pt x="298184" y="312642"/>
                  </a:lnTo>
                  <a:close/>
                  <a:moveTo>
                    <a:pt x="284688" y="353433"/>
                  </a:moveTo>
                  <a:lnTo>
                    <a:pt x="67131" y="353433"/>
                  </a:lnTo>
                  <a:lnTo>
                    <a:pt x="67131" y="338973"/>
                  </a:lnTo>
                  <a:lnTo>
                    <a:pt x="284688" y="338973"/>
                  </a:lnTo>
                  <a:lnTo>
                    <a:pt x="284688" y="353433"/>
                  </a:lnTo>
                  <a:close/>
                  <a:moveTo>
                    <a:pt x="318595" y="109741"/>
                  </a:moveTo>
                  <a:lnTo>
                    <a:pt x="185723" y="237703"/>
                  </a:lnTo>
                  <a:lnTo>
                    <a:pt x="171892" y="206260"/>
                  </a:lnTo>
                  <a:lnTo>
                    <a:pt x="318595" y="109741"/>
                  </a:lnTo>
                  <a:close/>
                  <a:moveTo>
                    <a:pt x="198353" y="244320"/>
                  </a:moveTo>
                  <a:lnTo>
                    <a:pt x="435952" y="15511"/>
                  </a:lnTo>
                  <a:cubicBezTo>
                    <a:pt x="438783" y="12834"/>
                    <a:pt x="443165" y="12897"/>
                    <a:pt x="445923" y="15647"/>
                  </a:cubicBezTo>
                  <a:cubicBezTo>
                    <a:pt x="448682" y="18405"/>
                    <a:pt x="448745" y="22777"/>
                    <a:pt x="446103" y="25572"/>
                  </a:cubicBezTo>
                  <a:lnTo>
                    <a:pt x="236562" y="244320"/>
                  </a:lnTo>
                  <a:lnTo>
                    <a:pt x="198353" y="244320"/>
                  </a:lnTo>
                  <a:lnTo>
                    <a:pt x="198353" y="24432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21" name="Google Shape;421;p43"/>
          <p:cNvGrpSpPr/>
          <p:nvPr/>
        </p:nvGrpSpPr>
        <p:grpSpPr>
          <a:xfrm>
            <a:off x="7213055" y="1367887"/>
            <a:ext cx="457297" cy="320650"/>
            <a:chOff x="7425008" y="1361339"/>
            <a:chExt cx="406234" cy="284845"/>
          </a:xfrm>
        </p:grpSpPr>
        <p:sp>
          <p:nvSpPr>
            <p:cNvPr id="422" name="Google Shape;422;p43"/>
            <p:cNvSpPr/>
            <p:nvPr/>
          </p:nvSpPr>
          <p:spPr>
            <a:xfrm>
              <a:off x="7425008" y="1361339"/>
              <a:ext cx="406234" cy="284845"/>
            </a:xfrm>
            <a:custGeom>
              <a:avLst/>
              <a:gdLst/>
              <a:ahLst/>
              <a:cxnLst/>
              <a:rect l="l" t="t" r="r" b="b"/>
              <a:pathLst>
                <a:path w="461629" h="323687" extrusionOk="0">
                  <a:moveTo>
                    <a:pt x="461611" y="229043"/>
                  </a:moveTo>
                  <a:lnTo>
                    <a:pt x="447249" y="229043"/>
                  </a:lnTo>
                  <a:lnTo>
                    <a:pt x="447249" y="146586"/>
                  </a:lnTo>
                  <a:lnTo>
                    <a:pt x="397131" y="53258"/>
                  </a:lnTo>
                  <a:lnTo>
                    <a:pt x="298563" y="53258"/>
                  </a:lnTo>
                  <a:lnTo>
                    <a:pt x="298563" y="229043"/>
                  </a:lnTo>
                  <a:lnTo>
                    <a:pt x="284895" y="229043"/>
                  </a:lnTo>
                  <a:lnTo>
                    <a:pt x="284895" y="154014"/>
                  </a:lnTo>
                  <a:cubicBezTo>
                    <a:pt x="284895" y="143774"/>
                    <a:pt x="277250" y="135282"/>
                    <a:pt x="267368" y="133939"/>
                  </a:cubicBezTo>
                  <a:lnTo>
                    <a:pt x="285030" y="96411"/>
                  </a:lnTo>
                  <a:lnTo>
                    <a:pt x="212210" y="46047"/>
                  </a:lnTo>
                  <a:lnTo>
                    <a:pt x="137300" y="10790"/>
                  </a:lnTo>
                  <a:lnTo>
                    <a:pt x="46440" y="0"/>
                  </a:lnTo>
                  <a:lnTo>
                    <a:pt x="4400" y="90209"/>
                  </a:lnTo>
                  <a:cubicBezTo>
                    <a:pt x="1659" y="93671"/>
                    <a:pt x="9" y="98034"/>
                    <a:pt x="9" y="102784"/>
                  </a:cubicBezTo>
                  <a:lnTo>
                    <a:pt x="9" y="161208"/>
                  </a:lnTo>
                  <a:lnTo>
                    <a:pt x="13533" y="161208"/>
                  </a:lnTo>
                  <a:lnTo>
                    <a:pt x="13533" y="102784"/>
                  </a:lnTo>
                  <a:cubicBezTo>
                    <a:pt x="13533" y="99061"/>
                    <a:pt x="16562" y="96042"/>
                    <a:pt x="20276" y="96042"/>
                  </a:cubicBezTo>
                  <a:cubicBezTo>
                    <a:pt x="24000" y="96042"/>
                    <a:pt x="27020" y="99070"/>
                    <a:pt x="27020" y="102784"/>
                  </a:cubicBezTo>
                  <a:lnTo>
                    <a:pt x="27020" y="229034"/>
                  </a:lnTo>
                  <a:lnTo>
                    <a:pt x="13523" y="229034"/>
                  </a:lnTo>
                  <a:lnTo>
                    <a:pt x="13523" y="174721"/>
                  </a:lnTo>
                  <a:lnTo>
                    <a:pt x="0" y="174721"/>
                  </a:lnTo>
                  <a:lnTo>
                    <a:pt x="0" y="269600"/>
                  </a:lnTo>
                  <a:lnTo>
                    <a:pt x="35071" y="269600"/>
                  </a:lnTo>
                  <a:cubicBezTo>
                    <a:pt x="34746" y="271826"/>
                    <a:pt x="34575" y="274107"/>
                    <a:pt x="34575" y="276424"/>
                  </a:cubicBezTo>
                  <a:cubicBezTo>
                    <a:pt x="34575" y="302485"/>
                    <a:pt x="55780" y="323687"/>
                    <a:pt x="81844" y="323687"/>
                  </a:cubicBezTo>
                  <a:cubicBezTo>
                    <a:pt x="99218" y="323687"/>
                    <a:pt x="114418" y="314258"/>
                    <a:pt x="122631" y="300258"/>
                  </a:cubicBezTo>
                  <a:cubicBezTo>
                    <a:pt x="130844" y="314258"/>
                    <a:pt x="146045" y="323687"/>
                    <a:pt x="163418" y="323687"/>
                  </a:cubicBezTo>
                  <a:cubicBezTo>
                    <a:pt x="189482" y="323687"/>
                    <a:pt x="210687" y="302485"/>
                    <a:pt x="210687" y="276424"/>
                  </a:cubicBezTo>
                  <a:cubicBezTo>
                    <a:pt x="210687" y="274107"/>
                    <a:pt x="210507" y="271826"/>
                    <a:pt x="210191" y="269600"/>
                  </a:cubicBezTo>
                  <a:lnTo>
                    <a:pt x="326150" y="269600"/>
                  </a:lnTo>
                  <a:cubicBezTo>
                    <a:pt x="325826" y="271826"/>
                    <a:pt x="325655" y="274107"/>
                    <a:pt x="325655" y="276424"/>
                  </a:cubicBezTo>
                  <a:cubicBezTo>
                    <a:pt x="325655" y="302485"/>
                    <a:pt x="346860" y="323687"/>
                    <a:pt x="372923" y="323687"/>
                  </a:cubicBezTo>
                  <a:cubicBezTo>
                    <a:pt x="398988" y="323687"/>
                    <a:pt x="420193" y="302485"/>
                    <a:pt x="420193" y="276424"/>
                  </a:cubicBezTo>
                  <a:cubicBezTo>
                    <a:pt x="420193" y="274107"/>
                    <a:pt x="420013" y="271826"/>
                    <a:pt x="419697" y="269600"/>
                  </a:cubicBezTo>
                  <a:lnTo>
                    <a:pt x="461629" y="269600"/>
                  </a:lnTo>
                  <a:lnTo>
                    <a:pt x="461629" y="229043"/>
                  </a:lnTo>
                  <a:close/>
                  <a:moveTo>
                    <a:pt x="433725" y="201999"/>
                  </a:moveTo>
                  <a:lnTo>
                    <a:pt x="427270" y="201999"/>
                  </a:lnTo>
                  <a:cubicBezTo>
                    <a:pt x="423538" y="201999"/>
                    <a:pt x="420508" y="198970"/>
                    <a:pt x="420508" y="195238"/>
                  </a:cubicBezTo>
                  <a:cubicBezTo>
                    <a:pt x="420508" y="191506"/>
                    <a:pt x="423538" y="188477"/>
                    <a:pt x="427270" y="188477"/>
                  </a:cubicBezTo>
                  <a:lnTo>
                    <a:pt x="433725" y="188477"/>
                  </a:lnTo>
                  <a:lnTo>
                    <a:pt x="433725" y="201999"/>
                  </a:lnTo>
                  <a:close/>
                  <a:moveTo>
                    <a:pt x="312095" y="66780"/>
                  </a:moveTo>
                  <a:lnTo>
                    <a:pt x="389053" y="66780"/>
                  </a:lnTo>
                  <a:lnTo>
                    <a:pt x="396310" y="80302"/>
                  </a:lnTo>
                  <a:lnTo>
                    <a:pt x="325501" y="80302"/>
                  </a:lnTo>
                  <a:lnTo>
                    <a:pt x="325501" y="161433"/>
                  </a:lnTo>
                  <a:lnTo>
                    <a:pt x="379568" y="161433"/>
                  </a:lnTo>
                  <a:lnTo>
                    <a:pt x="379568" y="147912"/>
                  </a:lnTo>
                  <a:lnTo>
                    <a:pt x="339025" y="147912"/>
                  </a:lnTo>
                  <a:lnTo>
                    <a:pt x="339025" y="93824"/>
                  </a:lnTo>
                  <a:lnTo>
                    <a:pt x="403568" y="93824"/>
                  </a:lnTo>
                  <a:lnTo>
                    <a:pt x="432616" y="147912"/>
                  </a:lnTo>
                  <a:lnTo>
                    <a:pt x="393092" y="147912"/>
                  </a:lnTo>
                  <a:lnTo>
                    <a:pt x="393092" y="161433"/>
                  </a:lnTo>
                  <a:lnTo>
                    <a:pt x="433725" y="161433"/>
                  </a:lnTo>
                  <a:lnTo>
                    <a:pt x="433725" y="174955"/>
                  </a:lnTo>
                  <a:lnTo>
                    <a:pt x="427270" y="174955"/>
                  </a:lnTo>
                  <a:cubicBezTo>
                    <a:pt x="416082" y="174955"/>
                    <a:pt x="406985" y="184051"/>
                    <a:pt x="406985" y="195238"/>
                  </a:cubicBezTo>
                  <a:cubicBezTo>
                    <a:pt x="406985" y="206425"/>
                    <a:pt x="416082" y="215521"/>
                    <a:pt x="427270" y="215521"/>
                  </a:cubicBezTo>
                  <a:lnTo>
                    <a:pt x="433725" y="215521"/>
                  </a:lnTo>
                  <a:lnTo>
                    <a:pt x="433725" y="229043"/>
                  </a:lnTo>
                  <a:lnTo>
                    <a:pt x="312086" y="229043"/>
                  </a:lnTo>
                  <a:lnTo>
                    <a:pt x="312086" y="66780"/>
                  </a:lnTo>
                  <a:close/>
                  <a:moveTo>
                    <a:pt x="271381" y="154014"/>
                  </a:moveTo>
                  <a:lnTo>
                    <a:pt x="271381" y="229043"/>
                  </a:lnTo>
                  <a:lnTo>
                    <a:pt x="257884" y="229043"/>
                  </a:lnTo>
                  <a:lnTo>
                    <a:pt x="257884" y="147272"/>
                  </a:lnTo>
                  <a:lnTo>
                    <a:pt x="264628" y="147272"/>
                  </a:lnTo>
                  <a:cubicBezTo>
                    <a:pt x="268351" y="147272"/>
                    <a:pt x="271381" y="150291"/>
                    <a:pt x="271381" y="154014"/>
                  </a:cubicBezTo>
                  <a:close/>
                  <a:moveTo>
                    <a:pt x="130511" y="242565"/>
                  </a:moveTo>
                  <a:cubicBezTo>
                    <a:pt x="127454" y="245531"/>
                    <a:pt x="124804" y="248911"/>
                    <a:pt x="122631" y="252607"/>
                  </a:cubicBezTo>
                  <a:cubicBezTo>
                    <a:pt x="120458" y="248911"/>
                    <a:pt x="117808" y="245531"/>
                    <a:pt x="114752" y="242565"/>
                  </a:cubicBezTo>
                  <a:lnTo>
                    <a:pt x="130511" y="242565"/>
                  </a:lnTo>
                  <a:close/>
                  <a:moveTo>
                    <a:pt x="125426" y="229043"/>
                  </a:moveTo>
                  <a:lnTo>
                    <a:pt x="84855" y="188477"/>
                  </a:lnTo>
                  <a:lnTo>
                    <a:pt x="40552" y="188477"/>
                  </a:lnTo>
                  <a:lnTo>
                    <a:pt x="40552" y="131244"/>
                  </a:lnTo>
                  <a:lnTo>
                    <a:pt x="68195" y="157602"/>
                  </a:lnTo>
                  <a:lnTo>
                    <a:pt x="143106" y="192858"/>
                  </a:lnTo>
                  <a:lnTo>
                    <a:pt x="228331" y="216882"/>
                  </a:lnTo>
                  <a:lnTo>
                    <a:pt x="244360" y="182825"/>
                  </a:lnTo>
                  <a:lnTo>
                    <a:pt x="244360" y="229034"/>
                  </a:lnTo>
                  <a:lnTo>
                    <a:pt x="125426" y="229043"/>
                  </a:lnTo>
                  <a:close/>
                  <a:moveTo>
                    <a:pt x="138661" y="26368"/>
                  </a:moveTo>
                  <a:lnTo>
                    <a:pt x="199841" y="55160"/>
                  </a:lnTo>
                  <a:lnTo>
                    <a:pt x="142249" y="177506"/>
                  </a:lnTo>
                  <a:lnTo>
                    <a:pt x="81069" y="148714"/>
                  </a:lnTo>
                  <a:lnTo>
                    <a:pt x="138661" y="26368"/>
                  </a:lnTo>
                  <a:close/>
                  <a:moveTo>
                    <a:pt x="244360" y="160793"/>
                  </a:moveTo>
                  <a:lnTo>
                    <a:pt x="237274" y="160793"/>
                  </a:lnTo>
                  <a:cubicBezTo>
                    <a:pt x="233542" y="160793"/>
                    <a:pt x="230513" y="157765"/>
                    <a:pt x="230513" y="154032"/>
                  </a:cubicBezTo>
                  <a:cubicBezTo>
                    <a:pt x="230513" y="150300"/>
                    <a:pt x="233542" y="147272"/>
                    <a:pt x="237274" y="147272"/>
                  </a:cubicBezTo>
                  <a:lnTo>
                    <a:pt x="244360" y="147272"/>
                  </a:lnTo>
                  <a:lnTo>
                    <a:pt x="244360" y="160793"/>
                  </a:lnTo>
                  <a:close/>
                  <a:moveTo>
                    <a:pt x="252519" y="133750"/>
                  </a:moveTo>
                  <a:lnTo>
                    <a:pt x="237274" y="133750"/>
                  </a:lnTo>
                  <a:cubicBezTo>
                    <a:pt x="226086" y="133750"/>
                    <a:pt x="216989" y="142845"/>
                    <a:pt x="216989" y="154032"/>
                  </a:cubicBezTo>
                  <a:cubicBezTo>
                    <a:pt x="216989" y="163958"/>
                    <a:pt x="224156" y="172233"/>
                    <a:pt x="233587" y="173973"/>
                  </a:cubicBezTo>
                  <a:lnTo>
                    <a:pt x="220974" y="200764"/>
                  </a:lnTo>
                  <a:lnTo>
                    <a:pt x="154997" y="182167"/>
                  </a:lnTo>
                  <a:lnTo>
                    <a:pt x="211552" y="62029"/>
                  </a:lnTo>
                  <a:lnTo>
                    <a:pt x="267928" y="101018"/>
                  </a:lnTo>
                  <a:lnTo>
                    <a:pt x="252519" y="133750"/>
                  </a:lnTo>
                  <a:close/>
                  <a:moveTo>
                    <a:pt x="22485" y="82637"/>
                  </a:moveTo>
                  <a:lnTo>
                    <a:pt x="54527" y="14568"/>
                  </a:lnTo>
                  <a:lnTo>
                    <a:pt x="125300" y="22969"/>
                  </a:lnTo>
                  <a:lnTo>
                    <a:pt x="69944" y="140583"/>
                  </a:lnTo>
                  <a:lnTo>
                    <a:pt x="40552" y="112556"/>
                  </a:lnTo>
                  <a:lnTo>
                    <a:pt x="40552" y="102784"/>
                  </a:lnTo>
                  <a:cubicBezTo>
                    <a:pt x="40552" y="92355"/>
                    <a:pt x="32628" y="83746"/>
                    <a:pt x="22485" y="82637"/>
                  </a:cubicBezTo>
                  <a:close/>
                  <a:moveTo>
                    <a:pt x="40552" y="201999"/>
                  </a:moveTo>
                  <a:lnTo>
                    <a:pt x="79257" y="201999"/>
                  </a:lnTo>
                  <a:lnTo>
                    <a:pt x="106304" y="229043"/>
                  </a:lnTo>
                  <a:lnTo>
                    <a:pt x="40552" y="229043"/>
                  </a:lnTo>
                  <a:lnTo>
                    <a:pt x="40552" y="201999"/>
                  </a:lnTo>
                  <a:close/>
                  <a:moveTo>
                    <a:pt x="13533" y="256087"/>
                  </a:moveTo>
                  <a:lnTo>
                    <a:pt x="13533" y="242565"/>
                  </a:lnTo>
                  <a:lnTo>
                    <a:pt x="48928" y="242565"/>
                  </a:lnTo>
                  <a:cubicBezTo>
                    <a:pt x="44934" y="246441"/>
                    <a:pt x="41625" y="251012"/>
                    <a:pt x="39191" y="256087"/>
                  </a:cubicBezTo>
                  <a:lnTo>
                    <a:pt x="13533" y="256087"/>
                  </a:lnTo>
                  <a:close/>
                  <a:moveTo>
                    <a:pt x="81844" y="310174"/>
                  </a:moveTo>
                  <a:cubicBezTo>
                    <a:pt x="63236" y="310174"/>
                    <a:pt x="48099" y="295039"/>
                    <a:pt x="48099" y="276433"/>
                  </a:cubicBezTo>
                  <a:cubicBezTo>
                    <a:pt x="48099" y="257827"/>
                    <a:pt x="63236" y="242700"/>
                    <a:pt x="81844" y="242700"/>
                  </a:cubicBezTo>
                  <a:cubicBezTo>
                    <a:pt x="100452" y="242700"/>
                    <a:pt x="115590" y="257836"/>
                    <a:pt x="115590" y="276433"/>
                  </a:cubicBezTo>
                  <a:cubicBezTo>
                    <a:pt x="115581" y="295039"/>
                    <a:pt x="100444" y="310174"/>
                    <a:pt x="81844" y="310174"/>
                  </a:cubicBezTo>
                  <a:close/>
                  <a:moveTo>
                    <a:pt x="163418" y="310174"/>
                  </a:moveTo>
                  <a:cubicBezTo>
                    <a:pt x="144810" y="310174"/>
                    <a:pt x="129672" y="295039"/>
                    <a:pt x="129672" y="276433"/>
                  </a:cubicBezTo>
                  <a:cubicBezTo>
                    <a:pt x="129672" y="257827"/>
                    <a:pt x="144810" y="242700"/>
                    <a:pt x="163418" y="242700"/>
                  </a:cubicBezTo>
                  <a:cubicBezTo>
                    <a:pt x="182026" y="242700"/>
                    <a:pt x="197163" y="257836"/>
                    <a:pt x="197163" y="276433"/>
                  </a:cubicBezTo>
                  <a:cubicBezTo>
                    <a:pt x="197163" y="295039"/>
                    <a:pt x="182026" y="310174"/>
                    <a:pt x="163418" y="310174"/>
                  </a:cubicBezTo>
                  <a:close/>
                  <a:moveTo>
                    <a:pt x="206071" y="256087"/>
                  </a:moveTo>
                  <a:cubicBezTo>
                    <a:pt x="203637" y="251012"/>
                    <a:pt x="200319" y="246441"/>
                    <a:pt x="196334" y="242565"/>
                  </a:cubicBezTo>
                  <a:lnTo>
                    <a:pt x="339999" y="242565"/>
                  </a:lnTo>
                  <a:cubicBezTo>
                    <a:pt x="336005" y="246441"/>
                    <a:pt x="332696" y="251012"/>
                    <a:pt x="330262" y="256087"/>
                  </a:cubicBezTo>
                  <a:lnTo>
                    <a:pt x="206071" y="256087"/>
                  </a:lnTo>
                  <a:close/>
                  <a:moveTo>
                    <a:pt x="372906" y="310174"/>
                  </a:moveTo>
                  <a:cubicBezTo>
                    <a:pt x="354298" y="310174"/>
                    <a:pt x="339160" y="295039"/>
                    <a:pt x="339160" y="276433"/>
                  </a:cubicBezTo>
                  <a:cubicBezTo>
                    <a:pt x="339160" y="257827"/>
                    <a:pt x="354298" y="242700"/>
                    <a:pt x="372906" y="242700"/>
                  </a:cubicBezTo>
                  <a:cubicBezTo>
                    <a:pt x="391514" y="242700"/>
                    <a:pt x="406651" y="257836"/>
                    <a:pt x="406651" y="276433"/>
                  </a:cubicBezTo>
                  <a:cubicBezTo>
                    <a:pt x="406651" y="295039"/>
                    <a:pt x="391514" y="310174"/>
                    <a:pt x="372906" y="310174"/>
                  </a:cubicBezTo>
                  <a:close/>
                  <a:moveTo>
                    <a:pt x="448087" y="256087"/>
                  </a:moveTo>
                  <a:lnTo>
                    <a:pt x="415568" y="256087"/>
                  </a:lnTo>
                  <a:cubicBezTo>
                    <a:pt x="413134" y="251012"/>
                    <a:pt x="409816" y="246441"/>
                    <a:pt x="405831" y="242565"/>
                  </a:cubicBezTo>
                  <a:lnTo>
                    <a:pt x="448097" y="242565"/>
                  </a:lnTo>
                  <a:lnTo>
                    <a:pt x="448097" y="25608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423;p43"/>
            <p:cNvSpPr/>
            <p:nvPr/>
          </p:nvSpPr>
          <p:spPr>
            <a:xfrm>
              <a:off x="7711194" y="1515162"/>
              <a:ext cx="23777" cy="11898"/>
            </a:xfrm>
            <a:custGeom>
              <a:avLst/>
              <a:gdLst/>
              <a:ahLst/>
              <a:cxnLst/>
              <a:rect l="l" t="t" r="r" b="b"/>
              <a:pathLst>
                <a:path w="27019" h="13521" extrusionOk="0">
                  <a:moveTo>
                    <a:pt x="0" y="0"/>
                  </a:moveTo>
                  <a:lnTo>
                    <a:pt x="27020" y="0"/>
                  </a:lnTo>
                  <a:lnTo>
                    <a:pt x="27020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" name="Google Shape;424;p43"/>
            <p:cNvSpPr/>
            <p:nvPr/>
          </p:nvSpPr>
          <p:spPr>
            <a:xfrm>
              <a:off x="7734950" y="1455719"/>
              <a:ext cx="11900" cy="11898"/>
            </a:xfrm>
            <a:custGeom>
              <a:avLst/>
              <a:gdLst/>
              <a:ahLst/>
              <a:cxnLst/>
              <a:rect l="l" t="t" r="r" b="b"/>
              <a:pathLst>
                <a:path w="13523" h="13521" extrusionOk="0">
                  <a:moveTo>
                    <a:pt x="0" y="0"/>
                  </a:moveTo>
                  <a:lnTo>
                    <a:pt x="13523" y="0"/>
                  </a:lnTo>
                  <a:lnTo>
                    <a:pt x="13523" y="13522"/>
                  </a:lnTo>
                  <a:lnTo>
                    <a:pt x="0" y="13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" name="Google Shape;425;p43"/>
            <p:cNvSpPr/>
            <p:nvPr/>
          </p:nvSpPr>
          <p:spPr>
            <a:xfrm>
              <a:off x="7734855" y="1586367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87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99" y="40980"/>
                    <a:pt x="40985" y="31785"/>
                    <a:pt x="40985" y="20490"/>
                  </a:cubicBezTo>
                  <a:cubicBezTo>
                    <a:pt x="40995" y="9186"/>
                    <a:pt x="31799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53" y="27458"/>
                    <a:pt x="13523" y="24330"/>
                    <a:pt x="13523" y="20490"/>
                  </a:cubicBezTo>
                  <a:cubicBezTo>
                    <a:pt x="13523" y="16650"/>
                    <a:pt x="16653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0"/>
                    <a:pt x="24342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" name="Google Shape;426;p43"/>
            <p:cNvSpPr/>
            <p:nvPr/>
          </p:nvSpPr>
          <p:spPr>
            <a:xfrm>
              <a:off x="7550670" y="1586367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87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98" y="40980"/>
                    <a:pt x="40985" y="31785"/>
                    <a:pt x="40985" y="20490"/>
                  </a:cubicBezTo>
                  <a:cubicBezTo>
                    <a:pt x="40994" y="9186"/>
                    <a:pt x="31798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52" y="27458"/>
                    <a:pt x="13523" y="24330"/>
                    <a:pt x="13523" y="20490"/>
                  </a:cubicBezTo>
                  <a:cubicBezTo>
                    <a:pt x="13523" y="16650"/>
                    <a:pt x="16652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0"/>
                    <a:pt x="24342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" name="Google Shape;427;p43"/>
            <p:cNvSpPr/>
            <p:nvPr/>
          </p:nvSpPr>
          <p:spPr>
            <a:xfrm>
              <a:off x="7478950" y="1586367"/>
              <a:ext cx="36067" cy="36062"/>
            </a:xfrm>
            <a:custGeom>
              <a:avLst/>
              <a:gdLst/>
              <a:ahLst/>
              <a:cxnLst/>
              <a:rect l="l" t="t" r="r" b="b"/>
              <a:pathLst>
                <a:path w="40985" h="40980" extrusionOk="0">
                  <a:moveTo>
                    <a:pt x="20493" y="0"/>
                  </a:moveTo>
                  <a:cubicBezTo>
                    <a:pt x="9187" y="0"/>
                    <a:pt x="0" y="9195"/>
                    <a:pt x="0" y="20490"/>
                  </a:cubicBezTo>
                  <a:cubicBezTo>
                    <a:pt x="0" y="31785"/>
                    <a:pt x="9196" y="40980"/>
                    <a:pt x="20493" y="40980"/>
                  </a:cubicBezTo>
                  <a:cubicBezTo>
                    <a:pt x="31789" y="40980"/>
                    <a:pt x="40985" y="31785"/>
                    <a:pt x="40985" y="20490"/>
                  </a:cubicBezTo>
                  <a:cubicBezTo>
                    <a:pt x="40985" y="9186"/>
                    <a:pt x="31789" y="0"/>
                    <a:pt x="20493" y="0"/>
                  </a:cubicBezTo>
                  <a:close/>
                  <a:moveTo>
                    <a:pt x="20493" y="27458"/>
                  </a:moveTo>
                  <a:cubicBezTo>
                    <a:pt x="16643" y="27458"/>
                    <a:pt x="13523" y="24330"/>
                    <a:pt x="13523" y="20490"/>
                  </a:cubicBezTo>
                  <a:cubicBezTo>
                    <a:pt x="13523" y="16650"/>
                    <a:pt x="16652" y="13522"/>
                    <a:pt x="20493" y="13522"/>
                  </a:cubicBezTo>
                  <a:cubicBezTo>
                    <a:pt x="24333" y="13522"/>
                    <a:pt x="27462" y="16650"/>
                    <a:pt x="27462" y="20490"/>
                  </a:cubicBezTo>
                  <a:cubicBezTo>
                    <a:pt x="27462" y="24330"/>
                    <a:pt x="24333" y="27458"/>
                    <a:pt x="20493" y="274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6591898E-E356-DD45-327B-6B99B52F0A7A}"/>
              </a:ext>
            </a:extLst>
          </p:cNvPr>
          <p:cNvSpPr txBox="1"/>
          <p:nvPr/>
        </p:nvSpPr>
        <p:spPr>
          <a:xfrm>
            <a:off x="0" y="38182"/>
            <a:ext cx="9144000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موضوع خود</a:t>
            </a:r>
            <a:r>
              <a:rPr lang="fa-IR" sz="2000" b="1" dirty="0">
                <a:solidFill>
                  <a:srgbClr val="16191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را در این قسمت وارد نمایید</a:t>
            </a:r>
            <a:endParaRPr lang="en-US" sz="2000" b="1" dirty="0">
              <a:solidFill>
                <a:srgbClr val="16191F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282275B-4518-B878-D0E4-F5590D2F576C}"/>
              </a:ext>
            </a:extLst>
          </p:cNvPr>
          <p:cNvSpPr txBox="1"/>
          <p:nvPr/>
        </p:nvSpPr>
        <p:spPr>
          <a:xfrm>
            <a:off x="688846" y="1782973"/>
            <a:ext cx="2026958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CAD8037-01EF-D5DF-BE5F-19AAE8A036F6}"/>
              </a:ext>
            </a:extLst>
          </p:cNvPr>
          <p:cNvSpPr txBox="1"/>
          <p:nvPr/>
        </p:nvSpPr>
        <p:spPr>
          <a:xfrm>
            <a:off x="2158653" y="3460843"/>
            <a:ext cx="2026958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63CE26C-8279-155D-790D-9D22D74C2925}"/>
              </a:ext>
            </a:extLst>
          </p:cNvPr>
          <p:cNvSpPr txBox="1"/>
          <p:nvPr/>
        </p:nvSpPr>
        <p:spPr>
          <a:xfrm>
            <a:off x="3558521" y="1849714"/>
            <a:ext cx="2026958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047C10B-BFB6-2574-ECDC-1F2DC6550B84}"/>
              </a:ext>
            </a:extLst>
          </p:cNvPr>
          <p:cNvSpPr txBox="1"/>
          <p:nvPr/>
        </p:nvSpPr>
        <p:spPr>
          <a:xfrm>
            <a:off x="6395402" y="1868023"/>
            <a:ext cx="2026958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153C167-6040-F0B7-38A5-864EC280754E}"/>
              </a:ext>
            </a:extLst>
          </p:cNvPr>
          <p:cNvSpPr txBox="1"/>
          <p:nvPr/>
        </p:nvSpPr>
        <p:spPr>
          <a:xfrm>
            <a:off x="4905983" y="3462425"/>
            <a:ext cx="2026958" cy="1096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b="1" dirty="0">
                <a:solidFill>
                  <a:srgbClr val="824B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824B2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100" dirty="0">
                <a:solidFill>
                  <a:srgbClr val="47210A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100" dirty="0">
              <a:solidFill>
                <a:srgbClr val="47210A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Soil Mechanics Theme by Slidesgo">
  <a:themeElements>
    <a:clrScheme name="Simple Light">
      <a:dk1>
        <a:srgbClr val="47210A"/>
      </a:dk1>
      <a:lt1>
        <a:srgbClr val="FFFFFF"/>
      </a:lt1>
      <a:dk2>
        <a:srgbClr val="824B27"/>
      </a:dk2>
      <a:lt2>
        <a:srgbClr val="CC8C44"/>
      </a:lt2>
      <a:accent1>
        <a:srgbClr val="C85701"/>
      </a:accent1>
      <a:accent2>
        <a:srgbClr val="FFC522"/>
      </a:accent2>
      <a:accent3>
        <a:srgbClr val="959595"/>
      </a:accent3>
      <a:accent4>
        <a:srgbClr val="EBEBEB"/>
      </a:accent4>
      <a:accent5>
        <a:srgbClr val="FFFFFF"/>
      </a:accent5>
      <a:accent6>
        <a:srgbClr val="FFFFFF"/>
      </a:accent6>
      <a:hlink>
        <a:srgbClr val="47210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17</TotalTime>
  <Words>1444</Words>
  <Application>Microsoft Office PowerPoint</Application>
  <PresentationFormat>On-screen Show (16:9)</PresentationFormat>
  <Paragraphs>119</Paragraphs>
  <Slides>25</Slides>
  <Notes>25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2" baseType="lpstr">
      <vt:lpstr>Blinker</vt:lpstr>
      <vt:lpstr>Calibri</vt:lpstr>
      <vt:lpstr>Kdam Thmor Pro</vt:lpstr>
      <vt:lpstr>Shabnam</vt:lpstr>
      <vt:lpstr>Arial</vt:lpstr>
      <vt:lpstr>Vazir</vt:lpstr>
      <vt:lpstr>Soil Mechanics Theme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 picture is worth a thousand words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mohammadjavad</dc:creator>
  <cp:lastModifiedBy>Mobotop</cp:lastModifiedBy>
  <cp:revision>4</cp:revision>
  <dcterms:modified xsi:type="dcterms:W3CDTF">2024-08-28T09:43:53Z</dcterms:modified>
</cp:coreProperties>
</file>