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49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68" r:id="rId2"/>
    <p:sldId id="271" r:id="rId3"/>
    <p:sldId id="272" r:id="rId4"/>
    <p:sldId id="256" r:id="rId5"/>
    <p:sldId id="262" r:id="rId6"/>
    <p:sldId id="287" r:id="rId7"/>
    <p:sldId id="318" r:id="rId8"/>
    <p:sldId id="288" r:id="rId9"/>
    <p:sldId id="289" r:id="rId10"/>
    <p:sldId id="323" r:id="rId11"/>
    <p:sldId id="290" r:id="rId12"/>
    <p:sldId id="291" r:id="rId13"/>
    <p:sldId id="275" r:id="rId14"/>
    <p:sldId id="274" r:id="rId15"/>
    <p:sldId id="257" r:id="rId16"/>
    <p:sldId id="263" r:id="rId17"/>
    <p:sldId id="319" r:id="rId18"/>
    <p:sldId id="303" r:id="rId19"/>
    <p:sldId id="292" r:id="rId20"/>
    <p:sldId id="293" r:id="rId21"/>
    <p:sldId id="276" r:id="rId22"/>
    <p:sldId id="277" r:id="rId23"/>
    <p:sldId id="258" r:id="rId24"/>
    <p:sldId id="316" r:id="rId25"/>
    <p:sldId id="320" r:id="rId26"/>
    <p:sldId id="295" r:id="rId27"/>
    <p:sldId id="278" r:id="rId28"/>
    <p:sldId id="279" r:id="rId29"/>
    <p:sldId id="259" r:id="rId30"/>
    <p:sldId id="265" r:id="rId31"/>
    <p:sldId id="304" r:id="rId32"/>
    <p:sldId id="311" r:id="rId33"/>
    <p:sldId id="307" r:id="rId34"/>
    <p:sldId id="296" r:id="rId35"/>
    <p:sldId id="308" r:id="rId36"/>
    <p:sldId id="309" r:id="rId37"/>
    <p:sldId id="310" r:id="rId38"/>
    <p:sldId id="312" r:id="rId39"/>
    <p:sldId id="280" r:id="rId40"/>
    <p:sldId id="281" r:id="rId41"/>
    <p:sldId id="260" r:id="rId42"/>
    <p:sldId id="266" r:id="rId43"/>
    <p:sldId id="321" r:id="rId44"/>
    <p:sldId id="297" r:id="rId45"/>
    <p:sldId id="298" r:id="rId46"/>
    <p:sldId id="299" r:id="rId47"/>
    <p:sldId id="300" r:id="rId48"/>
    <p:sldId id="267" r:id="rId49"/>
    <p:sldId id="322" r:id="rId50"/>
    <p:sldId id="305" r:id="rId51"/>
    <p:sldId id="306" r:id="rId52"/>
    <p:sldId id="301" r:id="rId53"/>
    <p:sldId id="302" r:id="rId54"/>
    <p:sldId id="313" r:id="rId55"/>
    <p:sldId id="314" r:id="rId56"/>
    <p:sldId id="285" r:id="rId57"/>
    <p:sldId id="324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عرفی نامه" id="{F01A36F0-673E-45A9-88EA-C6D47DF687DD}">
          <p14:sldIdLst>
            <p14:sldId id="268"/>
          </p14:sldIdLst>
        </p14:section>
        <p14:section name="قهرست" id="{1CFB5F5A-AF56-4CE3-9EC0-AA5AD56A640F}">
          <p14:sldIdLst>
            <p14:sldId id="271"/>
            <p14:sldId id="272"/>
          </p14:sldIdLst>
        </p14:section>
        <p14:section name="فصل اول" id="{F38A6E44-B761-4400-9A59-5EA375DD8EDC}">
          <p14:sldIdLst>
            <p14:sldId id="256"/>
            <p14:sldId id="262"/>
            <p14:sldId id="287"/>
            <p14:sldId id="318"/>
            <p14:sldId id="288"/>
            <p14:sldId id="289"/>
            <p14:sldId id="323"/>
            <p14:sldId id="290"/>
            <p14:sldId id="291"/>
          </p14:sldIdLst>
        </p14:section>
        <p14:section name="فصل دوم" id="{C06F9FC8-915D-4EB8-836F-E03E5C03D828}">
          <p14:sldIdLst>
            <p14:sldId id="275"/>
            <p14:sldId id="274"/>
            <p14:sldId id="257"/>
            <p14:sldId id="263"/>
            <p14:sldId id="319"/>
            <p14:sldId id="303"/>
            <p14:sldId id="292"/>
            <p14:sldId id="293"/>
          </p14:sldIdLst>
        </p14:section>
        <p14:section name="فصل سوم" id="{FADAC83F-5747-4F8F-8953-F8CACC0E8DAF}">
          <p14:sldIdLst>
            <p14:sldId id="276"/>
            <p14:sldId id="277"/>
            <p14:sldId id="258"/>
            <p14:sldId id="316"/>
            <p14:sldId id="320"/>
            <p14:sldId id="295"/>
          </p14:sldIdLst>
        </p14:section>
        <p14:section name="فصل چهارم" id="{199904F0-D6F5-40D9-BA2B-A7510EEA68BA}">
          <p14:sldIdLst>
            <p14:sldId id="278"/>
            <p14:sldId id="279"/>
            <p14:sldId id="259"/>
            <p14:sldId id="265"/>
            <p14:sldId id="304"/>
            <p14:sldId id="311"/>
            <p14:sldId id="307"/>
            <p14:sldId id="296"/>
            <p14:sldId id="308"/>
            <p14:sldId id="309"/>
            <p14:sldId id="310"/>
            <p14:sldId id="312"/>
          </p14:sldIdLst>
        </p14:section>
        <p14:section name="فصل پنجم" id="{3A63700A-E5FD-4058-A77C-35F7D99042AC}">
          <p14:sldIdLst>
            <p14:sldId id="280"/>
            <p14:sldId id="281"/>
            <p14:sldId id="260"/>
            <p14:sldId id="266"/>
            <p14:sldId id="321"/>
            <p14:sldId id="297"/>
            <p14:sldId id="298"/>
            <p14:sldId id="299"/>
            <p14:sldId id="300"/>
            <p14:sldId id="267"/>
            <p14:sldId id="322"/>
            <p14:sldId id="305"/>
            <p14:sldId id="306"/>
            <p14:sldId id="301"/>
            <p14:sldId id="302"/>
            <p14:sldId id="313"/>
            <p14:sldId id="314"/>
            <p14:sldId id="285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917"/>
    <a:srgbClr val="004564"/>
    <a:srgbClr val="005F7E"/>
    <a:srgbClr val="BFBFBF"/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00" autoAdjust="0"/>
    <p:restoredTop sz="94660"/>
  </p:normalViewPr>
  <p:slideViewPr>
    <p:cSldViewPr snapToGrid="0">
      <p:cViewPr>
        <p:scale>
          <a:sx n="83" d="100"/>
          <a:sy n="83" d="100"/>
        </p:scale>
        <p:origin x="950" y="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56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97-4F52-B907-57AFC042DC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8A917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97-4F52-B907-57AFC042DC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FBFB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تیتر عنوان</c:v>
                </c:pt>
                <c:pt idx="1">
                  <c:v>تیتر عنوان</c:v>
                </c:pt>
                <c:pt idx="2">
                  <c:v>تیتر عنوان</c:v>
                </c:pt>
                <c:pt idx="3">
                  <c:v>تیتر عنوان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97-4F52-B907-57AFC042D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470656"/>
        <c:axId val="44472192"/>
      </c:barChart>
      <c:catAx>
        <c:axId val="44470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en-US"/>
          </a:p>
        </c:txPr>
        <c:crossAx val="44472192"/>
        <c:crosses val="autoZero"/>
        <c:auto val="1"/>
        <c:lblAlgn val="ctr"/>
        <c:lblOffset val="100"/>
        <c:noMultiLvlLbl val="0"/>
      </c:catAx>
      <c:valAx>
        <c:axId val="444721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+mn-lt"/>
                <a:cs typeface="Arial" pitchFamily="34" charset="0"/>
              </a:defRPr>
            </a:pPr>
            <a:endParaRPr lang="en-US"/>
          </a:p>
        </c:txPr>
        <c:crossAx val="44470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rgbClr val="004564"/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BF-4AB3-97E7-A57249913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04672"/>
        <c:axId val="4760521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 w="3175">
                <a:noFill/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1BF-4AB3-97E7-A57249913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04672"/>
        <c:axId val="47605216"/>
      </c:lineChart>
      <c:dateAx>
        <c:axId val="47604672"/>
        <c:scaling>
          <c:orientation val="minMax"/>
        </c:scaling>
        <c:delete val="0"/>
        <c:axPos val="b"/>
        <c:numFmt formatCode="[$-13809]dd/mm/yy;@" sourceLinked="0"/>
        <c:majorTickMark val="out"/>
        <c:minorTickMark val="none"/>
        <c:tickLblPos val="nextTo"/>
        <c:spPr>
          <a:ln>
            <a:solidFill>
              <a:schemeClr val="bg1">
                <a:alpha val="28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47605216"/>
        <c:crosses val="autoZero"/>
        <c:auto val="1"/>
        <c:lblOffset val="100"/>
        <c:baseTimeUnit val="days"/>
        <c:majorUnit val="7"/>
        <c:majorTimeUnit val="days"/>
      </c:dateAx>
      <c:valAx>
        <c:axId val="47605216"/>
        <c:scaling>
          <c:orientation val="minMax"/>
          <c:max val="160"/>
        </c:scaling>
        <c:delete val="1"/>
        <c:axPos val="l"/>
        <c:numFmt formatCode="General" sourceLinked="1"/>
        <c:majorTickMark val="out"/>
        <c:minorTickMark val="none"/>
        <c:tickLblPos val="nextTo"/>
        <c:crossAx val="47604672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ln>
      <a:solidFill>
        <a:schemeClr val="bg1">
          <a:alpha val="0"/>
        </a:schemeClr>
      </a:solidFill>
    </a:ln>
  </c:spPr>
  <c:txPr>
    <a:bodyPr/>
    <a:lstStyle/>
    <a:p>
      <a:pPr>
        <a:defRPr sz="1200">
          <a:solidFill>
            <a:schemeClr val="bg1">
              <a:lumMod val="50000"/>
            </a:schemeClr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5C0F91-BD79-BB4A-6FB8-AE3577F98B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5B8108-31C0-D291-E476-0BB2B7525D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AA2EB-7D38-474E-A025-314BF4A110B4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05E9B6-8EFA-2168-3A24-3AA36EFD8E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812375-B8BC-3B1E-A193-79380FE69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7116D-0FC9-4091-864B-93AAEF54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6135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994DE-D390-4DA3-B79E-4101C38CDA30}" type="datetimeFigureOut">
              <a:rPr lang="en-US" smtClean="0"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34FBF-F7B4-4C98-8032-43303852D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13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10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91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61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92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7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81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63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91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62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20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34FBF-F7B4-4C98-8032-43303852D8E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46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29.xml"/><Relationship Id="rId4" Type="http://schemas.openxmlformats.org/officeDocument/2006/relationships/slide" Target="../slides/slide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834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69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336C119-07E5-3CF3-E66B-B486A10AFE3D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9F2B8-2B69-5977-1BF4-161E4C4E8071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AC36B13-B2F3-A02C-253B-D7DBC86FFC5A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D6EBABF-E10C-5D0A-BEA3-92A12235741C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104A71C-0967-8CDA-2F52-B60DCFBEEF35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F453FF0-47E1-F47A-422E-BB48EF6D0AEE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45894F-5592-DA20-EBB5-4620F16EE05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134">
            <a:extLst>
              <a:ext uri="{FF2B5EF4-FFF2-40B4-BE49-F238E27FC236}">
                <a16:creationId xmlns:a16="http://schemas.microsoft.com/office/drawing/2014/main" id="{19150266-8B49-E79B-F9BE-8AB5D914252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70">
            <a:extLst>
              <a:ext uri="{FF2B5EF4-FFF2-40B4-BE49-F238E27FC236}">
                <a16:creationId xmlns:a16="http://schemas.microsoft.com/office/drawing/2014/main" id="{EB675324-176E-EDC8-3DBF-6CADE8807D6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6">
            <a:extLst>
              <a:ext uri="{FF2B5EF4-FFF2-40B4-BE49-F238E27FC236}">
                <a16:creationId xmlns:a16="http://schemas.microsoft.com/office/drawing/2014/main" id="{DAB0942C-800B-AC7E-B0F2-1C3DF982FA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9">
            <a:extLst>
              <a:ext uri="{FF2B5EF4-FFF2-40B4-BE49-F238E27FC236}">
                <a16:creationId xmlns:a16="http://schemas.microsoft.com/office/drawing/2014/main" id="{FF97A433-5702-D1EC-A957-AC345F7912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BC32BF1A-C150-6956-9EB5-8F268BFF491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5E629B9-9CC0-FFC9-74E5-7096CC113EC6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7E96F7-5EBD-8BA8-4B68-8665AEC4B54F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C0D0D187-8397-CDDF-0DDC-19950FFD740A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E807504F-BB50-FA52-8A0F-4C8620DBF3B9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hlinkClick r:id="rId6" action="ppaction://hlinksldjump"/>
            <a:extLst>
              <a:ext uri="{FF2B5EF4-FFF2-40B4-BE49-F238E27FC236}">
                <a16:creationId xmlns:a16="http://schemas.microsoft.com/office/drawing/2014/main" id="{A474F016-2000-B1EE-51BF-49350A13ACDC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841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C3BFCF86-BF7F-6B68-7CC3-0BEC69A21F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9299" y="1098211"/>
            <a:ext cx="4216161" cy="4214260"/>
          </a:xfrm>
          <a:prstGeom prst="ellipse">
            <a:avLst/>
          </a:prstGeom>
        </p:spPr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F49856E-222B-00A4-C8E5-00BEB3898421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329EBB-E8CC-CD9D-0F7D-A327A741E8E4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E50A447-B4E0-E718-9DC6-D23FA8B16A8C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225650-4862-AB9D-CC28-FB88B23BDA35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FC74856-BDB0-B647-6D31-B5D8452AC668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A5F4578-E783-EE46-9A65-B40B599B2534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EC25213-D568-9DC7-23DC-D9C0F125F21E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Freeform 134">
            <a:extLst>
              <a:ext uri="{FF2B5EF4-FFF2-40B4-BE49-F238E27FC236}">
                <a16:creationId xmlns:a16="http://schemas.microsoft.com/office/drawing/2014/main" id="{49778580-E93A-EEB2-3CF6-864AC0B83C4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0">
            <a:extLst>
              <a:ext uri="{FF2B5EF4-FFF2-40B4-BE49-F238E27FC236}">
                <a16:creationId xmlns:a16="http://schemas.microsoft.com/office/drawing/2014/main" id="{166008E6-F8EA-A300-AFEE-0BDF23C3DB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66">
            <a:extLst>
              <a:ext uri="{FF2B5EF4-FFF2-40B4-BE49-F238E27FC236}">
                <a16:creationId xmlns:a16="http://schemas.microsoft.com/office/drawing/2014/main" id="{AACF62CA-024B-F26E-3F81-F1D5886489B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79">
            <a:extLst>
              <a:ext uri="{FF2B5EF4-FFF2-40B4-BE49-F238E27FC236}">
                <a16:creationId xmlns:a16="http://schemas.microsoft.com/office/drawing/2014/main" id="{776F7061-4BC0-98E0-7936-69E129B2388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19">
            <a:extLst>
              <a:ext uri="{FF2B5EF4-FFF2-40B4-BE49-F238E27FC236}">
                <a16:creationId xmlns:a16="http://schemas.microsoft.com/office/drawing/2014/main" id="{15443C01-DF2B-7335-41EB-808A8597807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36">
            <a:hlinkClick r:id="rId2" action="ppaction://hlinksldjump"/>
            <a:extLst>
              <a:ext uri="{FF2B5EF4-FFF2-40B4-BE49-F238E27FC236}">
                <a16:creationId xmlns:a16="http://schemas.microsoft.com/office/drawing/2014/main" id="{AB0BF701-C129-28F0-BDCD-0A2B94CFBFF2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3" action="ppaction://hlinksldjump"/>
            <a:extLst>
              <a:ext uri="{FF2B5EF4-FFF2-40B4-BE49-F238E27FC236}">
                <a16:creationId xmlns:a16="http://schemas.microsoft.com/office/drawing/2014/main" id="{796342EC-BD94-D0CC-1EAD-0980BE7E8842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4" action="ppaction://hlinksldjump"/>
            <a:extLst>
              <a:ext uri="{FF2B5EF4-FFF2-40B4-BE49-F238E27FC236}">
                <a16:creationId xmlns:a16="http://schemas.microsoft.com/office/drawing/2014/main" id="{EF356ADF-553C-1713-2BC9-7A337911A741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5" action="ppaction://hlinksldjump"/>
            <a:extLst>
              <a:ext uri="{FF2B5EF4-FFF2-40B4-BE49-F238E27FC236}">
                <a16:creationId xmlns:a16="http://schemas.microsoft.com/office/drawing/2014/main" id="{38279F28-A77A-05F9-ED58-C067FBAD391E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6" action="ppaction://hlinksldjump"/>
            <a:extLst>
              <a:ext uri="{FF2B5EF4-FFF2-40B4-BE49-F238E27FC236}">
                <a16:creationId xmlns:a16="http://schemas.microsoft.com/office/drawing/2014/main" id="{E68BC4EE-52E3-16A3-4EAE-E9E1483A3F02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641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BEA9CE-DB31-143D-038E-49609BF82DF3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0D2683-3CCB-7849-23D7-693F9D7177DB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0A37A3B-1DCA-67E6-CE29-66D6C3637DCC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292745-FD8D-1CD0-F698-F269BD6A80F5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0827AAB-EAEF-8CE5-3CC4-FE0B051A785F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27B0020-9704-204B-AB23-E7F2A13A8EB7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D1A43A2-DC7F-88DB-1EDF-44ACB01D1B09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134">
            <a:extLst>
              <a:ext uri="{FF2B5EF4-FFF2-40B4-BE49-F238E27FC236}">
                <a16:creationId xmlns:a16="http://schemas.microsoft.com/office/drawing/2014/main" id="{314D4B4D-30D2-B9F3-C13A-2DF45DF61A9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70">
            <a:extLst>
              <a:ext uri="{FF2B5EF4-FFF2-40B4-BE49-F238E27FC236}">
                <a16:creationId xmlns:a16="http://schemas.microsoft.com/office/drawing/2014/main" id="{9DE46ABC-804A-A94C-3CDC-71C161FE8DA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66">
            <a:extLst>
              <a:ext uri="{FF2B5EF4-FFF2-40B4-BE49-F238E27FC236}">
                <a16:creationId xmlns:a16="http://schemas.microsoft.com/office/drawing/2014/main" id="{0172906D-24C9-FCD0-9BF0-09A45D8FB6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79">
            <a:extLst>
              <a:ext uri="{FF2B5EF4-FFF2-40B4-BE49-F238E27FC236}">
                <a16:creationId xmlns:a16="http://schemas.microsoft.com/office/drawing/2014/main" id="{B76EAC75-B19A-0BF8-2422-B6AE9FBBF61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19">
            <a:extLst>
              <a:ext uri="{FF2B5EF4-FFF2-40B4-BE49-F238E27FC236}">
                <a16:creationId xmlns:a16="http://schemas.microsoft.com/office/drawing/2014/main" id="{19A0C4F2-FA7E-6E02-0C8B-E2D15D935C2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hlinkClick r:id="rId2" action="ppaction://hlinksldjump"/>
            <a:extLst>
              <a:ext uri="{FF2B5EF4-FFF2-40B4-BE49-F238E27FC236}">
                <a16:creationId xmlns:a16="http://schemas.microsoft.com/office/drawing/2014/main" id="{5C2C3871-C3D8-4B7C-F244-A0A705EE109F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3" action="ppaction://hlinksldjump"/>
            <a:extLst>
              <a:ext uri="{FF2B5EF4-FFF2-40B4-BE49-F238E27FC236}">
                <a16:creationId xmlns:a16="http://schemas.microsoft.com/office/drawing/2014/main" id="{25790A62-B471-2083-6229-52B18E23F0DD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id="{C8BCD6A0-2F82-A24A-BB4D-F8B1CAC4DD47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5" action="ppaction://hlinksldjump"/>
            <a:extLst>
              <a:ext uri="{FF2B5EF4-FFF2-40B4-BE49-F238E27FC236}">
                <a16:creationId xmlns:a16="http://schemas.microsoft.com/office/drawing/2014/main" id="{54071BD5-BD81-90DC-8C91-CDD7DAE0EB38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6" action="ppaction://hlinksldjump"/>
            <a:extLst>
              <a:ext uri="{FF2B5EF4-FFF2-40B4-BE49-F238E27FC236}">
                <a16:creationId xmlns:a16="http://schemas.microsoft.com/office/drawing/2014/main" id="{09F9DD5C-1C4A-A224-5586-86B52A002D43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022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37">
            <a:extLst>
              <a:ext uri="{FF2B5EF4-FFF2-40B4-BE49-F238E27FC236}">
                <a16:creationId xmlns:a16="http://schemas.microsoft.com/office/drawing/2014/main" id="{6B7BD16E-F207-84BD-2A03-C0C7207A4A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2759" y="1025968"/>
            <a:ext cx="4625749" cy="4832033"/>
          </a:xfrm>
          <a:prstGeom prst="flowChartDelay">
            <a:avLst/>
          </a:prstGeom>
        </p:spPr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118C62A-39B5-F4E1-FBD4-96CA119B0BE9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4794A5-7C64-26E1-DA7A-F73FA39BCCFD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2C84A2-E296-31E9-67DE-9B4C057C6125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E0B1808-8820-9962-9E80-35C158CBB019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AD66477-E49A-FD02-077E-297A4FA8A3B4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0DFFA37-3EA1-22E3-1C5C-456225143069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D15F0C-DE61-317A-33F7-1FD634631069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Freeform 134">
            <a:extLst>
              <a:ext uri="{FF2B5EF4-FFF2-40B4-BE49-F238E27FC236}">
                <a16:creationId xmlns:a16="http://schemas.microsoft.com/office/drawing/2014/main" id="{C6D9075F-87AC-FC95-7FC2-2ABFBB49F4B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0">
            <a:extLst>
              <a:ext uri="{FF2B5EF4-FFF2-40B4-BE49-F238E27FC236}">
                <a16:creationId xmlns:a16="http://schemas.microsoft.com/office/drawing/2014/main" id="{6D790F8B-6F7C-41BE-A676-B579C73FB98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66">
            <a:extLst>
              <a:ext uri="{FF2B5EF4-FFF2-40B4-BE49-F238E27FC236}">
                <a16:creationId xmlns:a16="http://schemas.microsoft.com/office/drawing/2014/main" id="{F6F2B9FB-C814-F56C-14D2-286D215328E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79">
            <a:extLst>
              <a:ext uri="{FF2B5EF4-FFF2-40B4-BE49-F238E27FC236}">
                <a16:creationId xmlns:a16="http://schemas.microsoft.com/office/drawing/2014/main" id="{909C2BCA-FB9A-9964-8AA3-FF7C394C2AC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19">
            <a:extLst>
              <a:ext uri="{FF2B5EF4-FFF2-40B4-BE49-F238E27FC236}">
                <a16:creationId xmlns:a16="http://schemas.microsoft.com/office/drawing/2014/main" id="{ED55C919-F103-3AAD-E1EC-391830A71A1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36">
            <a:hlinkClick r:id="rId2" action="ppaction://hlinksldjump"/>
            <a:extLst>
              <a:ext uri="{FF2B5EF4-FFF2-40B4-BE49-F238E27FC236}">
                <a16:creationId xmlns:a16="http://schemas.microsoft.com/office/drawing/2014/main" id="{4C5AA740-4A5C-CAD2-707A-A44C366D4C14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3" action="ppaction://hlinksldjump"/>
            <a:extLst>
              <a:ext uri="{FF2B5EF4-FFF2-40B4-BE49-F238E27FC236}">
                <a16:creationId xmlns:a16="http://schemas.microsoft.com/office/drawing/2014/main" id="{60437CD1-F330-8599-D238-1DB94F09070D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4" action="ppaction://hlinksldjump"/>
            <a:extLst>
              <a:ext uri="{FF2B5EF4-FFF2-40B4-BE49-F238E27FC236}">
                <a16:creationId xmlns:a16="http://schemas.microsoft.com/office/drawing/2014/main" id="{5FD61001-7259-7932-E291-782A179EB5EA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5" action="ppaction://hlinksldjump"/>
            <a:extLst>
              <a:ext uri="{FF2B5EF4-FFF2-40B4-BE49-F238E27FC236}">
                <a16:creationId xmlns:a16="http://schemas.microsoft.com/office/drawing/2014/main" id="{7CAC57E5-5931-63FF-050B-AE501F1BC35C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6" action="ppaction://hlinksldjump"/>
            <a:extLst>
              <a:ext uri="{FF2B5EF4-FFF2-40B4-BE49-F238E27FC236}">
                <a16:creationId xmlns:a16="http://schemas.microsoft.com/office/drawing/2014/main" id="{D7B22BE4-12B0-30E3-B41C-7AC70A6BF911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879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9C16294-7D8A-1D0D-BBC6-3044D1A51723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518242-1D24-2B87-F120-5DDFAC8329AB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33C08BD-2248-781B-1F52-59B6BA9F570C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0915075-E1C7-EC52-0CEC-54CBF151B9A7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6B5A368-D071-53D7-2F15-FBBE298336DC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E10840B-5F21-9F69-BE1A-3ADDB702AEED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9ABF854-A8D5-89D5-6B8E-C8B8ED24D3CD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134">
            <a:extLst>
              <a:ext uri="{FF2B5EF4-FFF2-40B4-BE49-F238E27FC236}">
                <a16:creationId xmlns:a16="http://schemas.microsoft.com/office/drawing/2014/main" id="{A5F12A62-271E-7482-B70E-DC3E85038C4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extLst>
              <a:ext uri="{FF2B5EF4-FFF2-40B4-BE49-F238E27FC236}">
                <a16:creationId xmlns:a16="http://schemas.microsoft.com/office/drawing/2014/main" id="{97B9B90C-825B-EFC6-FFA7-13D59F10EA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6">
            <a:extLst>
              <a:ext uri="{FF2B5EF4-FFF2-40B4-BE49-F238E27FC236}">
                <a16:creationId xmlns:a16="http://schemas.microsoft.com/office/drawing/2014/main" id="{411FE45D-81EA-085E-A9EB-E2BEA0C91FD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9">
            <a:extLst>
              <a:ext uri="{FF2B5EF4-FFF2-40B4-BE49-F238E27FC236}">
                <a16:creationId xmlns:a16="http://schemas.microsoft.com/office/drawing/2014/main" id="{D73C53BE-CAED-930B-C88B-00753D294A7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extLst>
              <a:ext uri="{FF2B5EF4-FFF2-40B4-BE49-F238E27FC236}">
                <a16:creationId xmlns:a16="http://schemas.microsoft.com/office/drawing/2014/main" id="{67F07663-E8D4-6A18-9FA7-E459E617C2E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35EA8809-EFB1-33DC-E797-517B0383C01F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D5CB258-5F5C-A577-711F-41F56B185790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49CB5993-FC84-0E38-DA39-13C1CA1574EB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1EC61ECB-9AA2-7464-0FC8-23BF3F6BE8DB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201DC742-6910-DE2C-0E9C-C650933CA324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4242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AACA046-46B5-F0CC-2C4B-A22E2AEA1A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299" y="823860"/>
            <a:ext cx="3667615" cy="3739486"/>
          </a:xfrm>
          <a:prstGeom prst="roundRect">
            <a:avLst>
              <a:gd name="adj" fmla="val 22552"/>
            </a:avLst>
          </a:prstGeom>
          <a:ln w="19050">
            <a:solidFill>
              <a:srgbClr val="004564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4A843B7-4E83-6986-69E1-B32DE9F88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7596" y="3168433"/>
            <a:ext cx="2224241" cy="2267827"/>
          </a:xfrm>
          <a:prstGeom prst="roundRect">
            <a:avLst>
              <a:gd name="adj" fmla="val 22552"/>
            </a:avLst>
          </a:prstGeom>
          <a:ln w="19050">
            <a:solidFill>
              <a:srgbClr val="004564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E9FB697-AE3E-1C3C-4675-F3E1AA6C9F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511D90-923A-53BB-EB43-38CD556EDEA9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972410B-7610-9AA5-5052-9E7BE93EAB5F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C6EDA97-A731-501E-06B6-34BD0EC4E3D5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8AEE8BF-BDBB-06E7-B481-2177F70B84AC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CDDC68D-906B-48D2-2DAB-B24F6801E260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AA68B15-DC08-974E-D095-BA2714827EDF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Freeform 134">
            <a:extLst>
              <a:ext uri="{FF2B5EF4-FFF2-40B4-BE49-F238E27FC236}">
                <a16:creationId xmlns:a16="http://schemas.microsoft.com/office/drawing/2014/main" id="{B4D1CC9C-D55F-FB7A-EEE1-0017C62850D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0">
            <a:extLst>
              <a:ext uri="{FF2B5EF4-FFF2-40B4-BE49-F238E27FC236}">
                <a16:creationId xmlns:a16="http://schemas.microsoft.com/office/drawing/2014/main" id="{B96C7341-6CE9-6B57-7694-DB133F924A9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6">
            <a:extLst>
              <a:ext uri="{FF2B5EF4-FFF2-40B4-BE49-F238E27FC236}">
                <a16:creationId xmlns:a16="http://schemas.microsoft.com/office/drawing/2014/main" id="{537455B0-EC15-9CA4-01A7-F5DA06235C3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9">
            <a:extLst>
              <a:ext uri="{FF2B5EF4-FFF2-40B4-BE49-F238E27FC236}">
                <a16:creationId xmlns:a16="http://schemas.microsoft.com/office/drawing/2014/main" id="{0D1DAE39-F264-B526-8BC6-A99BA3EB7A1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19">
            <a:extLst>
              <a:ext uri="{FF2B5EF4-FFF2-40B4-BE49-F238E27FC236}">
                <a16:creationId xmlns:a16="http://schemas.microsoft.com/office/drawing/2014/main" id="{B72288E8-A2AC-4AEE-75A4-3CB52ACA389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F902DC96-FE3A-358C-DD10-35F2198FD3D5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3" action="ppaction://hlinksldjump"/>
            <a:extLst>
              <a:ext uri="{FF2B5EF4-FFF2-40B4-BE49-F238E27FC236}">
                <a16:creationId xmlns:a16="http://schemas.microsoft.com/office/drawing/2014/main" id="{79AE6FE6-EAAD-95A4-AD88-FDC31FA49748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4" action="ppaction://hlinksldjump"/>
            <a:extLst>
              <a:ext uri="{FF2B5EF4-FFF2-40B4-BE49-F238E27FC236}">
                <a16:creationId xmlns:a16="http://schemas.microsoft.com/office/drawing/2014/main" id="{C312FAEF-9D75-9C9A-1D6A-9F089BD6CF8A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5" action="ppaction://hlinksldjump"/>
            <a:extLst>
              <a:ext uri="{FF2B5EF4-FFF2-40B4-BE49-F238E27FC236}">
                <a16:creationId xmlns:a16="http://schemas.microsoft.com/office/drawing/2014/main" id="{E4D47D59-015E-93E4-F2FE-B7AF56307FB8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6" action="ppaction://hlinksldjump"/>
            <a:extLst>
              <a:ext uri="{FF2B5EF4-FFF2-40B4-BE49-F238E27FC236}">
                <a16:creationId xmlns:a16="http://schemas.microsoft.com/office/drawing/2014/main" id="{7A861D36-86D3-733D-0A28-C35E25CE30D3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577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744151-D6F8-2CD2-FEE1-0D36BF03DDDF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BCEE7-A41B-2D7B-84DC-73A141BF07AF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255385-CEED-2D73-74D9-024858D0DB38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96ACC30-75B0-5CFF-1E6B-B85D94F9D80F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A548A5B-CA77-486D-6E26-20B07679FE63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5EFCF27-35A5-4955-07AC-1F75778E7C80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3420DB-2939-56D1-24DC-FBFFF0CB7D24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134">
            <a:extLst>
              <a:ext uri="{FF2B5EF4-FFF2-40B4-BE49-F238E27FC236}">
                <a16:creationId xmlns:a16="http://schemas.microsoft.com/office/drawing/2014/main" id="{58AF918E-7711-CA91-FD28-A4D8AB6F0E2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extLst>
              <a:ext uri="{FF2B5EF4-FFF2-40B4-BE49-F238E27FC236}">
                <a16:creationId xmlns:a16="http://schemas.microsoft.com/office/drawing/2014/main" id="{E118AE77-3271-89BA-1082-C47284CD8E9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6">
            <a:extLst>
              <a:ext uri="{FF2B5EF4-FFF2-40B4-BE49-F238E27FC236}">
                <a16:creationId xmlns:a16="http://schemas.microsoft.com/office/drawing/2014/main" id="{13C3F71E-BA6E-0DA8-C641-DD683F35AC9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9">
            <a:extLst>
              <a:ext uri="{FF2B5EF4-FFF2-40B4-BE49-F238E27FC236}">
                <a16:creationId xmlns:a16="http://schemas.microsoft.com/office/drawing/2014/main" id="{ECB5C444-8CFE-FEAE-6ED1-F0FC02637D2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extLst>
              <a:ext uri="{FF2B5EF4-FFF2-40B4-BE49-F238E27FC236}">
                <a16:creationId xmlns:a16="http://schemas.microsoft.com/office/drawing/2014/main" id="{3D677F67-EFEA-7E76-EDF9-6533159CDFC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74675523-A4E2-9598-131C-1E746C0F6424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4E45A063-2806-31C9-EF52-B2BE5F1DF690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A91430F6-EF53-3317-3E87-B56CDD67BA7B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1B7093D1-1283-9D3F-3B98-05BA942EF4F6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CF3E5BCC-45CF-F390-DDA5-2C318C420620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BFBFB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BFBFB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226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C52157-86D4-F898-5932-B87EAC57272D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9E93D2D-61E9-87AA-08CE-5174203AD5AE}"/>
              </a:ext>
            </a:extLst>
          </p:cNvPr>
          <p:cNvSpPr/>
          <p:nvPr userDrawn="1"/>
        </p:nvSpPr>
        <p:spPr>
          <a:xfrm>
            <a:off x="2398233" y="74401"/>
            <a:ext cx="7384647" cy="534406"/>
          </a:xfrm>
          <a:prstGeom prst="roundRect">
            <a:avLst>
              <a:gd name="adj" fmla="val 20999"/>
            </a:avLst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A68C01C-6F5C-0B4E-9B21-83E0690EDB26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652F7E-7077-B4C2-6221-1263EFB0ECCF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F0E2C43-FABF-2D1F-3768-0E995621698D}"/>
              </a:ext>
            </a:extLst>
          </p:cNvPr>
          <p:cNvGrpSpPr/>
          <p:nvPr userDrawn="1"/>
        </p:nvGrpSpPr>
        <p:grpSpPr>
          <a:xfrm>
            <a:off x="2786627" y="6361381"/>
            <a:ext cx="6420506" cy="301105"/>
            <a:chOff x="3986987" y="6348201"/>
            <a:chExt cx="6420506" cy="301105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06757A0-ED7B-08EB-F105-588A941853DD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86C55D1-5CC4-49D8-D87F-62BDA17B6131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17A2013-27C9-A4E2-5870-E8A88434D2DF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22551BC-2C06-2163-C242-A6160062DE59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134">
            <a:extLst>
              <a:ext uri="{FF2B5EF4-FFF2-40B4-BE49-F238E27FC236}">
                <a16:creationId xmlns:a16="http://schemas.microsoft.com/office/drawing/2014/main" id="{FC306B84-5343-DD39-99ED-D97C1AB6CCF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27928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0">
            <a:extLst>
              <a:ext uri="{FF2B5EF4-FFF2-40B4-BE49-F238E27FC236}">
                <a16:creationId xmlns:a16="http://schemas.microsoft.com/office/drawing/2014/main" id="{88D5119A-7951-4707-358D-B0CFB484D91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32986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6">
            <a:extLst>
              <a:ext uri="{FF2B5EF4-FFF2-40B4-BE49-F238E27FC236}">
                <a16:creationId xmlns:a16="http://schemas.microsoft.com/office/drawing/2014/main" id="{B5BBC4C2-4306-2461-BC7D-3BD2747F2BA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5373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9">
            <a:extLst>
              <a:ext uri="{FF2B5EF4-FFF2-40B4-BE49-F238E27FC236}">
                <a16:creationId xmlns:a16="http://schemas.microsoft.com/office/drawing/2014/main" id="{A091C3C4-45C4-07CA-3F27-948A3C3C312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33786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9">
            <a:extLst>
              <a:ext uri="{FF2B5EF4-FFF2-40B4-BE49-F238E27FC236}">
                <a16:creationId xmlns:a16="http://schemas.microsoft.com/office/drawing/2014/main" id="{83F519E4-73C5-5E0C-9B3F-39C0B231769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355545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F8A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4F350542-2C57-4A4A-49F7-5A5EC6D2B76D}"/>
              </a:ext>
            </a:extLst>
          </p:cNvPr>
          <p:cNvSpPr txBox="1"/>
          <p:nvPr userDrawn="1"/>
        </p:nvSpPr>
        <p:spPr>
          <a:xfrm>
            <a:off x="9207133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9F9DD344-2DCD-4B59-38CD-B0768C88EA29}"/>
              </a:ext>
            </a:extLst>
          </p:cNvPr>
          <p:cNvSpPr txBox="1"/>
          <p:nvPr userDrawn="1"/>
        </p:nvSpPr>
        <p:spPr>
          <a:xfrm>
            <a:off x="707965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4" action="ppaction://hlinksldjump"/>
            <a:extLst>
              <a:ext uri="{FF2B5EF4-FFF2-40B4-BE49-F238E27FC236}">
                <a16:creationId xmlns:a16="http://schemas.microsoft.com/office/drawing/2014/main" id="{83391BE6-8423-D260-D9B6-676A90A47035}"/>
              </a:ext>
            </a:extLst>
          </p:cNvPr>
          <p:cNvSpPr txBox="1"/>
          <p:nvPr userDrawn="1"/>
        </p:nvSpPr>
        <p:spPr>
          <a:xfrm>
            <a:off x="499340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5" action="ppaction://hlinksldjump"/>
            <a:extLst>
              <a:ext uri="{FF2B5EF4-FFF2-40B4-BE49-F238E27FC236}">
                <a16:creationId xmlns:a16="http://schemas.microsoft.com/office/drawing/2014/main" id="{63B0E259-DA7B-8794-775D-A1F6941C3CFD}"/>
              </a:ext>
            </a:extLst>
          </p:cNvPr>
          <p:cNvSpPr txBox="1"/>
          <p:nvPr userDrawn="1"/>
        </p:nvSpPr>
        <p:spPr>
          <a:xfrm>
            <a:off x="2790182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hlinkClick r:id="rId6" action="ppaction://hlinksldjump"/>
            <a:extLst>
              <a:ext uri="{FF2B5EF4-FFF2-40B4-BE49-F238E27FC236}">
                <a16:creationId xmlns:a16="http://schemas.microsoft.com/office/drawing/2014/main" id="{014E01CA-EA4E-0659-5D3C-4A43C53BAA10}"/>
              </a:ext>
            </a:extLst>
          </p:cNvPr>
          <p:cNvSpPr txBox="1"/>
          <p:nvPr userDrawn="1"/>
        </p:nvSpPr>
        <p:spPr>
          <a:xfrm>
            <a:off x="635546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1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169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87E20-6222-02CA-00D6-DBE543F5C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7B366-D2BE-4677-A4BF-47154F9E8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3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7" r:id="rId5"/>
    <p:sldLayoutId id="2147483652" r:id="rId6"/>
    <p:sldLayoutId id="2147483658" r:id="rId7"/>
    <p:sldLayoutId id="2147483653" r:id="rId8"/>
    <p:sldLayoutId id="2147483654" r:id="rId9"/>
    <p:sldLayoutId id="214748365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4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3" Type="http://schemas.openxmlformats.org/officeDocument/2006/relationships/image" Target="../media/image2.png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6" Type="http://schemas.openxmlformats.org/officeDocument/2006/relationships/slide" Target="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jpeg"/></Relationships>
</file>

<file path=ppt/slides/_rels/slide4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slide" Target="slide40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5" Type="http://schemas.openxmlformats.org/officeDocument/2006/relationships/slide" Target="slide3.xml"/><Relationship Id="rId2" Type="http://schemas.openxmlformats.org/officeDocument/2006/relationships/notesSlide" Target="../notesSlides/notesSlide11.xml"/><Relationship Id="rId16" Type="http://schemas.openxmlformats.org/officeDocument/2006/relationships/slide" Target="slide41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24" Type="http://schemas.openxmlformats.org/officeDocument/2006/relationships/slide" Target="slide14.xml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23" Type="http://schemas.openxmlformats.org/officeDocument/2006/relationships/slide" Target="slide22.xml"/><Relationship Id="rId10" Type="http://schemas.openxmlformats.org/officeDocument/2006/relationships/slide" Target="slide23.xml"/><Relationship Id="rId19" Type="http://schemas.openxmlformats.org/officeDocument/2006/relationships/slide" Target="slide490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2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29.xml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6" Type="http://schemas.openxmlformats.org/officeDocument/2006/relationships/slide" Target="slide41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slide" Target="slide23.xml"/><Relationship Id="rId19" Type="http://schemas.openxmlformats.org/officeDocument/2006/relationships/slide" Target="slide28.xml"/><Relationship Id="rId4" Type="http://schemas.openxmlformats.org/officeDocument/2006/relationships/slide" Target="slide4.xml"/><Relationship Id="rId9" Type="http://schemas.openxmlformats.org/officeDocument/2006/relationships/image" Target="../media/image4.png"/><Relationship Id="rId14" Type="http://schemas.openxmlformats.org/officeDocument/2006/relationships/image" Target="../media/image5.png"/><Relationship Id="rId22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4AB17E-F007-A444-7895-96B441C045FE}"/>
              </a:ext>
            </a:extLst>
          </p:cNvPr>
          <p:cNvSpPr/>
          <p:nvPr/>
        </p:nvSpPr>
        <p:spPr>
          <a:xfrm>
            <a:off x="0" y="0"/>
            <a:ext cx="4585855" cy="6858000"/>
          </a:xfrm>
          <a:prstGeom prst="rect">
            <a:avLst/>
          </a:pr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DD47E55-2371-C53E-0C67-0C10519C668F}"/>
              </a:ext>
            </a:extLst>
          </p:cNvPr>
          <p:cNvGrpSpPr/>
          <p:nvPr/>
        </p:nvGrpSpPr>
        <p:grpSpPr>
          <a:xfrm>
            <a:off x="0" y="740417"/>
            <a:ext cx="5458208" cy="5458208"/>
            <a:chOff x="978871" y="1788526"/>
            <a:chExt cx="3233448" cy="323344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13DAB77-5092-EA7C-15AF-6779E23C8D32}"/>
                </a:ext>
              </a:extLst>
            </p:cNvPr>
            <p:cNvSpPr/>
            <p:nvPr/>
          </p:nvSpPr>
          <p:spPr>
            <a:xfrm rot="2700000">
              <a:off x="978871" y="1788526"/>
              <a:ext cx="3233448" cy="3233448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/>
              <a:endParaRPr lang="fa-IR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53FEF23-414C-76BF-1BC9-8AE82233AE94}"/>
                </a:ext>
              </a:extLst>
            </p:cNvPr>
            <p:cNvSpPr/>
            <p:nvPr/>
          </p:nvSpPr>
          <p:spPr>
            <a:xfrm rot="2700000">
              <a:off x="1131383" y="1941038"/>
              <a:ext cx="2928424" cy="2928424"/>
            </a:xfrm>
            <a:prstGeom prst="roundRect">
              <a:avLst>
                <a:gd name="adj" fmla="val 50000"/>
              </a:avLst>
            </a:prstGeom>
            <a:solidFill>
              <a:srgbClr val="F8A91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/>
              <a:endParaRPr lang="fa-IR" dirty="0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73A9140-1995-A3EE-3C57-149FC89A4F08}"/>
              </a:ext>
            </a:extLst>
          </p:cNvPr>
          <p:cNvSpPr/>
          <p:nvPr/>
        </p:nvSpPr>
        <p:spPr>
          <a:xfrm>
            <a:off x="5676633" y="794441"/>
            <a:ext cx="6282246" cy="1619121"/>
          </a:xfrm>
          <a:prstGeom prst="roundRect">
            <a:avLst>
              <a:gd name="adj" fmla="val 5645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پروپوزال و پایان نامه دکتری ( منو ورقه ای)</a:t>
            </a:r>
            <a:endParaRPr lang="en-US" sz="2800" kern="0" dirty="0">
              <a:solidFill>
                <a:schemeClr val="tx1">
                  <a:lumMod val="75000"/>
                  <a:lumOff val="2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3849AED-17A3-ECDE-95FF-655B80F64858}"/>
              </a:ext>
            </a:extLst>
          </p:cNvPr>
          <p:cNvGrpSpPr/>
          <p:nvPr/>
        </p:nvGrpSpPr>
        <p:grpSpPr>
          <a:xfrm>
            <a:off x="6308109" y="2997465"/>
            <a:ext cx="5019295" cy="593936"/>
            <a:chOff x="6308109" y="2997465"/>
            <a:chExt cx="5019295" cy="59393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2D674D8-D189-6EE1-5660-653A24E9F60F}"/>
                </a:ext>
              </a:extLst>
            </p:cNvPr>
            <p:cNvSpPr/>
            <p:nvPr/>
          </p:nvSpPr>
          <p:spPr>
            <a:xfrm>
              <a:off x="6308109" y="2997465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1C5C8D4-1080-645B-C44D-422AE35C2C43}"/>
                </a:ext>
              </a:extLst>
            </p:cNvPr>
            <p:cNvSpPr/>
            <p:nvPr/>
          </p:nvSpPr>
          <p:spPr>
            <a:xfrm>
              <a:off x="7096135" y="299746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2B0E3EC-E128-F584-8E7D-3168B542182C}"/>
              </a:ext>
            </a:extLst>
          </p:cNvPr>
          <p:cNvGrpSpPr/>
          <p:nvPr/>
        </p:nvGrpSpPr>
        <p:grpSpPr>
          <a:xfrm>
            <a:off x="6308109" y="3781820"/>
            <a:ext cx="5019295" cy="593936"/>
            <a:chOff x="6308109" y="3781820"/>
            <a:chExt cx="5019295" cy="59393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ABF5FD8-B622-FE4F-A3DD-DC197BD74538}"/>
                </a:ext>
              </a:extLst>
            </p:cNvPr>
            <p:cNvSpPr/>
            <p:nvPr/>
          </p:nvSpPr>
          <p:spPr>
            <a:xfrm>
              <a:off x="6308109" y="3781820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69AF463-57BD-485D-B8FB-A432AF707011}"/>
                </a:ext>
              </a:extLst>
            </p:cNvPr>
            <p:cNvSpPr/>
            <p:nvPr/>
          </p:nvSpPr>
          <p:spPr>
            <a:xfrm>
              <a:off x="6308109" y="3781820"/>
              <a:ext cx="5019294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راهنمای دوم: محمد جواد عزیزپناه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BC1DCFC-22D2-FB81-27F8-54244E6F3D53}"/>
              </a:ext>
            </a:extLst>
          </p:cNvPr>
          <p:cNvGrpSpPr/>
          <p:nvPr/>
        </p:nvGrpSpPr>
        <p:grpSpPr>
          <a:xfrm>
            <a:off x="6308108" y="4566175"/>
            <a:ext cx="5019296" cy="593937"/>
            <a:chOff x="6308108" y="4566175"/>
            <a:chExt cx="5019296" cy="593937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0FFA31F-C4B5-E36A-1D32-C420C4D019A9}"/>
                </a:ext>
              </a:extLst>
            </p:cNvPr>
            <p:cNvSpPr/>
            <p:nvPr/>
          </p:nvSpPr>
          <p:spPr>
            <a:xfrm>
              <a:off x="6308109" y="4566175"/>
              <a:ext cx="5019295" cy="593936"/>
            </a:xfrm>
            <a:prstGeom prst="roundRect">
              <a:avLst>
                <a:gd name="adj" fmla="val 15902"/>
              </a:avLst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2D67B0C4-A1CE-A9AF-A653-AEC539C8BCE3}"/>
                </a:ext>
              </a:extLst>
            </p:cNvPr>
            <p:cNvSpPr/>
            <p:nvPr/>
          </p:nvSpPr>
          <p:spPr>
            <a:xfrm>
              <a:off x="6308108" y="4566176"/>
              <a:ext cx="5019293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سینا میرحسینی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C3B8950-FBD7-8184-6EF4-6B9206EC9577}"/>
              </a:ext>
            </a:extLst>
          </p:cNvPr>
          <p:cNvGrpSpPr/>
          <p:nvPr/>
        </p:nvGrpSpPr>
        <p:grpSpPr>
          <a:xfrm>
            <a:off x="5917649" y="5494571"/>
            <a:ext cx="5777668" cy="625796"/>
            <a:chOff x="5917649" y="5494571"/>
            <a:chExt cx="5777668" cy="62579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64D72AB-EE48-E4A5-6966-EFBE0D65C13B}"/>
                </a:ext>
              </a:extLst>
            </p:cNvPr>
            <p:cNvGrpSpPr/>
            <p:nvPr/>
          </p:nvGrpSpPr>
          <p:grpSpPr>
            <a:xfrm>
              <a:off x="5940191" y="5494571"/>
              <a:ext cx="5755126" cy="616512"/>
              <a:chOff x="5852809" y="5447047"/>
              <a:chExt cx="5755126" cy="61651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0E931E8-1E7E-E5F6-15E5-0C190A02E602}"/>
                  </a:ext>
                </a:extLst>
              </p:cNvPr>
              <p:cNvSpPr/>
              <p:nvPr/>
            </p:nvSpPr>
            <p:spPr>
              <a:xfrm>
                <a:off x="8842443" y="5469623"/>
                <a:ext cx="2765492" cy="593936"/>
              </a:xfrm>
              <a:prstGeom prst="roundRect">
                <a:avLst>
                  <a:gd name="adj" fmla="val 15902"/>
                </a:avLst>
              </a:prstGeom>
              <a:solidFill>
                <a:schemeClr val="bg1"/>
              </a:solidFill>
              <a:ln w="22225" cap="rnd">
                <a:solidFill>
                  <a:srgbClr val="004564"/>
                </a:soli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fa-IR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44D717F6-5557-4038-0F75-90B12A4C9273}"/>
                  </a:ext>
                </a:extLst>
              </p:cNvPr>
              <p:cNvSpPr/>
              <p:nvPr/>
            </p:nvSpPr>
            <p:spPr>
              <a:xfrm>
                <a:off x="5852809" y="5447047"/>
                <a:ext cx="2765492" cy="593936"/>
              </a:xfrm>
              <a:prstGeom prst="roundRect">
                <a:avLst>
                  <a:gd name="adj" fmla="val 15902"/>
                </a:avLst>
              </a:prstGeom>
              <a:solidFill>
                <a:schemeClr val="bg1"/>
              </a:solidFill>
              <a:ln w="22225" cap="rnd">
                <a:solidFill>
                  <a:srgbClr val="004564"/>
                </a:soli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fa-IR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97354D3-162A-CC60-0998-93B851EBD34A}"/>
                </a:ext>
              </a:extLst>
            </p:cNvPr>
            <p:cNvSpPr/>
            <p:nvPr/>
          </p:nvSpPr>
          <p:spPr>
            <a:xfrm>
              <a:off x="8929825" y="5526431"/>
              <a:ext cx="276549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دانشگاه تهران</a:t>
              </a:r>
              <a:endParaRPr lang="en-US" sz="2000" kern="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C34D819-4CDA-04B0-41CC-2BB6A8D81CBB}"/>
                </a:ext>
              </a:extLst>
            </p:cNvPr>
            <p:cNvSpPr/>
            <p:nvPr/>
          </p:nvSpPr>
          <p:spPr>
            <a:xfrm>
              <a:off x="5917649" y="5517147"/>
              <a:ext cx="276549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..............</a:t>
              </a:r>
              <a:endParaRPr lang="en-US" sz="2000" kern="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502D6967-5C75-EED0-28DC-67A9C077E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8" t="25808" r="23416" b="25303"/>
          <a:stretch/>
        </p:blipFill>
        <p:spPr>
          <a:xfrm>
            <a:off x="278527" y="1141635"/>
            <a:ext cx="4984069" cy="486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7">
            <a:extLst>
              <a:ext uri="{FF2B5EF4-FFF2-40B4-BE49-F238E27FC236}">
                <a16:creationId xmlns:a16="http://schemas.microsoft.com/office/drawing/2014/main" id="{90858EAC-25E3-B5D1-0E47-187AAEEF8D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r="14765" b="25711"/>
          <a:stretch/>
        </p:blipFill>
        <p:spPr>
          <a:xfrm>
            <a:off x="533747" y="1470582"/>
            <a:ext cx="5392600" cy="3186260"/>
          </a:xfrm>
          <a:prstGeom prst="roundRect">
            <a:avLst>
              <a:gd name="adj" fmla="val 9792"/>
            </a:avLst>
          </a:prstGeom>
        </p:spPr>
      </p:pic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330D82E5-1D6C-2FA3-A959-8EB468D671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r="5011"/>
          <a:stretch/>
        </p:blipFill>
        <p:spPr>
          <a:xfrm>
            <a:off x="6265653" y="1470582"/>
            <a:ext cx="5392600" cy="3186260"/>
          </a:xfrm>
          <a:prstGeom prst="roundRect">
            <a:avLst>
              <a:gd name="adj" fmla="val 10784"/>
            </a:avLst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DFCE7C4-66B8-607D-E0B7-88B4866987C2}"/>
              </a:ext>
            </a:extLst>
          </p:cNvPr>
          <p:cNvSpPr/>
          <p:nvPr/>
        </p:nvSpPr>
        <p:spPr>
          <a:xfrm flipH="1">
            <a:off x="533747" y="4367436"/>
            <a:ext cx="5392600" cy="578812"/>
          </a:xfrm>
          <a:prstGeom prst="roundRect">
            <a:avLst>
              <a:gd name="adj" fmla="val 0"/>
            </a:avLst>
          </a:prstGeom>
          <a:solidFill>
            <a:srgbClr val="F8A917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D0075CC-8D89-EEA1-BE24-BCCF3E2B1C9F}"/>
              </a:ext>
            </a:extLst>
          </p:cNvPr>
          <p:cNvSpPr/>
          <p:nvPr/>
        </p:nvSpPr>
        <p:spPr>
          <a:xfrm flipH="1">
            <a:off x="6265653" y="4358009"/>
            <a:ext cx="5392600" cy="578812"/>
          </a:xfrm>
          <a:prstGeom prst="roundRect">
            <a:avLst>
              <a:gd name="adj" fmla="val 0"/>
            </a:avLst>
          </a:prstGeom>
          <a:solidFill>
            <a:srgbClr val="004564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0E59FA-9489-2C83-84C0-EA4D229B4F5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370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4040BB-1D50-D39B-2B94-81347851297B}"/>
              </a:ext>
            </a:extLst>
          </p:cNvPr>
          <p:cNvGrpSpPr/>
          <p:nvPr/>
        </p:nvGrpSpPr>
        <p:grpSpPr>
          <a:xfrm>
            <a:off x="3635884" y="1091856"/>
            <a:ext cx="4419685" cy="4329682"/>
            <a:chOff x="2344412" y="1355807"/>
            <a:chExt cx="4419685" cy="432968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02B417-F738-2C4E-D577-C7F06F2644DB}"/>
                </a:ext>
              </a:extLst>
            </p:cNvPr>
            <p:cNvGrpSpPr/>
            <p:nvPr/>
          </p:nvGrpSpPr>
          <p:grpSpPr>
            <a:xfrm rot="2700000">
              <a:off x="3757598" y="1005545"/>
              <a:ext cx="1767540" cy="2468064"/>
              <a:chOff x="4454498" y="1840191"/>
              <a:chExt cx="1767540" cy="2468064"/>
            </a:xfrm>
            <a:scene3d>
              <a:camera prst="orthographicFront"/>
              <a:lightRig rig="threePt" dir="t"/>
            </a:scene3d>
          </p:grpSpPr>
          <p:sp>
            <p:nvSpPr>
              <p:cNvPr id="16" name="Up Arrow 4">
                <a:extLst>
                  <a:ext uri="{FF2B5EF4-FFF2-40B4-BE49-F238E27FC236}">
                    <a16:creationId xmlns:a16="http://schemas.microsoft.com/office/drawing/2014/main" id="{2915CF16-8374-FCFA-198A-8B722632A5F6}"/>
                  </a:ext>
                </a:extLst>
              </p:cNvPr>
              <p:cNvSpPr/>
              <p:nvPr/>
            </p:nvSpPr>
            <p:spPr>
              <a:xfrm>
                <a:off x="4454498" y="1844211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7" name="Up Arrow 4">
                <a:extLst>
                  <a:ext uri="{FF2B5EF4-FFF2-40B4-BE49-F238E27FC236}">
                    <a16:creationId xmlns:a16="http://schemas.microsoft.com/office/drawing/2014/main" id="{A5D4D414-4AED-A6DB-55F5-3E73E193E2C9}"/>
                  </a:ext>
                </a:extLst>
              </p:cNvPr>
              <p:cNvSpPr/>
              <p:nvPr/>
            </p:nvSpPr>
            <p:spPr>
              <a:xfrm>
                <a:off x="4461458" y="1840191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sp>
          <p:nvSpPr>
            <p:cNvPr id="4" name="Up Arrow 4">
              <a:extLst>
                <a:ext uri="{FF2B5EF4-FFF2-40B4-BE49-F238E27FC236}">
                  <a16:creationId xmlns:a16="http://schemas.microsoft.com/office/drawing/2014/main" id="{F0EBB609-2640-8C79-1370-7C8723BD1C0D}"/>
                </a:ext>
              </a:extLst>
            </p:cNvPr>
            <p:cNvSpPr/>
            <p:nvPr/>
          </p:nvSpPr>
          <p:spPr>
            <a:xfrm rot="8169043">
              <a:off x="4993575" y="2400628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cene3d>
              <a:camera prst="orthographicFront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" name="Up Arrow 4">
              <a:extLst>
                <a:ext uri="{FF2B5EF4-FFF2-40B4-BE49-F238E27FC236}">
                  <a16:creationId xmlns:a16="http://schemas.microsoft.com/office/drawing/2014/main" id="{A5EFE9E2-F6CA-E9AC-6371-4AAE6ADF4758}"/>
                </a:ext>
              </a:extLst>
            </p:cNvPr>
            <p:cNvSpPr/>
            <p:nvPr/>
          </p:nvSpPr>
          <p:spPr>
            <a:xfrm rot="8169043">
              <a:off x="5003517" y="2390870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solidFill>
              <a:srgbClr val="005F7E"/>
            </a:soli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cene3d>
              <a:camera prst="orthographicFront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5F48AC0B-7134-F6EA-8C73-9225950FB8F4}"/>
                </a:ext>
              </a:extLst>
            </p:cNvPr>
            <p:cNvGrpSpPr/>
            <p:nvPr/>
          </p:nvGrpSpPr>
          <p:grpSpPr>
            <a:xfrm rot="2730599">
              <a:off x="3558857" y="3567817"/>
              <a:ext cx="1767376" cy="2467968"/>
              <a:chOff x="6087232" y="3798270"/>
              <a:chExt cx="1767376" cy="2467968"/>
            </a:xfrm>
            <a:scene3d>
              <a:camera prst="orthographicFront"/>
              <a:lightRig rig="threePt" dir="t"/>
            </a:scene3d>
          </p:grpSpPr>
          <p:sp>
            <p:nvSpPr>
              <p:cNvPr id="14" name="Up Arrow 4">
                <a:extLst>
                  <a:ext uri="{FF2B5EF4-FFF2-40B4-BE49-F238E27FC236}">
                    <a16:creationId xmlns:a16="http://schemas.microsoft.com/office/drawing/2014/main" id="{F6CF14FE-AD12-06C0-8A0E-87E62CF0B31E}"/>
                  </a:ext>
                </a:extLst>
              </p:cNvPr>
              <p:cNvSpPr/>
              <p:nvPr/>
            </p:nvSpPr>
            <p:spPr>
              <a:xfrm rot="10800000">
                <a:off x="6087232" y="3802194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5" name="Up Arrow 4">
                <a:extLst>
                  <a:ext uri="{FF2B5EF4-FFF2-40B4-BE49-F238E27FC236}">
                    <a16:creationId xmlns:a16="http://schemas.microsoft.com/office/drawing/2014/main" id="{B0AD05CA-1E1C-36F0-4328-28D10A0648F1}"/>
                  </a:ext>
                </a:extLst>
              </p:cNvPr>
              <p:cNvSpPr/>
              <p:nvPr/>
            </p:nvSpPr>
            <p:spPr>
              <a:xfrm rot="10800000">
                <a:off x="6094028" y="3798270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0270E090-1AF0-5867-5B57-AD3A7703C989}"/>
                </a:ext>
              </a:extLst>
            </p:cNvPr>
            <p:cNvGrpSpPr/>
            <p:nvPr/>
          </p:nvGrpSpPr>
          <p:grpSpPr>
            <a:xfrm rot="2700000">
              <a:off x="1997413" y="2544418"/>
              <a:ext cx="2474816" cy="1780817"/>
              <a:chOff x="3922253" y="4008125"/>
              <a:chExt cx="2474816" cy="1780817"/>
            </a:xfrm>
            <a:scene3d>
              <a:camera prst="orthographicFront"/>
              <a:lightRig rig="threePt" dir="t"/>
            </a:scene3d>
          </p:grpSpPr>
          <p:sp>
            <p:nvSpPr>
              <p:cNvPr id="12" name="Up Arrow 4">
                <a:extLst>
                  <a:ext uri="{FF2B5EF4-FFF2-40B4-BE49-F238E27FC236}">
                    <a16:creationId xmlns:a16="http://schemas.microsoft.com/office/drawing/2014/main" id="{4325548F-0F8A-683C-169D-99EA29947448}"/>
                  </a:ext>
                </a:extLst>
              </p:cNvPr>
              <p:cNvSpPr/>
              <p:nvPr/>
            </p:nvSpPr>
            <p:spPr>
              <a:xfrm rot="16200000">
                <a:off x="4273985" y="3676630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chemeClr val="accent2"/>
                  </a:gs>
                  <a:gs pos="100000">
                    <a:schemeClr val="accent2">
                      <a:lumMod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3" name="Up Arrow 4">
                <a:extLst>
                  <a:ext uri="{FF2B5EF4-FFF2-40B4-BE49-F238E27FC236}">
                    <a16:creationId xmlns:a16="http://schemas.microsoft.com/office/drawing/2014/main" id="{C6A469CD-A5B1-CDEE-22B2-E24968172521}"/>
                  </a:ext>
                </a:extLst>
              </p:cNvPr>
              <p:cNvSpPr/>
              <p:nvPr/>
            </p:nvSpPr>
            <p:spPr>
              <a:xfrm rot="16200000">
                <a:off x="4284757" y="3656393"/>
                <a:ext cx="1760580" cy="2464044"/>
              </a:xfrm>
              <a:custGeom>
                <a:avLst/>
                <a:gdLst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408666 w 1760580"/>
                  <a:gd name="connsiteY4" fmla="*/ 2468807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8807"/>
                  <a:gd name="connsiteX1" fmla="*/ 880290 w 1760580"/>
                  <a:gd name="connsiteY1" fmla="*/ 0 h 2468807"/>
                  <a:gd name="connsiteX2" fmla="*/ 1760580 w 1760580"/>
                  <a:gd name="connsiteY2" fmla="*/ 792877 h 2468807"/>
                  <a:gd name="connsiteX3" fmla="*/ 1408666 w 1760580"/>
                  <a:gd name="connsiteY3" fmla="*/ 792877 h 2468807"/>
                  <a:gd name="connsiteX4" fmla="*/ 1584878 w 1760580"/>
                  <a:gd name="connsiteY4" fmla="*/ 2466425 h 2468807"/>
                  <a:gd name="connsiteX5" fmla="*/ 351914 w 1760580"/>
                  <a:gd name="connsiteY5" fmla="*/ 2468807 h 2468807"/>
                  <a:gd name="connsiteX6" fmla="*/ 351914 w 1760580"/>
                  <a:gd name="connsiteY6" fmla="*/ 792877 h 2468807"/>
                  <a:gd name="connsiteX7" fmla="*/ 0 w 1760580"/>
                  <a:gd name="connsiteY7" fmla="*/ 792877 h 2468807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6425"/>
                  <a:gd name="connsiteX1" fmla="*/ 880290 w 1760580"/>
                  <a:gd name="connsiteY1" fmla="*/ 0 h 2466425"/>
                  <a:gd name="connsiteX2" fmla="*/ 1760580 w 1760580"/>
                  <a:gd name="connsiteY2" fmla="*/ 792877 h 2466425"/>
                  <a:gd name="connsiteX3" fmla="*/ 1408666 w 1760580"/>
                  <a:gd name="connsiteY3" fmla="*/ 792877 h 2466425"/>
                  <a:gd name="connsiteX4" fmla="*/ 1584878 w 1760580"/>
                  <a:gd name="connsiteY4" fmla="*/ 2466425 h 2466425"/>
                  <a:gd name="connsiteX5" fmla="*/ 532889 w 1760580"/>
                  <a:gd name="connsiteY5" fmla="*/ 2459282 h 2466425"/>
                  <a:gd name="connsiteX6" fmla="*/ 351914 w 1760580"/>
                  <a:gd name="connsiteY6" fmla="*/ 792877 h 2466425"/>
                  <a:gd name="connsiteX7" fmla="*/ 0 w 1760580"/>
                  <a:gd name="connsiteY7" fmla="*/ 792877 h 2466425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532889 w 1760580"/>
                  <a:gd name="connsiteY5" fmla="*/ 2459282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54333 w 1760580"/>
                  <a:gd name="connsiteY5" fmla="*/ 2454519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61477 w 1760580"/>
                  <a:gd name="connsiteY5" fmla="*/ 2459281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149"/>
                  <a:gd name="connsiteX1" fmla="*/ 880290 w 1760580"/>
                  <a:gd name="connsiteY1" fmla="*/ 0 h 2464149"/>
                  <a:gd name="connsiteX2" fmla="*/ 1760580 w 1760580"/>
                  <a:gd name="connsiteY2" fmla="*/ 792877 h 2464149"/>
                  <a:gd name="connsiteX3" fmla="*/ 1408666 w 1760580"/>
                  <a:gd name="connsiteY3" fmla="*/ 792877 h 2464149"/>
                  <a:gd name="connsiteX4" fmla="*/ 1703940 w 1760580"/>
                  <a:gd name="connsiteY4" fmla="*/ 2464044 h 2464149"/>
                  <a:gd name="connsiteX5" fmla="*/ 688637 w 1760580"/>
                  <a:gd name="connsiteY5" fmla="*/ 2463808 h 2464149"/>
                  <a:gd name="connsiteX6" fmla="*/ 351914 w 1760580"/>
                  <a:gd name="connsiteY6" fmla="*/ 792877 h 2464149"/>
                  <a:gd name="connsiteX7" fmla="*/ 0 w 1760580"/>
                  <a:gd name="connsiteY7" fmla="*/ 792877 h 2464149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  <a:gd name="connsiteX0" fmla="*/ 0 w 1760580"/>
                  <a:gd name="connsiteY0" fmla="*/ 792877 h 2464044"/>
                  <a:gd name="connsiteX1" fmla="*/ 880290 w 1760580"/>
                  <a:gd name="connsiteY1" fmla="*/ 0 h 2464044"/>
                  <a:gd name="connsiteX2" fmla="*/ 1760580 w 1760580"/>
                  <a:gd name="connsiteY2" fmla="*/ 792877 h 2464044"/>
                  <a:gd name="connsiteX3" fmla="*/ 1408666 w 1760580"/>
                  <a:gd name="connsiteY3" fmla="*/ 792877 h 2464044"/>
                  <a:gd name="connsiteX4" fmla="*/ 1703940 w 1760580"/>
                  <a:gd name="connsiteY4" fmla="*/ 2464044 h 2464044"/>
                  <a:gd name="connsiteX5" fmla="*/ 688637 w 1760580"/>
                  <a:gd name="connsiteY5" fmla="*/ 2463808 h 2464044"/>
                  <a:gd name="connsiteX6" fmla="*/ 351914 w 1760580"/>
                  <a:gd name="connsiteY6" fmla="*/ 792877 h 2464044"/>
                  <a:gd name="connsiteX7" fmla="*/ 0 w 1760580"/>
                  <a:gd name="connsiteY7" fmla="*/ 792877 h 246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0580" h="2464044">
                    <a:moveTo>
                      <a:pt x="0" y="792877"/>
                    </a:moveTo>
                    <a:lnTo>
                      <a:pt x="880290" y="0"/>
                    </a:lnTo>
                    <a:lnTo>
                      <a:pt x="1760580" y="792877"/>
                    </a:lnTo>
                    <a:lnTo>
                      <a:pt x="1408666" y="792877"/>
                    </a:lnTo>
                    <a:cubicBezTo>
                      <a:pt x="1394751" y="1393314"/>
                      <a:pt x="1309571" y="2402610"/>
                      <a:pt x="1703940" y="2464044"/>
                    </a:cubicBezTo>
                    <a:lnTo>
                      <a:pt x="688637" y="2463808"/>
                    </a:lnTo>
                    <a:cubicBezTo>
                      <a:pt x="265125" y="2448982"/>
                      <a:pt x="352115" y="1481120"/>
                      <a:pt x="351914" y="792877"/>
                    </a:cubicBezTo>
                    <a:lnTo>
                      <a:pt x="0" y="792877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50800" dist="38100" dir="5400000" algn="ctr" rotWithShape="0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sp3d extrusionH="20955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FA83AB-2AF8-881C-CA4B-E81BD6E61BED}"/>
                </a:ext>
              </a:extLst>
            </p:cNvPr>
            <p:cNvSpPr txBox="1"/>
            <p:nvPr/>
          </p:nvSpPr>
          <p:spPr>
            <a:xfrm rot="18900000">
              <a:off x="3702855" y="2052880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CAE8FB6-27D3-704E-305A-B6DAF330E50F}"/>
                </a:ext>
              </a:extLst>
            </p:cNvPr>
            <p:cNvSpPr txBox="1"/>
            <p:nvPr/>
          </p:nvSpPr>
          <p:spPr>
            <a:xfrm rot="2700000">
              <a:off x="4955613" y="3463374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94A9937-6489-A0DA-41BF-1390502A08A5}"/>
                </a:ext>
              </a:extLst>
            </p:cNvPr>
            <p:cNvSpPr txBox="1"/>
            <p:nvPr/>
          </p:nvSpPr>
          <p:spPr>
            <a:xfrm rot="18900000">
              <a:off x="3527963" y="4633686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E12F1B-5585-F132-A3BB-729C92EB0A8A}"/>
                </a:ext>
              </a:extLst>
            </p:cNvPr>
            <p:cNvSpPr txBox="1"/>
            <p:nvPr/>
          </p:nvSpPr>
          <p:spPr>
            <a:xfrm rot="2700000">
              <a:off x="2318169" y="3256334"/>
              <a:ext cx="1836504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موضوع</a:t>
              </a:r>
              <a:endParaRPr lang="ko-KR" alt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ACC3DA7-9E3E-4032-5AD3-A20F30BC04CA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84635D-C73C-E35B-A372-C3FA616D11B0}"/>
              </a:ext>
            </a:extLst>
          </p:cNvPr>
          <p:cNvSpPr txBox="1"/>
          <p:nvPr/>
        </p:nvSpPr>
        <p:spPr>
          <a:xfrm>
            <a:off x="7165337" y="1097226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FDD34E-31F3-ADA3-AD04-50ADC0E23BE0}"/>
              </a:ext>
            </a:extLst>
          </p:cNvPr>
          <p:cNvSpPr txBox="1"/>
          <p:nvPr/>
        </p:nvSpPr>
        <p:spPr>
          <a:xfrm>
            <a:off x="7430353" y="4431927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48D2DE-07FB-C91F-9572-F85217125963}"/>
              </a:ext>
            </a:extLst>
          </p:cNvPr>
          <p:cNvSpPr txBox="1"/>
          <p:nvPr/>
        </p:nvSpPr>
        <p:spPr>
          <a:xfrm>
            <a:off x="770043" y="4431927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B9D7CE-9A9E-2600-7AAD-8217BCE7E71E}"/>
              </a:ext>
            </a:extLst>
          </p:cNvPr>
          <p:cNvSpPr txBox="1"/>
          <p:nvPr/>
        </p:nvSpPr>
        <p:spPr>
          <a:xfrm>
            <a:off x="757190" y="1092902"/>
            <a:ext cx="36212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189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08EA511F-578C-B738-19EA-D13E4A8F9E21}"/>
              </a:ext>
            </a:extLst>
          </p:cNvPr>
          <p:cNvGrpSpPr/>
          <p:nvPr/>
        </p:nvGrpSpPr>
        <p:grpSpPr>
          <a:xfrm>
            <a:off x="1385660" y="1423633"/>
            <a:ext cx="9420680" cy="3470279"/>
            <a:chOff x="2155631" y="1814885"/>
            <a:chExt cx="7615923" cy="280546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59F9DA8-D8C3-1CA3-48F4-AB340852F7A8}"/>
                </a:ext>
              </a:extLst>
            </p:cNvPr>
            <p:cNvGrpSpPr/>
            <p:nvPr/>
          </p:nvGrpSpPr>
          <p:grpSpPr>
            <a:xfrm>
              <a:off x="7873967" y="2596170"/>
              <a:ext cx="1897587" cy="2024179"/>
              <a:chOff x="6488227" y="2681011"/>
              <a:chExt cx="1897587" cy="2024179"/>
            </a:xfrm>
          </p:grpSpPr>
          <p:sp>
            <p:nvSpPr>
              <p:cNvPr id="3" name="Freeform 10">
                <a:extLst>
                  <a:ext uri="{FF2B5EF4-FFF2-40B4-BE49-F238E27FC236}">
                    <a16:creationId xmlns:a16="http://schemas.microsoft.com/office/drawing/2014/main" id="{236EDD16-1E98-48F7-4F4D-AE6E77037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902" y="2681011"/>
                <a:ext cx="1246731" cy="1253124"/>
              </a:xfrm>
              <a:custGeom>
                <a:avLst/>
                <a:gdLst>
                  <a:gd name="T0" fmla="*/ 244 w 489"/>
                  <a:gd name="T1" fmla="*/ 0 h 490"/>
                  <a:gd name="T2" fmla="*/ 489 w 489"/>
                  <a:gd name="T3" fmla="*/ 245 h 490"/>
                  <a:gd name="T4" fmla="*/ 244 w 489"/>
                  <a:gd name="T5" fmla="*/ 490 h 490"/>
                  <a:gd name="T6" fmla="*/ 0 w 489"/>
                  <a:gd name="T7" fmla="*/ 245 h 490"/>
                  <a:gd name="T8" fmla="*/ 244 w 489"/>
                  <a:gd name="T9" fmla="*/ 0 h 490"/>
                  <a:gd name="T10" fmla="*/ 244 w 489"/>
                  <a:gd name="T11" fmla="*/ 87 h 490"/>
                  <a:gd name="T12" fmla="*/ 86 w 489"/>
                  <a:gd name="T13" fmla="*/ 245 h 490"/>
                  <a:gd name="T14" fmla="*/ 244 w 489"/>
                  <a:gd name="T15" fmla="*/ 403 h 490"/>
                  <a:gd name="T16" fmla="*/ 402 w 489"/>
                  <a:gd name="T17" fmla="*/ 245 h 490"/>
                  <a:gd name="T18" fmla="*/ 244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4" y="0"/>
                    </a:moveTo>
                    <a:cubicBezTo>
                      <a:pt x="379" y="0"/>
                      <a:pt x="489" y="110"/>
                      <a:pt x="489" y="245"/>
                    </a:cubicBezTo>
                    <a:cubicBezTo>
                      <a:pt x="489" y="380"/>
                      <a:pt x="379" y="490"/>
                      <a:pt x="244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4" y="0"/>
                    </a:cubicBezTo>
                    <a:close/>
                    <a:moveTo>
                      <a:pt x="244" y="87"/>
                    </a:moveTo>
                    <a:cubicBezTo>
                      <a:pt x="157" y="87"/>
                      <a:pt x="86" y="158"/>
                      <a:pt x="86" y="245"/>
                    </a:cubicBezTo>
                    <a:cubicBezTo>
                      <a:pt x="86" y="332"/>
                      <a:pt x="157" y="403"/>
                      <a:pt x="244" y="403"/>
                    </a:cubicBezTo>
                    <a:cubicBezTo>
                      <a:pt x="331" y="403"/>
                      <a:pt x="402" y="332"/>
                      <a:pt x="402" y="245"/>
                    </a:cubicBezTo>
                    <a:cubicBezTo>
                      <a:pt x="402" y="158"/>
                      <a:pt x="331" y="87"/>
                      <a:pt x="244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A4157EC9-70F4-43C6-B848-B2C9C7C45770}"/>
                  </a:ext>
                </a:extLst>
              </p:cNvPr>
              <p:cNvGrpSpPr/>
              <p:nvPr/>
            </p:nvGrpSpPr>
            <p:grpSpPr>
              <a:xfrm>
                <a:off x="6488227" y="3732101"/>
                <a:ext cx="1897587" cy="973089"/>
                <a:chOff x="8469313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6" name="Freeform 24">
                  <a:extLst>
                    <a:ext uri="{FF2B5EF4-FFF2-40B4-BE49-F238E27FC236}">
                      <a16:creationId xmlns:a16="http://schemas.microsoft.com/office/drawing/2014/main" id="{59A18596-F6AE-84A8-3728-F3F7CCE3E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69313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4 w 744"/>
                    <a:gd name="T3" fmla="*/ 27 h 316"/>
                    <a:gd name="T4" fmla="*/ 11 w 744"/>
                    <a:gd name="T5" fmla="*/ 25 h 316"/>
                    <a:gd name="T6" fmla="*/ 0 w 744"/>
                    <a:gd name="T7" fmla="*/ 31 h 316"/>
                    <a:gd name="T8" fmla="*/ 1 w 744"/>
                    <a:gd name="T9" fmla="*/ 0 h 316"/>
                    <a:gd name="T10" fmla="*/ 27 w 744"/>
                    <a:gd name="T11" fmla="*/ 17 h 316"/>
                    <a:gd name="T12" fmla="*/ 16 w 744"/>
                    <a:gd name="T13" fmla="*/ 23 h 316"/>
                    <a:gd name="T14" fmla="*/ 729 w 744"/>
                    <a:gd name="T15" fmla="*/ 24 h 316"/>
                    <a:gd name="T16" fmla="*/ 718 w 744"/>
                    <a:gd name="T17" fmla="*/ 19 h 316"/>
                    <a:gd name="T18" fmla="*/ 744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4" y="27"/>
                        <a:pt x="734" y="27"/>
                        <a:pt x="734" y="27"/>
                      </a:cubicBezTo>
                      <a:cubicBezTo>
                        <a:pt x="580" y="314"/>
                        <a:pt x="165" y="316"/>
                        <a:pt x="11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7" y="308"/>
                        <a:pt x="577" y="308"/>
                        <a:pt x="729" y="24"/>
                      </a:cubicBezTo>
                      <a:cubicBezTo>
                        <a:pt x="718" y="19"/>
                        <a:pt x="718" y="19"/>
                        <a:pt x="718" y="19"/>
                      </a:cubicBezTo>
                      <a:cubicBezTo>
                        <a:pt x="744" y="2"/>
                        <a:pt x="744" y="2"/>
                        <a:pt x="744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7D26FBD6-E63D-944F-AF6D-0511C8E0E2AA}"/>
                    </a:ext>
                  </a:extLst>
                </p:cNvPr>
                <p:cNvGrpSpPr/>
                <p:nvPr/>
              </p:nvGrpSpPr>
              <p:grpSpPr>
                <a:xfrm>
                  <a:off x="9580563" y="5114245"/>
                  <a:ext cx="136525" cy="727075"/>
                  <a:chOff x="9580563" y="5114245"/>
                  <a:chExt cx="136525" cy="727075"/>
                </a:xfrm>
                <a:grpFill/>
              </p:grpSpPr>
              <p:sp>
                <p:nvSpPr>
                  <p:cNvPr id="8" name="Freeform 23">
                    <a:extLst>
                      <a:ext uri="{FF2B5EF4-FFF2-40B4-BE49-F238E27FC236}">
                        <a16:creationId xmlns:a16="http://schemas.microsoft.com/office/drawing/2014/main" id="{89B75D2B-C81C-4478-D19C-1907D363FB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602788" y="5114245"/>
                    <a:ext cx="95250" cy="727075"/>
                  </a:xfrm>
                  <a:custGeom>
                    <a:avLst/>
                    <a:gdLst>
                      <a:gd name="T0" fmla="*/ 60 w 60"/>
                      <a:gd name="T1" fmla="*/ 54 h 458"/>
                      <a:gd name="T2" fmla="*/ 36 w 60"/>
                      <a:gd name="T3" fmla="*/ 54 h 458"/>
                      <a:gd name="T4" fmla="*/ 36 w 60"/>
                      <a:gd name="T5" fmla="*/ 404 h 458"/>
                      <a:gd name="T6" fmla="*/ 60 w 60"/>
                      <a:gd name="T7" fmla="*/ 404 h 458"/>
                      <a:gd name="T8" fmla="*/ 30 w 60"/>
                      <a:gd name="T9" fmla="*/ 458 h 458"/>
                      <a:gd name="T10" fmla="*/ 0 w 60"/>
                      <a:gd name="T11" fmla="*/ 404 h 458"/>
                      <a:gd name="T12" fmla="*/ 24 w 60"/>
                      <a:gd name="T13" fmla="*/ 404 h 458"/>
                      <a:gd name="T14" fmla="*/ 24 w 60"/>
                      <a:gd name="T15" fmla="*/ 54 h 458"/>
                      <a:gd name="T16" fmla="*/ 0 w 60"/>
                      <a:gd name="T17" fmla="*/ 54 h 458"/>
                      <a:gd name="T18" fmla="*/ 30 w 60"/>
                      <a:gd name="T19" fmla="*/ 0 h 458"/>
                      <a:gd name="T20" fmla="*/ 60 w 60"/>
                      <a:gd name="T21" fmla="*/ 54 h 458"/>
                      <a:gd name="T22" fmla="*/ 60 w 60"/>
                      <a:gd name="T23" fmla="*/ 54 h 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0" h="458">
                        <a:moveTo>
                          <a:pt x="60" y="54"/>
                        </a:moveTo>
                        <a:lnTo>
                          <a:pt x="36" y="54"/>
                        </a:lnTo>
                        <a:lnTo>
                          <a:pt x="36" y="404"/>
                        </a:lnTo>
                        <a:lnTo>
                          <a:pt x="60" y="404"/>
                        </a:lnTo>
                        <a:lnTo>
                          <a:pt x="30" y="458"/>
                        </a:lnTo>
                        <a:lnTo>
                          <a:pt x="0" y="404"/>
                        </a:lnTo>
                        <a:lnTo>
                          <a:pt x="24" y="404"/>
                        </a:lnTo>
                        <a:lnTo>
                          <a:pt x="24" y="54"/>
                        </a:lnTo>
                        <a:lnTo>
                          <a:pt x="0" y="54"/>
                        </a:lnTo>
                        <a:lnTo>
                          <a:pt x="30" y="0"/>
                        </a:lnTo>
                        <a:lnTo>
                          <a:pt x="60" y="54"/>
                        </a:lnTo>
                        <a:lnTo>
                          <a:pt x="60" y="54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>
                    <a:solidFill>
                      <a:srgbClr val="F8A917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" name="Oval 25">
                    <a:extLst>
                      <a:ext uri="{FF2B5EF4-FFF2-40B4-BE49-F238E27FC236}">
                        <a16:creationId xmlns:a16="http://schemas.microsoft.com/office/drawing/2014/main" id="{86B345CD-49C2-31C5-E80C-12083F7298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580563" y="5326970"/>
                    <a:ext cx="136525" cy="136525"/>
                  </a:xfrm>
                  <a:prstGeom prst="ellipse">
                    <a:avLst/>
                  </a:prstGeom>
                  <a:solidFill>
                    <a:srgbClr val="F8A917"/>
                  </a:solidFill>
                  <a:ln>
                    <a:solidFill>
                      <a:srgbClr val="F8A917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" name="Freeform 25">
                <a:extLst>
                  <a:ext uri="{FF2B5EF4-FFF2-40B4-BE49-F238E27FC236}">
                    <a16:creationId xmlns:a16="http://schemas.microsoft.com/office/drawing/2014/main" id="{66EA5562-41D8-DA1B-F004-254B6CC11B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34619" y="3083419"/>
                <a:ext cx="383912" cy="383912"/>
              </a:xfrm>
              <a:custGeom>
                <a:avLst/>
                <a:gdLst/>
                <a:ahLst/>
                <a:cxnLst>
                  <a:cxn ang="0">
                    <a:pos x="114" y="98"/>
                  </a:cxn>
                  <a:cxn ang="0">
                    <a:pos x="94" y="78"/>
                  </a:cxn>
                  <a:cxn ang="0">
                    <a:pos x="102" y="50"/>
                  </a:cxn>
                  <a:cxn ang="0">
                    <a:pos x="51" y="0"/>
                  </a:cxn>
                  <a:cxn ang="0">
                    <a:pos x="0" y="50"/>
                  </a:cxn>
                  <a:cxn ang="0">
                    <a:pos x="51" y="101"/>
                  </a:cxn>
                  <a:cxn ang="0">
                    <a:pos x="78" y="93"/>
                  </a:cxn>
                  <a:cxn ang="0">
                    <a:pos x="98" y="113"/>
                  </a:cxn>
                  <a:cxn ang="0">
                    <a:pos x="104" y="113"/>
                  </a:cxn>
                  <a:cxn ang="0">
                    <a:pos x="114" y="103"/>
                  </a:cxn>
                  <a:cxn ang="0">
                    <a:pos x="114" y="98"/>
                  </a:cxn>
                  <a:cxn ang="0">
                    <a:pos x="51" y="87"/>
                  </a:cxn>
                  <a:cxn ang="0">
                    <a:pos x="15" y="50"/>
                  </a:cxn>
                  <a:cxn ang="0">
                    <a:pos x="51" y="14"/>
                  </a:cxn>
                  <a:cxn ang="0">
                    <a:pos x="87" y="50"/>
                  </a:cxn>
                  <a:cxn ang="0">
                    <a:pos x="51" y="87"/>
                  </a:cxn>
                </a:cxnLst>
                <a:rect l="0" t="0" r="r" b="b"/>
                <a:pathLst>
                  <a:path w="115" h="115">
                    <a:moveTo>
                      <a:pt x="114" y="98"/>
                    </a:moveTo>
                    <a:cubicBezTo>
                      <a:pt x="94" y="78"/>
                      <a:pt x="94" y="78"/>
                      <a:pt x="94" y="78"/>
                    </a:cubicBezTo>
                    <a:cubicBezTo>
                      <a:pt x="99" y="70"/>
                      <a:pt x="102" y="60"/>
                      <a:pt x="102" y="50"/>
                    </a:cubicBezTo>
                    <a:cubicBezTo>
                      <a:pt x="102" y="22"/>
                      <a:pt x="79" y="0"/>
                      <a:pt x="51" y="0"/>
                    </a:cubicBezTo>
                    <a:cubicBezTo>
                      <a:pt x="23" y="0"/>
                      <a:pt x="0" y="22"/>
                      <a:pt x="0" y="50"/>
                    </a:cubicBezTo>
                    <a:cubicBezTo>
                      <a:pt x="0" y="78"/>
                      <a:pt x="23" y="101"/>
                      <a:pt x="51" y="101"/>
                    </a:cubicBezTo>
                    <a:cubicBezTo>
                      <a:pt x="61" y="101"/>
                      <a:pt x="71" y="98"/>
                      <a:pt x="78" y="93"/>
                    </a:cubicBezTo>
                    <a:cubicBezTo>
                      <a:pt x="98" y="113"/>
                      <a:pt x="98" y="113"/>
                      <a:pt x="98" y="113"/>
                    </a:cubicBezTo>
                    <a:cubicBezTo>
                      <a:pt x="100" y="115"/>
                      <a:pt x="102" y="115"/>
                      <a:pt x="104" y="113"/>
                    </a:cubicBez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15" y="101"/>
                      <a:pt x="115" y="99"/>
                      <a:pt x="114" y="98"/>
                    </a:cubicBezTo>
                    <a:close/>
                    <a:moveTo>
                      <a:pt x="51" y="87"/>
                    </a:moveTo>
                    <a:cubicBezTo>
                      <a:pt x="31" y="87"/>
                      <a:pt x="15" y="70"/>
                      <a:pt x="15" y="50"/>
                    </a:cubicBezTo>
                    <a:cubicBezTo>
                      <a:pt x="15" y="30"/>
                      <a:pt x="31" y="14"/>
                      <a:pt x="51" y="14"/>
                    </a:cubicBezTo>
                    <a:cubicBezTo>
                      <a:pt x="71" y="14"/>
                      <a:pt x="87" y="30"/>
                      <a:pt x="87" y="50"/>
                    </a:cubicBezTo>
                    <a:cubicBezTo>
                      <a:pt x="87" y="70"/>
                      <a:pt x="71" y="87"/>
                      <a:pt x="51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B38FE87-5F86-BA97-EFAF-292E103BD6B0}"/>
                </a:ext>
              </a:extLst>
            </p:cNvPr>
            <p:cNvGrpSpPr/>
            <p:nvPr/>
          </p:nvGrpSpPr>
          <p:grpSpPr>
            <a:xfrm>
              <a:off x="2155631" y="2596170"/>
              <a:ext cx="1897587" cy="2024179"/>
              <a:chOff x="769891" y="2681011"/>
              <a:chExt cx="1897587" cy="2024179"/>
            </a:xfrm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FAC6612A-3610-A9CE-FF74-34B43EB6E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7237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3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10" y="490"/>
                      <a:pt x="0" y="380"/>
                      <a:pt x="0" y="245"/>
                    </a:cubicBezTo>
                    <a:cubicBezTo>
                      <a:pt x="0" y="110"/>
                      <a:pt x="110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8" y="87"/>
                      <a:pt x="87" y="158"/>
                      <a:pt x="87" y="245"/>
                    </a:cubicBezTo>
                    <a:cubicBezTo>
                      <a:pt x="87" y="332"/>
                      <a:pt x="158" y="403"/>
                      <a:pt x="245" y="403"/>
                    </a:cubicBezTo>
                    <a:cubicBezTo>
                      <a:pt x="332" y="403"/>
                      <a:pt x="403" y="332"/>
                      <a:pt x="403" y="245"/>
                    </a:cubicBezTo>
                    <a:cubicBezTo>
                      <a:pt x="403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96AA3D9-6C87-E4BE-68C4-EC0782895CCD}"/>
                  </a:ext>
                </a:extLst>
              </p:cNvPr>
              <p:cNvGrpSpPr/>
              <p:nvPr/>
            </p:nvGrpSpPr>
            <p:grpSpPr>
              <a:xfrm>
                <a:off x="769891" y="3732101"/>
                <a:ext cx="1897587" cy="973089"/>
                <a:chOff x="1370013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14" name="Freeform 11">
                  <a:extLst>
                    <a:ext uri="{FF2B5EF4-FFF2-40B4-BE49-F238E27FC236}">
                      <a16:creationId xmlns:a16="http://schemas.microsoft.com/office/drawing/2014/main" id="{A73D47B2-6CEE-3C9E-2600-D196E1B07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0013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4 w 744"/>
                    <a:gd name="T3" fmla="*/ 27 h 316"/>
                    <a:gd name="T4" fmla="*/ 11 w 744"/>
                    <a:gd name="T5" fmla="*/ 25 h 316"/>
                    <a:gd name="T6" fmla="*/ 0 w 744"/>
                    <a:gd name="T7" fmla="*/ 31 h 316"/>
                    <a:gd name="T8" fmla="*/ 1 w 744"/>
                    <a:gd name="T9" fmla="*/ 0 h 316"/>
                    <a:gd name="T10" fmla="*/ 27 w 744"/>
                    <a:gd name="T11" fmla="*/ 17 h 316"/>
                    <a:gd name="T12" fmla="*/ 16 w 744"/>
                    <a:gd name="T13" fmla="*/ 23 h 316"/>
                    <a:gd name="T14" fmla="*/ 729 w 744"/>
                    <a:gd name="T15" fmla="*/ 24 h 316"/>
                    <a:gd name="T16" fmla="*/ 718 w 744"/>
                    <a:gd name="T17" fmla="*/ 19 h 316"/>
                    <a:gd name="T18" fmla="*/ 744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4" y="27"/>
                        <a:pt x="734" y="27"/>
                        <a:pt x="734" y="27"/>
                      </a:cubicBezTo>
                      <a:cubicBezTo>
                        <a:pt x="580" y="314"/>
                        <a:pt x="165" y="316"/>
                        <a:pt x="11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7" y="308"/>
                        <a:pt x="577" y="308"/>
                        <a:pt x="729" y="24"/>
                      </a:cubicBezTo>
                      <a:cubicBezTo>
                        <a:pt x="718" y="19"/>
                        <a:pt x="718" y="19"/>
                        <a:pt x="718" y="19"/>
                      </a:cubicBezTo>
                      <a:cubicBezTo>
                        <a:pt x="744" y="2"/>
                        <a:pt x="744" y="2"/>
                        <a:pt x="744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Oval 12">
                  <a:extLst>
                    <a:ext uri="{FF2B5EF4-FFF2-40B4-BE49-F238E27FC236}">
                      <a16:creationId xmlns:a16="http://schemas.microsoft.com/office/drawing/2014/main" id="{4B7A6FB8-BF7A-3CB8-3092-A2547E6F4D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1263" y="5326970"/>
                  <a:ext cx="136525" cy="1365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Freeform 13">
                  <a:extLst>
                    <a:ext uri="{FF2B5EF4-FFF2-40B4-BE49-F238E27FC236}">
                      <a16:creationId xmlns:a16="http://schemas.microsoft.com/office/drawing/2014/main" id="{E17E6F49-D263-8346-4093-C9E9B576F8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03488" y="5114245"/>
                  <a:ext cx="95250" cy="727075"/>
                </a:xfrm>
                <a:custGeom>
                  <a:avLst/>
                  <a:gdLst>
                    <a:gd name="T0" fmla="*/ 60 w 60"/>
                    <a:gd name="T1" fmla="*/ 54 h 458"/>
                    <a:gd name="T2" fmla="*/ 36 w 60"/>
                    <a:gd name="T3" fmla="*/ 54 h 458"/>
                    <a:gd name="T4" fmla="*/ 36 w 60"/>
                    <a:gd name="T5" fmla="*/ 404 h 458"/>
                    <a:gd name="T6" fmla="*/ 60 w 60"/>
                    <a:gd name="T7" fmla="*/ 404 h 458"/>
                    <a:gd name="T8" fmla="*/ 30 w 60"/>
                    <a:gd name="T9" fmla="*/ 458 h 458"/>
                    <a:gd name="T10" fmla="*/ 0 w 60"/>
                    <a:gd name="T11" fmla="*/ 404 h 458"/>
                    <a:gd name="T12" fmla="*/ 24 w 60"/>
                    <a:gd name="T13" fmla="*/ 404 h 458"/>
                    <a:gd name="T14" fmla="*/ 24 w 60"/>
                    <a:gd name="T15" fmla="*/ 54 h 458"/>
                    <a:gd name="T16" fmla="*/ 0 w 60"/>
                    <a:gd name="T17" fmla="*/ 54 h 458"/>
                    <a:gd name="T18" fmla="*/ 30 w 60"/>
                    <a:gd name="T19" fmla="*/ 0 h 458"/>
                    <a:gd name="T20" fmla="*/ 60 w 60"/>
                    <a:gd name="T21" fmla="*/ 54 h 458"/>
                    <a:gd name="T22" fmla="*/ 60 w 60"/>
                    <a:gd name="T23" fmla="*/ 54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458">
                      <a:moveTo>
                        <a:pt x="60" y="54"/>
                      </a:moveTo>
                      <a:lnTo>
                        <a:pt x="36" y="54"/>
                      </a:lnTo>
                      <a:lnTo>
                        <a:pt x="36" y="404"/>
                      </a:lnTo>
                      <a:lnTo>
                        <a:pt x="60" y="404"/>
                      </a:lnTo>
                      <a:lnTo>
                        <a:pt x="30" y="458"/>
                      </a:lnTo>
                      <a:lnTo>
                        <a:pt x="0" y="404"/>
                      </a:lnTo>
                      <a:lnTo>
                        <a:pt x="24" y="404"/>
                      </a:lnTo>
                      <a:lnTo>
                        <a:pt x="24" y="54"/>
                      </a:lnTo>
                      <a:lnTo>
                        <a:pt x="0" y="54"/>
                      </a:lnTo>
                      <a:lnTo>
                        <a:pt x="30" y="0"/>
                      </a:lnTo>
                      <a:lnTo>
                        <a:pt x="60" y="54"/>
                      </a:lnTo>
                      <a:lnTo>
                        <a:pt x="60" y="5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3" name="Freeform 133">
                <a:extLst>
                  <a:ext uri="{FF2B5EF4-FFF2-40B4-BE49-F238E27FC236}">
                    <a16:creationId xmlns:a16="http://schemas.microsoft.com/office/drawing/2014/main" id="{209B3D36-27D5-2698-0BD7-D58B39D29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91" y="3080307"/>
                <a:ext cx="385987" cy="390137"/>
              </a:xfrm>
              <a:custGeom>
                <a:avLst/>
                <a:gdLst/>
                <a:ahLst/>
                <a:cxnLst>
                  <a:cxn ang="0">
                    <a:pos x="112" y="89"/>
                  </a:cxn>
                  <a:cxn ang="0">
                    <a:pos x="86" y="75"/>
                  </a:cxn>
                  <a:cxn ang="0">
                    <a:pos x="72" y="69"/>
                  </a:cxn>
                  <a:cxn ang="0">
                    <a:pos x="72" y="58"/>
                  </a:cxn>
                  <a:cxn ang="0">
                    <a:pos x="77" y="45"/>
                  </a:cxn>
                  <a:cxn ang="0">
                    <a:pos x="83" y="38"/>
                  </a:cxn>
                  <a:cxn ang="0">
                    <a:pos x="79" y="30"/>
                  </a:cxn>
                  <a:cxn ang="0">
                    <a:pos x="80" y="18"/>
                  </a:cxn>
                  <a:cxn ang="0">
                    <a:pos x="58" y="0"/>
                  </a:cxn>
                  <a:cxn ang="0">
                    <a:pos x="35" y="18"/>
                  </a:cxn>
                  <a:cxn ang="0">
                    <a:pos x="36" y="30"/>
                  </a:cxn>
                  <a:cxn ang="0">
                    <a:pos x="33" y="38"/>
                  </a:cxn>
                  <a:cxn ang="0">
                    <a:pos x="38" y="45"/>
                  </a:cxn>
                  <a:cxn ang="0">
                    <a:pos x="44" y="58"/>
                  </a:cxn>
                  <a:cxn ang="0">
                    <a:pos x="44" y="69"/>
                  </a:cxn>
                  <a:cxn ang="0">
                    <a:pos x="30" y="75"/>
                  </a:cxn>
                  <a:cxn ang="0">
                    <a:pos x="4" y="89"/>
                  </a:cxn>
                  <a:cxn ang="0">
                    <a:pos x="1" y="116"/>
                  </a:cxn>
                  <a:cxn ang="0">
                    <a:pos x="114" y="116"/>
                  </a:cxn>
                  <a:cxn ang="0">
                    <a:pos x="112" y="89"/>
                  </a:cxn>
                </a:cxnLst>
                <a:rect l="0" t="0" r="r" b="b"/>
                <a:pathLst>
                  <a:path w="115" h="116">
                    <a:moveTo>
                      <a:pt x="112" y="89"/>
                    </a:moveTo>
                    <a:cubicBezTo>
                      <a:pt x="109" y="83"/>
                      <a:pt x="97" y="80"/>
                      <a:pt x="86" y="75"/>
                    </a:cubicBezTo>
                    <a:cubicBezTo>
                      <a:pt x="75" y="71"/>
                      <a:pt x="72" y="69"/>
                      <a:pt x="72" y="69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6" y="55"/>
                      <a:pt x="77" y="45"/>
                    </a:cubicBezTo>
                    <a:cubicBezTo>
                      <a:pt x="80" y="45"/>
                      <a:pt x="83" y="41"/>
                      <a:pt x="83" y="38"/>
                    </a:cubicBezTo>
                    <a:cubicBezTo>
                      <a:pt x="83" y="36"/>
                      <a:pt x="83" y="29"/>
                      <a:pt x="79" y="30"/>
                    </a:cubicBezTo>
                    <a:cubicBezTo>
                      <a:pt x="80" y="25"/>
                      <a:pt x="81" y="20"/>
                      <a:pt x="80" y="18"/>
                    </a:cubicBezTo>
                    <a:cubicBezTo>
                      <a:pt x="80" y="9"/>
                      <a:pt x="71" y="0"/>
                      <a:pt x="58" y="0"/>
                    </a:cubicBezTo>
                    <a:cubicBezTo>
                      <a:pt x="45" y="0"/>
                      <a:pt x="36" y="9"/>
                      <a:pt x="35" y="18"/>
                    </a:cubicBezTo>
                    <a:cubicBezTo>
                      <a:pt x="35" y="20"/>
                      <a:pt x="35" y="25"/>
                      <a:pt x="36" y="30"/>
                    </a:cubicBezTo>
                    <a:cubicBezTo>
                      <a:pt x="33" y="29"/>
                      <a:pt x="32" y="36"/>
                      <a:pt x="33" y="38"/>
                    </a:cubicBezTo>
                    <a:cubicBezTo>
                      <a:pt x="33" y="41"/>
                      <a:pt x="35" y="45"/>
                      <a:pt x="38" y="45"/>
                    </a:cubicBezTo>
                    <a:cubicBezTo>
                      <a:pt x="39" y="55"/>
                      <a:pt x="44" y="58"/>
                      <a:pt x="44" y="5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1" y="71"/>
                      <a:pt x="30" y="75"/>
                    </a:cubicBezTo>
                    <a:cubicBezTo>
                      <a:pt x="18" y="80"/>
                      <a:pt x="7" y="83"/>
                      <a:pt x="4" y="89"/>
                    </a:cubicBezTo>
                    <a:cubicBezTo>
                      <a:pt x="0" y="93"/>
                      <a:pt x="1" y="116"/>
                      <a:pt x="1" y="116"/>
                    </a:cubicBezTo>
                    <a:cubicBezTo>
                      <a:pt x="114" y="116"/>
                      <a:pt x="114" y="116"/>
                      <a:pt x="114" y="116"/>
                    </a:cubicBezTo>
                    <a:cubicBezTo>
                      <a:pt x="114" y="116"/>
                      <a:pt x="115" y="93"/>
                      <a:pt x="112" y="89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9BBD15D-8C8F-B360-C846-36350C60EDF6}"/>
                </a:ext>
              </a:extLst>
            </p:cNvPr>
            <p:cNvGrpSpPr/>
            <p:nvPr/>
          </p:nvGrpSpPr>
          <p:grpSpPr>
            <a:xfrm>
              <a:off x="3586493" y="1814885"/>
              <a:ext cx="1896309" cy="2034409"/>
              <a:chOff x="2200753" y="1899726"/>
              <a:chExt cx="1896309" cy="2034409"/>
            </a:xfrm>
          </p:grpSpPr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3D005BFB-4448-25BE-4180-AE470AACA7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24264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3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10" y="490"/>
                      <a:pt x="0" y="380"/>
                      <a:pt x="0" y="245"/>
                    </a:cubicBezTo>
                    <a:cubicBezTo>
                      <a:pt x="0" y="110"/>
                      <a:pt x="110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8" y="87"/>
                      <a:pt x="87" y="158"/>
                      <a:pt x="87" y="245"/>
                    </a:cubicBezTo>
                    <a:cubicBezTo>
                      <a:pt x="87" y="332"/>
                      <a:pt x="158" y="403"/>
                      <a:pt x="245" y="403"/>
                    </a:cubicBezTo>
                    <a:cubicBezTo>
                      <a:pt x="332" y="403"/>
                      <a:pt x="403" y="332"/>
                      <a:pt x="403" y="245"/>
                    </a:cubicBezTo>
                    <a:cubicBezTo>
                      <a:pt x="403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D873713-A51B-9A14-72A8-AF4E4A46952F}"/>
                  </a:ext>
                </a:extLst>
              </p:cNvPr>
              <p:cNvGrpSpPr/>
              <p:nvPr/>
            </p:nvGrpSpPr>
            <p:grpSpPr>
              <a:xfrm>
                <a:off x="2200753" y="1899726"/>
                <a:ext cx="1896309" cy="970532"/>
                <a:chOff x="3146425" y="2358345"/>
                <a:chExt cx="2354263" cy="1204913"/>
              </a:xfrm>
              <a:solidFill>
                <a:srgbClr val="095667"/>
              </a:solidFill>
            </p:grpSpPr>
            <p:sp>
              <p:nvSpPr>
                <p:cNvPr id="21" name="Freeform 17">
                  <a:extLst>
                    <a:ext uri="{FF2B5EF4-FFF2-40B4-BE49-F238E27FC236}">
                      <a16:creationId xmlns:a16="http://schemas.microsoft.com/office/drawing/2014/main" id="{B3100267-BE37-5029-D9DC-AD406F533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2561545"/>
                  <a:ext cx="2354263" cy="1001713"/>
                </a:xfrm>
                <a:custGeom>
                  <a:avLst/>
                  <a:gdLst>
                    <a:gd name="T0" fmla="*/ 744 w 744"/>
                    <a:gd name="T1" fmla="*/ 284 h 316"/>
                    <a:gd name="T2" fmla="*/ 733 w 744"/>
                    <a:gd name="T3" fmla="*/ 289 h 316"/>
                    <a:gd name="T4" fmla="*/ 10 w 744"/>
                    <a:gd name="T5" fmla="*/ 291 h 316"/>
                    <a:gd name="T6" fmla="*/ 0 w 744"/>
                    <a:gd name="T7" fmla="*/ 285 h 316"/>
                    <a:gd name="T8" fmla="*/ 0 w 744"/>
                    <a:gd name="T9" fmla="*/ 316 h 316"/>
                    <a:gd name="T10" fmla="*/ 26 w 744"/>
                    <a:gd name="T11" fmla="*/ 299 h 316"/>
                    <a:gd name="T12" fmla="*/ 15 w 744"/>
                    <a:gd name="T13" fmla="*/ 294 h 316"/>
                    <a:gd name="T14" fmla="*/ 728 w 744"/>
                    <a:gd name="T15" fmla="*/ 292 h 316"/>
                    <a:gd name="T16" fmla="*/ 718 w 744"/>
                    <a:gd name="T17" fmla="*/ 298 h 316"/>
                    <a:gd name="T18" fmla="*/ 743 w 744"/>
                    <a:gd name="T19" fmla="*/ 315 h 316"/>
                    <a:gd name="T20" fmla="*/ 744 w 744"/>
                    <a:gd name="T21" fmla="*/ 284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284"/>
                      </a:moveTo>
                      <a:cubicBezTo>
                        <a:pt x="733" y="289"/>
                        <a:pt x="733" y="289"/>
                        <a:pt x="733" y="289"/>
                      </a:cubicBezTo>
                      <a:cubicBezTo>
                        <a:pt x="580" y="2"/>
                        <a:pt x="164" y="0"/>
                        <a:pt x="10" y="291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0" y="316"/>
                        <a:pt x="0" y="316"/>
                        <a:pt x="0" y="316"/>
                      </a:cubicBezTo>
                      <a:cubicBezTo>
                        <a:pt x="26" y="299"/>
                        <a:pt x="26" y="299"/>
                        <a:pt x="26" y="299"/>
                      </a:cubicBezTo>
                      <a:cubicBezTo>
                        <a:pt x="15" y="294"/>
                        <a:pt x="15" y="294"/>
                        <a:pt x="15" y="294"/>
                      </a:cubicBezTo>
                      <a:cubicBezTo>
                        <a:pt x="167" y="8"/>
                        <a:pt x="576" y="8"/>
                        <a:pt x="728" y="292"/>
                      </a:cubicBezTo>
                      <a:cubicBezTo>
                        <a:pt x="718" y="298"/>
                        <a:pt x="718" y="298"/>
                        <a:pt x="718" y="298"/>
                      </a:cubicBezTo>
                      <a:cubicBezTo>
                        <a:pt x="743" y="315"/>
                        <a:pt x="743" y="315"/>
                        <a:pt x="743" y="315"/>
                      </a:cubicBezTo>
                      <a:cubicBezTo>
                        <a:pt x="744" y="284"/>
                        <a:pt x="744" y="284"/>
                        <a:pt x="744" y="28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Oval 18">
                  <a:extLst>
                    <a:ext uri="{FF2B5EF4-FFF2-40B4-BE49-F238E27FC236}">
                      <a16:creationId xmlns:a16="http://schemas.microsoft.com/office/drawing/2014/main" id="{C69C3D16-755D-3D2E-77C3-32F0160BB1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54500" y="2732995"/>
                  <a:ext cx="134938" cy="139700"/>
                </a:xfrm>
                <a:prstGeom prst="ellipse">
                  <a:avLst/>
                </a:pr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id="{3B322596-A5FB-891B-6B4E-7D717198EA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725" y="2358345"/>
                  <a:ext cx="93663" cy="723900"/>
                </a:xfrm>
                <a:custGeom>
                  <a:avLst/>
                  <a:gdLst>
                    <a:gd name="T0" fmla="*/ 59 w 59"/>
                    <a:gd name="T1" fmla="*/ 402 h 456"/>
                    <a:gd name="T2" fmla="*/ 36 w 59"/>
                    <a:gd name="T3" fmla="*/ 402 h 456"/>
                    <a:gd name="T4" fmla="*/ 36 w 59"/>
                    <a:gd name="T5" fmla="*/ 54 h 456"/>
                    <a:gd name="T6" fmla="*/ 59 w 59"/>
                    <a:gd name="T7" fmla="*/ 54 h 456"/>
                    <a:gd name="T8" fmla="*/ 30 w 59"/>
                    <a:gd name="T9" fmla="*/ 0 h 456"/>
                    <a:gd name="T10" fmla="*/ 0 w 59"/>
                    <a:gd name="T11" fmla="*/ 54 h 456"/>
                    <a:gd name="T12" fmla="*/ 24 w 59"/>
                    <a:gd name="T13" fmla="*/ 54 h 456"/>
                    <a:gd name="T14" fmla="*/ 24 w 59"/>
                    <a:gd name="T15" fmla="*/ 402 h 456"/>
                    <a:gd name="T16" fmla="*/ 0 w 59"/>
                    <a:gd name="T17" fmla="*/ 402 h 456"/>
                    <a:gd name="T18" fmla="*/ 30 w 59"/>
                    <a:gd name="T19" fmla="*/ 456 h 456"/>
                    <a:gd name="T20" fmla="*/ 59 w 59"/>
                    <a:gd name="T21" fmla="*/ 402 h 456"/>
                    <a:gd name="T22" fmla="*/ 59 w 59"/>
                    <a:gd name="T23" fmla="*/ 402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456">
                      <a:moveTo>
                        <a:pt x="59" y="402"/>
                      </a:moveTo>
                      <a:lnTo>
                        <a:pt x="36" y="402"/>
                      </a:lnTo>
                      <a:lnTo>
                        <a:pt x="36" y="54"/>
                      </a:lnTo>
                      <a:lnTo>
                        <a:pt x="59" y="54"/>
                      </a:lnTo>
                      <a:lnTo>
                        <a:pt x="30" y="0"/>
                      </a:lnTo>
                      <a:lnTo>
                        <a:pt x="0" y="54"/>
                      </a:lnTo>
                      <a:lnTo>
                        <a:pt x="24" y="54"/>
                      </a:lnTo>
                      <a:lnTo>
                        <a:pt x="24" y="402"/>
                      </a:lnTo>
                      <a:lnTo>
                        <a:pt x="0" y="402"/>
                      </a:lnTo>
                      <a:lnTo>
                        <a:pt x="30" y="456"/>
                      </a:lnTo>
                      <a:lnTo>
                        <a:pt x="59" y="402"/>
                      </a:lnTo>
                      <a:lnTo>
                        <a:pt x="59" y="4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0" name="Freeform 153">
                <a:extLst>
                  <a:ext uri="{FF2B5EF4-FFF2-40B4-BE49-F238E27FC236}">
                    <a16:creationId xmlns:a16="http://schemas.microsoft.com/office/drawing/2014/main" id="{D680BA68-1D2A-1D65-562A-12CC7D3E6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831" y="3087571"/>
                <a:ext cx="377686" cy="375609"/>
              </a:xfrm>
              <a:custGeom>
                <a:avLst/>
                <a:gdLst/>
                <a:ahLst/>
                <a:cxnLst>
                  <a:cxn ang="0">
                    <a:pos x="91" y="89"/>
                  </a:cxn>
                  <a:cxn ang="0">
                    <a:pos x="80" y="98"/>
                  </a:cxn>
                  <a:cxn ang="0">
                    <a:pos x="43" y="98"/>
                  </a:cxn>
                  <a:cxn ang="0">
                    <a:pos x="38" y="91"/>
                  </a:cxn>
                  <a:cxn ang="0">
                    <a:pos x="43" y="76"/>
                  </a:cxn>
                  <a:cxn ang="0">
                    <a:pos x="101" y="76"/>
                  </a:cxn>
                  <a:cxn ang="0">
                    <a:pos x="113" y="26"/>
                  </a:cxn>
                  <a:cxn ang="0">
                    <a:pos x="21" y="13"/>
                  </a:cxn>
                  <a:cxn ang="0">
                    <a:pos x="13" y="8"/>
                  </a:cxn>
                  <a:cxn ang="0">
                    <a:pos x="14" y="7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17" y="19"/>
                  </a:cxn>
                  <a:cxn ang="0">
                    <a:pos x="31" y="76"/>
                  </a:cxn>
                  <a:cxn ang="0">
                    <a:pos x="35" y="76"/>
                  </a:cxn>
                  <a:cxn ang="0">
                    <a:pos x="31" y="88"/>
                  </a:cxn>
                  <a:cxn ang="0">
                    <a:pos x="31" y="88"/>
                  </a:cxn>
                  <a:cxn ang="0">
                    <a:pos x="19" y="100"/>
                  </a:cxn>
                  <a:cxn ang="0">
                    <a:pos x="31" y="112"/>
                  </a:cxn>
                  <a:cxn ang="0">
                    <a:pos x="42" y="105"/>
                  </a:cxn>
                  <a:cxn ang="0">
                    <a:pos x="80" y="105"/>
                  </a:cxn>
                  <a:cxn ang="0">
                    <a:pos x="91" y="112"/>
                  </a:cxn>
                  <a:cxn ang="0">
                    <a:pos x="103" y="101"/>
                  </a:cxn>
                  <a:cxn ang="0">
                    <a:pos x="91" y="89"/>
                  </a:cxn>
                </a:cxnLst>
                <a:rect l="0" t="0" r="r" b="b"/>
                <a:pathLst>
                  <a:path w="113" h="112">
                    <a:moveTo>
                      <a:pt x="91" y="89"/>
                    </a:moveTo>
                    <a:cubicBezTo>
                      <a:pt x="86" y="89"/>
                      <a:pt x="81" y="93"/>
                      <a:pt x="80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2" y="95"/>
                      <a:pt x="41" y="92"/>
                      <a:pt x="38" y="91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24" y="88"/>
                      <a:pt x="19" y="94"/>
                      <a:pt x="19" y="100"/>
                    </a:cubicBezTo>
                    <a:cubicBezTo>
                      <a:pt x="19" y="107"/>
                      <a:pt x="24" y="112"/>
                      <a:pt x="31" y="112"/>
                    </a:cubicBezTo>
                    <a:cubicBezTo>
                      <a:pt x="36" y="112"/>
                      <a:pt x="40" y="109"/>
                      <a:pt x="42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82" y="109"/>
                      <a:pt x="86" y="112"/>
                      <a:pt x="91" y="112"/>
                    </a:cubicBezTo>
                    <a:cubicBezTo>
                      <a:pt x="98" y="112"/>
                      <a:pt x="103" y="107"/>
                      <a:pt x="103" y="101"/>
                    </a:cubicBezTo>
                    <a:cubicBezTo>
                      <a:pt x="103" y="94"/>
                      <a:pt x="98" y="89"/>
                      <a:pt x="91" y="89"/>
                    </a:cubicBezTo>
                    <a:close/>
                  </a:path>
                </a:pathLst>
              </a:custGeom>
              <a:solidFill>
                <a:srgbClr val="0045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DB2CF13-ACC3-1E39-D08C-AE6BEB708207}"/>
                </a:ext>
              </a:extLst>
            </p:cNvPr>
            <p:cNvGrpSpPr/>
            <p:nvPr/>
          </p:nvGrpSpPr>
          <p:grpSpPr>
            <a:xfrm>
              <a:off x="6434153" y="1814885"/>
              <a:ext cx="1896309" cy="2034409"/>
              <a:chOff x="5048413" y="1899726"/>
              <a:chExt cx="1896309" cy="2034409"/>
            </a:xfrm>
          </p:grpSpPr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id="{47B5F944-5C1D-E9DA-62FF-414E005966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79596" y="2681011"/>
                <a:ext cx="1246731" cy="1253124"/>
              </a:xfrm>
              <a:custGeom>
                <a:avLst/>
                <a:gdLst>
                  <a:gd name="T0" fmla="*/ 244 w 489"/>
                  <a:gd name="T1" fmla="*/ 0 h 490"/>
                  <a:gd name="T2" fmla="*/ 489 w 489"/>
                  <a:gd name="T3" fmla="*/ 245 h 490"/>
                  <a:gd name="T4" fmla="*/ 244 w 489"/>
                  <a:gd name="T5" fmla="*/ 490 h 490"/>
                  <a:gd name="T6" fmla="*/ 0 w 489"/>
                  <a:gd name="T7" fmla="*/ 245 h 490"/>
                  <a:gd name="T8" fmla="*/ 244 w 489"/>
                  <a:gd name="T9" fmla="*/ 0 h 490"/>
                  <a:gd name="T10" fmla="*/ 244 w 489"/>
                  <a:gd name="T11" fmla="*/ 87 h 490"/>
                  <a:gd name="T12" fmla="*/ 87 w 489"/>
                  <a:gd name="T13" fmla="*/ 245 h 490"/>
                  <a:gd name="T14" fmla="*/ 244 w 489"/>
                  <a:gd name="T15" fmla="*/ 403 h 490"/>
                  <a:gd name="T16" fmla="*/ 402 w 489"/>
                  <a:gd name="T17" fmla="*/ 245 h 490"/>
                  <a:gd name="T18" fmla="*/ 244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4" y="0"/>
                    </a:moveTo>
                    <a:cubicBezTo>
                      <a:pt x="379" y="0"/>
                      <a:pt x="489" y="110"/>
                      <a:pt x="489" y="245"/>
                    </a:cubicBezTo>
                    <a:cubicBezTo>
                      <a:pt x="489" y="380"/>
                      <a:pt x="379" y="490"/>
                      <a:pt x="244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4" y="0"/>
                    </a:cubicBezTo>
                    <a:close/>
                    <a:moveTo>
                      <a:pt x="244" y="87"/>
                    </a:moveTo>
                    <a:cubicBezTo>
                      <a:pt x="157" y="87"/>
                      <a:pt x="87" y="158"/>
                      <a:pt x="87" y="245"/>
                    </a:cubicBezTo>
                    <a:cubicBezTo>
                      <a:pt x="87" y="332"/>
                      <a:pt x="157" y="403"/>
                      <a:pt x="244" y="403"/>
                    </a:cubicBezTo>
                    <a:cubicBezTo>
                      <a:pt x="332" y="403"/>
                      <a:pt x="402" y="332"/>
                      <a:pt x="402" y="245"/>
                    </a:cubicBezTo>
                    <a:cubicBezTo>
                      <a:pt x="402" y="158"/>
                      <a:pt x="332" y="87"/>
                      <a:pt x="244" y="87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8117495F-BCD0-C649-821E-EAB57AF94653}"/>
                  </a:ext>
                </a:extLst>
              </p:cNvPr>
              <p:cNvGrpSpPr/>
              <p:nvPr/>
            </p:nvGrpSpPr>
            <p:grpSpPr>
              <a:xfrm>
                <a:off x="5048413" y="1899726"/>
                <a:ext cx="1896309" cy="970532"/>
                <a:chOff x="6681788" y="2358345"/>
                <a:chExt cx="2354263" cy="1204913"/>
              </a:xfrm>
              <a:solidFill>
                <a:srgbClr val="095667"/>
              </a:solidFill>
            </p:grpSpPr>
            <p:sp>
              <p:nvSpPr>
                <p:cNvPr id="31" name="Freeform 20">
                  <a:extLst>
                    <a:ext uri="{FF2B5EF4-FFF2-40B4-BE49-F238E27FC236}">
                      <a16:creationId xmlns:a16="http://schemas.microsoft.com/office/drawing/2014/main" id="{C38B8A7B-A988-FC8B-A8B4-B89159CD8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81788" y="2561545"/>
                  <a:ext cx="2354263" cy="1001713"/>
                </a:xfrm>
                <a:custGeom>
                  <a:avLst/>
                  <a:gdLst>
                    <a:gd name="T0" fmla="*/ 744 w 744"/>
                    <a:gd name="T1" fmla="*/ 284 h 316"/>
                    <a:gd name="T2" fmla="*/ 733 w 744"/>
                    <a:gd name="T3" fmla="*/ 289 h 316"/>
                    <a:gd name="T4" fmla="*/ 11 w 744"/>
                    <a:gd name="T5" fmla="*/ 291 h 316"/>
                    <a:gd name="T6" fmla="*/ 0 w 744"/>
                    <a:gd name="T7" fmla="*/ 285 h 316"/>
                    <a:gd name="T8" fmla="*/ 1 w 744"/>
                    <a:gd name="T9" fmla="*/ 316 h 316"/>
                    <a:gd name="T10" fmla="*/ 26 w 744"/>
                    <a:gd name="T11" fmla="*/ 299 h 316"/>
                    <a:gd name="T12" fmla="*/ 16 w 744"/>
                    <a:gd name="T13" fmla="*/ 294 h 316"/>
                    <a:gd name="T14" fmla="*/ 728 w 744"/>
                    <a:gd name="T15" fmla="*/ 292 h 316"/>
                    <a:gd name="T16" fmla="*/ 718 w 744"/>
                    <a:gd name="T17" fmla="*/ 298 h 316"/>
                    <a:gd name="T18" fmla="*/ 743 w 744"/>
                    <a:gd name="T19" fmla="*/ 315 h 316"/>
                    <a:gd name="T20" fmla="*/ 744 w 744"/>
                    <a:gd name="T21" fmla="*/ 284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284"/>
                      </a:moveTo>
                      <a:cubicBezTo>
                        <a:pt x="733" y="289"/>
                        <a:pt x="733" y="289"/>
                        <a:pt x="733" y="289"/>
                      </a:cubicBezTo>
                      <a:cubicBezTo>
                        <a:pt x="580" y="2"/>
                        <a:pt x="165" y="0"/>
                        <a:pt x="11" y="291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1" y="316"/>
                        <a:pt x="1" y="316"/>
                        <a:pt x="1" y="316"/>
                      </a:cubicBezTo>
                      <a:cubicBezTo>
                        <a:pt x="26" y="299"/>
                        <a:pt x="26" y="299"/>
                        <a:pt x="26" y="299"/>
                      </a:cubicBezTo>
                      <a:cubicBezTo>
                        <a:pt x="16" y="294"/>
                        <a:pt x="16" y="294"/>
                        <a:pt x="16" y="294"/>
                      </a:cubicBezTo>
                      <a:cubicBezTo>
                        <a:pt x="167" y="8"/>
                        <a:pt x="576" y="8"/>
                        <a:pt x="728" y="292"/>
                      </a:cubicBezTo>
                      <a:cubicBezTo>
                        <a:pt x="718" y="298"/>
                        <a:pt x="718" y="298"/>
                        <a:pt x="718" y="298"/>
                      </a:cubicBezTo>
                      <a:cubicBezTo>
                        <a:pt x="743" y="315"/>
                        <a:pt x="743" y="315"/>
                        <a:pt x="743" y="315"/>
                      </a:cubicBezTo>
                      <a:cubicBezTo>
                        <a:pt x="744" y="284"/>
                        <a:pt x="744" y="284"/>
                        <a:pt x="744" y="28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Oval 21">
                  <a:extLst>
                    <a:ext uri="{FF2B5EF4-FFF2-40B4-BE49-F238E27FC236}">
                      <a16:creationId xmlns:a16="http://schemas.microsoft.com/office/drawing/2014/main" id="{E0D520F9-5E7B-C481-CAC0-80F57DF023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789863" y="2732995"/>
                  <a:ext cx="138113" cy="1397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2">
                  <a:extLst>
                    <a:ext uri="{FF2B5EF4-FFF2-40B4-BE49-F238E27FC236}">
                      <a16:creationId xmlns:a16="http://schemas.microsoft.com/office/drawing/2014/main" id="{3DB6202B-62B6-5976-052B-38C085B4D6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12088" y="2358345"/>
                  <a:ext cx="93663" cy="723900"/>
                </a:xfrm>
                <a:custGeom>
                  <a:avLst/>
                  <a:gdLst>
                    <a:gd name="T0" fmla="*/ 59 w 59"/>
                    <a:gd name="T1" fmla="*/ 402 h 456"/>
                    <a:gd name="T2" fmla="*/ 36 w 59"/>
                    <a:gd name="T3" fmla="*/ 402 h 456"/>
                    <a:gd name="T4" fmla="*/ 36 w 59"/>
                    <a:gd name="T5" fmla="*/ 54 h 456"/>
                    <a:gd name="T6" fmla="*/ 59 w 59"/>
                    <a:gd name="T7" fmla="*/ 54 h 456"/>
                    <a:gd name="T8" fmla="*/ 30 w 59"/>
                    <a:gd name="T9" fmla="*/ 0 h 456"/>
                    <a:gd name="T10" fmla="*/ 0 w 59"/>
                    <a:gd name="T11" fmla="*/ 54 h 456"/>
                    <a:gd name="T12" fmla="*/ 24 w 59"/>
                    <a:gd name="T13" fmla="*/ 54 h 456"/>
                    <a:gd name="T14" fmla="*/ 24 w 59"/>
                    <a:gd name="T15" fmla="*/ 402 h 456"/>
                    <a:gd name="T16" fmla="*/ 0 w 59"/>
                    <a:gd name="T17" fmla="*/ 402 h 456"/>
                    <a:gd name="T18" fmla="*/ 30 w 59"/>
                    <a:gd name="T19" fmla="*/ 456 h 456"/>
                    <a:gd name="T20" fmla="*/ 59 w 59"/>
                    <a:gd name="T21" fmla="*/ 402 h 456"/>
                    <a:gd name="T22" fmla="*/ 59 w 59"/>
                    <a:gd name="T23" fmla="*/ 402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456">
                      <a:moveTo>
                        <a:pt x="59" y="402"/>
                      </a:moveTo>
                      <a:lnTo>
                        <a:pt x="36" y="402"/>
                      </a:lnTo>
                      <a:lnTo>
                        <a:pt x="36" y="54"/>
                      </a:lnTo>
                      <a:lnTo>
                        <a:pt x="59" y="54"/>
                      </a:lnTo>
                      <a:lnTo>
                        <a:pt x="30" y="0"/>
                      </a:lnTo>
                      <a:lnTo>
                        <a:pt x="0" y="54"/>
                      </a:lnTo>
                      <a:lnTo>
                        <a:pt x="24" y="54"/>
                      </a:lnTo>
                      <a:lnTo>
                        <a:pt x="24" y="402"/>
                      </a:lnTo>
                      <a:lnTo>
                        <a:pt x="0" y="402"/>
                      </a:lnTo>
                      <a:lnTo>
                        <a:pt x="30" y="456"/>
                      </a:lnTo>
                      <a:lnTo>
                        <a:pt x="59" y="402"/>
                      </a:lnTo>
                      <a:lnTo>
                        <a:pt x="59" y="402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solidFill>
                    <a:srgbClr val="004564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CC56E93C-95AE-5A22-3C81-21A177A4F512}"/>
                  </a:ext>
                </a:extLst>
              </p:cNvPr>
              <p:cNvGrpSpPr/>
              <p:nvPr/>
            </p:nvGrpSpPr>
            <p:grpSpPr>
              <a:xfrm>
                <a:off x="5806855" y="3104172"/>
                <a:ext cx="392212" cy="342407"/>
                <a:chOff x="1450975" y="3768725"/>
                <a:chExt cx="300038" cy="261938"/>
              </a:xfrm>
              <a:solidFill>
                <a:srgbClr val="095667"/>
              </a:solidFill>
            </p:grpSpPr>
            <p:sp>
              <p:nvSpPr>
                <p:cNvPr id="28" name="Oval 154">
                  <a:extLst>
                    <a:ext uri="{FF2B5EF4-FFF2-40B4-BE49-F238E27FC236}">
                      <a16:creationId xmlns:a16="http://schemas.microsoft.com/office/drawing/2014/main" id="{674CB0C7-58D8-27DE-5AD2-083793931A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9075" y="3956050"/>
                  <a:ext cx="74613" cy="74613"/>
                </a:xfrm>
                <a:prstGeom prst="ellipse">
                  <a:avLst/>
                </a:pr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Oval 155">
                  <a:extLst>
                    <a:ext uri="{FF2B5EF4-FFF2-40B4-BE49-F238E27FC236}">
                      <a16:creationId xmlns:a16="http://schemas.microsoft.com/office/drawing/2014/main" id="{9F78B427-9BAD-8007-ED68-04AAACAD8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55763" y="3956050"/>
                  <a:ext cx="74613" cy="74613"/>
                </a:xfrm>
                <a:prstGeom prst="ellipse">
                  <a:avLst/>
                </a:pr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56">
                  <a:extLst>
                    <a:ext uri="{FF2B5EF4-FFF2-40B4-BE49-F238E27FC236}">
                      <a16:creationId xmlns:a16="http://schemas.microsoft.com/office/drawing/2014/main" id="{C762CFDD-25E7-B288-B996-8964F03674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50975" y="3768725"/>
                  <a:ext cx="300038" cy="204788"/>
                </a:xfrm>
                <a:custGeom>
                  <a:avLst/>
                  <a:gdLst/>
                  <a:ahLst/>
                  <a:cxnLst>
                    <a:cxn ang="0">
                      <a:pos x="113" y="0"/>
                    </a:cxn>
                    <a:cxn ang="0">
                      <a:pos x="40" y="0"/>
                    </a:cxn>
                    <a:cxn ang="0">
                      <a:pos x="37" y="4"/>
                    </a:cxn>
                    <a:cxn ang="0">
                      <a:pos x="37" y="15"/>
                    </a:cxn>
                    <a:cxn ang="0">
                      <a:pos x="19" y="15"/>
                    </a:cxn>
                    <a:cxn ang="0">
                      <a:pos x="13" y="18"/>
                    </a:cxn>
                    <a:cxn ang="0">
                      <a:pos x="2" y="40"/>
                    </a:cxn>
                    <a:cxn ang="0">
                      <a:pos x="0" y="47"/>
                    </a:cxn>
                    <a:cxn ang="0">
                      <a:pos x="0" y="69"/>
                    </a:cxn>
                    <a:cxn ang="0">
                      <a:pos x="3" y="75"/>
                    </a:cxn>
                    <a:cxn ang="0">
                      <a:pos x="5" y="77"/>
                    </a:cxn>
                    <a:cxn ang="0">
                      <a:pos x="9" y="79"/>
                    </a:cxn>
                    <a:cxn ang="0">
                      <a:pos x="29" y="65"/>
                    </a:cxn>
                    <a:cxn ang="0">
                      <a:pos x="50" y="80"/>
                    </a:cxn>
                    <a:cxn ang="0">
                      <a:pos x="74" y="80"/>
                    </a:cxn>
                    <a:cxn ang="0">
                      <a:pos x="95" y="65"/>
                    </a:cxn>
                    <a:cxn ang="0">
                      <a:pos x="115" y="79"/>
                    </a:cxn>
                    <a:cxn ang="0">
                      <a:pos x="117" y="76"/>
                    </a:cxn>
                    <a:cxn ang="0">
                      <a:pos x="117" y="4"/>
                    </a:cxn>
                    <a:cxn ang="0">
                      <a:pos x="113" y="0"/>
                    </a:cxn>
                    <a:cxn ang="0">
                      <a:pos x="37" y="44"/>
                    </a:cxn>
                    <a:cxn ang="0">
                      <a:pos x="15" y="44"/>
                    </a:cxn>
                    <a:cxn ang="0">
                      <a:pos x="22" y="22"/>
                    </a:cxn>
                    <a:cxn ang="0">
                      <a:pos x="37" y="22"/>
                    </a:cxn>
                    <a:cxn ang="0">
                      <a:pos x="37" y="44"/>
                    </a:cxn>
                  </a:cxnLst>
                  <a:rect l="0" t="0" r="r" b="b"/>
                  <a:pathLst>
                    <a:path w="117" h="80">
                      <a:moveTo>
                        <a:pt x="113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8" y="0"/>
                        <a:pt x="37" y="2"/>
                        <a:pt x="37" y="4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7" y="15"/>
                        <a:pt x="14" y="16"/>
                        <a:pt x="13" y="18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1" y="42"/>
                        <a:pt x="0" y="45"/>
                        <a:pt x="0" y="47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1"/>
                        <a:pt x="2" y="74"/>
                        <a:pt x="3" y="75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6" y="78"/>
                        <a:pt x="8" y="79"/>
                        <a:pt x="9" y="79"/>
                      </a:cubicBezTo>
                      <a:cubicBezTo>
                        <a:pt x="12" y="71"/>
                        <a:pt x="20" y="65"/>
                        <a:pt x="29" y="65"/>
                      </a:cubicBezTo>
                      <a:cubicBezTo>
                        <a:pt x="39" y="65"/>
                        <a:pt x="47" y="71"/>
                        <a:pt x="50" y="80"/>
                      </a:cubicBezTo>
                      <a:cubicBezTo>
                        <a:pt x="74" y="80"/>
                        <a:pt x="74" y="80"/>
                        <a:pt x="74" y="80"/>
                      </a:cubicBezTo>
                      <a:cubicBezTo>
                        <a:pt x="77" y="71"/>
                        <a:pt x="85" y="65"/>
                        <a:pt x="95" y="65"/>
                      </a:cubicBezTo>
                      <a:cubicBezTo>
                        <a:pt x="104" y="65"/>
                        <a:pt x="112" y="71"/>
                        <a:pt x="115" y="79"/>
                      </a:cubicBezTo>
                      <a:cubicBezTo>
                        <a:pt x="116" y="78"/>
                        <a:pt x="117" y="77"/>
                        <a:pt x="117" y="76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7" y="2"/>
                        <a:pt x="115" y="0"/>
                        <a:pt x="113" y="0"/>
                      </a:cubicBezTo>
                      <a:close/>
                      <a:moveTo>
                        <a:pt x="37" y="44"/>
                      </a:move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lnTo>
                        <a:pt x="37" y="44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86343E8-56DA-B1AA-0010-4565914DD243}"/>
                </a:ext>
              </a:extLst>
            </p:cNvPr>
            <p:cNvGrpSpPr/>
            <p:nvPr/>
          </p:nvGrpSpPr>
          <p:grpSpPr>
            <a:xfrm>
              <a:off x="5013520" y="2596170"/>
              <a:ext cx="1897587" cy="2024179"/>
              <a:chOff x="3627780" y="2681011"/>
              <a:chExt cx="1897587" cy="2024179"/>
            </a:xfrm>
          </p:grpSpPr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id="{64D67E20-CF6A-8230-8EC6-272A1AA0B1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2569" y="2681011"/>
                <a:ext cx="1246731" cy="1253124"/>
              </a:xfrm>
              <a:custGeom>
                <a:avLst/>
                <a:gdLst>
                  <a:gd name="T0" fmla="*/ 245 w 489"/>
                  <a:gd name="T1" fmla="*/ 0 h 490"/>
                  <a:gd name="T2" fmla="*/ 489 w 489"/>
                  <a:gd name="T3" fmla="*/ 245 h 490"/>
                  <a:gd name="T4" fmla="*/ 245 w 489"/>
                  <a:gd name="T5" fmla="*/ 490 h 490"/>
                  <a:gd name="T6" fmla="*/ 0 w 489"/>
                  <a:gd name="T7" fmla="*/ 245 h 490"/>
                  <a:gd name="T8" fmla="*/ 245 w 489"/>
                  <a:gd name="T9" fmla="*/ 0 h 490"/>
                  <a:gd name="T10" fmla="*/ 245 w 489"/>
                  <a:gd name="T11" fmla="*/ 87 h 490"/>
                  <a:gd name="T12" fmla="*/ 87 w 489"/>
                  <a:gd name="T13" fmla="*/ 245 h 490"/>
                  <a:gd name="T14" fmla="*/ 245 w 489"/>
                  <a:gd name="T15" fmla="*/ 403 h 490"/>
                  <a:gd name="T16" fmla="*/ 402 w 489"/>
                  <a:gd name="T17" fmla="*/ 245 h 490"/>
                  <a:gd name="T18" fmla="*/ 245 w 489"/>
                  <a:gd name="T19" fmla="*/ 8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9" h="490">
                    <a:moveTo>
                      <a:pt x="245" y="0"/>
                    </a:moveTo>
                    <a:cubicBezTo>
                      <a:pt x="380" y="0"/>
                      <a:pt x="489" y="110"/>
                      <a:pt x="489" y="245"/>
                    </a:cubicBezTo>
                    <a:cubicBezTo>
                      <a:pt x="489" y="380"/>
                      <a:pt x="380" y="490"/>
                      <a:pt x="245" y="490"/>
                    </a:cubicBezTo>
                    <a:cubicBezTo>
                      <a:pt x="109" y="490"/>
                      <a:pt x="0" y="380"/>
                      <a:pt x="0" y="245"/>
                    </a:cubicBezTo>
                    <a:cubicBezTo>
                      <a:pt x="0" y="110"/>
                      <a:pt x="109" y="0"/>
                      <a:pt x="245" y="0"/>
                    </a:cubicBezTo>
                    <a:close/>
                    <a:moveTo>
                      <a:pt x="245" y="87"/>
                    </a:moveTo>
                    <a:cubicBezTo>
                      <a:pt x="157" y="87"/>
                      <a:pt x="87" y="158"/>
                      <a:pt x="87" y="245"/>
                    </a:cubicBezTo>
                    <a:cubicBezTo>
                      <a:pt x="87" y="332"/>
                      <a:pt x="157" y="403"/>
                      <a:pt x="245" y="403"/>
                    </a:cubicBezTo>
                    <a:cubicBezTo>
                      <a:pt x="332" y="403"/>
                      <a:pt x="402" y="332"/>
                      <a:pt x="402" y="245"/>
                    </a:cubicBezTo>
                    <a:cubicBezTo>
                      <a:pt x="402" y="158"/>
                      <a:pt x="332" y="87"/>
                      <a:pt x="245" y="87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B80FFDA0-8C0A-EF2A-1B83-444117C9D370}"/>
                  </a:ext>
                </a:extLst>
              </p:cNvPr>
              <p:cNvGrpSpPr/>
              <p:nvPr/>
            </p:nvGrpSpPr>
            <p:grpSpPr>
              <a:xfrm>
                <a:off x="3627780" y="3732101"/>
                <a:ext cx="1897587" cy="973089"/>
                <a:chOff x="4918075" y="4633233"/>
                <a:chExt cx="2355850" cy="1208087"/>
              </a:xfrm>
              <a:solidFill>
                <a:srgbClr val="FFC000"/>
              </a:solidFill>
            </p:grpSpPr>
            <p:sp>
              <p:nvSpPr>
                <p:cNvPr id="43" name="Freeform 14">
                  <a:extLst>
                    <a:ext uri="{FF2B5EF4-FFF2-40B4-BE49-F238E27FC236}">
                      <a16:creationId xmlns:a16="http://schemas.microsoft.com/office/drawing/2014/main" id="{5D67D667-D79A-AE40-9976-B9C93182EC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8075" y="4633233"/>
                  <a:ext cx="2355850" cy="1001713"/>
                </a:xfrm>
                <a:custGeom>
                  <a:avLst/>
                  <a:gdLst>
                    <a:gd name="T0" fmla="*/ 744 w 744"/>
                    <a:gd name="T1" fmla="*/ 33 h 316"/>
                    <a:gd name="T2" fmla="*/ 733 w 744"/>
                    <a:gd name="T3" fmla="*/ 27 h 316"/>
                    <a:gd name="T4" fmla="*/ 10 w 744"/>
                    <a:gd name="T5" fmla="*/ 25 h 316"/>
                    <a:gd name="T6" fmla="*/ 0 w 744"/>
                    <a:gd name="T7" fmla="*/ 31 h 316"/>
                    <a:gd name="T8" fmla="*/ 0 w 744"/>
                    <a:gd name="T9" fmla="*/ 0 h 316"/>
                    <a:gd name="T10" fmla="*/ 26 w 744"/>
                    <a:gd name="T11" fmla="*/ 17 h 316"/>
                    <a:gd name="T12" fmla="*/ 15 w 744"/>
                    <a:gd name="T13" fmla="*/ 23 h 316"/>
                    <a:gd name="T14" fmla="*/ 728 w 744"/>
                    <a:gd name="T15" fmla="*/ 24 h 316"/>
                    <a:gd name="T16" fmla="*/ 717 w 744"/>
                    <a:gd name="T17" fmla="*/ 19 h 316"/>
                    <a:gd name="T18" fmla="*/ 743 w 744"/>
                    <a:gd name="T19" fmla="*/ 2 h 316"/>
                    <a:gd name="T20" fmla="*/ 744 w 744"/>
                    <a:gd name="T21" fmla="*/ 33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316">
                      <a:moveTo>
                        <a:pt x="744" y="33"/>
                      </a:moveTo>
                      <a:cubicBezTo>
                        <a:pt x="733" y="27"/>
                        <a:pt x="733" y="27"/>
                        <a:pt x="733" y="27"/>
                      </a:cubicBezTo>
                      <a:cubicBezTo>
                        <a:pt x="579" y="314"/>
                        <a:pt x="164" y="316"/>
                        <a:pt x="10" y="25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66" y="308"/>
                        <a:pt x="576" y="308"/>
                        <a:pt x="728" y="24"/>
                      </a:cubicBezTo>
                      <a:cubicBezTo>
                        <a:pt x="717" y="19"/>
                        <a:pt x="717" y="19"/>
                        <a:pt x="717" y="19"/>
                      </a:cubicBezTo>
                      <a:cubicBezTo>
                        <a:pt x="743" y="2"/>
                        <a:pt x="743" y="2"/>
                        <a:pt x="743" y="2"/>
                      </a:cubicBezTo>
                      <a:cubicBezTo>
                        <a:pt x="744" y="33"/>
                        <a:pt x="744" y="33"/>
                        <a:pt x="744" y="33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Oval 15">
                  <a:extLst>
                    <a:ext uri="{FF2B5EF4-FFF2-40B4-BE49-F238E27FC236}">
                      <a16:creationId xmlns:a16="http://schemas.microsoft.com/office/drawing/2014/main" id="{7027365D-86A8-C604-F861-3BD2F6A6D3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6150" y="5326970"/>
                  <a:ext cx="136525" cy="136525"/>
                </a:xfrm>
                <a:prstGeom prst="ellipse">
                  <a:avLst/>
                </a:pr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6">
                  <a:extLst>
                    <a:ext uri="{FF2B5EF4-FFF2-40B4-BE49-F238E27FC236}">
                      <a16:creationId xmlns:a16="http://schemas.microsoft.com/office/drawing/2014/main" id="{88CAEDA2-14DC-2920-50B4-C2C3D6F357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75" y="5114245"/>
                  <a:ext cx="95250" cy="727075"/>
                </a:xfrm>
                <a:custGeom>
                  <a:avLst/>
                  <a:gdLst>
                    <a:gd name="T0" fmla="*/ 60 w 60"/>
                    <a:gd name="T1" fmla="*/ 54 h 458"/>
                    <a:gd name="T2" fmla="*/ 36 w 60"/>
                    <a:gd name="T3" fmla="*/ 54 h 458"/>
                    <a:gd name="T4" fmla="*/ 36 w 60"/>
                    <a:gd name="T5" fmla="*/ 404 h 458"/>
                    <a:gd name="T6" fmla="*/ 60 w 60"/>
                    <a:gd name="T7" fmla="*/ 404 h 458"/>
                    <a:gd name="T8" fmla="*/ 30 w 60"/>
                    <a:gd name="T9" fmla="*/ 458 h 458"/>
                    <a:gd name="T10" fmla="*/ 0 w 60"/>
                    <a:gd name="T11" fmla="*/ 404 h 458"/>
                    <a:gd name="T12" fmla="*/ 24 w 60"/>
                    <a:gd name="T13" fmla="*/ 404 h 458"/>
                    <a:gd name="T14" fmla="*/ 24 w 60"/>
                    <a:gd name="T15" fmla="*/ 54 h 458"/>
                    <a:gd name="T16" fmla="*/ 0 w 60"/>
                    <a:gd name="T17" fmla="*/ 54 h 458"/>
                    <a:gd name="T18" fmla="*/ 30 w 60"/>
                    <a:gd name="T19" fmla="*/ 0 h 458"/>
                    <a:gd name="T20" fmla="*/ 60 w 60"/>
                    <a:gd name="T21" fmla="*/ 54 h 458"/>
                    <a:gd name="T22" fmla="*/ 60 w 60"/>
                    <a:gd name="T23" fmla="*/ 54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458">
                      <a:moveTo>
                        <a:pt x="60" y="54"/>
                      </a:moveTo>
                      <a:lnTo>
                        <a:pt x="36" y="54"/>
                      </a:lnTo>
                      <a:lnTo>
                        <a:pt x="36" y="404"/>
                      </a:lnTo>
                      <a:lnTo>
                        <a:pt x="60" y="404"/>
                      </a:lnTo>
                      <a:lnTo>
                        <a:pt x="30" y="458"/>
                      </a:lnTo>
                      <a:lnTo>
                        <a:pt x="0" y="404"/>
                      </a:lnTo>
                      <a:lnTo>
                        <a:pt x="24" y="404"/>
                      </a:lnTo>
                      <a:lnTo>
                        <a:pt x="24" y="54"/>
                      </a:lnTo>
                      <a:lnTo>
                        <a:pt x="0" y="54"/>
                      </a:lnTo>
                      <a:lnTo>
                        <a:pt x="30" y="0"/>
                      </a:lnTo>
                      <a:lnTo>
                        <a:pt x="60" y="54"/>
                      </a:lnTo>
                      <a:lnTo>
                        <a:pt x="60" y="5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solidFill>
                    <a:srgbClr val="F8A917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B08C836E-3F1D-7468-5058-BA01667D5D8C}"/>
                  </a:ext>
                </a:extLst>
              </p:cNvPr>
              <p:cNvGrpSpPr/>
              <p:nvPr/>
            </p:nvGrpSpPr>
            <p:grpSpPr>
              <a:xfrm>
                <a:off x="4344181" y="3097946"/>
                <a:ext cx="388064" cy="354859"/>
                <a:chOff x="2046288" y="3759200"/>
                <a:chExt cx="296863" cy="271463"/>
              </a:xfrm>
              <a:solidFill>
                <a:srgbClr val="FFC000"/>
              </a:solidFill>
            </p:grpSpPr>
            <p:sp>
              <p:nvSpPr>
                <p:cNvPr id="38" name="Rectangle 160">
                  <a:extLst>
                    <a:ext uri="{FF2B5EF4-FFF2-40B4-BE49-F238E27FC236}">
                      <a16:creationId xmlns:a16="http://schemas.microsoft.com/office/drawing/2014/main" id="{DA41A34A-625B-5CAF-DB17-FF7928FB9E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5338" y="3973513"/>
                  <a:ext cx="55563" cy="57150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Rectangle 161">
                  <a:extLst>
                    <a:ext uri="{FF2B5EF4-FFF2-40B4-BE49-F238E27FC236}">
                      <a16:creationId xmlns:a16="http://schemas.microsoft.com/office/drawing/2014/main" id="{6F560CBD-9B42-25AB-8454-18A344795E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9950" y="3935413"/>
                  <a:ext cx="55563" cy="95250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Rectangle 162">
                  <a:extLst>
                    <a:ext uri="{FF2B5EF4-FFF2-40B4-BE49-F238E27FC236}">
                      <a16:creationId xmlns:a16="http://schemas.microsoft.com/office/drawing/2014/main" id="{C4E1EB49-3DB9-AE7A-B5D3-D6B63F19F7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12975" y="3898900"/>
                  <a:ext cx="57150" cy="131763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Rectangle 163">
                  <a:extLst>
                    <a:ext uri="{FF2B5EF4-FFF2-40B4-BE49-F238E27FC236}">
                      <a16:creationId xmlns:a16="http://schemas.microsoft.com/office/drawing/2014/main" id="{4580D76A-5BBC-9779-36C6-B9150D609D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87588" y="3860800"/>
                  <a:ext cx="55563" cy="169863"/>
                </a:xfrm>
                <a:prstGeom prst="rect">
                  <a:avLst/>
                </a:prstGeom>
                <a:solidFill>
                  <a:srgbClr val="F8A917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Freeform 164">
                  <a:extLst>
                    <a:ext uri="{FF2B5EF4-FFF2-40B4-BE49-F238E27FC236}">
                      <a16:creationId xmlns:a16="http://schemas.microsoft.com/office/drawing/2014/main" id="{DD8AA702-D9D7-1FB8-3A9B-1F4359479A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6288" y="3759200"/>
                  <a:ext cx="296863" cy="176213"/>
                </a:xfrm>
                <a:custGeom>
                  <a:avLst/>
                  <a:gdLst/>
                  <a:ahLst/>
                  <a:cxnLst>
                    <a:cxn ang="0">
                      <a:pos x="162" y="25"/>
                    </a:cxn>
                    <a:cxn ang="0">
                      <a:pos x="126" y="25"/>
                    </a:cxn>
                    <a:cxn ang="0">
                      <a:pos x="81" y="59"/>
                    </a:cxn>
                    <a:cxn ang="0">
                      <a:pos x="59" y="48"/>
                    </a:cxn>
                    <a:cxn ang="0">
                      <a:pos x="0" y="96"/>
                    </a:cxn>
                    <a:cxn ang="0">
                      <a:pos x="0" y="111"/>
                    </a:cxn>
                    <a:cxn ang="0">
                      <a:pos x="60" y="62"/>
                    </a:cxn>
                    <a:cxn ang="0">
                      <a:pos x="83" y="74"/>
                    </a:cxn>
                    <a:cxn ang="0">
                      <a:pos x="131" y="37"/>
                    </a:cxn>
                    <a:cxn ang="0">
                      <a:pos x="166" y="37"/>
                    </a:cxn>
                    <a:cxn ang="0">
                      <a:pos x="187" y="16"/>
                    </a:cxn>
                    <a:cxn ang="0">
                      <a:pos x="187" y="0"/>
                    </a:cxn>
                    <a:cxn ang="0">
                      <a:pos x="162" y="25"/>
                    </a:cxn>
                  </a:cxnLst>
                  <a:rect l="0" t="0" r="r" b="b"/>
                  <a:pathLst>
                    <a:path w="187" h="111">
                      <a:moveTo>
                        <a:pt x="162" y="25"/>
                      </a:moveTo>
                      <a:lnTo>
                        <a:pt x="126" y="25"/>
                      </a:lnTo>
                      <a:lnTo>
                        <a:pt x="81" y="59"/>
                      </a:lnTo>
                      <a:lnTo>
                        <a:pt x="59" y="48"/>
                      </a:lnTo>
                      <a:lnTo>
                        <a:pt x="0" y="96"/>
                      </a:lnTo>
                      <a:lnTo>
                        <a:pt x="0" y="111"/>
                      </a:lnTo>
                      <a:lnTo>
                        <a:pt x="60" y="62"/>
                      </a:lnTo>
                      <a:lnTo>
                        <a:pt x="83" y="74"/>
                      </a:lnTo>
                      <a:lnTo>
                        <a:pt x="131" y="37"/>
                      </a:lnTo>
                      <a:lnTo>
                        <a:pt x="166" y="37"/>
                      </a:lnTo>
                      <a:lnTo>
                        <a:pt x="187" y="16"/>
                      </a:lnTo>
                      <a:lnTo>
                        <a:pt x="187" y="0"/>
                      </a:lnTo>
                      <a:lnTo>
                        <a:pt x="162" y="25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FA9B6480-8602-A767-42DA-E076C1480008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7D98AA-E93C-9FEC-DEC8-4B38A2BC9458}"/>
              </a:ext>
            </a:extLst>
          </p:cNvPr>
          <p:cNvSpPr txBox="1"/>
          <p:nvPr/>
        </p:nvSpPr>
        <p:spPr>
          <a:xfrm>
            <a:off x="1449550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BE4D2A-A6B6-7D83-1B16-FEB8C8DA3A3B}"/>
              </a:ext>
            </a:extLst>
          </p:cNvPr>
          <p:cNvSpPr txBox="1"/>
          <p:nvPr/>
        </p:nvSpPr>
        <p:spPr>
          <a:xfrm>
            <a:off x="3217114" y="987332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6BD47D-35AA-4491-EA09-593768C2DEC7}"/>
              </a:ext>
            </a:extLst>
          </p:cNvPr>
          <p:cNvSpPr txBox="1"/>
          <p:nvPr/>
        </p:nvSpPr>
        <p:spPr>
          <a:xfrm>
            <a:off x="4982050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5B96477-6481-068B-F26A-3629C0D6CE3D}"/>
              </a:ext>
            </a:extLst>
          </p:cNvPr>
          <p:cNvSpPr txBox="1"/>
          <p:nvPr/>
        </p:nvSpPr>
        <p:spPr>
          <a:xfrm>
            <a:off x="6731389" y="987332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095A34C-94C5-4764-29ED-2406D5FF66C7}"/>
              </a:ext>
            </a:extLst>
          </p:cNvPr>
          <p:cNvSpPr txBox="1"/>
          <p:nvPr/>
        </p:nvSpPr>
        <p:spPr>
          <a:xfrm>
            <a:off x="8521832" y="5008516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91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0548050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81458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12760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436673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74573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054805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EF1CBB5-785A-E3E0-1F3B-CC55C87694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C9A7A79-A82E-4728-2405-491658D56A8C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DC5B10-636B-8779-C4C5-801C09D507A7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F35BC573-CE58-DACA-38B0-D32FF3E7B985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hlinkClick r:id="rId19" action="ppaction://hlinksldjump"/>
            <a:extLst>
              <a:ext uri="{FF2B5EF4-FFF2-40B4-BE49-F238E27FC236}">
                <a16:creationId xmlns:a16="http://schemas.microsoft.com/office/drawing/2014/main" id="{941B6D72-9B88-2038-55DA-2E65D00D9349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hlinkClick r:id="rId20" action="ppaction://hlinksldjump"/>
            <a:extLst>
              <a:ext uri="{FF2B5EF4-FFF2-40B4-BE49-F238E27FC236}">
                <a16:creationId xmlns:a16="http://schemas.microsoft.com/office/drawing/2014/main" id="{6B51EF69-1893-C927-14D0-8098CE20F805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hlinkClick r:id="rId21" action="ppaction://hlinksldjump"/>
            <a:extLst>
              <a:ext uri="{FF2B5EF4-FFF2-40B4-BE49-F238E27FC236}">
                <a16:creationId xmlns:a16="http://schemas.microsoft.com/office/drawing/2014/main" id="{8F08056E-28E6-821D-DC66-FFAD1AD426C4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hlinkClick r:id="rId22" action="ppaction://hlinksldjump"/>
            <a:extLst>
              <a:ext uri="{FF2B5EF4-FFF2-40B4-BE49-F238E27FC236}">
                <a16:creationId xmlns:a16="http://schemas.microsoft.com/office/drawing/2014/main" id="{1EACF3A5-7CF7-4808-4279-5C74285B32C5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17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3" y="-7500064"/>
            <a:ext cx="5227749" cy="15303243"/>
            <a:chOff x="4807206" y="-1536069"/>
            <a:chExt cx="3048001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5" y="486257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5" y="177191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45007597"/>
                    </p:ext>
                  </p:extLst>
                </p:nvPr>
              </p:nvGraphicFramePr>
              <p:xfrm>
                <a:off x="4807206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3" y="-131874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5" y="-440940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5" y="-750006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4F4E1BB-18D1-D342-24D4-A21DEC561569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130B2A-23A8-F062-0998-9FC0CCB0EF28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5D81C7C1-D9FA-E514-3BC0-0C830C0D1E46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6680F7CF-2A8E-75BA-B5FA-AF2A6A31225A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C61D1336-2606-EDB1-00DF-2285E28D9CE7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A573299F-2AE1-9218-7F4F-F782D084A197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85F23835-75D1-C6A9-3215-0C677E19D3AF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2767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raphic 3">
            <a:extLst>
              <a:ext uri="{FF2B5EF4-FFF2-40B4-BE49-F238E27FC236}">
                <a16:creationId xmlns:a16="http://schemas.microsoft.com/office/drawing/2014/main" id="{A5A15EDD-122D-4D78-B636-9C8D01CB6FFA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AEE35E-4B2A-73E2-4D29-E48C6D4D5F25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279769" y="3583779"/>
            <a:ext cx="69852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70">
            <a:extLst>
              <a:ext uri="{FF2B5EF4-FFF2-40B4-BE49-F238E27FC236}">
                <a16:creationId xmlns:a16="http://schemas.microsoft.com/office/drawing/2014/main" id="{C313B025-63D7-5268-EA6A-4A91FF0EF16D}"/>
              </a:ext>
            </a:extLst>
          </p:cNvPr>
          <p:cNvSpPr>
            <a:spLocks noEditPoints="1"/>
          </p:cNvSpPr>
          <p:nvPr/>
        </p:nvSpPr>
        <p:spPr bwMode="auto">
          <a:xfrm>
            <a:off x="2041200" y="2562068"/>
            <a:ext cx="1426769" cy="1435737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64F7BD4C-68C8-33B1-EFF9-9836D26765B3}"/>
              </a:ext>
            </a:extLst>
          </p:cNvPr>
          <p:cNvGrpSpPr/>
          <p:nvPr/>
        </p:nvGrpSpPr>
        <p:grpSpPr>
          <a:xfrm>
            <a:off x="1228964" y="901320"/>
            <a:ext cx="9755380" cy="4546441"/>
            <a:chOff x="1849016" y="1281311"/>
            <a:chExt cx="8493967" cy="395856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2E5F44F-6FC6-8969-2A69-C9F39D5AA1EE}"/>
                </a:ext>
              </a:extLst>
            </p:cNvPr>
            <p:cNvGrpSpPr/>
            <p:nvPr/>
          </p:nvGrpSpPr>
          <p:grpSpPr>
            <a:xfrm>
              <a:off x="1995483" y="2389911"/>
              <a:ext cx="8201033" cy="1766099"/>
              <a:chOff x="533530" y="2672715"/>
              <a:chExt cx="8201033" cy="1766099"/>
            </a:xfrm>
          </p:grpSpPr>
          <p:sp>
            <p:nvSpPr>
              <p:cNvPr id="3" name="Google Shape;2449;p44">
                <a:extLst>
                  <a:ext uri="{FF2B5EF4-FFF2-40B4-BE49-F238E27FC236}">
                    <a16:creationId xmlns:a16="http://schemas.microsoft.com/office/drawing/2014/main" id="{5CC73EA2-F5D5-1A8A-D031-F8615845AD73}"/>
                  </a:ext>
                </a:extLst>
              </p:cNvPr>
              <p:cNvSpPr/>
              <p:nvPr/>
            </p:nvSpPr>
            <p:spPr>
              <a:xfrm>
                <a:off x="5335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3" y="0"/>
                    </a:moveTo>
                    <a:cubicBezTo>
                      <a:pt x="2042" y="0"/>
                      <a:pt x="1423" y="236"/>
                      <a:pt x="953" y="706"/>
                    </a:cubicBezTo>
                    <a:cubicBezTo>
                      <a:pt x="0" y="1658"/>
                      <a:pt x="0" y="3194"/>
                      <a:pt x="953" y="4135"/>
                    </a:cubicBezTo>
                    <a:lnTo>
                      <a:pt x="25015" y="28209"/>
                    </a:lnTo>
                    <a:cubicBezTo>
                      <a:pt x="25491" y="28674"/>
                      <a:pt x="26111" y="28912"/>
                      <a:pt x="26730" y="28912"/>
                    </a:cubicBezTo>
                    <a:cubicBezTo>
                      <a:pt x="27349" y="28912"/>
                      <a:pt x="27968" y="28674"/>
                      <a:pt x="28444" y="28209"/>
                    </a:cubicBezTo>
                    <a:lnTo>
                      <a:pt x="52519" y="4135"/>
                    </a:lnTo>
                    <a:cubicBezTo>
                      <a:pt x="53459" y="3194"/>
                      <a:pt x="53459" y="1658"/>
                      <a:pt x="52519" y="706"/>
                    </a:cubicBezTo>
                    <a:cubicBezTo>
                      <a:pt x="52042" y="236"/>
                      <a:pt x="51423" y="0"/>
                      <a:pt x="50804" y="0"/>
                    </a:cubicBezTo>
                    <a:cubicBezTo>
                      <a:pt x="50185" y="0"/>
                      <a:pt x="49566" y="236"/>
                      <a:pt x="49090" y="706"/>
                    </a:cubicBezTo>
                    <a:lnTo>
                      <a:pt x="26730" y="23066"/>
                    </a:lnTo>
                    <a:lnTo>
                      <a:pt x="4382" y="706"/>
                    </a:lnTo>
                    <a:cubicBezTo>
                      <a:pt x="3905" y="236"/>
                      <a:pt x="3283" y="0"/>
                      <a:pt x="2663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" name="Google Shape;2457;p44">
                <a:extLst>
                  <a:ext uri="{FF2B5EF4-FFF2-40B4-BE49-F238E27FC236}">
                    <a16:creationId xmlns:a16="http://schemas.microsoft.com/office/drawing/2014/main" id="{CB4E2ADE-584A-A76A-2972-D2AE854964DD}"/>
                  </a:ext>
                </a:extLst>
              </p:cNvPr>
              <p:cNvSpPr/>
              <p:nvPr/>
            </p:nvSpPr>
            <p:spPr>
              <a:xfrm>
                <a:off x="37430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2" y="0"/>
                    </a:moveTo>
                    <a:cubicBezTo>
                      <a:pt x="2043" y="0"/>
                      <a:pt x="1424" y="236"/>
                      <a:pt x="953" y="706"/>
                    </a:cubicBezTo>
                    <a:cubicBezTo>
                      <a:pt x="1" y="1658"/>
                      <a:pt x="1" y="3194"/>
                      <a:pt x="953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50" y="28912"/>
                      <a:pt x="27969" y="28674"/>
                      <a:pt x="28445" y="28209"/>
                    </a:cubicBezTo>
                    <a:lnTo>
                      <a:pt x="52519" y="4135"/>
                    </a:lnTo>
                    <a:cubicBezTo>
                      <a:pt x="53460" y="3194"/>
                      <a:pt x="53460" y="1658"/>
                      <a:pt x="52519" y="706"/>
                    </a:cubicBezTo>
                    <a:cubicBezTo>
                      <a:pt x="52043" y="236"/>
                      <a:pt x="51421" y="0"/>
                      <a:pt x="50800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1" y="706"/>
                    </a:lnTo>
                    <a:cubicBezTo>
                      <a:pt x="3900" y="236"/>
                      <a:pt x="3281" y="0"/>
                      <a:pt x="2662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" name="Google Shape;2464;p44">
                <a:extLst>
                  <a:ext uri="{FF2B5EF4-FFF2-40B4-BE49-F238E27FC236}">
                    <a16:creationId xmlns:a16="http://schemas.microsoft.com/office/drawing/2014/main" id="{D82DBF1D-399D-6C39-3BD3-11971101F58E}"/>
                  </a:ext>
                </a:extLst>
              </p:cNvPr>
              <p:cNvSpPr/>
              <p:nvPr/>
            </p:nvSpPr>
            <p:spPr>
              <a:xfrm>
                <a:off x="6952563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0" y="0"/>
                    </a:moveTo>
                    <a:cubicBezTo>
                      <a:pt x="2040" y="0"/>
                      <a:pt x="1418" y="236"/>
                      <a:pt x="941" y="706"/>
                    </a:cubicBezTo>
                    <a:cubicBezTo>
                      <a:pt x="1" y="1658"/>
                      <a:pt x="1" y="3194"/>
                      <a:pt x="941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49" y="28912"/>
                      <a:pt x="27969" y="28674"/>
                      <a:pt x="28445" y="28209"/>
                    </a:cubicBezTo>
                    <a:lnTo>
                      <a:pt x="52507" y="4135"/>
                    </a:lnTo>
                    <a:cubicBezTo>
                      <a:pt x="53460" y="3194"/>
                      <a:pt x="53460" y="1658"/>
                      <a:pt x="52507" y="706"/>
                    </a:cubicBezTo>
                    <a:cubicBezTo>
                      <a:pt x="52037" y="236"/>
                      <a:pt x="51418" y="0"/>
                      <a:pt x="50799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0" y="706"/>
                    </a:lnTo>
                    <a:cubicBezTo>
                      <a:pt x="3900" y="236"/>
                      <a:pt x="3281" y="0"/>
                      <a:pt x="2660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" name="Google Shape;2471;p44">
                <a:extLst>
                  <a:ext uri="{FF2B5EF4-FFF2-40B4-BE49-F238E27FC236}">
                    <a16:creationId xmlns:a16="http://schemas.microsoft.com/office/drawing/2014/main" id="{267F55FC-B5B5-9F0C-90BA-17CB943F85AD}"/>
                  </a:ext>
                </a:extLst>
              </p:cNvPr>
              <p:cNvSpPr/>
              <p:nvPr/>
            </p:nvSpPr>
            <p:spPr>
              <a:xfrm>
                <a:off x="2138463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1" y="0"/>
                    </a:moveTo>
                    <a:cubicBezTo>
                      <a:pt x="26088" y="0"/>
                      <a:pt x="25468" y="262"/>
                      <a:pt x="25016" y="714"/>
                    </a:cubicBezTo>
                    <a:lnTo>
                      <a:pt x="942" y="24777"/>
                    </a:lnTo>
                    <a:cubicBezTo>
                      <a:pt x="1" y="25729"/>
                      <a:pt x="1" y="27265"/>
                      <a:pt x="942" y="28206"/>
                    </a:cubicBezTo>
                    <a:cubicBezTo>
                      <a:pt x="1418" y="28676"/>
                      <a:pt x="2037" y="28911"/>
                      <a:pt x="2656" y="28911"/>
                    </a:cubicBezTo>
                    <a:cubicBezTo>
                      <a:pt x="3275" y="28911"/>
                      <a:pt x="3894" y="28676"/>
                      <a:pt x="4371" y="28206"/>
                    </a:cubicBezTo>
                    <a:lnTo>
                      <a:pt x="26731" y="5846"/>
                    </a:lnTo>
                    <a:lnTo>
                      <a:pt x="49090" y="28206"/>
                    </a:lnTo>
                    <a:cubicBezTo>
                      <a:pt x="49555" y="28682"/>
                      <a:pt x="50174" y="28920"/>
                      <a:pt x="50793" y="28920"/>
                    </a:cubicBezTo>
                    <a:cubicBezTo>
                      <a:pt x="51412" y="28920"/>
                      <a:pt x="52043" y="28682"/>
                      <a:pt x="52508" y="28206"/>
                    </a:cubicBezTo>
                    <a:cubicBezTo>
                      <a:pt x="53460" y="27265"/>
                      <a:pt x="53460" y="25729"/>
                      <a:pt x="52508" y="24777"/>
                    </a:cubicBezTo>
                    <a:lnTo>
                      <a:pt x="28445" y="714"/>
                    </a:lnTo>
                    <a:cubicBezTo>
                      <a:pt x="27981" y="262"/>
                      <a:pt x="27373" y="0"/>
                      <a:pt x="26731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" name="Google Shape;2478;p44">
                <a:extLst>
                  <a:ext uri="{FF2B5EF4-FFF2-40B4-BE49-F238E27FC236}">
                    <a16:creationId xmlns:a16="http://schemas.microsoft.com/office/drawing/2014/main" id="{96D59BAB-59A6-AC03-C6F2-6260163C795F}"/>
                  </a:ext>
                </a:extLst>
              </p:cNvPr>
              <p:cNvSpPr/>
              <p:nvPr/>
            </p:nvSpPr>
            <p:spPr>
              <a:xfrm>
                <a:off x="5347596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0" y="0"/>
                    </a:moveTo>
                    <a:cubicBezTo>
                      <a:pt x="26088" y="0"/>
                      <a:pt x="25480" y="262"/>
                      <a:pt x="25028" y="714"/>
                    </a:cubicBezTo>
                    <a:lnTo>
                      <a:pt x="953" y="24777"/>
                    </a:lnTo>
                    <a:cubicBezTo>
                      <a:pt x="1" y="25729"/>
                      <a:pt x="1" y="27265"/>
                      <a:pt x="953" y="28206"/>
                    </a:cubicBezTo>
                    <a:cubicBezTo>
                      <a:pt x="1425" y="28678"/>
                      <a:pt x="2047" y="28916"/>
                      <a:pt x="2669" y="28916"/>
                    </a:cubicBezTo>
                    <a:cubicBezTo>
                      <a:pt x="3288" y="28916"/>
                      <a:pt x="3908" y="28681"/>
                      <a:pt x="4382" y="28206"/>
                    </a:cubicBezTo>
                    <a:lnTo>
                      <a:pt x="26730" y="5846"/>
                    </a:lnTo>
                    <a:lnTo>
                      <a:pt x="49090" y="28206"/>
                    </a:lnTo>
                    <a:cubicBezTo>
                      <a:pt x="49567" y="28682"/>
                      <a:pt x="50186" y="28920"/>
                      <a:pt x="50805" y="28920"/>
                    </a:cubicBezTo>
                    <a:cubicBezTo>
                      <a:pt x="51424" y="28920"/>
                      <a:pt x="52043" y="28682"/>
                      <a:pt x="52519" y="28206"/>
                    </a:cubicBezTo>
                    <a:cubicBezTo>
                      <a:pt x="53460" y="27265"/>
                      <a:pt x="53460" y="25729"/>
                      <a:pt x="52519" y="24777"/>
                    </a:cubicBezTo>
                    <a:lnTo>
                      <a:pt x="28445" y="714"/>
                    </a:lnTo>
                    <a:cubicBezTo>
                      <a:pt x="27993" y="262"/>
                      <a:pt x="27373" y="0"/>
                      <a:pt x="26730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9316BF8-518B-92F9-4E33-094EF829B6CF}"/>
                </a:ext>
              </a:extLst>
            </p:cNvPr>
            <p:cNvGrpSpPr/>
            <p:nvPr/>
          </p:nvGrpSpPr>
          <p:grpSpPr>
            <a:xfrm>
              <a:off x="1849016" y="1281311"/>
              <a:ext cx="2075300" cy="3549116"/>
              <a:chOff x="387063" y="1564115"/>
              <a:chExt cx="2075300" cy="3549116"/>
            </a:xfrm>
          </p:grpSpPr>
          <p:sp>
            <p:nvSpPr>
              <p:cNvPr id="9" name="Google Shape;2450;p44">
                <a:extLst>
                  <a:ext uri="{FF2B5EF4-FFF2-40B4-BE49-F238E27FC236}">
                    <a16:creationId xmlns:a16="http://schemas.microsoft.com/office/drawing/2014/main" id="{AD404702-B514-4B2E-1EFE-22CCA9D0CBFD}"/>
                  </a:ext>
                </a:extLst>
              </p:cNvPr>
              <p:cNvSpPr/>
              <p:nvPr/>
            </p:nvSpPr>
            <p:spPr>
              <a:xfrm>
                <a:off x="387063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0" y="1"/>
                    </a:moveTo>
                    <a:cubicBezTo>
                      <a:pt x="30308" y="1"/>
                      <a:pt x="29487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73"/>
                    </a:cubicBezTo>
                    <a:lnTo>
                      <a:pt x="28861" y="60696"/>
                    </a:lnTo>
                    <a:cubicBezTo>
                      <a:pt x="29487" y="61321"/>
                      <a:pt x="30308" y="61633"/>
                      <a:pt x="31130" y="61633"/>
                    </a:cubicBezTo>
                    <a:cubicBezTo>
                      <a:pt x="31951" y="61633"/>
                      <a:pt x="32773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1" y="1"/>
                      <a:pt x="31130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2451;p44">
                <a:extLst>
                  <a:ext uri="{FF2B5EF4-FFF2-40B4-BE49-F238E27FC236}">
                    <a16:creationId xmlns:a16="http://schemas.microsoft.com/office/drawing/2014/main" id="{FF56FF7A-EC1C-6A9D-B554-CF53435CA96A}"/>
                  </a:ext>
                </a:extLst>
              </p:cNvPr>
              <p:cNvSpPr/>
              <p:nvPr/>
            </p:nvSpPr>
            <p:spPr>
              <a:xfrm>
                <a:off x="528763" y="2026182"/>
                <a:ext cx="17919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57" h="53746" extrusionOk="0">
                    <a:moveTo>
                      <a:pt x="26885" y="1"/>
                    </a:moveTo>
                    <a:lnTo>
                      <a:pt x="0" y="26873"/>
                    </a:lnTo>
                    <a:lnTo>
                      <a:pt x="26885" y="53745"/>
                    </a:lnTo>
                    <a:lnTo>
                      <a:pt x="53757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11" name="Google Shape;2452;p44">
                <a:extLst>
                  <a:ext uri="{FF2B5EF4-FFF2-40B4-BE49-F238E27FC236}">
                    <a16:creationId xmlns:a16="http://schemas.microsoft.com/office/drawing/2014/main" id="{AAFED6F9-31AC-54FF-67E8-806791618384}"/>
                  </a:ext>
                </a:extLst>
              </p:cNvPr>
              <p:cNvSpPr/>
              <p:nvPr/>
            </p:nvSpPr>
            <p:spPr>
              <a:xfrm>
                <a:off x="992696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61" y="1"/>
                    </a:moveTo>
                    <a:cubicBezTo>
                      <a:pt x="12559" y="1"/>
                      <a:pt x="12157" y="153"/>
                      <a:pt x="11847" y="456"/>
                    </a:cubicBezTo>
                    <a:lnTo>
                      <a:pt x="620" y="11696"/>
                    </a:lnTo>
                    <a:cubicBezTo>
                      <a:pt x="1" y="12303"/>
                      <a:pt x="1" y="13303"/>
                      <a:pt x="620" y="13910"/>
                    </a:cubicBezTo>
                    <a:lnTo>
                      <a:pt x="11847" y="25138"/>
                    </a:lnTo>
                    <a:cubicBezTo>
                      <a:pt x="12157" y="25448"/>
                      <a:pt x="12559" y="25602"/>
                      <a:pt x="12961" y="25602"/>
                    </a:cubicBezTo>
                    <a:cubicBezTo>
                      <a:pt x="13362" y="25602"/>
                      <a:pt x="13764" y="25448"/>
                      <a:pt x="14074" y="25138"/>
                    </a:cubicBezTo>
                    <a:lnTo>
                      <a:pt x="25301" y="13910"/>
                    </a:lnTo>
                    <a:cubicBezTo>
                      <a:pt x="25909" y="13303"/>
                      <a:pt x="25909" y="12303"/>
                      <a:pt x="25301" y="11696"/>
                    </a:cubicBezTo>
                    <a:lnTo>
                      <a:pt x="14074" y="456"/>
                    </a:lnTo>
                    <a:cubicBezTo>
                      <a:pt x="13764" y="153"/>
                      <a:pt x="13362" y="1"/>
                      <a:pt x="12961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2453;p44">
                <a:extLst>
                  <a:ext uri="{FF2B5EF4-FFF2-40B4-BE49-F238E27FC236}">
                    <a16:creationId xmlns:a16="http://schemas.microsoft.com/office/drawing/2014/main" id="{C6300393-FBDF-A783-0F31-45BB11EDA896}"/>
                  </a:ext>
                </a:extLst>
              </p:cNvPr>
              <p:cNvSpPr/>
              <p:nvPr/>
            </p:nvSpPr>
            <p:spPr>
              <a:xfrm>
                <a:off x="1283230" y="1774515"/>
                <a:ext cx="277833" cy="336633"/>
              </a:xfrm>
              <a:custGeom>
                <a:avLst/>
                <a:gdLst/>
                <a:ahLst/>
                <a:cxnLst/>
                <a:rect l="l" t="t" r="r" b="b"/>
                <a:pathLst>
                  <a:path w="8335" h="10099" extrusionOk="0">
                    <a:moveTo>
                      <a:pt x="4241" y="0"/>
                    </a:moveTo>
                    <a:cubicBezTo>
                      <a:pt x="4087" y="0"/>
                      <a:pt x="3931" y="9"/>
                      <a:pt x="3774" y="26"/>
                    </a:cubicBezTo>
                    <a:cubicBezTo>
                      <a:pt x="1953" y="228"/>
                      <a:pt x="452" y="1669"/>
                      <a:pt x="191" y="3479"/>
                    </a:cubicBezTo>
                    <a:cubicBezTo>
                      <a:pt x="0" y="4824"/>
                      <a:pt x="476" y="6051"/>
                      <a:pt x="1310" y="6920"/>
                    </a:cubicBezTo>
                    <a:cubicBezTo>
                      <a:pt x="2060" y="7706"/>
                      <a:pt x="2560" y="8706"/>
                      <a:pt x="2560" y="9789"/>
                    </a:cubicBezTo>
                    <a:lnTo>
                      <a:pt x="2560" y="10099"/>
                    </a:lnTo>
                    <a:lnTo>
                      <a:pt x="3453" y="10099"/>
                    </a:lnTo>
                    <a:lnTo>
                      <a:pt x="3453" y="6086"/>
                    </a:lnTo>
                    <a:lnTo>
                      <a:pt x="2572" y="4038"/>
                    </a:lnTo>
                    <a:cubicBezTo>
                      <a:pt x="2572" y="4027"/>
                      <a:pt x="2572" y="4027"/>
                      <a:pt x="2572" y="4015"/>
                    </a:cubicBezTo>
                    <a:cubicBezTo>
                      <a:pt x="2560" y="4015"/>
                      <a:pt x="2548" y="4027"/>
                      <a:pt x="2548" y="4027"/>
                    </a:cubicBezTo>
                    <a:cubicBezTo>
                      <a:pt x="2357" y="4027"/>
                      <a:pt x="2203" y="3872"/>
                      <a:pt x="2203" y="3681"/>
                    </a:cubicBezTo>
                    <a:cubicBezTo>
                      <a:pt x="2203" y="3491"/>
                      <a:pt x="2357" y="3336"/>
                      <a:pt x="2536" y="3336"/>
                    </a:cubicBezTo>
                    <a:cubicBezTo>
                      <a:pt x="2727" y="3336"/>
                      <a:pt x="2881" y="3491"/>
                      <a:pt x="2881" y="3681"/>
                    </a:cubicBezTo>
                    <a:cubicBezTo>
                      <a:pt x="2881" y="3788"/>
                      <a:pt x="2822" y="3884"/>
                      <a:pt x="2738" y="3955"/>
                    </a:cubicBezTo>
                    <a:cubicBezTo>
                      <a:pt x="2738" y="3955"/>
                      <a:pt x="2750" y="3955"/>
                      <a:pt x="2750" y="3967"/>
                    </a:cubicBezTo>
                    <a:lnTo>
                      <a:pt x="3608" y="6027"/>
                    </a:lnTo>
                    <a:cubicBezTo>
                      <a:pt x="3608" y="6039"/>
                      <a:pt x="3608" y="6051"/>
                      <a:pt x="3608" y="6063"/>
                    </a:cubicBezTo>
                    <a:lnTo>
                      <a:pt x="3608" y="10099"/>
                    </a:lnTo>
                    <a:lnTo>
                      <a:pt x="4798" y="10099"/>
                    </a:lnTo>
                    <a:lnTo>
                      <a:pt x="4798" y="6063"/>
                    </a:lnTo>
                    <a:cubicBezTo>
                      <a:pt x="4798" y="6051"/>
                      <a:pt x="4822" y="6039"/>
                      <a:pt x="4834" y="6027"/>
                    </a:cubicBezTo>
                    <a:lnTo>
                      <a:pt x="5715" y="3967"/>
                    </a:lnTo>
                    <a:cubicBezTo>
                      <a:pt x="5715" y="3955"/>
                      <a:pt x="5739" y="3955"/>
                      <a:pt x="5739" y="3955"/>
                    </a:cubicBezTo>
                    <a:cubicBezTo>
                      <a:pt x="5655" y="3884"/>
                      <a:pt x="5596" y="3788"/>
                      <a:pt x="5596" y="3681"/>
                    </a:cubicBezTo>
                    <a:cubicBezTo>
                      <a:pt x="5596" y="3491"/>
                      <a:pt x="5751" y="3336"/>
                      <a:pt x="5941" y="3336"/>
                    </a:cubicBezTo>
                    <a:cubicBezTo>
                      <a:pt x="6132" y="3336"/>
                      <a:pt x="6287" y="3491"/>
                      <a:pt x="6287" y="3681"/>
                    </a:cubicBezTo>
                    <a:cubicBezTo>
                      <a:pt x="6287" y="3872"/>
                      <a:pt x="6132" y="4027"/>
                      <a:pt x="5941" y="4027"/>
                    </a:cubicBezTo>
                    <a:cubicBezTo>
                      <a:pt x="5929" y="4027"/>
                      <a:pt x="5929" y="4015"/>
                      <a:pt x="5917" y="4015"/>
                    </a:cubicBezTo>
                    <a:lnTo>
                      <a:pt x="5917" y="4015"/>
                    </a:lnTo>
                    <a:cubicBezTo>
                      <a:pt x="5917" y="4027"/>
                      <a:pt x="5941" y="4027"/>
                      <a:pt x="5941" y="4038"/>
                    </a:cubicBezTo>
                    <a:lnTo>
                      <a:pt x="5096" y="6086"/>
                    </a:lnTo>
                    <a:lnTo>
                      <a:pt x="5096" y="10099"/>
                    </a:lnTo>
                    <a:lnTo>
                      <a:pt x="5989" y="10099"/>
                    </a:lnTo>
                    <a:lnTo>
                      <a:pt x="5989" y="9789"/>
                    </a:lnTo>
                    <a:cubicBezTo>
                      <a:pt x="5989" y="8741"/>
                      <a:pt x="6382" y="7729"/>
                      <a:pt x="7120" y="6991"/>
                    </a:cubicBezTo>
                    <a:cubicBezTo>
                      <a:pt x="7870" y="6253"/>
                      <a:pt x="8334" y="5229"/>
                      <a:pt x="8334" y="4098"/>
                    </a:cubicBezTo>
                    <a:cubicBezTo>
                      <a:pt x="8334" y="1835"/>
                      <a:pt x="6498" y="0"/>
                      <a:pt x="42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2454;p44">
                <a:extLst>
                  <a:ext uri="{FF2B5EF4-FFF2-40B4-BE49-F238E27FC236}">
                    <a16:creationId xmlns:a16="http://schemas.microsoft.com/office/drawing/2014/main" id="{3DD6C154-7DD5-052A-EEFB-37A574C41955}"/>
                  </a:ext>
                </a:extLst>
              </p:cNvPr>
              <p:cNvSpPr/>
              <p:nvPr/>
            </p:nvSpPr>
            <p:spPr>
              <a:xfrm>
                <a:off x="1363763" y="2121048"/>
                <a:ext cx="119100" cy="86167"/>
              </a:xfrm>
              <a:custGeom>
                <a:avLst/>
                <a:gdLst/>
                <a:ahLst/>
                <a:cxnLst/>
                <a:rect l="l" t="t" r="r" b="b"/>
                <a:pathLst>
                  <a:path w="3573" h="2585" extrusionOk="0">
                    <a:moveTo>
                      <a:pt x="1" y="0"/>
                    </a:moveTo>
                    <a:lnTo>
                      <a:pt x="1" y="441"/>
                    </a:lnTo>
                    <a:cubicBezTo>
                      <a:pt x="1" y="1084"/>
                      <a:pt x="442" y="1620"/>
                      <a:pt x="1192" y="1763"/>
                    </a:cubicBezTo>
                    <a:lnTo>
                      <a:pt x="1192" y="1870"/>
                    </a:lnTo>
                    <a:cubicBezTo>
                      <a:pt x="1192" y="2263"/>
                      <a:pt x="1465" y="2584"/>
                      <a:pt x="1858" y="2584"/>
                    </a:cubicBezTo>
                    <a:cubicBezTo>
                      <a:pt x="2251" y="2584"/>
                      <a:pt x="2525" y="2263"/>
                      <a:pt x="2525" y="1870"/>
                    </a:cubicBezTo>
                    <a:lnTo>
                      <a:pt x="2525" y="1763"/>
                    </a:lnTo>
                    <a:cubicBezTo>
                      <a:pt x="3120" y="1620"/>
                      <a:pt x="3573" y="1084"/>
                      <a:pt x="3573" y="441"/>
                    </a:cubicBezTo>
                    <a:lnTo>
                      <a:pt x="35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2455;p44">
                <a:extLst>
                  <a:ext uri="{FF2B5EF4-FFF2-40B4-BE49-F238E27FC236}">
                    <a16:creationId xmlns:a16="http://schemas.microsoft.com/office/drawing/2014/main" id="{3439DAF1-5F18-6A9C-9957-1A5EF63D9D1A}"/>
                  </a:ext>
                </a:extLst>
              </p:cNvPr>
              <p:cNvSpPr txBox="1"/>
              <p:nvPr/>
            </p:nvSpPr>
            <p:spPr>
              <a:xfrm>
                <a:off x="724930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C53A4A3-CC4A-9F12-E61C-26A55502F95F}"/>
                </a:ext>
              </a:extLst>
            </p:cNvPr>
            <p:cNvGrpSpPr/>
            <p:nvPr/>
          </p:nvGrpSpPr>
          <p:grpSpPr>
            <a:xfrm>
              <a:off x="5058150" y="1281311"/>
              <a:ext cx="2075700" cy="3549116"/>
              <a:chOff x="3596197" y="1564115"/>
              <a:chExt cx="2075700" cy="3549116"/>
            </a:xfrm>
          </p:grpSpPr>
          <p:sp>
            <p:nvSpPr>
              <p:cNvPr id="16" name="Google Shape;2458;p44">
                <a:extLst>
                  <a:ext uri="{FF2B5EF4-FFF2-40B4-BE49-F238E27FC236}">
                    <a16:creationId xmlns:a16="http://schemas.microsoft.com/office/drawing/2014/main" id="{F22F5FB6-272C-03E2-57F7-4CDAFE323FFE}"/>
                  </a:ext>
                </a:extLst>
              </p:cNvPr>
              <p:cNvSpPr/>
              <p:nvPr/>
            </p:nvSpPr>
            <p:spPr>
              <a:xfrm>
                <a:off x="3596197" y="1895315"/>
                <a:ext cx="20757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71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63" y="28549"/>
                    </a:lnTo>
                    <a:cubicBezTo>
                      <a:pt x="1" y="29799"/>
                      <a:pt x="1" y="31823"/>
                      <a:pt x="1263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3" y="61321"/>
                      <a:pt x="33398" y="60696"/>
                    </a:cubicBezTo>
                    <a:lnTo>
                      <a:pt x="61020" y="33073"/>
                    </a:lnTo>
                    <a:cubicBezTo>
                      <a:pt x="62270" y="31823"/>
                      <a:pt x="62270" y="29799"/>
                      <a:pt x="61020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2459;p44">
                <a:extLst>
                  <a:ext uri="{FF2B5EF4-FFF2-40B4-BE49-F238E27FC236}">
                    <a16:creationId xmlns:a16="http://schemas.microsoft.com/office/drawing/2014/main" id="{DAB5D11F-9D44-62C6-BD8E-47C5B04395EC}"/>
                  </a:ext>
                </a:extLst>
              </p:cNvPr>
              <p:cNvSpPr/>
              <p:nvPr/>
            </p:nvSpPr>
            <p:spPr>
              <a:xfrm>
                <a:off x="3738297" y="2026182"/>
                <a:ext cx="17915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2" y="1"/>
                    </a:moveTo>
                    <a:lnTo>
                      <a:pt x="0" y="26873"/>
                    </a:lnTo>
                    <a:lnTo>
                      <a:pt x="26872" y="53745"/>
                    </a:lnTo>
                    <a:lnTo>
                      <a:pt x="53745" y="26873"/>
                    </a:lnTo>
                    <a:lnTo>
                      <a:pt x="2687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18" name="Google Shape;2460;p44">
                <a:extLst>
                  <a:ext uri="{FF2B5EF4-FFF2-40B4-BE49-F238E27FC236}">
                    <a16:creationId xmlns:a16="http://schemas.microsoft.com/office/drawing/2014/main" id="{864ED973-205D-52A9-A458-6B96CB63A0C6}"/>
                  </a:ext>
                </a:extLst>
              </p:cNvPr>
              <p:cNvSpPr/>
              <p:nvPr/>
            </p:nvSpPr>
            <p:spPr>
              <a:xfrm>
                <a:off x="4202230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3" y="1"/>
                      <a:pt x="12151" y="153"/>
                      <a:pt x="11847" y="456"/>
                    </a:cubicBezTo>
                    <a:lnTo>
                      <a:pt x="620" y="11696"/>
                    </a:lnTo>
                    <a:cubicBezTo>
                      <a:pt x="0" y="12303"/>
                      <a:pt x="0" y="13303"/>
                      <a:pt x="620" y="13910"/>
                    </a:cubicBezTo>
                    <a:lnTo>
                      <a:pt x="11847" y="25138"/>
                    </a:lnTo>
                    <a:cubicBezTo>
                      <a:pt x="12151" y="25448"/>
                      <a:pt x="12553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301" y="13910"/>
                    </a:lnTo>
                    <a:cubicBezTo>
                      <a:pt x="25908" y="13303"/>
                      <a:pt x="25908" y="12303"/>
                      <a:pt x="25301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2461;p44">
                <a:extLst>
                  <a:ext uri="{FF2B5EF4-FFF2-40B4-BE49-F238E27FC236}">
                    <a16:creationId xmlns:a16="http://schemas.microsoft.com/office/drawing/2014/main" id="{E1C94C40-5A00-0096-AD22-BD43CD422C39}"/>
                  </a:ext>
                </a:extLst>
              </p:cNvPr>
              <p:cNvSpPr/>
              <p:nvPr/>
            </p:nvSpPr>
            <p:spPr>
              <a:xfrm>
                <a:off x="4459397" y="1848382"/>
                <a:ext cx="349300" cy="286200"/>
              </a:xfrm>
              <a:custGeom>
                <a:avLst/>
                <a:gdLst/>
                <a:ahLst/>
                <a:cxnLst/>
                <a:rect l="l" t="t" r="r" b="b"/>
                <a:pathLst>
                  <a:path w="10479" h="8586" extrusionOk="0">
                    <a:moveTo>
                      <a:pt x="8930" y="1489"/>
                    </a:moveTo>
                    <a:lnTo>
                      <a:pt x="8930" y="1930"/>
                    </a:lnTo>
                    <a:lnTo>
                      <a:pt x="1334" y="1930"/>
                    </a:lnTo>
                    <a:lnTo>
                      <a:pt x="1334" y="1489"/>
                    </a:lnTo>
                    <a:close/>
                    <a:moveTo>
                      <a:pt x="8930" y="2823"/>
                    </a:moveTo>
                    <a:lnTo>
                      <a:pt x="8930" y="3275"/>
                    </a:lnTo>
                    <a:lnTo>
                      <a:pt x="1334" y="3275"/>
                    </a:lnTo>
                    <a:lnTo>
                      <a:pt x="1334" y="2823"/>
                    </a:lnTo>
                    <a:close/>
                    <a:moveTo>
                      <a:pt x="8930" y="4013"/>
                    </a:moveTo>
                    <a:lnTo>
                      <a:pt x="8930" y="4609"/>
                    </a:lnTo>
                    <a:lnTo>
                      <a:pt x="1334" y="4609"/>
                    </a:lnTo>
                    <a:lnTo>
                      <a:pt x="1334" y="4013"/>
                    </a:lnTo>
                    <a:close/>
                    <a:moveTo>
                      <a:pt x="1" y="1"/>
                    </a:moveTo>
                    <a:lnTo>
                      <a:pt x="1" y="6252"/>
                    </a:lnTo>
                    <a:lnTo>
                      <a:pt x="8145" y="6252"/>
                    </a:lnTo>
                    <a:lnTo>
                      <a:pt x="10478" y="8585"/>
                    </a:lnTo>
                    <a:lnTo>
                      <a:pt x="1039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2462;p44">
                <a:extLst>
                  <a:ext uri="{FF2B5EF4-FFF2-40B4-BE49-F238E27FC236}">
                    <a16:creationId xmlns:a16="http://schemas.microsoft.com/office/drawing/2014/main" id="{DF9BBE0C-03D6-63ED-4099-4F83D9C505DB}"/>
                  </a:ext>
                </a:extLst>
              </p:cNvPr>
              <p:cNvSpPr txBox="1"/>
              <p:nvPr/>
            </p:nvSpPr>
            <p:spPr>
              <a:xfrm>
                <a:off x="3934446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3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EBB7157-9A2E-FCA0-8244-4F08F35F44DF}"/>
                </a:ext>
              </a:extLst>
            </p:cNvPr>
            <p:cNvGrpSpPr/>
            <p:nvPr/>
          </p:nvGrpSpPr>
          <p:grpSpPr>
            <a:xfrm>
              <a:off x="8267683" y="1281311"/>
              <a:ext cx="2075300" cy="3549116"/>
              <a:chOff x="6805730" y="1564115"/>
              <a:chExt cx="2075300" cy="3549116"/>
            </a:xfrm>
          </p:grpSpPr>
          <p:sp>
            <p:nvSpPr>
              <p:cNvPr id="22" name="Google Shape;2465;p44">
                <a:extLst>
                  <a:ext uri="{FF2B5EF4-FFF2-40B4-BE49-F238E27FC236}">
                    <a16:creationId xmlns:a16="http://schemas.microsoft.com/office/drawing/2014/main" id="{5C82287E-E675-3956-68E3-E6B0A403DB15}"/>
                  </a:ext>
                </a:extLst>
              </p:cNvPr>
              <p:cNvSpPr/>
              <p:nvPr/>
            </p:nvSpPr>
            <p:spPr>
              <a:xfrm>
                <a:off x="6805730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51" y="28549"/>
                    </a:lnTo>
                    <a:cubicBezTo>
                      <a:pt x="0" y="29799"/>
                      <a:pt x="0" y="31823"/>
                      <a:pt x="1251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2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2466;p44">
                <a:extLst>
                  <a:ext uri="{FF2B5EF4-FFF2-40B4-BE49-F238E27FC236}">
                    <a16:creationId xmlns:a16="http://schemas.microsoft.com/office/drawing/2014/main" id="{5060640A-3926-8CA5-F670-184E2E5ECD95}"/>
                  </a:ext>
                </a:extLst>
              </p:cNvPr>
              <p:cNvSpPr/>
              <p:nvPr/>
            </p:nvSpPr>
            <p:spPr>
              <a:xfrm>
                <a:off x="6947797" y="2026182"/>
                <a:ext cx="17919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58" h="53758" extrusionOk="0">
                    <a:moveTo>
                      <a:pt x="26885" y="1"/>
                    </a:moveTo>
                    <a:lnTo>
                      <a:pt x="1" y="26873"/>
                    </a:lnTo>
                    <a:lnTo>
                      <a:pt x="26885" y="53757"/>
                    </a:lnTo>
                    <a:lnTo>
                      <a:pt x="53758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24" name="Google Shape;2467;p44">
                <a:extLst>
                  <a:ext uri="{FF2B5EF4-FFF2-40B4-BE49-F238E27FC236}">
                    <a16:creationId xmlns:a16="http://schemas.microsoft.com/office/drawing/2014/main" id="{469906D7-9019-69FE-4674-BC1CD43F0051}"/>
                  </a:ext>
                </a:extLst>
              </p:cNvPr>
              <p:cNvSpPr/>
              <p:nvPr/>
            </p:nvSpPr>
            <p:spPr>
              <a:xfrm>
                <a:off x="7411763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2" y="1"/>
                      <a:pt x="12151" y="153"/>
                      <a:pt x="11847" y="456"/>
                    </a:cubicBezTo>
                    <a:lnTo>
                      <a:pt x="608" y="11696"/>
                    </a:lnTo>
                    <a:cubicBezTo>
                      <a:pt x="0" y="12303"/>
                      <a:pt x="0" y="13303"/>
                      <a:pt x="608" y="13910"/>
                    </a:cubicBezTo>
                    <a:lnTo>
                      <a:pt x="11847" y="25138"/>
                    </a:lnTo>
                    <a:cubicBezTo>
                      <a:pt x="12151" y="25448"/>
                      <a:pt x="12552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289" y="13910"/>
                    </a:lnTo>
                    <a:cubicBezTo>
                      <a:pt x="25908" y="13303"/>
                      <a:pt x="25908" y="12303"/>
                      <a:pt x="25289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2468;p44">
                <a:extLst>
                  <a:ext uri="{FF2B5EF4-FFF2-40B4-BE49-F238E27FC236}">
                    <a16:creationId xmlns:a16="http://schemas.microsoft.com/office/drawing/2014/main" id="{0F543EF7-DE7A-63A9-9A73-1F4B1793BAA7}"/>
                  </a:ext>
                </a:extLst>
              </p:cNvPr>
              <p:cNvSpPr/>
              <p:nvPr/>
            </p:nvSpPr>
            <p:spPr>
              <a:xfrm>
                <a:off x="7658630" y="1780915"/>
                <a:ext cx="369500" cy="419933"/>
              </a:xfrm>
              <a:custGeom>
                <a:avLst/>
                <a:gdLst/>
                <a:ahLst/>
                <a:cxnLst/>
                <a:rect l="l" t="t" r="r" b="b"/>
                <a:pathLst>
                  <a:path w="11085" h="12598" extrusionOk="0">
                    <a:moveTo>
                      <a:pt x="5548" y="3382"/>
                    </a:moveTo>
                    <a:cubicBezTo>
                      <a:pt x="6477" y="3382"/>
                      <a:pt x="7239" y="4144"/>
                      <a:pt x="7239" y="5085"/>
                    </a:cubicBezTo>
                    <a:cubicBezTo>
                      <a:pt x="7239" y="6013"/>
                      <a:pt x="6477" y="6775"/>
                      <a:pt x="5548" y="6775"/>
                    </a:cubicBezTo>
                    <a:cubicBezTo>
                      <a:pt x="4608" y="6775"/>
                      <a:pt x="3858" y="6013"/>
                      <a:pt x="3858" y="5085"/>
                    </a:cubicBezTo>
                    <a:cubicBezTo>
                      <a:pt x="3858" y="4144"/>
                      <a:pt x="4608" y="3382"/>
                      <a:pt x="5548" y="3382"/>
                    </a:cubicBezTo>
                    <a:close/>
                    <a:moveTo>
                      <a:pt x="5548" y="1"/>
                    </a:moveTo>
                    <a:cubicBezTo>
                      <a:pt x="5417" y="1"/>
                      <a:pt x="5286" y="1"/>
                      <a:pt x="5155" y="13"/>
                    </a:cubicBezTo>
                    <a:cubicBezTo>
                      <a:pt x="3250" y="144"/>
                      <a:pt x="1762" y="1287"/>
                      <a:pt x="1000" y="2811"/>
                    </a:cubicBezTo>
                    <a:cubicBezTo>
                      <a:pt x="0" y="4775"/>
                      <a:pt x="464" y="7180"/>
                      <a:pt x="1976" y="8788"/>
                    </a:cubicBezTo>
                    <a:lnTo>
                      <a:pt x="5548" y="12598"/>
                    </a:lnTo>
                    <a:lnTo>
                      <a:pt x="9120" y="8788"/>
                    </a:lnTo>
                    <a:cubicBezTo>
                      <a:pt x="10620" y="7180"/>
                      <a:pt x="11085" y="4775"/>
                      <a:pt x="10097" y="2811"/>
                    </a:cubicBezTo>
                    <a:cubicBezTo>
                      <a:pt x="9323" y="1287"/>
                      <a:pt x="7846" y="144"/>
                      <a:pt x="5929" y="13"/>
                    </a:cubicBezTo>
                    <a:cubicBezTo>
                      <a:pt x="5810" y="1"/>
                      <a:pt x="5679" y="1"/>
                      <a:pt x="554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2469;p44">
                <a:extLst>
                  <a:ext uri="{FF2B5EF4-FFF2-40B4-BE49-F238E27FC236}">
                    <a16:creationId xmlns:a16="http://schemas.microsoft.com/office/drawing/2014/main" id="{3F47D745-30F2-776D-5AAD-EB01442F4B74}"/>
                  </a:ext>
                </a:extLst>
              </p:cNvPr>
              <p:cNvSpPr txBox="1"/>
              <p:nvPr/>
            </p:nvSpPr>
            <p:spPr>
              <a:xfrm>
                <a:off x="7143613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56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1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64ED4A5-B32E-5949-E375-7811A53F4339}"/>
                </a:ext>
              </a:extLst>
            </p:cNvPr>
            <p:cNvGrpSpPr/>
            <p:nvPr/>
          </p:nvGrpSpPr>
          <p:grpSpPr>
            <a:xfrm>
              <a:off x="3453583" y="1721144"/>
              <a:ext cx="2075300" cy="3518733"/>
              <a:chOff x="1991630" y="2003948"/>
              <a:chExt cx="2075300" cy="3518733"/>
            </a:xfrm>
          </p:grpSpPr>
          <p:sp>
            <p:nvSpPr>
              <p:cNvPr id="28" name="Google Shape;2472;p44">
                <a:extLst>
                  <a:ext uri="{FF2B5EF4-FFF2-40B4-BE49-F238E27FC236}">
                    <a16:creationId xmlns:a16="http://schemas.microsoft.com/office/drawing/2014/main" id="{A0898B59-080B-9286-347F-9423DFDB609A}"/>
                  </a:ext>
                </a:extLst>
              </p:cNvPr>
              <p:cNvSpPr/>
              <p:nvPr/>
            </p:nvSpPr>
            <p:spPr>
              <a:xfrm>
                <a:off x="1991630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34" y="0"/>
                    </a:moveTo>
                    <a:cubicBezTo>
                      <a:pt x="30314" y="0"/>
                      <a:pt x="29492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30" y="61633"/>
                    </a:cubicBezTo>
                    <a:cubicBezTo>
                      <a:pt x="31951" y="61633"/>
                      <a:pt x="32773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0"/>
                      <a:pt x="31134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2284EE31-104C-2E25-1358-301BBACC20E0}"/>
                  </a:ext>
                </a:extLst>
              </p:cNvPr>
              <p:cNvGrpSpPr/>
              <p:nvPr/>
            </p:nvGrpSpPr>
            <p:grpSpPr>
              <a:xfrm>
                <a:off x="2133730" y="2003948"/>
                <a:ext cx="1791500" cy="3518733"/>
                <a:chOff x="2133730" y="2003948"/>
                <a:chExt cx="1791500" cy="3518733"/>
              </a:xfrm>
            </p:grpSpPr>
            <p:sp>
              <p:nvSpPr>
                <p:cNvPr id="30" name="Google Shape;2447;p44">
                  <a:extLst>
                    <a:ext uri="{FF2B5EF4-FFF2-40B4-BE49-F238E27FC236}">
                      <a16:creationId xmlns:a16="http://schemas.microsoft.com/office/drawing/2014/main" id="{6FBF1DC8-34AC-6E77-9690-BCFEC81F6EC1}"/>
                    </a:ext>
                  </a:extLst>
                </p:cNvPr>
                <p:cNvSpPr/>
                <p:nvPr/>
              </p:nvSpPr>
              <p:spPr>
                <a:xfrm>
                  <a:off x="2226996" y="3555749"/>
                  <a:ext cx="0" cy="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rgbClr val="FFFFFF"/>
                </a:solidFill>
                <a:ln w="12115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" name="Google Shape;2473;p44">
                  <a:extLst>
                    <a:ext uri="{FF2B5EF4-FFF2-40B4-BE49-F238E27FC236}">
                      <a16:creationId xmlns:a16="http://schemas.microsoft.com/office/drawing/2014/main" id="{ED5B445A-1F56-FDC4-A777-82F6F728E031}"/>
                    </a:ext>
                  </a:extLst>
                </p:cNvPr>
                <p:cNvSpPr/>
                <p:nvPr/>
              </p:nvSpPr>
              <p:spPr>
                <a:xfrm>
                  <a:off x="2133730" y="3293015"/>
                  <a:ext cx="1791500" cy="1791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45" h="53746" extrusionOk="0">
                      <a:moveTo>
                        <a:pt x="26873" y="0"/>
                      </a:moveTo>
                      <a:lnTo>
                        <a:pt x="0" y="26873"/>
                      </a:lnTo>
                      <a:lnTo>
                        <a:pt x="26873" y="53745"/>
                      </a:lnTo>
                      <a:lnTo>
                        <a:pt x="53745" y="26873"/>
                      </a:lnTo>
                      <a:lnTo>
                        <a:pt x="2687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endParaRPr lang="fa-IR" sz="2133" b="1" dirty="0">
                    <a:solidFill>
                      <a:srgbClr val="434343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endParaRPr>
                </a:p>
              </p:txBody>
            </p:sp>
            <p:sp>
              <p:nvSpPr>
                <p:cNvPr id="32" name="Google Shape;2474;p44">
                  <a:extLst>
                    <a:ext uri="{FF2B5EF4-FFF2-40B4-BE49-F238E27FC236}">
                      <a16:creationId xmlns:a16="http://schemas.microsoft.com/office/drawing/2014/main" id="{C02E081B-5EA3-25E1-79FA-9B2D6580585C}"/>
                    </a:ext>
                  </a:extLst>
                </p:cNvPr>
                <p:cNvSpPr/>
                <p:nvPr/>
              </p:nvSpPr>
              <p:spPr>
                <a:xfrm>
                  <a:off x="2597663" y="4669281"/>
                  <a:ext cx="863633" cy="85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9" h="25602" extrusionOk="0">
                      <a:moveTo>
                        <a:pt x="12949" y="0"/>
                      </a:moveTo>
                      <a:cubicBezTo>
                        <a:pt x="12547" y="0"/>
                        <a:pt x="12145" y="152"/>
                        <a:pt x="11835" y="456"/>
                      </a:cubicBezTo>
                      <a:lnTo>
                        <a:pt x="608" y="11695"/>
                      </a:lnTo>
                      <a:cubicBezTo>
                        <a:pt x="1" y="12302"/>
                        <a:pt x="1" y="13303"/>
                        <a:pt x="608" y="13910"/>
                      </a:cubicBezTo>
                      <a:lnTo>
                        <a:pt x="11835" y="25137"/>
                      </a:lnTo>
                      <a:cubicBezTo>
                        <a:pt x="12145" y="25447"/>
                        <a:pt x="12547" y="25602"/>
                        <a:pt x="12949" y="25602"/>
                      </a:cubicBezTo>
                      <a:cubicBezTo>
                        <a:pt x="13350" y="25602"/>
                        <a:pt x="13752" y="25447"/>
                        <a:pt x="14062" y="25137"/>
                      </a:cubicBezTo>
                      <a:lnTo>
                        <a:pt x="25289" y="13910"/>
                      </a:lnTo>
                      <a:cubicBezTo>
                        <a:pt x="25909" y="13303"/>
                        <a:pt x="25909" y="12302"/>
                        <a:pt x="25289" y="11695"/>
                      </a:cubicBezTo>
                      <a:lnTo>
                        <a:pt x="14062" y="456"/>
                      </a:lnTo>
                      <a:cubicBezTo>
                        <a:pt x="13752" y="152"/>
                        <a:pt x="13350" y="0"/>
                        <a:pt x="12949" y="0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" name="Google Shape;2475;p44">
                  <a:extLst>
                    <a:ext uri="{FF2B5EF4-FFF2-40B4-BE49-F238E27FC236}">
                      <a16:creationId xmlns:a16="http://schemas.microsoft.com/office/drawing/2014/main" id="{64EAAEDC-CC7B-AD02-6F39-06E8B7721AFC}"/>
                    </a:ext>
                  </a:extLst>
                </p:cNvPr>
                <p:cNvSpPr/>
                <p:nvPr/>
              </p:nvSpPr>
              <p:spPr>
                <a:xfrm>
                  <a:off x="2881830" y="4909081"/>
                  <a:ext cx="297667" cy="37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0" h="11169" extrusionOk="0">
                      <a:moveTo>
                        <a:pt x="7585" y="1941"/>
                      </a:moveTo>
                      <a:lnTo>
                        <a:pt x="7585" y="2382"/>
                      </a:lnTo>
                      <a:lnTo>
                        <a:pt x="1191" y="2382"/>
                      </a:lnTo>
                      <a:lnTo>
                        <a:pt x="1191" y="1941"/>
                      </a:lnTo>
                      <a:close/>
                      <a:moveTo>
                        <a:pt x="7585" y="3132"/>
                      </a:moveTo>
                      <a:lnTo>
                        <a:pt x="7585" y="3727"/>
                      </a:lnTo>
                      <a:lnTo>
                        <a:pt x="1191" y="3727"/>
                      </a:lnTo>
                      <a:lnTo>
                        <a:pt x="1191" y="3132"/>
                      </a:lnTo>
                      <a:close/>
                      <a:moveTo>
                        <a:pt x="7585" y="4918"/>
                      </a:moveTo>
                      <a:lnTo>
                        <a:pt x="7585" y="6251"/>
                      </a:lnTo>
                      <a:lnTo>
                        <a:pt x="1191" y="6251"/>
                      </a:lnTo>
                      <a:lnTo>
                        <a:pt x="1191" y="4918"/>
                      </a:lnTo>
                      <a:close/>
                      <a:moveTo>
                        <a:pt x="3715" y="7144"/>
                      </a:moveTo>
                      <a:lnTo>
                        <a:pt x="3715" y="9526"/>
                      </a:lnTo>
                      <a:lnTo>
                        <a:pt x="1191" y="9526"/>
                      </a:lnTo>
                      <a:lnTo>
                        <a:pt x="1191" y="7144"/>
                      </a:lnTo>
                      <a:close/>
                      <a:moveTo>
                        <a:pt x="7585" y="7144"/>
                      </a:moveTo>
                      <a:lnTo>
                        <a:pt x="7585" y="9526"/>
                      </a:lnTo>
                      <a:lnTo>
                        <a:pt x="5061" y="9526"/>
                      </a:lnTo>
                      <a:lnTo>
                        <a:pt x="5061" y="7144"/>
                      </a:lnTo>
                      <a:close/>
                      <a:moveTo>
                        <a:pt x="0" y="1"/>
                      </a:moveTo>
                      <a:lnTo>
                        <a:pt x="0" y="11169"/>
                      </a:lnTo>
                      <a:lnTo>
                        <a:pt x="8930" y="11169"/>
                      </a:lnTo>
                      <a:lnTo>
                        <a:pt x="893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" name="Google Shape;2476;p44">
                  <a:extLst>
                    <a:ext uri="{FF2B5EF4-FFF2-40B4-BE49-F238E27FC236}">
                      <a16:creationId xmlns:a16="http://schemas.microsoft.com/office/drawing/2014/main" id="{03426CCF-8991-1411-1F4F-3AD8ABA73207}"/>
                    </a:ext>
                  </a:extLst>
                </p:cNvPr>
                <p:cNvSpPr txBox="1"/>
                <p:nvPr/>
              </p:nvSpPr>
              <p:spPr>
                <a:xfrm>
                  <a:off x="2329897" y="2003948"/>
                  <a:ext cx="1399200" cy="572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r>
                    <a:rPr lang="fa-IR" sz="3200" b="1" dirty="0">
                      <a:solidFill>
                        <a:srgbClr val="F8A917"/>
                      </a:solidFill>
                      <a:latin typeface="Shabnam" panose="020B0603030804020204" pitchFamily="34" charset="-78"/>
                      <a:ea typeface="Roboto"/>
                      <a:cs typeface="Shabnam" panose="020B0603030804020204" pitchFamily="34" charset="-78"/>
                      <a:sym typeface="Roboto"/>
                    </a:rPr>
                    <a:t>4</a:t>
                  </a: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DC37578-3A04-B6D3-2835-2BF4DE4396EA}"/>
                </a:ext>
              </a:extLst>
            </p:cNvPr>
            <p:cNvGrpSpPr/>
            <p:nvPr/>
          </p:nvGrpSpPr>
          <p:grpSpPr>
            <a:xfrm>
              <a:off x="6663116" y="1721144"/>
              <a:ext cx="2075300" cy="3518733"/>
              <a:chOff x="5201163" y="2003948"/>
              <a:chExt cx="2075300" cy="3518733"/>
            </a:xfrm>
          </p:grpSpPr>
          <p:sp>
            <p:nvSpPr>
              <p:cNvPr id="36" name="Google Shape;2479;p44">
                <a:extLst>
                  <a:ext uri="{FF2B5EF4-FFF2-40B4-BE49-F238E27FC236}">
                    <a16:creationId xmlns:a16="http://schemas.microsoft.com/office/drawing/2014/main" id="{7FD02E17-3DAF-9F8B-8FF0-7059753431FE}"/>
                  </a:ext>
                </a:extLst>
              </p:cNvPr>
              <p:cNvSpPr/>
              <p:nvPr/>
            </p:nvSpPr>
            <p:spPr>
              <a:xfrm>
                <a:off x="5201163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29" y="0"/>
                    </a:moveTo>
                    <a:cubicBezTo>
                      <a:pt x="30308" y="0"/>
                      <a:pt x="29486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29" y="61633"/>
                    </a:cubicBezTo>
                    <a:cubicBezTo>
                      <a:pt x="31951" y="61633"/>
                      <a:pt x="32772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1" y="0"/>
                      <a:pt x="31129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2480;p44">
                <a:extLst>
                  <a:ext uri="{FF2B5EF4-FFF2-40B4-BE49-F238E27FC236}">
                    <a16:creationId xmlns:a16="http://schemas.microsoft.com/office/drawing/2014/main" id="{1A3F3CA6-688B-94BA-17F8-EEBEDCDAFD24}"/>
                  </a:ext>
                </a:extLst>
              </p:cNvPr>
              <p:cNvSpPr/>
              <p:nvPr/>
            </p:nvSpPr>
            <p:spPr>
              <a:xfrm>
                <a:off x="5343230" y="3293015"/>
                <a:ext cx="17915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46" h="53758" extrusionOk="0">
                    <a:moveTo>
                      <a:pt x="26873" y="0"/>
                    </a:moveTo>
                    <a:lnTo>
                      <a:pt x="1" y="26885"/>
                    </a:lnTo>
                    <a:lnTo>
                      <a:pt x="26873" y="53757"/>
                    </a:lnTo>
                    <a:lnTo>
                      <a:pt x="53746" y="26885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8" name="Google Shape;2481;p44">
                <a:extLst>
                  <a:ext uri="{FF2B5EF4-FFF2-40B4-BE49-F238E27FC236}">
                    <a16:creationId xmlns:a16="http://schemas.microsoft.com/office/drawing/2014/main" id="{6D64275B-BE86-6D2F-E5DF-03B810B652A0}"/>
                  </a:ext>
                </a:extLst>
              </p:cNvPr>
              <p:cNvSpPr/>
              <p:nvPr/>
            </p:nvSpPr>
            <p:spPr>
              <a:xfrm>
                <a:off x="5806796" y="4669281"/>
                <a:ext cx="863633" cy="853400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60" y="0"/>
                    </a:moveTo>
                    <a:cubicBezTo>
                      <a:pt x="12559" y="0"/>
                      <a:pt x="12157" y="152"/>
                      <a:pt x="11847" y="456"/>
                    </a:cubicBezTo>
                    <a:lnTo>
                      <a:pt x="620" y="11695"/>
                    </a:lnTo>
                    <a:cubicBezTo>
                      <a:pt x="0" y="12302"/>
                      <a:pt x="0" y="13303"/>
                      <a:pt x="620" y="13910"/>
                    </a:cubicBezTo>
                    <a:lnTo>
                      <a:pt x="11847" y="25137"/>
                    </a:lnTo>
                    <a:cubicBezTo>
                      <a:pt x="12157" y="25447"/>
                      <a:pt x="12559" y="25602"/>
                      <a:pt x="12960" y="25602"/>
                    </a:cubicBezTo>
                    <a:cubicBezTo>
                      <a:pt x="13362" y="25602"/>
                      <a:pt x="13764" y="25447"/>
                      <a:pt x="14074" y="25137"/>
                    </a:cubicBezTo>
                    <a:lnTo>
                      <a:pt x="25301" y="13910"/>
                    </a:lnTo>
                    <a:cubicBezTo>
                      <a:pt x="25908" y="13303"/>
                      <a:pt x="25908" y="12302"/>
                      <a:pt x="25301" y="11695"/>
                    </a:cubicBezTo>
                    <a:lnTo>
                      <a:pt x="14074" y="456"/>
                    </a:lnTo>
                    <a:cubicBezTo>
                      <a:pt x="13764" y="152"/>
                      <a:pt x="13362" y="0"/>
                      <a:pt x="12960" y="0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2482;p44">
                <a:extLst>
                  <a:ext uri="{FF2B5EF4-FFF2-40B4-BE49-F238E27FC236}">
                    <a16:creationId xmlns:a16="http://schemas.microsoft.com/office/drawing/2014/main" id="{BF635AC7-5097-EAA1-572E-E899B3B2AFAA}"/>
                  </a:ext>
                </a:extLst>
              </p:cNvPr>
              <p:cNvSpPr/>
              <p:nvPr/>
            </p:nvSpPr>
            <p:spPr>
              <a:xfrm>
                <a:off x="6046896" y="4904314"/>
                <a:ext cx="387000" cy="387000"/>
              </a:xfrm>
              <a:custGeom>
                <a:avLst/>
                <a:gdLst/>
                <a:ahLst/>
                <a:cxnLst/>
                <a:rect l="l" t="t" r="r" b="b"/>
                <a:pathLst>
                  <a:path w="11610" h="11610" extrusionOk="0">
                    <a:moveTo>
                      <a:pt x="5751" y="2823"/>
                    </a:moveTo>
                    <a:cubicBezTo>
                      <a:pt x="7371" y="2823"/>
                      <a:pt x="8680" y="4132"/>
                      <a:pt x="8680" y="5751"/>
                    </a:cubicBezTo>
                    <a:cubicBezTo>
                      <a:pt x="8680" y="7359"/>
                      <a:pt x="7371" y="8668"/>
                      <a:pt x="5751" y="8668"/>
                    </a:cubicBezTo>
                    <a:cubicBezTo>
                      <a:pt x="4144" y="8668"/>
                      <a:pt x="2834" y="7359"/>
                      <a:pt x="2834" y="5751"/>
                    </a:cubicBezTo>
                    <a:cubicBezTo>
                      <a:pt x="2834" y="4132"/>
                      <a:pt x="4144" y="2823"/>
                      <a:pt x="5751" y="2823"/>
                    </a:cubicBezTo>
                    <a:close/>
                    <a:moveTo>
                      <a:pt x="5323" y="1"/>
                    </a:moveTo>
                    <a:cubicBezTo>
                      <a:pt x="4930" y="1"/>
                      <a:pt x="4608" y="298"/>
                      <a:pt x="4608" y="679"/>
                    </a:cubicBezTo>
                    <a:cubicBezTo>
                      <a:pt x="4608" y="977"/>
                      <a:pt x="4418" y="1227"/>
                      <a:pt x="4144" y="1334"/>
                    </a:cubicBezTo>
                    <a:cubicBezTo>
                      <a:pt x="4013" y="1382"/>
                      <a:pt x="3894" y="1429"/>
                      <a:pt x="3775" y="1489"/>
                    </a:cubicBezTo>
                    <a:cubicBezTo>
                      <a:pt x="3677" y="1532"/>
                      <a:pt x="3573" y="1553"/>
                      <a:pt x="3470" y="1553"/>
                    </a:cubicBezTo>
                    <a:cubicBezTo>
                      <a:pt x="3285" y="1553"/>
                      <a:pt x="3103" y="1484"/>
                      <a:pt x="2965" y="1346"/>
                    </a:cubicBezTo>
                    <a:cubicBezTo>
                      <a:pt x="2828" y="1209"/>
                      <a:pt x="2650" y="1141"/>
                      <a:pt x="2471" y="1141"/>
                    </a:cubicBezTo>
                    <a:cubicBezTo>
                      <a:pt x="2293" y="1141"/>
                      <a:pt x="2114" y="1209"/>
                      <a:pt x="1977" y="1346"/>
                    </a:cubicBezTo>
                    <a:lnTo>
                      <a:pt x="1358" y="1965"/>
                    </a:lnTo>
                    <a:cubicBezTo>
                      <a:pt x="1084" y="2239"/>
                      <a:pt x="1084" y="2692"/>
                      <a:pt x="1358" y="2965"/>
                    </a:cubicBezTo>
                    <a:cubicBezTo>
                      <a:pt x="1572" y="3168"/>
                      <a:pt x="1620" y="3489"/>
                      <a:pt x="1489" y="3763"/>
                    </a:cubicBezTo>
                    <a:cubicBezTo>
                      <a:pt x="1429" y="3882"/>
                      <a:pt x="1382" y="4013"/>
                      <a:pt x="1334" y="4132"/>
                    </a:cubicBezTo>
                    <a:cubicBezTo>
                      <a:pt x="1239" y="4418"/>
                      <a:pt x="989" y="4608"/>
                      <a:pt x="691" y="4608"/>
                    </a:cubicBezTo>
                    <a:cubicBezTo>
                      <a:pt x="298" y="4608"/>
                      <a:pt x="1" y="4930"/>
                      <a:pt x="1" y="5311"/>
                    </a:cubicBezTo>
                    <a:lnTo>
                      <a:pt x="1" y="6180"/>
                    </a:lnTo>
                    <a:cubicBezTo>
                      <a:pt x="1" y="6573"/>
                      <a:pt x="298" y="6883"/>
                      <a:pt x="691" y="6883"/>
                    </a:cubicBezTo>
                    <a:cubicBezTo>
                      <a:pt x="989" y="6883"/>
                      <a:pt x="1239" y="7085"/>
                      <a:pt x="1346" y="7359"/>
                    </a:cubicBezTo>
                    <a:cubicBezTo>
                      <a:pt x="1394" y="7490"/>
                      <a:pt x="1441" y="7609"/>
                      <a:pt x="1489" y="7728"/>
                    </a:cubicBezTo>
                    <a:cubicBezTo>
                      <a:pt x="1620" y="8002"/>
                      <a:pt x="1572" y="8323"/>
                      <a:pt x="1358" y="8537"/>
                    </a:cubicBezTo>
                    <a:cubicBezTo>
                      <a:pt x="1084" y="8811"/>
                      <a:pt x="1084" y="9264"/>
                      <a:pt x="1358" y="9538"/>
                    </a:cubicBezTo>
                    <a:lnTo>
                      <a:pt x="1977" y="10145"/>
                    </a:lnTo>
                    <a:cubicBezTo>
                      <a:pt x="2114" y="10282"/>
                      <a:pt x="2293" y="10350"/>
                      <a:pt x="2471" y="10350"/>
                    </a:cubicBezTo>
                    <a:cubicBezTo>
                      <a:pt x="2650" y="10350"/>
                      <a:pt x="2828" y="10282"/>
                      <a:pt x="2965" y="10145"/>
                    </a:cubicBezTo>
                    <a:cubicBezTo>
                      <a:pt x="3100" y="10010"/>
                      <a:pt x="3277" y="9941"/>
                      <a:pt x="3458" y="9941"/>
                    </a:cubicBezTo>
                    <a:cubicBezTo>
                      <a:pt x="3565" y="9941"/>
                      <a:pt x="3673" y="9965"/>
                      <a:pt x="3775" y="10014"/>
                    </a:cubicBezTo>
                    <a:cubicBezTo>
                      <a:pt x="3894" y="10073"/>
                      <a:pt x="4013" y="10121"/>
                      <a:pt x="4144" y="10169"/>
                    </a:cubicBezTo>
                    <a:cubicBezTo>
                      <a:pt x="4418" y="10276"/>
                      <a:pt x="4608" y="10538"/>
                      <a:pt x="4608" y="10835"/>
                    </a:cubicBezTo>
                    <a:lnTo>
                      <a:pt x="4608" y="10871"/>
                    </a:lnTo>
                    <a:cubicBezTo>
                      <a:pt x="4608" y="11252"/>
                      <a:pt x="4930" y="11609"/>
                      <a:pt x="5323" y="11609"/>
                    </a:cubicBezTo>
                    <a:lnTo>
                      <a:pt x="6192" y="11609"/>
                    </a:lnTo>
                    <a:cubicBezTo>
                      <a:pt x="6585" y="11609"/>
                      <a:pt x="6847" y="11252"/>
                      <a:pt x="6847" y="10871"/>
                    </a:cubicBezTo>
                    <a:lnTo>
                      <a:pt x="6847" y="10847"/>
                    </a:lnTo>
                    <a:cubicBezTo>
                      <a:pt x="6847" y="10550"/>
                      <a:pt x="7061" y="10276"/>
                      <a:pt x="7347" y="10181"/>
                    </a:cubicBezTo>
                    <a:cubicBezTo>
                      <a:pt x="7466" y="10133"/>
                      <a:pt x="7609" y="10073"/>
                      <a:pt x="7728" y="10014"/>
                    </a:cubicBezTo>
                    <a:cubicBezTo>
                      <a:pt x="7827" y="9971"/>
                      <a:pt x="7932" y="9950"/>
                      <a:pt x="8036" y="9950"/>
                    </a:cubicBezTo>
                    <a:cubicBezTo>
                      <a:pt x="8220" y="9950"/>
                      <a:pt x="8401" y="10016"/>
                      <a:pt x="8538" y="10145"/>
                    </a:cubicBezTo>
                    <a:cubicBezTo>
                      <a:pt x="8673" y="10286"/>
                      <a:pt x="8852" y="10355"/>
                      <a:pt x="9032" y="10355"/>
                    </a:cubicBezTo>
                    <a:cubicBezTo>
                      <a:pt x="9215" y="10355"/>
                      <a:pt x="9399" y="10283"/>
                      <a:pt x="9538" y="10145"/>
                    </a:cubicBezTo>
                    <a:lnTo>
                      <a:pt x="10157" y="9538"/>
                    </a:lnTo>
                    <a:cubicBezTo>
                      <a:pt x="10431" y="9264"/>
                      <a:pt x="10431" y="8811"/>
                      <a:pt x="10157" y="8537"/>
                    </a:cubicBezTo>
                    <a:cubicBezTo>
                      <a:pt x="9942" y="8323"/>
                      <a:pt x="9895" y="8002"/>
                      <a:pt x="10026" y="7740"/>
                    </a:cubicBezTo>
                    <a:cubicBezTo>
                      <a:pt x="10073" y="7609"/>
                      <a:pt x="10133" y="7466"/>
                      <a:pt x="10181" y="7335"/>
                    </a:cubicBezTo>
                    <a:cubicBezTo>
                      <a:pt x="10276" y="7061"/>
                      <a:pt x="10538" y="6847"/>
                      <a:pt x="10835" y="6847"/>
                    </a:cubicBezTo>
                    <a:lnTo>
                      <a:pt x="10871" y="6847"/>
                    </a:lnTo>
                    <a:cubicBezTo>
                      <a:pt x="11264" y="6847"/>
                      <a:pt x="11609" y="6573"/>
                      <a:pt x="11609" y="6180"/>
                    </a:cubicBezTo>
                    <a:lnTo>
                      <a:pt x="11609" y="5311"/>
                    </a:lnTo>
                    <a:cubicBezTo>
                      <a:pt x="11609" y="4930"/>
                      <a:pt x="11264" y="4608"/>
                      <a:pt x="10871" y="4608"/>
                    </a:cubicBezTo>
                    <a:lnTo>
                      <a:pt x="10859" y="4608"/>
                    </a:lnTo>
                    <a:cubicBezTo>
                      <a:pt x="10550" y="4608"/>
                      <a:pt x="10288" y="4418"/>
                      <a:pt x="10181" y="4132"/>
                    </a:cubicBezTo>
                    <a:cubicBezTo>
                      <a:pt x="10133" y="4013"/>
                      <a:pt x="10085" y="3882"/>
                      <a:pt x="10026" y="3763"/>
                    </a:cubicBezTo>
                    <a:cubicBezTo>
                      <a:pt x="9895" y="3489"/>
                      <a:pt x="9942" y="3168"/>
                      <a:pt x="10157" y="2965"/>
                    </a:cubicBezTo>
                    <a:cubicBezTo>
                      <a:pt x="10431" y="2680"/>
                      <a:pt x="10431" y="2239"/>
                      <a:pt x="10157" y="1965"/>
                    </a:cubicBezTo>
                    <a:lnTo>
                      <a:pt x="9538" y="1346"/>
                    </a:lnTo>
                    <a:cubicBezTo>
                      <a:pt x="9401" y="1209"/>
                      <a:pt x="9222" y="1141"/>
                      <a:pt x="9044" y="1141"/>
                    </a:cubicBezTo>
                    <a:cubicBezTo>
                      <a:pt x="8865" y="1141"/>
                      <a:pt x="8686" y="1209"/>
                      <a:pt x="8549" y="1346"/>
                    </a:cubicBezTo>
                    <a:cubicBezTo>
                      <a:pt x="8412" y="1484"/>
                      <a:pt x="8230" y="1553"/>
                      <a:pt x="8044" y="1553"/>
                    </a:cubicBezTo>
                    <a:cubicBezTo>
                      <a:pt x="7941" y="1553"/>
                      <a:pt x="7838" y="1532"/>
                      <a:pt x="7740" y="1489"/>
                    </a:cubicBezTo>
                    <a:cubicBezTo>
                      <a:pt x="7621" y="1429"/>
                      <a:pt x="7466" y="1382"/>
                      <a:pt x="7347" y="1334"/>
                    </a:cubicBezTo>
                    <a:cubicBezTo>
                      <a:pt x="7061" y="1227"/>
                      <a:pt x="6835" y="965"/>
                      <a:pt x="6835" y="667"/>
                    </a:cubicBezTo>
                    <a:lnTo>
                      <a:pt x="6835" y="679"/>
                    </a:lnTo>
                    <a:cubicBezTo>
                      <a:pt x="6835" y="298"/>
                      <a:pt x="6585" y="1"/>
                      <a:pt x="619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2483;p44">
                <a:extLst>
                  <a:ext uri="{FF2B5EF4-FFF2-40B4-BE49-F238E27FC236}">
                    <a16:creationId xmlns:a16="http://schemas.microsoft.com/office/drawing/2014/main" id="{8FDE14D7-866A-04B6-5F42-58530F5A37C2}"/>
                  </a:ext>
                </a:extLst>
              </p:cNvPr>
              <p:cNvSpPr/>
              <p:nvPr/>
            </p:nvSpPr>
            <p:spPr>
              <a:xfrm>
                <a:off x="6200896" y="5057914"/>
                <a:ext cx="75833" cy="75833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2275" extrusionOk="0">
                    <a:moveTo>
                      <a:pt x="1131" y="0"/>
                    </a:moveTo>
                    <a:cubicBezTo>
                      <a:pt x="512" y="0"/>
                      <a:pt x="0" y="512"/>
                      <a:pt x="0" y="1143"/>
                    </a:cubicBezTo>
                    <a:cubicBezTo>
                      <a:pt x="0" y="1774"/>
                      <a:pt x="512" y="2275"/>
                      <a:pt x="1131" y="2275"/>
                    </a:cubicBezTo>
                    <a:cubicBezTo>
                      <a:pt x="1762" y="2275"/>
                      <a:pt x="2274" y="1774"/>
                      <a:pt x="2274" y="1143"/>
                    </a:cubicBezTo>
                    <a:cubicBezTo>
                      <a:pt x="2274" y="512"/>
                      <a:pt x="1762" y="0"/>
                      <a:pt x="11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2484;p44">
                <a:extLst>
                  <a:ext uri="{FF2B5EF4-FFF2-40B4-BE49-F238E27FC236}">
                    <a16:creationId xmlns:a16="http://schemas.microsoft.com/office/drawing/2014/main" id="{A4058D54-806C-BB1D-461B-206D1751177C}"/>
                  </a:ext>
                </a:extLst>
              </p:cNvPr>
              <p:cNvSpPr txBox="1"/>
              <p:nvPr/>
            </p:nvSpPr>
            <p:spPr>
              <a:xfrm>
                <a:off x="5539196" y="2003948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F8A917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2</a:t>
                </a: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2D4CA26-4668-6856-72A0-31BE9ABE576B}"/>
              </a:ext>
            </a:extLst>
          </p:cNvPr>
          <p:cNvSpPr txBox="1"/>
          <p:nvPr/>
        </p:nvSpPr>
        <p:spPr>
          <a:xfrm>
            <a:off x="1590733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C7E613-0410-014C-D122-65892148DF6D}"/>
              </a:ext>
            </a:extLst>
          </p:cNvPr>
          <p:cNvSpPr txBox="1"/>
          <p:nvPr/>
        </p:nvSpPr>
        <p:spPr>
          <a:xfrm>
            <a:off x="3445682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A3B6CE-25E9-E9E8-BC0D-652EA201BE8F}"/>
              </a:ext>
            </a:extLst>
          </p:cNvPr>
          <p:cNvSpPr txBox="1"/>
          <p:nvPr/>
        </p:nvSpPr>
        <p:spPr>
          <a:xfrm>
            <a:off x="5281458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8D141F-88E3-033F-424C-BF79FE06FD32}"/>
              </a:ext>
            </a:extLst>
          </p:cNvPr>
          <p:cNvSpPr txBox="1"/>
          <p:nvPr/>
        </p:nvSpPr>
        <p:spPr>
          <a:xfrm>
            <a:off x="7101363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A46DA6-FB23-0384-F7D6-C9F75889E739}"/>
              </a:ext>
            </a:extLst>
          </p:cNvPr>
          <p:cNvSpPr txBox="1"/>
          <p:nvPr/>
        </p:nvSpPr>
        <p:spPr>
          <a:xfrm>
            <a:off x="8978255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595285-628E-F7B2-7AD1-E92ED6844832}"/>
              </a:ext>
            </a:extLst>
          </p:cNvPr>
          <p:cNvSpPr txBox="1"/>
          <p:nvPr/>
        </p:nvSpPr>
        <p:spPr>
          <a:xfrm>
            <a:off x="1293254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6732D9-59F6-A82B-9F80-16FFCCAB2E1E}"/>
              </a:ext>
            </a:extLst>
          </p:cNvPr>
          <p:cNvSpPr txBox="1"/>
          <p:nvPr/>
        </p:nvSpPr>
        <p:spPr>
          <a:xfrm>
            <a:off x="3137732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19EB264-6D9F-8FE1-19BC-3E172415C17D}"/>
              </a:ext>
            </a:extLst>
          </p:cNvPr>
          <p:cNvSpPr txBox="1"/>
          <p:nvPr/>
        </p:nvSpPr>
        <p:spPr>
          <a:xfrm>
            <a:off x="4976171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859F3A2-DECB-480E-7AEC-9E4C441CD283}"/>
              </a:ext>
            </a:extLst>
          </p:cNvPr>
          <p:cNvSpPr txBox="1"/>
          <p:nvPr/>
        </p:nvSpPr>
        <p:spPr>
          <a:xfrm>
            <a:off x="6816819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9A146D-D573-C0B4-7300-2CCBC998B4C1}"/>
              </a:ext>
            </a:extLst>
          </p:cNvPr>
          <p:cNvSpPr txBox="1"/>
          <p:nvPr/>
        </p:nvSpPr>
        <p:spPr>
          <a:xfrm>
            <a:off x="8710959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46CAC7D-DA75-5B74-9925-3E879BFD07B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92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A1B9DE2-8349-0F83-20C3-860206A9F6D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r="21724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DCC548-6CC6-7738-6B71-00E096CCC499}"/>
              </a:ext>
            </a:extLst>
          </p:cNvPr>
          <p:cNvGrpSpPr/>
          <p:nvPr/>
        </p:nvGrpSpPr>
        <p:grpSpPr>
          <a:xfrm>
            <a:off x="3944734" y="1423446"/>
            <a:ext cx="1361338" cy="3837981"/>
            <a:chOff x="4422927" y="1429607"/>
            <a:chExt cx="1673073" cy="47168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38DF9F3-8C4F-EC8E-7B43-248A6FF7F682}"/>
                </a:ext>
              </a:extLst>
            </p:cNvPr>
            <p:cNvSpPr/>
            <p:nvPr/>
          </p:nvSpPr>
          <p:spPr>
            <a:xfrm>
              <a:off x="4946506" y="3213284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BB8295-9FC3-5049-C48F-376339F80742}"/>
                </a:ext>
              </a:extLst>
            </p:cNvPr>
            <p:cNvGrpSpPr/>
            <p:nvPr/>
          </p:nvGrpSpPr>
          <p:grpSpPr>
            <a:xfrm>
              <a:off x="4422927" y="1429607"/>
              <a:ext cx="1393307" cy="4716848"/>
              <a:chOff x="4422927" y="1429607"/>
              <a:chExt cx="1393307" cy="471684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99875072-3B1E-9464-B77E-414239195901}"/>
                  </a:ext>
                </a:extLst>
              </p:cNvPr>
              <p:cNvSpPr/>
              <p:nvPr/>
            </p:nvSpPr>
            <p:spPr>
              <a:xfrm>
                <a:off x="4422927" y="1429607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F765E806-E0C6-6C51-E2EC-8A3BD907AED0}"/>
                  </a:ext>
                </a:extLst>
              </p:cNvPr>
              <p:cNvSpPr/>
              <p:nvPr/>
            </p:nvSpPr>
            <p:spPr>
              <a:xfrm>
                <a:off x="4569411" y="4996961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756F2D8-C7C1-E7B0-C056-22C53ABA3D7B}"/>
                  </a:ext>
                </a:extLst>
              </p:cNvPr>
              <p:cNvGrpSpPr/>
              <p:nvPr/>
            </p:nvGrpSpPr>
            <p:grpSpPr>
              <a:xfrm>
                <a:off x="4762332" y="5109471"/>
                <a:ext cx="816347" cy="719722"/>
                <a:chOff x="3819737" y="3952539"/>
                <a:chExt cx="815463" cy="718943"/>
              </a:xfrm>
              <a:solidFill>
                <a:srgbClr val="163A65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B39B00C-ACDA-DC1E-5496-4243EDBCED18}"/>
                    </a:ext>
                  </a:extLst>
                </p:cNvPr>
                <p:cNvSpPr/>
                <p:nvPr/>
              </p:nvSpPr>
              <p:spPr>
                <a:xfrm>
                  <a:off x="3822958" y="4423919"/>
                  <a:ext cx="224433" cy="215159"/>
                </a:xfrm>
                <a:custGeom>
                  <a:avLst/>
                  <a:gdLst>
                    <a:gd name="connsiteX0" fmla="*/ 13754 w 224433"/>
                    <a:gd name="connsiteY0" fmla="*/ 215105 h 215159"/>
                    <a:gd name="connsiteX1" fmla="*/ -50 w 224433"/>
                    <a:gd name="connsiteY1" fmla="*/ 201443 h 215159"/>
                    <a:gd name="connsiteX2" fmla="*/ 2907 w 224433"/>
                    <a:gd name="connsiteY2" fmla="*/ 192861 h 215159"/>
                    <a:gd name="connsiteX3" fmla="*/ 147491 w 224433"/>
                    <a:gd name="connsiteY3" fmla="*/ 11754 h 215159"/>
                    <a:gd name="connsiteX4" fmla="*/ 172756 w 224433"/>
                    <a:gd name="connsiteY4" fmla="*/ -54 h 215159"/>
                    <a:gd name="connsiteX5" fmla="*/ 210652 w 224433"/>
                    <a:gd name="connsiteY5" fmla="*/ -54 h 215159"/>
                    <a:gd name="connsiteX6" fmla="*/ 224383 w 224433"/>
                    <a:gd name="connsiteY6" fmla="*/ 13676 h 215159"/>
                    <a:gd name="connsiteX7" fmla="*/ 210652 w 224433"/>
                    <a:gd name="connsiteY7" fmla="*/ 27407 h 215159"/>
                    <a:gd name="connsiteX8" fmla="*/ 172756 w 224433"/>
                    <a:gd name="connsiteY8" fmla="*/ 27407 h 215159"/>
                    <a:gd name="connsiteX9" fmla="*/ 168636 w 224433"/>
                    <a:gd name="connsiteY9" fmla="*/ 29329 h 215159"/>
                    <a:gd name="connsiteX10" fmla="*/ 24464 w 224433"/>
                    <a:gd name="connsiteY10" fmla="*/ 209887 h 215159"/>
                    <a:gd name="connsiteX11" fmla="*/ 13754 w 224433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33" h="215159">
                      <a:moveTo>
                        <a:pt x="13754" y="215105"/>
                      </a:moveTo>
                      <a:cubicBezTo>
                        <a:pt x="6171" y="215146"/>
                        <a:pt x="-9" y="209036"/>
                        <a:pt x="-50" y="201443"/>
                      </a:cubicBezTo>
                      <a:cubicBezTo>
                        <a:pt x="-67" y="198340"/>
                        <a:pt x="975" y="195306"/>
                        <a:pt x="2907" y="192861"/>
                      </a:cubicBezTo>
                      <a:lnTo>
                        <a:pt x="147491" y="11754"/>
                      </a:lnTo>
                      <a:cubicBezTo>
                        <a:pt x="153750" y="4270"/>
                        <a:pt x="163001" y="-54"/>
                        <a:pt x="172756" y="-54"/>
                      </a:cubicBezTo>
                      <a:lnTo>
                        <a:pt x="210652" y="-54"/>
                      </a:lnTo>
                      <a:cubicBezTo>
                        <a:pt x="218236" y="-54"/>
                        <a:pt x="224383" y="6097"/>
                        <a:pt x="224383" y="13676"/>
                      </a:cubicBezTo>
                      <a:cubicBezTo>
                        <a:pt x="224383" y="21255"/>
                        <a:pt x="218236" y="27407"/>
                        <a:pt x="210652" y="27407"/>
                      </a:cubicBezTo>
                      <a:lnTo>
                        <a:pt x="172756" y="27407"/>
                      </a:lnTo>
                      <a:cubicBezTo>
                        <a:pt x="171156" y="27366"/>
                        <a:pt x="169630" y="28080"/>
                        <a:pt x="168636" y="29329"/>
                      </a:cubicBezTo>
                      <a:lnTo>
                        <a:pt x="24464" y="209887"/>
                      </a:lnTo>
                      <a:cubicBezTo>
                        <a:pt x="21875" y="213169"/>
                        <a:pt x="17933" y="215091"/>
                        <a:pt x="13754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735F5A2-5BD6-297E-99E2-C633D32D48C9}"/>
                    </a:ext>
                  </a:extLst>
                </p:cNvPr>
                <p:cNvSpPr/>
                <p:nvPr/>
              </p:nvSpPr>
              <p:spPr>
                <a:xfrm>
                  <a:off x="4407409" y="4423919"/>
                  <a:ext cx="224425" cy="215159"/>
                </a:xfrm>
                <a:custGeom>
                  <a:avLst/>
                  <a:gdLst>
                    <a:gd name="connsiteX0" fmla="*/ 210715 w 224425"/>
                    <a:gd name="connsiteY0" fmla="*/ 215105 h 215159"/>
                    <a:gd name="connsiteX1" fmla="*/ 200005 w 224425"/>
                    <a:gd name="connsiteY1" fmla="*/ 209887 h 215159"/>
                    <a:gd name="connsiteX2" fmla="*/ 55421 w 224425"/>
                    <a:gd name="connsiteY2" fmla="*/ 28917 h 215159"/>
                    <a:gd name="connsiteX3" fmla="*/ 51714 w 224425"/>
                    <a:gd name="connsiteY3" fmla="*/ 27407 h 215159"/>
                    <a:gd name="connsiteX4" fmla="*/ 13680 w 224425"/>
                    <a:gd name="connsiteY4" fmla="*/ 27407 h 215159"/>
                    <a:gd name="connsiteX5" fmla="*/ -51 w 224425"/>
                    <a:gd name="connsiteY5" fmla="*/ 13677 h 215159"/>
                    <a:gd name="connsiteX6" fmla="*/ 13680 w 224425"/>
                    <a:gd name="connsiteY6" fmla="*/ -54 h 215159"/>
                    <a:gd name="connsiteX7" fmla="*/ 51714 w 224425"/>
                    <a:gd name="connsiteY7" fmla="*/ -54 h 215159"/>
                    <a:gd name="connsiteX8" fmla="*/ 76567 w 224425"/>
                    <a:gd name="connsiteY8" fmla="*/ 11342 h 215159"/>
                    <a:gd name="connsiteX9" fmla="*/ 221425 w 224425"/>
                    <a:gd name="connsiteY9" fmla="*/ 192861 h 215159"/>
                    <a:gd name="connsiteX10" fmla="*/ 219228 w 224425"/>
                    <a:gd name="connsiteY10" fmla="*/ 212084 h 215159"/>
                    <a:gd name="connsiteX11" fmla="*/ 210715 w 224425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25" h="215159">
                      <a:moveTo>
                        <a:pt x="210715" y="215105"/>
                      </a:moveTo>
                      <a:cubicBezTo>
                        <a:pt x="206541" y="215091"/>
                        <a:pt x="202600" y="213169"/>
                        <a:pt x="200005" y="209887"/>
                      </a:cubicBezTo>
                      <a:lnTo>
                        <a:pt x="55421" y="28917"/>
                      </a:lnTo>
                      <a:cubicBezTo>
                        <a:pt x="54453" y="27915"/>
                        <a:pt x="53108" y="27366"/>
                        <a:pt x="51714" y="27407"/>
                      </a:cubicBezTo>
                      <a:lnTo>
                        <a:pt x="13680" y="27407"/>
                      </a:lnTo>
                      <a:cubicBezTo>
                        <a:pt x="6097" y="27407"/>
                        <a:pt x="-51" y="21255"/>
                        <a:pt x="-51" y="13677"/>
                      </a:cubicBezTo>
                      <a:cubicBezTo>
                        <a:pt x="-51" y="6097"/>
                        <a:pt x="6097" y="-54"/>
                        <a:pt x="13680" y="-54"/>
                      </a:cubicBezTo>
                      <a:lnTo>
                        <a:pt x="51714" y="-54"/>
                      </a:lnTo>
                      <a:cubicBezTo>
                        <a:pt x="61269" y="-82"/>
                        <a:pt x="70358" y="4079"/>
                        <a:pt x="76567" y="11342"/>
                      </a:cubicBezTo>
                      <a:lnTo>
                        <a:pt x="221425" y="192861"/>
                      </a:lnTo>
                      <a:cubicBezTo>
                        <a:pt x="226093" y="198779"/>
                        <a:pt x="225119" y="207375"/>
                        <a:pt x="219228" y="212084"/>
                      </a:cubicBezTo>
                      <a:cubicBezTo>
                        <a:pt x="216811" y="214020"/>
                        <a:pt x="213818" y="215091"/>
                        <a:pt x="210715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240AADB-8164-9934-07D7-38AEB5EAE206}"/>
                    </a:ext>
                  </a:extLst>
                </p:cNvPr>
                <p:cNvSpPr/>
                <p:nvPr/>
              </p:nvSpPr>
              <p:spPr>
                <a:xfrm>
                  <a:off x="3819737" y="4601731"/>
                  <a:ext cx="815463" cy="69751"/>
                </a:xfrm>
                <a:custGeom>
                  <a:avLst/>
                  <a:gdLst>
                    <a:gd name="connsiteX0" fmla="*/ 780538 w 815463"/>
                    <a:gd name="connsiteY0" fmla="*/ 69698 h 69751"/>
                    <a:gd name="connsiteX1" fmla="*/ 34825 w 815463"/>
                    <a:gd name="connsiteY1" fmla="*/ 69698 h 69751"/>
                    <a:gd name="connsiteX2" fmla="*/ -51 w 815463"/>
                    <a:gd name="connsiteY2" fmla="*/ 34822 h 69751"/>
                    <a:gd name="connsiteX3" fmla="*/ 34825 w 815463"/>
                    <a:gd name="connsiteY3" fmla="*/ -54 h 69751"/>
                    <a:gd name="connsiteX4" fmla="*/ 780538 w 815463"/>
                    <a:gd name="connsiteY4" fmla="*/ -54 h 69751"/>
                    <a:gd name="connsiteX5" fmla="*/ 815413 w 815463"/>
                    <a:gd name="connsiteY5" fmla="*/ 34822 h 69751"/>
                    <a:gd name="connsiteX6" fmla="*/ 780538 w 815463"/>
                    <a:gd name="connsiteY6" fmla="*/ 69698 h 69751"/>
                    <a:gd name="connsiteX7" fmla="*/ 34825 w 815463"/>
                    <a:gd name="connsiteY7" fmla="*/ 27407 h 69751"/>
                    <a:gd name="connsiteX8" fmla="*/ 27411 w 815463"/>
                    <a:gd name="connsiteY8" fmla="*/ 34822 h 69751"/>
                    <a:gd name="connsiteX9" fmla="*/ 34825 w 815463"/>
                    <a:gd name="connsiteY9" fmla="*/ 42236 h 69751"/>
                    <a:gd name="connsiteX10" fmla="*/ 780538 w 815463"/>
                    <a:gd name="connsiteY10" fmla="*/ 42236 h 69751"/>
                    <a:gd name="connsiteX11" fmla="*/ 787952 w 815463"/>
                    <a:gd name="connsiteY11" fmla="*/ 34822 h 69751"/>
                    <a:gd name="connsiteX12" fmla="*/ 780538 w 815463"/>
                    <a:gd name="connsiteY12" fmla="*/ 27407 h 69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15463" h="69751">
                      <a:moveTo>
                        <a:pt x="780538" y="69698"/>
                      </a:moveTo>
                      <a:lnTo>
                        <a:pt x="34825" y="69698"/>
                      </a:lnTo>
                      <a:cubicBezTo>
                        <a:pt x="15564" y="69698"/>
                        <a:pt x="-51" y="54086"/>
                        <a:pt x="-51" y="34822"/>
                      </a:cubicBezTo>
                      <a:cubicBezTo>
                        <a:pt x="-51" y="15557"/>
                        <a:pt x="15564" y="-54"/>
                        <a:pt x="34825" y="-54"/>
                      </a:cubicBezTo>
                      <a:lnTo>
                        <a:pt x="780538" y="-54"/>
                      </a:lnTo>
                      <a:cubicBezTo>
                        <a:pt x="799802" y="-54"/>
                        <a:pt x="815413" y="15557"/>
                        <a:pt x="815413" y="34822"/>
                      </a:cubicBezTo>
                      <a:cubicBezTo>
                        <a:pt x="815413" y="54086"/>
                        <a:pt x="799802" y="69698"/>
                        <a:pt x="780538" y="69698"/>
                      </a:cubicBezTo>
                      <a:close/>
                      <a:moveTo>
                        <a:pt x="34825" y="27407"/>
                      </a:moveTo>
                      <a:cubicBezTo>
                        <a:pt x="30731" y="27407"/>
                        <a:pt x="27411" y="30730"/>
                        <a:pt x="27411" y="34822"/>
                      </a:cubicBezTo>
                      <a:cubicBezTo>
                        <a:pt x="27411" y="38913"/>
                        <a:pt x="30731" y="42236"/>
                        <a:pt x="34825" y="42236"/>
                      </a:cubicBezTo>
                      <a:lnTo>
                        <a:pt x="780538" y="42236"/>
                      </a:lnTo>
                      <a:cubicBezTo>
                        <a:pt x="784629" y="42236"/>
                        <a:pt x="787952" y="38913"/>
                        <a:pt x="787952" y="34822"/>
                      </a:cubicBezTo>
                      <a:cubicBezTo>
                        <a:pt x="787952" y="30730"/>
                        <a:pt x="784629" y="27407"/>
                        <a:pt x="78053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E1C979E-EB05-9762-13E0-0C7972FDDBD7}"/>
                    </a:ext>
                  </a:extLst>
                </p:cNvPr>
                <p:cNvSpPr/>
                <p:nvPr/>
              </p:nvSpPr>
              <p:spPr>
                <a:xfrm>
                  <a:off x="4109354" y="4103445"/>
                  <a:ext cx="236232" cy="119594"/>
                </a:xfrm>
                <a:custGeom>
                  <a:avLst/>
                  <a:gdLst>
                    <a:gd name="connsiteX0" fmla="*/ 117995 w 236232"/>
                    <a:gd name="connsiteY0" fmla="*/ 119540 h 119594"/>
                    <a:gd name="connsiteX1" fmla="*/ 13230 w 236232"/>
                    <a:gd name="connsiteY1" fmla="*/ 118167 h 119594"/>
                    <a:gd name="connsiteX2" fmla="*/ -43 w 236232"/>
                    <a:gd name="connsiteY2" fmla="*/ 103997 h 119594"/>
                    <a:gd name="connsiteX3" fmla="*/ 873 w 236232"/>
                    <a:gd name="connsiteY3" fmla="*/ 99493 h 119594"/>
                    <a:gd name="connsiteX4" fmla="*/ 36161 w 236232"/>
                    <a:gd name="connsiteY4" fmla="*/ 8596 h 119594"/>
                    <a:gd name="connsiteX5" fmla="*/ 48930 w 236232"/>
                    <a:gd name="connsiteY5" fmla="*/ -54 h 119594"/>
                    <a:gd name="connsiteX6" fmla="*/ 187198 w 236232"/>
                    <a:gd name="connsiteY6" fmla="*/ -54 h 119594"/>
                    <a:gd name="connsiteX7" fmla="*/ 199967 w 236232"/>
                    <a:gd name="connsiteY7" fmla="*/ 8596 h 119594"/>
                    <a:gd name="connsiteX8" fmla="*/ 235255 w 236232"/>
                    <a:gd name="connsiteY8" fmla="*/ 99493 h 119594"/>
                    <a:gd name="connsiteX9" fmla="*/ 227399 w 236232"/>
                    <a:gd name="connsiteY9" fmla="*/ 117247 h 119594"/>
                    <a:gd name="connsiteX10" fmla="*/ 222898 w 236232"/>
                    <a:gd name="connsiteY10" fmla="*/ 118167 h 119594"/>
                    <a:gd name="connsiteX11" fmla="*/ 117995 w 236232"/>
                    <a:gd name="connsiteY11" fmla="*/ 119540 h 119594"/>
                    <a:gd name="connsiteX12" fmla="*/ 33552 w 236232"/>
                    <a:gd name="connsiteY12" fmla="*/ 91255 h 119594"/>
                    <a:gd name="connsiteX13" fmla="*/ 202576 w 236232"/>
                    <a:gd name="connsiteY13" fmla="*/ 91255 h 119594"/>
                    <a:gd name="connsiteX14" fmla="*/ 177724 w 236232"/>
                    <a:gd name="connsiteY14" fmla="*/ 27407 h 119594"/>
                    <a:gd name="connsiteX15" fmla="*/ 58404 w 236232"/>
                    <a:gd name="connsiteY15" fmla="*/ 27407 h 11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6232" h="119594">
                      <a:moveTo>
                        <a:pt x="117995" y="119540"/>
                      </a:moveTo>
                      <a:cubicBezTo>
                        <a:pt x="82158" y="119540"/>
                        <a:pt x="46871" y="119540"/>
                        <a:pt x="13230" y="118167"/>
                      </a:cubicBezTo>
                      <a:cubicBezTo>
                        <a:pt x="5651" y="117920"/>
                        <a:pt x="-291" y="111576"/>
                        <a:pt x="-43" y="103997"/>
                      </a:cubicBezTo>
                      <a:cubicBezTo>
                        <a:pt x="8" y="102459"/>
                        <a:pt x="317" y="100935"/>
                        <a:pt x="873" y="99493"/>
                      </a:cubicBezTo>
                      <a:lnTo>
                        <a:pt x="36161" y="8596"/>
                      </a:lnTo>
                      <a:cubicBezTo>
                        <a:pt x="38242" y="3365"/>
                        <a:pt x="43303" y="-54"/>
                        <a:pt x="48930" y="-54"/>
                      </a:cubicBezTo>
                      <a:lnTo>
                        <a:pt x="187198" y="-54"/>
                      </a:lnTo>
                      <a:cubicBezTo>
                        <a:pt x="192825" y="-54"/>
                        <a:pt x="197886" y="3365"/>
                        <a:pt x="199967" y="8596"/>
                      </a:cubicBezTo>
                      <a:lnTo>
                        <a:pt x="235255" y="99493"/>
                      </a:lnTo>
                      <a:cubicBezTo>
                        <a:pt x="237989" y="106564"/>
                        <a:pt x="234471" y="114515"/>
                        <a:pt x="227399" y="117247"/>
                      </a:cubicBezTo>
                      <a:cubicBezTo>
                        <a:pt x="225960" y="117810"/>
                        <a:pt x="224438" y="118112"/>
                        <a:pt x="222898" y="118167"/>
                      </a:cubicBezTo>
                      <a:cubicBezTo>
                        <a:pt x="189258" y="119128"/>
                        <a:pt x="153970" y="119540"/>
                        <a:pt x="117995" y="119540"/>
                      </a:cubicBezTo>
                      <a:close/>
                      <a:moveTo>
                        <a:pt x="33552" y="91255"/>
                      </a:moveTo>
                      <a:cubicBezTo>
                        <a:pt x="88474" y="92353"/>
                        <a:pt x="147791" y="92353"/>
                        <a:pt x="202576" y="91255"/>
                      </a:cubicBezTo>
                      <a:lnTo>
                        <a:pt x="177724" y="27407"/>
                      </a:lnTo>
                      <a:lnTo>
                        <a:pt x="58404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6DA16BB6-19AD-5EB5-C702-877D4D0D43F8}"/>
                    </a:ext>
                  </a:extLst>
                </p:cNvPr>
                <p:cNvSpPr/>
                <p:nvPr/>
              </p:nvSpPr>
              <p:spPr>
                <a:xfrm>
                  <a:off x="4144590" y="3952539"/>
                  <a:ext cx="166720" cy="178367"/>
                </a:xfrm>
                <a:custGeom>
                  <a:avLst/>
                  <a:gdLst>
                    <a:gd name="connsiteX0" fmla="*/ 151962 w 166720"/>
                    <a:gd name="connsiteY0" fmla="*/ 178314 h 178367"/>
                    <a:gd name="connsiteX1" fmla="*/ 13694 w 166720"/>
                    <a:gd name="connsiteY1" fmla="*/ 178314 h 178367"/>
                    <a:gd name="connsiteX2" fmla="*/ -51 w 166720"/>
                    <a:gd name="connsiteY2" fmla="*/ 164597 h 178367"/>
                    <a:gd name="connsiteX3" fmla="*/ 924 w 166720"/>
                    <a:gd name="connsiteY3" fmla="*/ 159503 h 178367"/>
                    <a:gd name="connsiteX4" fmla="*/ 55847 w 166720"/>
                    <a:gd name="connsiteY4" fmla="*/ 18489 h 178367"/>
                    <a:gd name="connsiteX5" fmla="*/ 83308 w 166720"/>
                    <a:gd name="connsiteY5" fmla="*/ -48 h 178367"/>
                    <a:gd name="connsiteX6" fmla="*/ 83308 w 166720"/>
                    <a:gd name="connsiteY6" fmla="*/ -48 h 178367"/>
                    <a:gd name="connsiteX7" fmla="*/ 110770 w 166720"/>
                    <a:gd name="connsiteY7" fmla="*/ 18489 h 178367"/>
                    <a:gd name="connsiteX8" fmla="*/ 165692 w 166720"/>
                    <a:gd name="connsiteY8" fmla="*/ 159503 h 178367"/>
                    <a:gd name="connsiteX9" fmla="*/ 158017 w 166720"/>
                    <a:gd name="connsiteY9" fmla="*/ 177339 h 178367"/>
                    <a:gd name="connsiteX10" fmla="*/ 152923 w 166720"/>
                    <a:gd name="connsiteY10" fmla="*/ 178314 h 178367"/>
                    <a:gd name="connsiteX11" fmla="*/ 33741 w 166720"/>
                    <a:gd name="connsiteY11" fmla="*/ 150852 h 178367"/>
                    <a:gd name="connsiteX12" fmla="*/ 131778 w 166720"/>
                    <a:gd name="connsiteY12" fmla="*/ 150852 h 178367"/>
                    <a:gd name="connsiteX13" fmla="*/ 84269 w 166720"/>
                    <a:gd name="connsiteY13" fmla="*/ 28512 h 178367"/>
                    <a:gd name="connsiteX14" fmla="*/ 84269 w 166720"/>
                    <a:gd name="connsiteY14" fmla="*/ 28512 h 178367"/>
                    <a:gd name="connsiteX15" fmla="*/ 82759 w 166720"/>
                    <a:gd name="connsiteY15" fmla="*/ 27414 h 178367"/>
                    <a:gd name="connsiteX16" fmla="*/ 82759 w 166720"/>
                    <a:gd name="connsiteY16" fmla="*/ 27414 h 178367"/>
                    <a:gd name="connsiteX17" fmla="*/ 81386 w 166720"/>
                    <a:gd name="connsiteY17" fmla="*/ 28512 h 17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6720" h="178367">
                      <a:moveTo>
                        <a:pt x="151962" y="178314"/>
                      </a:moveTo>
                      <a:lnTo>
                        <a:pt x="13694" y="178314"/>
                      </a:lnTo>
                      <a:cubicBezTo>
                        <a:pt x="6110" y="178327"/>
                        <a:pt x="-42" y="172176"/>
                        <a:pt x="-51" y="164597"/>
                      </a:cubicBezTo>
                      <a:cubicBezTo>
                        <a:pt x="-52" y="162853"/>
                        <a:pt x="279" y="161123"/>
                        <a:pt x="924" y="159503"/>
                      </a:cubicBezTo>
                      <a:lnTo>
                        <a:pt x="55847" y="18489"/>
                      </a:lnTo>
                      <a:cubicBezTo>
                        <a:pt x="60216" y="7175"/>
                        <a:pt x="71176" y="-226"/>
                        <a:pt x="83308" y="-48"/>
                      </a:cubicBezTo>
                      <a:lnTo>
                        <a:pt x="83308" y="-48"/>
                      </a:lnTo>
                      <a:cubicBezTo>
                        <a:pt x="95464" y="-308"/>
                        <a:pt x="106468" y="7120"/>
                        <a:pt x="110770" y="18489"/>
                      </a:cubicBezTo>
                      <a:lnTo>
                        <a:pt x="165692" y="159503"/>
                      </a:lnTo>
                      <a:cubicBezTo>
                        <a:pt x="168497" y="166546"/>
                        <a:pt x="165062" y="174538"/>
                        <a:pt x="158017" y="177339"/>
                      </a:cubicBezTo>
                      <a:cubicBezTo>
                        <a:pt x="156395" y="177984"/>
                        <a:pt x="154667" y="178314"/>
                        <a:pt x="152923" y="178314"/>
                      </a:cubicBezTo>
                      <a:close/>
                      <a:moveTo>
                        <a:pt x="33741" y="150852"/>
                      </a:moveTo>
                      <a:lnTo>
                        <a:pt x="131778" y="150852"/>
                      </a:lnTo>
                      <a:lnTo>
                        <a:pt x="84269" y="28512"/>
                      </a:lnTo>
                      <a:lnTo>
                        <a:pt x="84269" y="28512"/>
                      </a:lnTo>
                      <a:cubicBezTo>
                        <a:pt x="84131" y="27812"/>
                        <a:pt x="83472" y="27331"/>
                        <a:pt x="82759" y="27414"/>
                      </a:cubicBezTo>
                      <a:lnTo>
                        <a:pt x="82759" y="27414"/>
                      </a:lnTo>
                      <a:cubicBezTo>
                        <a:pt x="82096" y="27400"/>
                        <a:pt x="81518" y="27867"/>
                        <a:pt x="81386" y="285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C4F833F-F1CF-8115-B06D-56A5F65EFC3F}"/>
                    </a:ext>
                  </a:extLst>
                </p:cNvPr>
                <p:cNvSpPr/>
                <p:nvPr/>
              </p:nvSpPr>
              <p:spPr>
                <a:xfrm>
                  <a:off x="4028331" y="4315966"/>
                  <a:ext cx="398274" cy="124613"/>
                </a:xfrm>
                <a:custGeom>
                  <a:avLst/>
                  <a:gdLst>
                    <a:gd name="connsiteX0" fmla="*/ 199018 w 398274"/>
                    <a:gd name="connsiteY0" fmla="*/ 124513 h 124613"/>
                    <a:gd name="connsiteX1" fmla="*/ 11869 w 398274"/>
                    <a:gd name="connsiteY1" fmla="*/ 113940 h 124613"/>
                    <a:gd name="connsiteX2" fmla="*/ 1846 w 398274"/>
                    <a:gd name="connsiteY2" fmla="*/ 107350 h 124613"/>
                    <a:gd name="connsiteX3" fmla="*/ 885 w 398274"/>
                    <a:gd name="connsiteY3" fmla="*/ 95404 h 124613"/>
                    <a:gd name="connsiteX4" fmla="*/ 34525 w 398274"/>
                    <a:gd name="connsiteY4" fmla="*/ 8764 h 124613"/>
                    <a:gd name="connsiteX5" fmla="*/ 48256 w 398274"/>
                    <a:gd name="connsiteY5" fmla="*/ -24 h 124613"/>
                    <a:gd name="connsiteX6" fmla="*/ 199293 w 398274"/>
                    <a:gd name="connsiteY6" fmla="*/ 5331 h 124613"/>
                    <a:gd name="connsiteX7" fmla="*/ 350330 w 398274"/>
                    <a:gd name="connsiteY7" fmla="*/ -24 h 124613"/>
                    <a:gd name="connsiteX8" fmla="*/ 364061 w 398274"/>
                    <a:gd name="connsiteY8" fmla="*/ 8764 h 124613"/>
                    <a:gd name="connsiteX9" fmla="*/ 397289 w 398274"/>
                    <a:gd name="connsiteY9" fmla="*/ 95679 h 124613"/>
                    <a:gd name="connsiteX10" fmla="*/ 396328 w 398274"/>
                    <a:gd name="connsiteY10" fmla="*/ 107624 h 124613"/>
                    <a:gd name="connsiteX11" fmla="*/ 386304 w 398274"/>
                    <a:gd name="connsiteY11" fmla="*/ 114215 h 124613"/>
                    <a:gd name="connsiteX12" fmla="*/ 199018 w 398274"/>
                    <a:gd name="connsiteY12" fmla="*/ 124513 h 124613"/>
                    <a:gd name="connsiteX13" fmla="*/ 32877 w 398274"/>
                    <a:gd name="connsiteY13" fmla="*/ 88813 h 124613"/>
                    <a:gd name="connsiteX14" fmla="*/ 199018 w 398274"/>
                    <a:gd name="connsiteY14" fmla="*/ 97052 h 124613"/>
                    <a:gd name="connsiteX15" fmla="*/ 365297 w 398274"/>
                    <a:gd name="connsiteY15" fmla="*/ 88813 h 124613"/>
                    <a:gd name="connsiteX16" fmla="*/ 341680 w 398274"/>
                    <a:gd name="connsiteY16" fmla="*/ 28124 h 124613"/>
                    <a:gd name="connsiteX17" fmla="*/ 199018 w 398274"/>
                    <a:gd name="connsiteY17" fmla="*/ 32792 h 124613"/>
                    <a:gd name="connsiteX18" fmla="*/ 56494 w 398274"/>
                    <a:gd name="connsiteY18" fmla="*/ 28124 h 124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8274" h="124613">
                      <a:moveTo>
                        <a:pt x="199018" y="124513"/>
                      </a:moveTo>
                      <a:cubicBezTo>
                        <a:pt x="136475" y="124911"/>
                        <a:pt x="73969" y="121383"/>
                        <a:pt x="11869" y="113940"/>
                      </a:cubicBezTo>
                      <a:cubicBezTo>
                        <a:pt x="7694" y="113391"/>
                        <a:pt x="4000" y="110961"/>
                        <a:pt x="1846" y="107350"/>
                      </a:cubicBezTo>
                      <a:cubicBezTo>
                        <a:pt x="-286" y="103725"/>
                        <a:pt x="-641" y="99318"/>
                        <a:pt x="885" y="95404"/>
                      </a:cubicBezTo>
                      <a:lnTo>
                        <a:pt x="34525" y="8764"/>
                      </a:lnTo>
                      <a:cubicBezTo>
                        <a:pt x="36679" y="3134"/>
                        <a:pt x="42247" y="-422"/>
                        <a:pt x="48256" y="-24"/>
                      </a:cubicBezTo>
                      <a:cubicBezTo>
                        <a:pt x="94391" y="3546"/>
                        <a:pt x="145057" y="5331"/>
                        <a:pt x="199293" y="5331"/>
                      </a:cubicBezTo>
                      <a:cubicBezTo>
                        <a:pt x="253529" y="5331"/>
                        <a:pt x="303921" y="3546"/>
                        <a:pt x="350330" y="-24"/>
                      </a:cubicBezTo>
                      <a:cubicBezTo>
                        <a:pt x="356339" y="-422"/>
                        <a:pt x="361906" y="3134"/>
                        <a:pt x="364061" y="8764"/>
                      </a:cubicBezTo>
                      <a:lnTo>
                        <a:pt x="397289" y="95679"/>
                      </a:lnTo>
                      <a:cubicBezTo>
                        <a:pt x="398815" y="99592"/>
                        <a:pt x="398460" y="103999"/>
                        <a:pt x="396328" y="107624"/>
                      </a:cubicBezTo>
                      <a:cubicBezTo>
                        <a:pt x="394174" y="111236"/>
                        <a:pt x="390480" y="113666"/>
                        <a:pt x="386304" y="114215"/>
                      </a:cubicBezTo>
                      <a:cubicBezTo>
                        <a:pt x="324153" y="121561"/>
                        <a:pt x="261601" y="125007"/>
                        <a:pt x="199018" y="124513"/>
                      </a:cubicBezTo>
                      <a:close/>
                      <a:moveTo>
                        <a:pt x="32877" y="88813"/>
                      </a:moveTo>
                      <a:cubicBezTo>
                        <a:pt x="88069" y="94553"/>
                        <a:pt x="143530" y="97299"/>
                        <a:pt x="199018" y="97052"/>
                      </a:cubicBezTo>
                      <a:cubicBezTo>
                        <a:pt x="254552" y="97313"/>
                        <a:pt x="310059" y="94567"/>
                        <a:pt x="365297" y="88813"/>
                      </a:cubicBezTo>
                      <a:lnTo>
                        <a:pt x="341680" y="28124"/>
                      </a:lnTo>
                      <a:cubicBezTo>
                        <a:pt x="297604" y="31144"/>
                        <a:pt x="249684" y="32792"/>
                        <a:pt x="199018" y="32792"/>
                      </a:cubicBezTo>
                      <a:cubicBezTo>
                        <a:pt x="148352" y="32792"/>
                        <a:pt x="100432" y="31144"/>
                        <a:pt x="56494" y="2812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4BECFB4-2BAD-EB68-F8E9-BCDEAF78DADE}"/>
                    </a:ext>
                  </a:extLst>
                </p:cNvPr>
                <p:cNvSpPr/>
                <p:nvPr/>
              </p:nvSpPr>
              <p:spPr>
                <a:xfrm>
                  <a:off x="4062012" y="4194175"/>
                  <a:ext cx="332011" cy="154637"/>
                </a:xfrm>
                <a:custGeom>
                  <a:avLst/>
                  <a:gdLst>
                    <a:gd name="connsiteX0" fmla="*/ 165337 w 332011"/>
                    <a:gd name="connsiteY0" fmla="*/ 154583 h 154637"/>
                    <a:gd name="connsiteX1" fmla="*/ 12652 w 332011"/>
                    <a:gd name="connsiteY1" fmla="*/ 149091 h 154637"/>
                    <a:gd name="connsiteX2" fmla="*/ 2080 w 332011"/>
                    <a:gd name="connsiteY2" fmla="*/ 142775 h 154637"/>
                    <a:gd name="connsiteX3" fmla="*/ 844 w 332011"/>
                    <a:gd name="connsiteY3" fmla="*/ 130555 h 154637"/>
                    <a:gd name="connsiteX4" fmla="*/ 48215 w 332011"/>
                    <a:gd name="connsiteY4" fmla="*/ 8763 h 154637"/>
                    <a:gd name="connsiteX5" fmla="*/ 61946 w 332011"/>
                    <a:gd name="connsiteY5" fmla="*/ -24 h 154637"/>
                    <a:gd name="connsiteX6" fmla="*/ 269965 w 332011"/>
                    <a:gd name="connsiteY6" fmla="*/ -24 h 154637"/>
                    <a:gd name="connsiteX7" fmla="*/ 283696 w 332011"/>
                    <a:gd name="connsiteY7" fmla="*/ 8763 h 154637"/>
                    <a:gd name="connsiteX8" fmla="*/ 331066 w 332011"/>
                    <a:gd name="connsiteY8" fmla="*/ 130555 h 154637"/>
                    <a:gd name="connsiteX9" fmla="*/ 329831 w 332011"/>
                    <a:gd name="connsiteY9" fmla="*/ 142775 h 154637"/>
                    <a:gd name="connsiteX10" fmla="*/ 319258 w 332011"/>
                    <a:gd name="connsiteY10" fmla="*/ 149091 h 154637"/>
                    <a:gd name="connsiteX11" fmla="*/ 165337 w 332011"/>
                    <a:gd name="connsiteY11" fmla="*/ 154583 h 154637"/>
                    <a:gd name="connsiteX12" fmla="*/ 33248 w 332011"/>
                    <a:gd name="connsiteY12" fmla="*/ 123003 h 154637"/>
                    <a:gd name="connsiteX13" fmla="*/ 165337 w 332011"/>
                    <a:gd name="connsiteY13" fmla="*/ 127122 h 154637"/>
                    <a:gd name="connsiteX14" fmla="*/ 297564 w 332011"/>
                    <a:gd name="connsiteY14" fmla="*/ 123003 h 154637"/>
                    <a:gd name="connsiteX15" fmla="*/ 260491 w 332011"/>
                    <a:gd name="connsiteY15" fmla="*/ 27712 h 154637"/>
                    <a:gd name="connsiteX16" fmla="*/ 70321 w 332011"/>
                    <a:gd name="connsiteY16" fmla="*/ 27712 h 15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2011" h="154637">
                      <a:moveTo>
                        <a:pt x="165337" y="154583"/>
                      </a:moveTo>
                      <a:cubicBezTo>
                        <a:pt x="110415" y="154583"/>
                        <a:pt x="59337" y="152661"/>
                        <a:pt x="12652" y="149091"/>
                      </a:cubicBezTo>
                      <a:cubicBezTo>
                        <a:pt x="8329" y="148775"/>
                        <a:pt x="4409" y="146427"/>
                        <a:pt x="2080" y="142775"/>
                      </a:cubicBezTo>
                      <a:cubicBezTo>
                        <a:pt x="-232" y="139123"/>
                        <a:pt x="-691" y="134591"/>
                        <a:pt x="844" y="130555"/>
                      </a:cubicBezTo>
                      <a:lnTo>
                        <a:pt x="48215" y="8763"/>
                      </a:lnTo>
                      <a:cubicBezTo>
                        <a:pt x="50369" y="3134"/>
                        <a:pt x="55937" y="-422"/>
                        <a:pt x="61946" y="-24"/>
                      </a:cubicBezTo>
                      <a:cubicBezTo>
                        <a:pt x="128677" y="1761"/>
                        <a:pt x="203234" y="1761"/>
                        <a:pt x="269965" y="-24"/>
                      </a:cubicBezTo>
                      <a:cubicBezTo>
                        <a:pt x="275974" y="-422"/>
                        <a:pt x="281541" y="3134"/>
                        <a:pt x="283696" y="8763"/>
                      </a:cubicBezTo>
                      <a:lnTo>
                        <a:pt x="331066" y="130555"/>
                      </a:lnTo>
                      <a:cubicBezTo>
                        <a:pt x="332602" y="134591"/>
                        <a:pt x="332143" y="139123"/>
                        <a:pt x="329831" y="142775"/>
                      </a:cubicBezTo>
                      <a:cubicBezTo>
                        <a:pt x="327501" y="146427"/>
                        <a:pt x="323582" y="148775"/>
                        <a:pt x="319258" y="149091"/>
                      </a:cubicBezTo>
                      <a:cubicBezTo>
                        <a:pt x="271338" y="152661"/>
                        <a:pt x="219985" y="154583"/>
                        <a:pt x="165337" y="154583"/>
                      </a:cubicBezTo>
                      <a:close/>
                      <a:moveTo>
                        <a:pt x="33248" y="123003"/>
                      </a:moveTo>
                      <a:cubicBezTo>
                        <a:pt x="74440" y="125749"/>
                        <a:pt x="118653" y="127122"/>
                        <a:pt x="165337" y="127122"/>
                      </a:cubicBezTo>
                      <a:cubicBezTo>
                        <a:pt x="212022" y="127122"/>
                        <a:pt x="256509" y="125749"/>
                        <a:pt x="297564" y="123003"/>
                      </a:cubicBezTo>
                      <a:lnTo>
                        <a:pt x="260491" y="27712"/>
                      </a:lnTo>
                      <a:cubicBezTo>
                        <a:pt x="199115" y="29222"/>
                        <a:pt x="131697" y="29222"/>
                        <a:pt x="70321" y="277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7C2F9FBE-E70F-045B-89E3-6DE8C13645DC}"/>
                    </a:ext>
                  </a:extLst>
                </p:cNvPr>
                <p:cNvSpPr/>
                <p:nvPr/>
              </p:nvSpPr>
              <p:spPr>
                <a:xfrm>
                  <a:off x="3985692" y="4402934"/>
                  <a:ext cx="484513" cy="161724"/>
                </a:xfrm>
                <a:custGeom>
                  <a:avLst/>
                  <a:gdLst>
                    <a:gd name="connsiteX0" fmla="*/ 241657 w 484513"/>
                    <a:gd name="connsiteY0" fmla="*/ 161670 h 161724"/>
                    <a:gd name="connsiteX1" fmla="*/ 9334 w 484513"/>
                    <a:gd name="connsiteY1" fmla="*/ 136680 h 161724"/>
                    <a:gd name="connsiteX2" fmla="*/ 1096 w 484513"/>
                    <a:gd name="connsiteY2" fmla="*/ 129540 h 161724"/>
                    <a:gd name="connsiteX3" fmla="*/ 1096 w 484513"/>
                    <a:gd name="connsiteY3" fmla="*/ 118555 h 161724"/>
                    <a:gd name="connsiteX4" fmla="*/ 44073 w 484513"/>
                    <a:gd name="connsiteY4" fmla="*/ 8710 h 161724"/>
                    <a:gd name="connsiteX5" fmla="*/ 58627 w 484513"/>
                    <a:gd name="connsiteY5" fmla="*/ 60 h 161724"/>
                    <a:gd name="connsiteX6" fmla="*/ 242206 w 484513"/>
                    <a:gd name="connsiteY6" fmla="*/ 10358 h 161724"/>
                    <a:gd name="connsiteX7" fmla="*/ 425922 w 484513"/>
                    <a:gd name="connsiteY7" fmla="*/ 60 h 161724"/>
                    <a:gd name="connsiteX8" fmla="*/ 440477 w 484513"/>
                    <a:gd name="connsiteY8" fmla="*/ 8710 h 161724"/>
                    <a:gd name="connsiteX9" fmla="*/ 483316 w 484513"/>
                    <a:gd name="connsiteY9" fmla="*/ 118555 h 161724"/>
                    <a:gd name="connsiteX10" fmla="*/ 483316 w 484513"/>
                    <a:gd name="connsiteY10" fmla="*/ 129540 h 161724"/>
                    <a:gd name="connsiteX11" fmla="*/ 475078 w 484513"/>
                    <a:gd name="connsiteY11" fmla="*/ 136680 h 161724"/>
                    <a:gd name="connsiteX12" fmla="*/ 241657 w 484513"/>
                    <a:gd name="connsiteY12" fmla="*/ 161670 h 161724"/>
                    <a:gd name="connsiteX13" fmla="*/ 31852 w 484513"/>
                    <a:gd name="connsiteY13" fmla="*/ 114161 h 161724"/>
                    <a:gd name="connsiteX14" fmla="*/ 241657 w 484513"/>
                    <a:gd name="connsiteY14" fmla="*/ 134209 h 161724"/>
                    <a:gd name="connsiteX15" fmla="*/ 451599 w 484513"/>
                    <a:gd name="connsiteY15" fmla="*/ 114161 h 161724"/>
                    <a:gd name="connsiteX16" fmla="*/ 418233 w 484513"/>
                    <a:gd name="connsiteY16" fmla="*/ 28345 h 161724"/>
                    <a:gd name="connsiteX17" fmla="*/ 241657 w 484513"/>
                    <a:gd name="connsiteY17" fmla="*/ 37545 h 161724"/>
                    <a:gd name="connsiteX18" fmla="*/ 65218 w 484513"/>
                    <a:gd name="connsiteY18" fmla="*/ 28345 h 161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84513" h="161724">
                      <a:moveTo>
                        <a:pt x="241657" y="161670"/>
                      </a:moveTo>
                      <a:cubicBezTo>
                        <a:pt x="91718" y="161670"/>
                        <a:pt x="12629" y="137778"/>
                        <a:pt x="9334" y="136680"/>
                      </a:cubicBezTo>
                      <a:cubicBezTo>
                        <a:pt x="5720" y="135540"/>
                        <a:pt x="2739" y="132959"/>
                        <a:pt x="1096" y="129540"/>
                      </a:cubicBezTo>
                      <a:cubicBezTo>
                        <a:pt x="-433" y="126039"/>
                        <a:pt x="-433" y="122057"/>
                        <a:pt x="1096" y="118555"/>
                      </a:cubicBezTo>
                      <a:lnTo>
                        <a:pt x="44073" y="8710"/>
                      </a:lnTo>
                      <a:cubicBezTo>
                        <a:pt x="46357" y="2820"/>
                        <a:pt x="52363" y="-750"/>
                        <a:pt x="58627" y="60"/>
                      </a:cubicBezTo>
                      <a:cubicBezTo>
                        <a:pt x="119546" y="7310"/>
                        <a:pt x="180859" y="10742"/>
                        <a:pt x="242206" y="10358"/>
                      </a:cubicBezTo>
                      <a:cubicBezTo>
                        <a:pt x="303600" y="10756"/>
                        <a:pt x="364958" y="7310"/>
                        <a:pt x="425922" y="60"/>
                      </a:cubicBezTo>
                      <a:cubicBezTo>
                        <a:pt x="432186" y="-750"/>
                        <a:pt x="438192" y="2820"/>
                        <a:pt x="440477" y="8710"/>
                      </a:cubicBezTo>
                      <a:lnTo>
                        <a:pt x="483316" y="118555"/>
                      </a:lnTo>
                      <a:cubicBezTo>
                        <a:pt x="484845" y="122057"/>
                        <a:pt x="484845" y="126039"/>
                        <a:pt x="483316" y="129540"/>
                      </a:cubicBezTo>
                      <a:cubicBezTo>
                        <a:pt x="481673" y="132959"/>
                        <a:pt x="478692" y="135540"/>
                        <a:pt x="475078" y="136680"/>
                      </a:cubicBezTo>
                      <a:cubicBezTo>
                        <a:pt x="470822" y="137778"/>
                        <a:pt x="391733" y="161670"/>
                        <a:pt x="241657" y="161670"/>
                      </a:cubicBezTo>
                      <a:close/>
                      <a:moveTo>
                        <a:pt x="31852" y="114161"/>
                      </a:moveTo>
                      <a:cubicBezTo>
                        <a:pt x="100835" y="128551"/>
                        <a:pt x="171197" y="135266"/>
                        <a:pt x="241657" y="134209"/>
                      </a:cubicBezTo>
                      <a:cubicBezTo>
                        <a:pt x="312162" y="135279"/>
                        <a:pt x="382569" y="128551"/>
                        <a:pt x="451599" y="114161"/>
                      </a:cubicBezTo>
                      <a:lnTo>
                        <a:pt x="418233" y="28345"/>
                      </a:lnTo>
                      <a:cubicBezTo>
                        <a:pt x="359595" y="34743"/>
                        <a:pt x="300642" y="37819"/>
                        <a:pt x="241657" y="37545"/>
                      </a:cubicBezTo>
                      <a:cubicBezTo>
                        <a:pt x="182717" y="37819"/>
                        <a:pt x="123809" y="34757"/>
                        <a:pt x="65218" y="2834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F29ED7F1-FB7F-C23B-5C9E-35488716843E}"/>
                  </a:ext>
                </a:extLst>
              </p:cNvPr>
              <p:cNvGrpSpPr/>
              <p:nvPr/>
            </p:nvGrpSpPr>
            <p:grpSpPr>
              <a:xfrm>
                <a:off x="5192580" y="3405991"/>
                <a:ext cx="623654" cy="706934"/>
                <a:chOff x="6577529" y="2644425"/>
                <a:chExt cx="622979" cy="706169"/>
              </a:xfrm>
              <a:solidFill>
                <a:srgbClr val="163A65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6DAB6098-64B1-B48D-6A9C-ECE2E95901C1}"/>
                    </a:ext>
                  </a:extLst>
                </p:cNvPr>
                <p:cNvSpPr/>
                <p:nvPr/>
              </p:nvSpPr>
              <p:spPr>
                <a:xfrm>
                  <a:off x="6577529" y="2644612"/>
                  <a:ext cx="325152" cy="705981"/>
                </a:xfrm>
                <a:custGeom>
                  <a:avLst/>
                  <a:gdLst>
                    <a:gd name="connsiteX0" fmla="*/ 263726 w 325152"/>
                    <a:gd name="connsiteY0" fmla="*/ 705927 h 705981"/>
                    <a:gd name="connsiteX1" fmla="*/ 48155 w 325152"/>
                    <a:gd name="connsiteY1" fmla="*/ 705927 h 705981"/>
                    <a:gd name="connsiteX2" fmla="*/ 36346 w 325152"/>
                    <a:gd name="connsiteY2" fmla="*/ 699199 h 705981"/>
                    <a:gd name="connsiteX3" fmla="*/ 1882 w 325152"/>
                    <a:gd name="connsiteY3" fmla="*/ 641118 h 705981"/>
                    <a:gd name="connsiteX4" fmla="*/ -40 w 325152"/>
                    <a:gd name="connsiteY4" fmla="*/ 633978 h 705981"/>
                    <a:gd name="connsiteX5" fmla="*/ -40 w 325152"/>
                    <a:gd name="connsiteY5" fmla="*/ 334375 h 705981"/>
                    <a:gd name="connsiteX6" fmla="*/ 9846 w 325152"/>
                    <a:gd name="connsiteY6" fmla="*/ 320645 h 705981"/>
                    <a:gd name="connsiteX7" fmla="*/ 80559 w 325152"/>
                    <a:gd name="connsiteY7" fmla="*/ 229336 h 705981"/>
                    <a:gd name="connsiteX8" fmla="*/ 80559 w 325152"/>
                    <a:gd name="connsiteY8" fmla="*/ 54956 h 705981"/>
                    <a:gd name="connsiteX9" fmla="*/ 89484 w 325152"/>
                    <a:gd name="connsiteY9" fmla="*/ 42050 h 705981"/>
                    <a:gd name="connsiteX10" fmla="*/ 202075 w 325152"/>
                    <a:gd name="connsiteY10" fmla="*/ 858 h 705981"/>
                    <a:gd name="connsiteX11" fmla="*/ 217729 w 325152"/>
                    <a:gd name="connsiteY11" fmla="*/ 5114 h 705981"/>
                    <a:gd name="connsiteX12" fmla="*/ 322219 w 325152"/>
                    <a:gd name="connsiteY12" fmla="*/ 137615 h 705981"/>
                    <a:gd name="connsiteX13" fmla="*/ 325102 w 325152"/>
                    <a:gd name="connsiteY13" fmla="*/ 146128 h 705981"/>
                    <a:gd name="connsiteX14" fmla="*/ 325102 w 325152"/>
                    <a:gd name="connsiteY14" fmla="*/ 639608 h 705981"/>
                    <a:gd name="connsiteX15" fmla="*/ 321532 w 325152"/>
                    <a:gd name="connsiteY15" fmla="*/ 648807 h 705981"/>
                    <a:gd name="connsiteX16" fmla="*/ 273887 w 325152"/>
                    <a:gd name="connsiteY16" fmla="*/ 701533 h 705981"/>
                    <a:gd name="connsiteX17" fmla="*/ 263726 w 325152"/>
                    <a:gd name="connsiteY17" fmla="*/ 705927 h 705981"/>
                    <a:gd name="connsiteX18" fmla="*/ 55981 w 325152"/>
                    <a:gd name="connsiteY18" fmla="*/ 678466 h 705981"/>
                    <a:gd name="connsiteX19" fmla="*/ 257547 w 325152"/>
                    <a:gd name="connsiteY19" fmla="*/ 678466 h 705981"/>
                    <a:gd name="connsiteX20" fmla="*/ 297641 w 325152"/>
                    <a:gd name="connsiteY20" fmla="*/ 634253 h 705981"/>
                    <a:gd name="connsiteX21" fmla="*/ 297641 w 325152"/>
                    <a:gd name="connsiteY21" fmla="*/ 150796 h 705981"/>
                    <a:gd name="connsiteX22" fmla="*/ 202350 w 325152"/>
                    <a:gd name="connsiteY22" fmla="*/ 29967 h 705981"/>
                    <a:gd name="connsiteX23" fmla="*/ 108020 w 325152"/>
                    <a:gd name="connsiteY23" fmla="*/ 64431 h 705981"/>
                    <a:gd name="connsiteX24" fmla="*/ 108020 w 325152"/>
                    <a:gd name="connsiteY24" fmla="*/ 229199 h 705981"/>
                    <a:gd name="connsiteX25" fmla="*/ 27421 w 325152"/>
                    <a:gd name="connsiteY25" fmla="*/ 343438 h 705981"/>
                    <a:gd name="connsiteX26" fmla="*/ 27421 w 325152"/>
                    <a:gd name="connsiteY26" fmla="*/ 630134 h 705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152" h="705981">
                      <a:moveTo>
                        <a:pt x="263726" y="705927"/>
                      </a:moveTo>
                      <a:lnTo>
                        <a:pt x="48155" y="705927"/>
                      </a:lnTo>
                      <a:cubicBezTo>
                        <a:pt x="43308" y="705927"/>
                        <a:pt x="38818" y="703373"/>
                        <a:pt x="36346" y="699199"/>
                      </a:cubicBezTo>
                      <a:lnTo>
                        <a:pt x="1882" y="641118"/>
                      </a:lnTo>
                      <a:cubicBezTo>
                        <a:pt x="606" y="638963"/>
                        <a:pt x="-67" y="636491"/>
                        <a:pt x="-40" y="633978"/>
                      </a:cubicBezTo>
                      <a:lnTo>
                        <a:pt x="-40" y="334375"/>
                      </a:lnTo>
                      <a:cubicBezTo>
                        <a:pt x="-287" y="328073"/>
                        <a:pt x="3791" y="322402"/>
                        <a:pt x="9846" y="320645"/>
                      </a:cubicBezTo>
                      <a:cubicBezTo>
                        <a:pt x="12730" y="319684"/>
                        <a:pt x="80559" y="299088"/>
                        <a:pt x="80559" y="229336"/>
                      </a:cubicBezTo>
                      <a:lnTo>
                        <a:pt x="80559" y="54956"/>
                      </a:lnTo>
                      <a:cubicBezTo>
                        <a:pt x="80546" y="49217"/>
                        <a:pt x="84101" y="44054"/>
                        <a:pt x="89484" y="42050"/>
                      </a:cubicBezTo>
                      <a:lnTo>
                        <a:pt x="202075" y="858"/>
                      </a:lnTo>
                      <a:cubicBezTo>
                        <a:pt x="207664" y="-1284"/>
                        <a:pt x="213994" y="432"/>
                        <a:pt x="217729" y="5114"/>
                      </a:cubicBezTo>
                      <a:lnTo>
                        <a:pt x="322219" y="137615"/>
                      </a:lnTo>
                      <a:cubicBezTo>
                        <a:pt x="324059" y="140073"/>
                        <a:pt x="325075" y="143052"/>
                        <a:pt x="325102" y="146128"/>
                      </a:cubicBezTo>
                      <a:lnTo>
                        <a:pt x="325102" y="639608"/>
                      </a:lnTo>
                      <a:cubicBezTo>
                        <a:pt x="325089" y="643013"/>
                        <a:pt x="323825" y="646295"/>
                        <a:pt x="321532" y="648807"/>
                      </a:cubicBezTo>
                      <a:lnTo>
                        <a:pt x="273887" y="701533"/>
                      </a:lnTo>
                      <a:cubicBezTo>
                        <a:pt x="271264" y="704362"/>
                        <a:pt x="267584" y="705955"/>
                        <a:pt x="263726" y="705927"/>
                      </a:cubicBezTo>
                      <a:close/>
                      <a:moveTo>
                        <a:pt x="55981" y="678466"/>
                      </a:moveTo>
                      <a:lnTo>
                        <a:pt x="257547" y="678466"/>
                      </a:lnTo>
                      <a:lnTo>
                        <a:pt x="297641" y="634253"/>
                      </a:lnTo>
                      <a:lnTo>
                        <a:pt x="297641" y="150796"/>
                      </a:lnTo>
                      <a:lnTo>
                        <a:pt x="202350" y="29967"/>
                      </a:lnTo>
                      <a:lnTo>
                        <a:pt x="108020" y="64431"/>
                      </a:lnTo>
                      <a:lnTo>
                        <a:pt x="108020" y="229199"/>
                      </a:lnTo>
                      <a:cubicBezTo>
                        <a:pt x="107348" y="280277"/>
                        <a:pt x="75314" y="325670"/>
                        <a:pt x="27421" y="343438"/>
                      </a:cubicBezTo>
                      <a:lnTo>
                        <a:pt x="27421" y="630134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7DD2288-C116-0756-7141-BD9890E870C5}"/>
                    </a:ext>
                  </a:extLst>
                </p:cNvPr>
                <p:cNvSpPr/>
                <p:nvPr/>
              </p:nvSpPr>
              <p:spPr>
                <a:xfrm>
                  <a:off x="6875220" y="2644475"/>
                  <a:ext cx="325288" cy="706119"/>
                </a:xfrm>
                <a:custGeom>
                  <a:avLst/>
                  <a:gdLst>
                    <a:gd name="connsiteX0" fmla="*/ 276897 w 325288"/>
                    <a:gd name="connsiteY0" fmla="*/ 706064 h 706119"/>
                    <a:gd name="connsiteX1" fmla="*/ 61463 w 325288"/>
                    <a:gd name="connsiteY1" fmla="*/ 706064 h 706119"/>
                    <a:gd name="connsiteX2" fmla="*/ 51165 w 325288"/>
                    <a:gd name="connsiteY2" fmla="*/ 701533 h 706119"/>
                    <a:gd name="connsiteX3" fmla="*/ 3520 w 325288"/>
                    <a:gd name="connsiteY3" fmla="*/ 648808 h 706119"/>
                    <a:gd name="connsiteX4" fmla="*/ -51 w 325288"/>
                    <a:gd name="connsiteY4" fmla="*/ 639608 h 706119"/>
                    <a:gd name="connsiteX5" fmla="*/ -51 w 325288"/>
                    <a:gd name="connsiteY5" fmla="*/ 146128 h 706119"/>
                    <a:gd name="connsiteX6" fmla="*/ 2970 w 325288"/>
                    <a:gd name="connsiteY6" fmla="*/ 137615 h 706119"/>
                    <a:gd name="connsiteX7" fmla="*/ 107323 w 325288"/>
                    <a:gd name="connsiteY7" fmla="*/ 5114 h 706119"/>
                    <a:gd name="connsiteX8" fmla="*/ 122976 w 325288"/>
                    <a:gd name="connsiteY8" fmla="*/ 858 h 706119"/>
                    <a:gd name="connsiteX9" fmla="*/ 235568 w 325288"/>
                    <a:gd name="connsiteY9" fmla="*/ 42050 h 706119"/>
                    <a:gd name="connsiteX10" fmla="*/ 244630 w 325288"/>
                    <a:gd name="connsiteY10" fmla="*/ 54957 h 706119"/>
                    <a:gd name="connsiteX11" fmla="*/ 244630 w 325288"/>
                    <a:gd name="connsiteY11" fmla="*/ 229336 h 706119"/>
                    <a:gd name="connsiteX12" fmla="*/ 315206 w 325288"/>
                    <a:gd name="connsiteY12" fmla="*/ 320645 h 706119"/>
                    <a:gd name="connsiteX13" fmla="*/ 325229 w 325288"/>
                    <a:gd name="connsiteY13" fmla="*/ 334375 h 706119"/>
                    <a:gd name="connsiteX14" fmla="*/ 325229 w 325288"/>
                    <a:gd name="connsiteY14" fmla="*/ 634528 h 706119"/>
                    <a:gd name="connsiteX15" fmla="*/ 323169 w 325288"/>
                    <a:gd name="connsiteY15" fmla="*/ 641668 h 706119"/>
                    <a:gd name="connsiteX16" fmla="*/ 288705 w 325288"/>
                    <a:gd name="connsiteY16" fmla="*/ 699199 h 706119"/>
                    <a:gd name="connsiteX17" fmla="*/ 276897 w 325288"/>
                    <a:gd name="connsiteY17" fmla="*/ 706064 h 706119"/>
                    <a:gd name="connsiteX18" fmla="*/ 67505 w 325288"/>
                    <a:gd name="connsiteY18" fmla="*/ 678603 h 706119"/>
                    <a:gd name="connsiteX19" fmla="*/ 269070 w 325288"/>
                    <a:gd name="connsiteY19" fmla="*/ 678603 h 706119"/>
                    <a:gd name="connsiteX20" fmla="*/ 297768 w 325288"/>
                    <a:gd name="connsiteY20" fmla="*/ 630958 h 706119"/>
                    <a:gd name="connsiteX21" fmla="*/ 297768 w 325288"/>
                    <a:gd name="connsiteY21" fmla="*/ 344261 h 706119"/>
                    <a:gd name="connsiteX22" fmla="*/ 217169 w 325288"/>
                    <a:gd name="connsiteY22" fmla="*/ 230022 h 706119"/>
                    <a:gd name="connsiteX23" fmla="*/ 217169 w 325288"/>
                    <a:gd name="connsiteY23" fmla="*/ 64568 h 706119"/>
                    <a:gd name="connsiteX24" fmla="*/ 122839 w 325288"/>
                    <a:gd name="connsiteY24" fmla="*/ 30104 h 706119"/>
                    <a:gd name="connsiteX25" fmla="*/ 27548 w 325288"/>
                    <a:gd name="connsiteY25" fmla="*/ 150934 h 706119"/>
                    <a:gd name="connsiteX26" fmla="*/ 27548 w 325288"/>
                    <a:gd name="connsiteY26" fmla="*/ 634390 h 70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288" h="706119">
                      <a:moveTo>
                        <a:pt x="276897" y="706064"/>
                      </a:moveTo>
                      <a:lnTo>
                        <a:pt x="61463" y="706064"/>
                      </a:lnTo>
                      <a:cubicBezTo>
                        <a:pt x="57536" y="706092"/>
                        <a:pt x="53788" y="704444"/>
                        <a:pt x="51165" y="701533"/>
                      </a:cubicBezTo>
                      <a:lnTo>
                        <a:pt x="3520" y="648808"/>
                      </a:lnTo>
                      <a:cubicBezTo>
                        <a:pt x="1227" y="646295"/>
                        <a:pt x="-37" y="643013"/>
                        <a:pt x="-51" y="639608"/>
                      </a:cubicBezTo>
                      <a:lnTo>
                        <a:pt x="-51" y="146128"/>
                      </a:lnTo>
                      <a:cubicBezTo>
                        <a:pt x="-37" y="143025"/>
                        <a:pt x="1034" y="140032"/>
                        <a:pt x="2970" y="137615"/>
                      </a:cubicBezTo>
                      <a:lnTo>
                        <a:pt x="107323" y="5114"/>
                      </a:lnTo>
                      <a:cubicBezTo>
                        <a:pt x="111058" y="432"/>
                        <a:pt x="117388" y="-1284"/>
                        <a:pt x="122976" y="858"/>
                      </a:cubicBezTo>
                      <a:lnTo>
                        <a:pt x="235568" y="42050"/>
                      </a:lnTo>
                      <a:cubicBezTo>
                        <a:pt x="241005" y="44013"/>
                        <a:pt x="244630" y="49176"/>
                        <a:pt x="244630" y="54957"/>
                      </a:cubicBezTo>
                      <a:lnTo>
                        <a:pt x="244630" y="229336"/>
                      </a:lnTo>
                      <a:cubicBezTo>
                        <a:pt x="244630" y="299637"/>
                        <a:pt x="314519" y="320370"/>
                        <a:pt x="315206" y="320645"/>
                      </a:cubicBezTo>
                      <a:cubicBezTo>
                        <a:pt x="321316" y="322361"/>
                        <a:pt x="325462" y="328032"/>
                        <a:pt x="325229" y="334375"/>
                      </a:cubicBezTo>
                      <a:lnTo>
                        <a:pt x="325229" y="634528"/>
                      </a:lnTo>
                      <a:cubicBezTo>
                        <a:pt x="325215" y="637054"/>
                        <a:pt x="324501" y="639526"/>
                        <a:pt x="323169" y="641668"/>
                      </a:cubicBezTo>
                      <a:lnTo>
                        <a:pt x="288705" y="699199"/>
                      </a:lnTo>
                      <a:cubicBezTo>
                        <a:pt x="286261" y="703428"/>
                        <a:pt x="281772" y="706037"/>
                        <a:pt x="276897" y="706064"/>
                      </a:cubicBezTo>
                      <a:close/>
                      <a:moveTo>
                        <a:pt x="67505" y="678603"/>
                      </a:moveTo>
                      <a:lnTo>
                        <a:pt x="269070" y="678603"/>
                      </a:lnTo>
                      <a:lnTo>
                        <a:pt x="297768" y="630958"/>
                      </a:lnTo>
                      <a:lnTo>
                        <a:pt x="297768" y="344261"/>
                      </a:lnTo>
                      <a:cubicBezTo>
                        <a:pt x="249875" y="326494"/>
                        <a:pt x="217842" y="281101"/>
                        <a:pt x="217169" y="230022"/>
                      </a:cubicBezTo>
                      <a:lnTo>
                        <a:pt x="217169" y="64568"/>
                      </a:lnTo>
                      <a:lnTo>
                        <a:pt x="122839" y="30104"/>
                      </a:lnTo>
                      <a:lnTo>
                        <a:pt x="27548" y="150934"/>
                      </a:lnTo>
                      <a:lnTo>
                        <a:pt x="27548" y="634390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E9080669-A790-3982-F667-D9DF4BA60B61}"/>
                    </a:ext>
                  </a:extLst>
                </p:cNvPr>
                <p:cNvSpPr/>
                <p:nvPr/>
              </p:nvSpPr>
              <p:spPr>
                <a:xfrm>
                  <a:off x="6770794" y="2644425"/>
                  <a:ext cx="236132" cy="159962"/>
                </a:xfrm>
                <a:custGeom>
                  <a:avLst/>
                  <a:gdLst>
                    <a:gd name="connsiteX0" fmla="*/ 118106 w 236132"/>
                    <a:gd name="connsiteY0" fmla="*/ 159908 h 159962"/>
                    <a:gd name="connsiteX1" fmla="*/ 107396 w 236132"/>
                    <a:gd name="connsiteY1" fmla="*/ 154690 h 159962"/>
                    <a:gd name="connsiteX2" fmla="*/ 2906 w 236132"/>
                    <a:gd name="connsiteY2" fmla="*/ 22190 h 159962"/>
                    <a:gd name="connsiteX3" fmla="*/ 5172 w 236132"/>
                    <a:gd name="connsiteY3" fmla="*/ 2898 h 159962"/>
                    <a:gd name="connsiteX4" fmla="*/ 13616 w 236132"/>
                    <a:gd name="connsiteY4" fmla="*/ -54 h 159962"/>
                    <a:gd name="connsiteX5" fmla="*/ 222597 w 236132"/>
                    <a:gd name="connsiteY5" fmla="*/ -54 h 159962"/>
                    <a:gd name="connsiteX6" fmla="*/ 234954 w 236132"/>
                    <a:gd name="connsiteY6" fmla="*/ 7772 h 159962"/>
                    <a:gd name="connsiteX7" fmla="*/ 233307 w 236132"/>
                    <a:gd name="connsiteY7" fmla="*/ 21503 h 159962"/>
                    <a:gd name="connsiteX8" fmla="*/ 128953 w 236132"/>
                    <a:gd name="connsiteY8" fmla="*/ 154004 h 159962"/>
                    <a:gd name="connsiteX9" fmla="*/ 118106 w 236132"/>
                    <a:gd name="connsiteY9" fmla="*/ 159908 h 159962"/>
                    <a:gd name="connsiteX10" fmla="*/ 41901 w 236132"/>
                    <a:gd name="connsiteY10" fmla="*/ 27407 h 159962"/>
                    <a:gd name="connsiteX11" fmla="*/ 118106 w 236132"/>
                    <a:gd name="connsiteY11" fmla="*/ 123522 h 159962"/>
                    <a:gd name="connsiteX12" fmla="*/ 194311 w 236132"/>
                    <a:gd name="connsiteY12" fmla="*/ 27407 h 159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6132" h="159962">
                      <a:moveTo>
                        <a:pt x="118106" y="159908"/>
                      </a:moveTo>
                      <a:cubicBezTo>
                        <a:pt x="113932" y="159894"/>
                        <a:pt x="109992" y="157972"/>
                        <a:pt x="107396" y="154690"/>
                      </a:cubicBezTo>
                      <a:lnTo>
                        <a:pt x="2906" y="22190"/>
                      </a:lnTo>
                      <a:cubicBezTo>
                        <a:pt x="-1790" y="16244"/>
                        <a:pt x="-788" y="7608"/>
                        <a:pt x="5172" y="2898"/>
                      </a:cubicBezTo>
                      <a:cubicBezTo>
                        <a:pt x="7574" y="1003"/>
                        <a:pt x="10554" y="-40"/>
                        <a:pt x="13616" y="-54"/>
                      </a:cubicBezTo>
                      <a:lnTo>
                        <a:pt x="222597" y="-54"/>
                      </a:lnTo>
                      <a:cubicBezTo>
                        <a:pt x="227883" y="-40"/>
                        <a:pt x="232688" y="3008"/>
                        <a:pt x="234954" y="7772"/>
                      </a:cubicBezTo>
                      <a:cubicBezTo>
                        <a:pt x="236918" y="12317"/>
                        <a:pt x="236286" y="17562"/>
                        <a:pt x="233307" y="21503"/>
                      </a:cubicBezTo>
                      <a:lnTo>
                        <a:pt x="128953" y="154004"/>
                      </a:lnTo>
                      <a:cubicBezTo>
                        <a:pt x="126482" y="157574"/>
                        <a:pt x="122459" y="159771"/>
                        <a:pt x="118106" y="159908"/>
                      </a:cubicBezTo>
                      <a:close/>
                      <a:moveTo>
                        <a:pt x="41901" y="27407"/>
                      </a:moveTo>
                      <a:lnTo>
                        <a:pt x="118106" y="123522"/>
                      </a:lnTo>
                      <a:lnTo>
                        <a:pt x="1943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194FB8F7-351B-DDC5-8683-D5BEA669D526}"/>
                    </a:ext>
                  </a:extLst>
                </p:cNvPr>
                <p:cNvSpPr/>
                <p:nvPr/>
              </p:nvSpPr>
              <p:spPr>
                <a:xfrm>
                  <a:off x="6875220" y="3008151"/>
                  <a:ext cx="325279" cy="94741"/>
                </a:xfrm>
                <a:custGeom>
                  <a:avLst/>
                  <a:gdLst>
                    <a:gd name="connsiteX0" fmla="*/ 311498 w 325279"/>
                    <a:gd name="connsiteY0" fmla="*/ 94687 h 94741"/>
                    <a:gd name="connsiteX1" fmla="*/ 13680 w 325279"/>
                    <a:gd name="connsiteY1" fmla="*/ 94687 h 94741"/>
                    <a:gd name="connsiteX2" fmla="*/ -51 w 325279"/>
                    <a:gd name="connsiteY2" fmla="*/ 80957 h 94741"/>
                    <a:gd name="connsiteX3" fmla="*/ -51 w 325279"/>
                    <a:gd name="connsiteY3" fmla="*/ 13676 h 94741"/>
                    <a:gd name="connsiteX4" fmla="*/ 13680 w 325279"/>
                    <a:gd name="connsiteY4" fmla="*/ -54 h 94741"/>
                    <a:gd name="connsiteX5" fmla="*/ 311498 w 325279"/>
                    <a:gd name="connsiteY5" fmla="*/ -54 h 94741"/>
                    <a:gd name="connsiteX6" fmla="*/ 325229 w 325279"/>
                    <a:gd name="connsiteY6" fmla="*/ 13676 h 94741"/>
                    <a:gd name="connsiteX7" fmla="*/ 325229 w 325279"/>
                    <a:gd name="connsiteY7" fmla="*/ 80957 h 94741"/>
                    <a:gd name="connsiteX8" fmla="*/ 311498 w 325279"/>
                    <a:gd name="connsiteY8" fmla="*/ 94687 h 94741"/>
                    <a:gd name="connsiteX9" fmla="*/ 27411 w 325279"/>
                    <a:gd name="connsiteY9" fmla="*/ 67226 h 94741"/>
                    <a:gd name="connsiteX10" fmla="*/ 297768 w 325279"/>
                    <a:gd name="connsiteY10" fmla="*/ 67226 h 94741"/>
                    <a:gd name="connsiteX11" fmla="*/ 297768 w 325279"/>
                    <a:gd name="connsiteY11" fmla="*/ 27407 h 94741"/>
                    <a:gd name="connsiteX12" fmla="*/ 27411 w 325279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741">
                      <a:moveTo>
                        <a:pt x="311498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957"/>
                      </a:lnTo>
                      <a:cubicBezTo>
                        <a:pt x="325229" y="88536"/>
                        <a:pt x="319078" y="94687"/>
                        <a:pt x="311498" y="94687"/>
                      </a:cubicBezTo>
                      <a:close/>
                      <a:moveTo>
                        <a:pt x="27411" y="67226"/>
                      </a:moveTo>
                      <a:lnTo>
                        <a:pt x="297768" y="67226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211238C5-25B8-0B81-2E8D-B73426D66A2D}"/>
                    </a:ext>
                  </a:extLst>
                </p:cNvPr>
                <p:cNvSpPr/>
                <p:nvPr/>
              </p:nvSpPr>
              <p:spPr>
                <a:xfrm>
                  <a:off x="6577539" y="3008151"/>
                  <a:ext cx="325141" cy="94741"/>
                </a:xfrm>
                <a:custGeom>
                  <a:avLst/>
                  <a:gdLst>
                    <a:gd name="connsiteX0" fmla="*/ 311361 w 325141"/>
                    <a:gd name="connsiteY0" fmla="*/ 94687 h 94741"/>
                    <a:gd name="connsiteX1" fmla="*/ 13680 w 325141"/>
                    <a:gd name="connsiteY1" fmla="*/ 94687 h 94741"/>
                    <a:gd name="connsiteX2" fmla="*/ -51 w 325141"/>
                    <a:gd name="connsiteY2" fmla="*/ 80957 h 94741"/>
                    <a:gd name="connsiteX3" fmla="*/ -51 w 325141"/>
                    <a:gd name="connsiteY3" fmla="*/ 13676 h 94741"/>
                    <a:gd name="connsiteX4" fmla="*/ 13680 w 325141"/>
                    <a:gd name="connsiteY4" fmla="*/ -54 h 94741"/>
                    <a:gd name="connsiteX5" fmla="*/ 311361 w 325141"/>
                    <a:gd name="connsiteY5" fmla="*/ -54 h 94741"/>
                    <a:gd name="connsiteX6" fmla="*/ 325091 w 325141"/>
                    <a:gd name="connsiteY6" fmla="*/ 13676 h 94741"/>
                    <a:gd name="connsiteX7" fmla="*/ 325091 w 325141"/>
                    <a:gd name="connsiteY7" fmla="*/ 80957 h 94741"/>
                    <a:gd name="connsiteX8" fmla="*/ 311361 w 325141"/>
                    <a:gd name="connsiteY8" fmla="*/ 94687 h 94741"/>
                    <a:gd name="connsiteX9" fmla="*/ 27411 w 325141"/>
                    <a:gd name="connsiteY9" fmla="*/ 67226 h 94741"/>
                    <a:gd name="connsiteX10" fmla="*/ 297630 w 325141"/>
                    <a:gd name="connsiteY10" fmla="*/ 67226 h 94741"/>
                    <a:gd name="connsiteX11" fmla="*/ 297630 w 325141"/>
                    <a:gd name="connsiteY11" fmla="*/ 27407 h 94741"/>
                    <a:gd name="connsiteX12" fmla="*/ 27411 w 325141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741">
                      <a:moveTo>
                        <a:pt x="311361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957"/>
                      </a:lnTo>
                      <a:cubicBezTo>
                        <a:pt x="325091" y="88536"/>
                        <a:pt x="318940" y="94687"/>
                        <a:pt x="311361" y="94687"/>
                      </a:cubicBezTo>
                      <a:close/>
                      <a:moveTo>
                        <a:pt x="27411" y="67226"/>
                      </a:moveTo>
                      <a:lnTo>
                        <a:pt x="297630" y="67226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568291C-8A66-DAE8-ADB5-6C7F6F2BEEF6}"/>
                    </a:ext>
                  </a:extLst>
                </p:cNvPr>
                <p:cNvSpPr/>
                <p:nvPr/>
              </p:nvSpPr>
              <p:spPr>
                <a:xfrm>
                  <a:off x="6875220" y="3161247"/>
                  <a:ext cx="325279" cy="94604"/>
                </a:xfrm>
                <a:custGeom>
                  <a:avLst/>
                  <a:gdLst>
                    <a:gd name="connsiteX0" fmla="*/ 311498 w 325279"/>
                    <a:gd name="connsiteY0" fmla="*/ 94550 h 94604"/>
                    <a:gd name="connsiteX1" fmla="*/ 13680 w 325279"/>
                    <a:gd name="connsiteY1" fmla="*/ 94550 h 94604"/>
                    <a:gd name="connsiteX2" fmla="*/ -51 w 325279"/>
                    <a:gd name="connsiteY2" fmla="*/ 80820 h 94604"/>
                    <a:gd name="connsiteX3" fmla="*/ -51 w 325279"/>
                    <a:gd name="connsiteY3" fmla="*/ 13676 h 94604"/>
                    <a:gd name="connsiteX4" fmla="*/ 13680 w 325279"/>
                    <a:gd name="connsiteY4" fmla="*/ -54 h 94604"/>
                    <a:gd name="connsiteX5" fmla="*/ 311498 w 325279"/>
                    <a:gd name="connsiteY5" fmla="*/ -54 h 94604"/>
                    <a:gd name="connsiteX6" fmla="*/ 325229 w 325279"/>
                    <a:gd name="connsiteY6" fmla="*/ 13676 h 94604"/>
                    <a:gd name="connsiteX7" fmla="*/ 325229 w 325279"/>
                    <a:gd name="connsiteY7" fmla="*/ 80820 h 94604"/>
                    <a:gd name="connsiteX8" fmla="*/ 311498 w 325279"/>
                    <a:gd name="connsiteY8" fmla="*/ 94550 h 94604"/>
                    <a:gd name="connsiteX9" fmla="*/ 27411 w 325279"/>
                    <a:gd name="connsiteY9" fmla="*/ 67089 h 94604"/>
                    <a:gd name="connsiteX10" fmla="*/ 297768 w 325279"/>
                    <a:gd name="connsiteY10" fmla="*/ 67089 h 94604"/>
                    <a:gd name="connsiteX11" fmla="*/ 297768 w 325279"/>
                    <a:gd name="connsiteY11" fmla="*/ 27407 h 94604"/>
                    <a:gd name="connsiteX12" fmla="*/ 27411 w 325279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604">
                      <a:moveTo>
                        <a:pt x="311498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820"/>
                      </a:lnTo>
                      <a:cubicBezTo>
                        <a:pt x="325229" y="88399"/>
                        <a:pt x="319078" y="94550"/>
                        <a:pt x="311498" y="94550"/>
                      </a:cubicBezTo>
                      <a:close/>
                      <a:moveTo>
                        <a:pt x="27411" y="67089"/>
                      </a:moveTo>
                      <a:lnTo>
                        <a:pt x="297768" y="67089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15D4DB98-1321-57C1-7105-DC0C4D6B780C}"/>
                    </a:ext>
                  </a:extLst>
                </p:cNvPr>
                <p:cNvSpPr/>
                <p:nvPr/>
              </p:nvSpPr>
              <p:spPr>
                <a:xfrm>
                  <a:off x="6577539" y="3161247"/>
                  <a:ext cx="325141" cy="94604"/>
                </a:xfrm>
                <a:custGeom>
                  <a:avLst/>
                  <a:gdLst>
                    <a:gd name="connsiteX0" fmla="*/ 311361 w 325141"/>
                    <a:gd name="connsiteY0" fmla="*/ 94550 h 94604"/>
                    <a:gd name="connsiteX1" fmla="*/ 13680 w 325141"/>
                    <a:gd name="connsiteY1" fmla="*/ 94550 h 94604"/>
                    <a:gd name="connsiteX2" fmla="*/ -51 w 325141"/>
                    <a:gd name="connsiteY2" fmla="*/ 80820 h 94604"/>
                    <a:gd name="connsiteX3" fmla="*/ -51 w 325141"/>
                    <a:gd name="connsiteY3" fmla="*/ 13676 h 94604"/>
                    <a:gd name="connsiteX4" fmla="*/ 13680 w 325141"/>
                    <a:gd name="connsiteY4" fmla="*/ -54 h 94604"/>
                    <a:gd name="connsiteX5" fmla="*/ 311361 w 325141"/>
                    <a:gd name="connsiteY5" fmla="*/ -54 h 94604"/>
                    <a:gd name="connsiteX6" fmla="*/ 325091 w 325141"/>
                    <a:gd name="connsiteY6" fmla="*/ 13676 h 94604"/>
                    <a:gd name="connsiteX7" fmla="*/ 325091 w 325141"/>
                    <a:gd name="connsiteY7" fmla="*/ 80820 h 94604"/>
                    <a:gd name="connsiteX8" fmla="*/ 311361 w 325141"/>
                    <a:gd name="connsiteY8" fmla="*/ 94550 h 94604"/>
                    <a:gd name="connsiteX9" fmla="*/ 27411 w 325141"/>
                    <a:gd name="connsiteY9" fmla="*/ 67089 h 94604"/>
                    <a:gd name="connsiteX10" fmla="*/ 297630 w 325141"/>
                    <a:gd name="connsiteY10" fmla="*/ 67089 h 94604"/>
                    <a:gd name="connsiteX11" fmla="*/ 297630 w 325141"/>
                    <a:gd name="connsiteY11" fmla="*/ 27407 h 94604"/>
                    <a:gd name="connsiteX12" fmla="*/ 27411 w 325141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604">
                      <a:moveTo>
                        <a:pt x="311361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820"/>
                      </a:lnTo>
                      <a:cubicBezTo>
                        <a:pt x="325091" y="88399"/>
                        <a:pt x="318940" y="94550"/>
                        <a:pt x="311361" y="94550"/>
                      </a:cubicBezTo>
                      <a:close/>
                      <a:moveTo>
                        <a:pt x="27411" y="67089"/>
                      </a:moveTo>
                      <a:lnTo>
                        <a:pt x="297630" y="67089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5EDA494-FD21-839C-ADA8-29700689250A}"/>
                  </a:ext>
                </a:extLst>
              </p:cNvPr>
              <p:cNvGrpSpPr/>
              <p:nvPr/>
            </p:nvGrpSpPr>
            <p:grpSpPr>
              <a:xfrm>
                <a:off x="4632714" y="1534802"/>
                <a:ext cx="669546" cy="872186"/>
                <a:chOff x="7826754" y="2563043"/>
                <a:chExt cx="668821" cy="871242"/>
              </a:xfrm>
              <a:solidFill>
                <a:srgbClr val="163A65"/>
              </a:solidFill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827A1F28-CA0E-A586-11CB-E4D271A2804D}"/>
                    </a:ext>
                  </a:extLst>
                </p:cNvPr>
                <p:cNvSpPr/>
                <p:nvPr/>
              </p:nvSpPr>
              <p:spPr>
                <a:xfrm>
                  <a:off x="8158076" y="2939635"/>
                  <a:ext cx="337499" cy="444461"/>
                </a:xfrm>
                <a:custGeom>
                  <a:avLst/>
                  <a:gdLst>
                    <a:gd name="connsiteX0" fmla="*/ 271679 w 337499"/>
                    <a:gd name="connsiteY0" fmla="*/ 444407 h 444461"/>
                    <a:gd name="connsiteX1" fmla="*/ 13680 w 337499"/>
                    <a:gd name="connsiteY1" fmla="*/ 444407 h 444461"/>
                    <a:gd name="connsiteX2" fmla="*/ -51 w 337499"/>
                    <a:gd name="connsiteY2" fmla="*/ 430677 h 444461"/>
                    <a:gd name="connsiteX3" fmla="*/ -51 w 337499"/>
                    <a:gd name="connsiteY3" fmla="*/ 409669 h 444461"/>
                    <a:gd name="connsiteX4" fmla="*/ 13680 w 337499"/>
                    <a:gd name="connsiteY4" fmla="*/ 395938 h 444461"/>
                    <a:gd name="connsiteX5" fmla="*/ 27411 w 337499"/>
                    <a:gd name="connsiteY5" fmla="*/ 409669 h 444461"/>
                    <a:gd name="connsiteX6" fmla="*/ 27411 w 337499"/>
                    <a:gd name="connsiteY6" fmla="*/ 416946 h 444461"/>
                    <a:gd name="connsiteX7" fmla="*/ 257948 w 337499"/>
                    <a:gd name="connsiteY7" fmla="*/ 416946 h 444461"/>
                    <a:gd name="connsiteX8" fmla="*/ 257948 w 337499"/>
                    <a:gd name="connsiteY8" fmla="*/ 300098 h 444461"/>
                    <a:gd name="connsiteX9" fmla="*/ 264677 w 337499"/>
                    <a:gd name="connsiteY9" fmla="*/ 288290 h 444461"/>
                    <a:gd name="connsiteX10" fmla="*/ 309988 w 337499"/>
                    <a:gd name="connsiteY10" fmla="*/ 209064 h 444461"/>
                    <a:gd name="connsiteX11" fmla="*/ 309988 w 337499"/>
                    <a:gd name="connsiteY11" fmla="*/ 13676 h 444461"/>
                    <a:gd name="connsiteX12" fmla="*/ 323718 w 337499"/>
                    <a:gd name="connsiteY12" fmla="*/ -54 h 444461"/>
                    <a:gd name="connsiteX13" fmla="*/ 337449 w 337499"/>
                    <a:gd name="connsiteY13" fmla="*/ 13676 h 444461"/>
                    <a:gd name="connsiteX14" fmla="*/ 337449 w 337499"/>
                    <a:gd name="connsiteY14" fmla="*/ 208789 h 444461"/>
                    <a:gd name="connsiteX15" fmla="*/ 285410 w 337499"/>
                    <a:gd name="connsiteY15" fmla="*/ 307375 h 444461"/>
                    <a:gd name="connsiteX16" fmla="*/ 285410 w 337499"/>
                    <a:gd name="connsiteY16" fmla="*/ 430951 h 444461"/>
                    <a:gd name="connsiteX17" fmla="*/ 271679 w 337499"/>
                    <a:gd name="connsiteY17" fmla="*/ 444407 h 44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37499" h="444461">
                      <a:moveTo>
                        <a:pt x="271679" y="444407"/>
                      </a:moveTo>
                      <a:lnTo>
                        <a:pt x="13680" y="444407"/>
                      </a:lnTo>
                      <a:cubicBezTo>
                        <a:pt x="6101" y="444407"/>
                        <a:pt x="-51" y="438256"/>
                        <a:pt x="-51" y="430677"/>
                      </a:cubicBezTo>
                      <a:lnTo>
                        <a:pt x="-51" y="409669"/>
                      </a:lnTo>
                      <a:cubicBezTo>
                        <a:pt x="-51" y="402089"/>
                        <a:pt x="6101" y="395938"/>
                        <a:pt x="13680" y="395938"/>
                      </a:cubicBezTo>
                      <a:cubicBezTo>
                        <a:pt x="21259" y="395938"/>
                        <a:pt x="27411" y="402089"/>
                        <a:pt x="27411" y="409669"/>
                      </a:cubicBezTo>
                      <a:lnTo>
                        <a:pt x="27411" y="416946"/>
                      </a:lnTo>
                      <a:lnTo>
                        <a:pt x="257948" y="416946"/>
                      </a:lnTo>
                      <a:lnTo>
                        <a:pt x="257948" y="300098"/>
                      </a:lnTo>
                      <a:cubicBezTo>
                        <a:pt x="257948" y="295251"/>
                        <a:pt x="260502" y="290761"/>
                        <a:pt x="264677" y="288290"/>
                      </a:cubicBezTo>
                      <a:cubicBezTo>
                        <a:pt x="292701" y="271717"/>
                        <a:pt x="309919" y="241619"/>
                        <a:pt x="309988" y="209064"/>
                      </a:cubicBezTo>
                      <a:lnTo>
                        <a:pt x="309988" y="13676"/>
                      </a:lnTo>
                      <a:cubicBezTo>
                        <a:pt x="309988" y="6097"/>
                        <a:pt x="316139" y="-54"/>
                        <a:pt x="323718" y="-54"/>
                      </a:cubicBezTo>
                      <a:cubicBezTo>
                        <a:pt x="331298" y="-54"/>
                        <a:pt x="337449" y="6097"/>
                        <a:pt x="337449" y="13676"/>
                      </a:cubicBezTo>
                      <a:lnTo>
                        <a:pt x="337449" y="208789"/>
                      </a:lnTo>
                      <a:cubicBezTo>
                        <a:pt x="337339" y="248196"/>
                        <a:pt x="317896" y="285049"/>
                        <a:pt x="285410" y="307375"/>
                      </a:cubicBezTo>
                      <a:lnTo>
                        <a:pt x="285410" y="430951"/>
                      </a:lnTo>
                      <a:cubicBezTo>
                        <a:pt x="285259" y="438421"/>
                        <a:pt x="279162" y="444407"/>
                        <a:pt x="271679" y="444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8ED12A5-6465-0102-A556-187A1ADD6ED4}"/>
                    </a:ext>
                  </a:extLst>
                </p:cNvPr>
                <p:cNvSpPr/>
                <p:nvPr/>
              </p:nvSpPr>
              <p:spPr>
                <a:xfrm>
                  <a:off x="8139153" y="3356563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479 h 77722"/>
                    <a:gd name="connsiteX10" fmla="*/ 28538 w 323167"/>
                    <a:gd name="connsiteY10" fmla="*/ 37557 h 77722"/>
                    <a:gd name="connsiteX11" fmla="*/ 38616 w 323167"/>
                    <a:gd name="connsiteY11" fmla="*/ 50135 h 77722"/>
                    <a:gd name="connsiteX12" fmla="*/ 41116 w 323167"/>
                    <a:gd name="connsiteY12" fmla="*/ 50135 h 77722"/>
                    <a:gd name="connsiteX13" fmla="*/ 281951 w 323167"/>
                    <a:gd name="connsiteY13" fmla="*/ 50135 h 77722"/>
                    <a:gd name="connsiteX14" fmla="*/ 294529 w 323167"/>
                    <a:gd name="connsiteY14" fmla="*/ 40056 h 77722"/>
                    <a:gd name="connsiteX15" fmla="*/ 284450 w 323167"/>
                    <a:gd name="connsiteY15" fmla="*/ 27479 h 77722"/>
                    <a:gd name="connsiteX16" fmla="*/ 281951 w 323167"/>
                    <a:gd name="connsiteY16" fmla="*/ 27479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8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479"/>
                      </a:moveTo>
                      <a:cubicBezTo>
                        <a:pt x="34854" y="26793"/>
                        <a:pt x="29225" y="31296"/>
                        <a:pt x="28538" y="37557"/>
                      </a:cubicBezTo>
                      <a:cubicBezTo>
                        <a:pt x="27852" y="43819"/>
                        <a:pt x="32355" y="49448"/>
                        <a:pt x="38616" y="50135"/>
                      </a:cubicBezTo>
                      <a:cubicBezTo>
                        <a:pt x="39454" y="50231"/>
                        <a:pt x="40292" y="50231"/>
                        <a:pt x="41116" y="50135"/>
                      </a:cubicBezTo>
                      <a:lnTo>
                        <a:pt x="281951" y="50135"/>
                      </a:lnTo>
                      <a:cubicBezTo>
                        <a:pt x="288213" y="50821"/>
                        <a:pt x="293842" y="46318"/>
                        <a:pt x="294529" y="40056"/>
                      </a:cubicBezTo>
                      <a:cubicBezTo>
                        <a:pt x="295215" y="33795"/>
                        <a:pt x="290712" y="28166"/>
                        <a:pt x="284450" y="27479"/>
                      </a:cubicBezTo>
                      <a:cubicBezTo>
                        <a:pt x="283612" y="27383"/>
                        <a:pt x="282775" y="27383"/>
                        <a:pt x="281951" y="27479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9C3195A-0342-4119-0A5B-2AEEC1D13E65}"/>
                    </a:ext>
                  </a:extLst>
                </p:cNvPr>
                <p:cNvSpPr/>
                <p:nvPr/>
              </p:nvSpPr>
              <p:spPr>
                <a:xfrm>
                  <a:off x="8241496" y="2996265"/>
                  <a:ext cx="220851" cy="150943"/>
                </a:xfrm>
                <a:custGeom>
                  <a:avLst/>
                  <a:gdLst>
                    <a:gd name="connsiteX0" fmla="*/ 176725 w 220851"/>
                    <a:gd name="connsiteY0" fmla="*/ 150786 h 150943"/>
                    <a:gd name="connsiteX1" fmla="*/ 171782 w 220851"/>
                    <a:gd name="connsiteY1" fmla="*/ 150786 h 150943"/>
                    <a:gd name="connsiteX2" fmla="*/ 138554 w 220851"/>
                    <a:gd name="connsiteY2" fmla="*/ 147079 h 150943"/>
                    <a:gd name="connsiteX3" fmla="*/ 14978 w 220851"/>
                    <a:gd name="connsiteY3" fmla="*/ 145843 h 150943"/>
                    <a:gd name="connsiteX4" fmla="*/ 11 w 220851"/>
                    <a:gd name="connsiteY4" fmla="*/ 133485 h 150943"/>
                    <a:gd name="connsiteX5" fmla="*/ 12369 w 220851"/>
                    <a:gd name="connsiteY5" fmla="*/ 118519 h 150943"/>
                    <a:gd name="connsiteX6" fmla="*/ 141849 w 220851"/>
                    <a:gd name="connsiteY6" fmla="*/ 119892 h 150943"/>
                    <a:gd name="connsiteX7" fmla="*/ 174940 w 220851"/>
                    <a:gd name="connsiteY7" fmla="*/ 123599 h 150943"/>
                    <a:gd name="connsiteX8" fmla="*/ 187847 w 220851"/>
                    <a:gd name="connsiteY8" fmla="*/ 119480 h 150943"/>
                    <a:gd name="connsiteX9" fmla="*/ 193339 w 220851"/>
                    <a:gd name="connsiteY9" fmla="*/ 107122 h 150943"/>
                    <a:gd name="connsiteX10" fmla="*/ 193339 w 220851"/>
                    <a:gd name="connsiteY10" fmla="*/ 52200 h 150943"/>
                    <a:gd name="connsiteX11" fmla="*/ 178648 w 220851"/>
                    <a:gd name="connsiteY11" fmla="*/ 35723 h 150943"/>
                    <a:gd name="connsiteX12" fmla="*/ 138691 w 220851"/>
                    <a:gd name="connsiteY12" fmla="*/ 31192 h 150943"/>
                    <a:gd name="connsiteX13" fmla="*/ 27610 w 220851"/>
                    <a:gd name="connsiteY13" fmla="*/ 28995 h 150943"/>
                    <a:gd name="connsiteX14" fmla="*/ 12918 w 220851"/>
                    <a:gd name="connsiteY14" fmla="*/ 16225 h 150943"/>
                    <a:gd name="connsiteX15" fmla="*/ 25688 w 220851"/>
                    <a:gd name="connsiteY15" fmla="*/ 1534 h 150943"/>
                    <a:gd name="connsiteX16" fmla="*/ 141849 w 220851"/>
                    <a:gd name="connsiteY16" fmla="*/ 3868 h 150943"/>
                    <a:gd name="connsiteX17" fmla="*/ 181668 w 220851"/>
                    <a:gd name="connsiteY17" fmla="*/ 8399 h 150943"/>
                    <a:gd name="connsiteX18" fmla="*/ 220801 w 220851"/>
                    <a:gd name="connsiteY18" fmla="*/ 52200 h 150943"/>
                    <a:gd name="connsiteX19" fmla="*/ 220801 w 220851"/>
                    <a:gd name="connsiteY19" fmla="*/ 107122 h 150943"/>
                    <a:gd name="connsiteX20" fmla="*/ 206109 w 220851"/>
                    <a:gd name="connsiteY20" fmla="*/ 139939 h 150943"/>
                    <a:gd name="connsiteX21" fmla="*/ 176725 w 220851"/>
                    <a:gd name="connsiteY21" fmla="*/ 150786 h 15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20851" h="150943">
                      <a:moveTo>
                        <a:pt x="176725" y="150786"/>
                      </a:moveTo>
                      <a:cubicBezTo>
                        <a:pt x="175077" y="150923"/>
                        <a:pt x="173430" y="150923"/>
                        <a:pt x="171782" y="150786"/>
                      </a:cubicBezTo>
                      <a:lnTo>
                        <a:pt x="138554" y="147079"/>
                      </a:lnTo>
                      <a:cubicBezTo>
                        <a:pt x="97499" y="142561"/>
                        <a:pt x="56115" y="142149"/>
                        <a:pt x="14978" y="145843"/>
                      </a:cubicBezTo>
                      <a:cubicBezTo>
                        <a:pt x="7440" y="146557"/>
                        <a:pt x="739" y="141023"/>
                        <a:pt x="11" y="133485"/>
                      </a:cubicBezTo>
                      <a:cubicBezTo>
                        <a:pt x="-703" y="125947"/>
                        <a:pt x="4831" y="119246"/>
                        <a:pt x="12369" y="118519"/>
                      </a:cubicBezTo>
                      <a:cubicBezTo>
                        <a:pt x="55456" y="114509"/>
                        <a:pt x="98859" y="114976"/>
                        <a:pt x="141849" y="119892"/>
                      </a:cubicBezTo>
                      <a:lnTo>
                        <a:pt x="174940" y="123599"/>
                      </a:lnTo>
                      <a:cubicBezTo>
                        <a:pt x="179622" y="124093"/>
                        <a:pt x="184304" y="122597"/>
                        <a:pt x="187847" y="119480"/>
                      </a:cubicBezTo>
                      <a:cubicBezTo>
                        <a:pt x="191348" y="116322"/>
                        <a:pt x="193339" y="111832"/>
                        <a:pt x="193339" y="107122"/>
                      </a:cubicBezTo>
                      <a:lnTo>
                        <a:pt x="193339" y="52200"/>
                      </a:lnTo>
                      <a:cubicBezTo>
                        <a:pt x="193394" y="43755"/>
                        <a:pt x="187051" y="36643"/>
                        <a:pt x="178648" y="35723"/>
                      </a:cubicBezTo>
                      <a:lnTo>
                        <a:pt x="138691" y="31192"/>
                      </a:lnTo>
                      <a:cubicBezTo>
                        <a:pt x="101811" y="27100"/>
                        <a:pt x="64628" y="26359"/>
                        <a:pt x="27610" y="28995"/>
                      </a:cubicBezTo>
                      <a:cubicBezTo>
                        <a:pt x="20031" y="29530"/>
                        <a:pt x="13454" y="23805"/>
                        <a:pt x="12918" y="16225"/>
                      </a:cubicBezTo>
                      <a:cubicBezTo>
                        <a:pt x="12383" y="8646"/>
                        <a:pt x="18108" y="2069"/>
                        <a:pt x="25688" y="1534"/>
                      </a:cubicBezTo>
                      <a:cubicBezTo>
                        <a:pt x="64394" y="-1185"/>
                        <a:pt x="103280" y="-416"/>
                        <a:pt x="141849" y="3868"/>
                      </a:cubicBezTo>
                      <a:lnTo>
                        <a:pt x="181668" y="8399"/>
                      </a:lnTo>
                      <a:cubicBezTo>
                        <a:pt x="203994" y="10857"/>
                        <a:pt x="220869" y="29750"/>
                        <a:pt x="220801" y="52200"/>
                      </a:cubicBezTo>
                      <a:lnTo>
                        <a:pt x="220801" y="107122"/>
                      </a:lnTo>
                      <a:cubicBezTo>
                        <a:pt x="220787" y="119658"/>
                        <a:pt x="215446" y="131590"/>
                        <a:pt x="206109" y="139939"/>
                      </a:cubicBezTo>
                      <a:cubicBezTo>
                        <a:pt x="197994" y="147065"/>
                        <a:pt x="187517" y="150923"/>
                        <a:pt x="176725" y="15078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A9AF4E9D-F589-603D-F4D4-658DFE805DC7}"/>
                    </a:ext>
                  </a:extLst>
                </p:cNvPr>
                <p:cNvSpPr/>
                <p:nvPr/>
              </p:nvSpPr>
              <p:spPr>
                <a:xfrm>
                  <a:off x="8202151" y="2868510"/>
                  <a:ext cx="79637" cy="444736"/>
                </a:xfrm>
                <a:custGeom>
                  <a:avLst/>
                  <a:gdLst>
                    <a:gd name="connsiteX0" fmla="*/ 13680 w 79637"/>
                    <a:gd name="connsiteY0" fmla="*/ 444682 h 444736"/>
                    <a:gd name="connsiteX1" fmla="*/ -51 w 79637"/>
                    <a:gd name="connsiteY1" fmla="*/ 430951 h 444736"/>
                    <a:gd name="connsiteX2" fmla="*/ -51 w 79637"/>
                    <a:gd name="connsiteY2" fmla="*/ 300373 h 444736"/>
                    <a:gd name="connsiteX3" fmla="*/ 6815 w 79637"/>
                    <a:gd name="connsiteY3" fmla="*/ 288564 h 444736"/>
                    <a:gd name="connsiteX4" fmla="*/ 52126 w 79637"/>
                    <a:gd name="connsiteY4" fmla="*/ 209338 h 444736"/>
                    <a:gd name="connsiteX5" fmla="*/ 52126 w 79637"/>
                    <a:gd name="connsiteY5" fmla="*/ 13676 h 444736"/>
                    <a:gd name="connsiteX6" fmla="*/ 65856 w 79637"/>
                    <a:gd name="connsiteY6" fmla="*/ -54 h 444736"/>
                    <a:gd name="connsiteX7" fmla="*/ 79587 w 79637"/>
                    <a:gd name="connsiteY7" fmla="*/ 13676 h 444736"/>
                    <a:gd name="connsiteX8" fmla="*/ 79587 w 79637"/>
                    <a:gd name="connsiteY8" fmla="*/ 209064 h 444736"/>
                    <a:gd name="connsiteX9" fmla="*/ 27411 w 79637"/>
                    <a:gd name="connsiteY9" fmla="*/ 307650 h 444736"/>
                    <a:gd name="connsiteX10" fmla="*/ 27411 w 79637"/>
                    <a:gd name="connsiteY10" fmla="*/ 431226 h 444736"/>
                    <a:gd name="connsiteX11" fmla="*/ 13680 w 79637"/>
                    <a:gd name="connsiteY11" fmla="*/ 444682 h 444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637" h="444736">
                      <a:moveTo>
                        <a:pt x="13680" y="444682"/>
                      </a:moveTo>
                      <a:cubicBezTo>
                        <a:pt x="6101" y="444682"/>
                        <a:pt x="-51" y="438530"/>
                        <a:pt x="-51" y="430951"/>
                      </a:cubicBezTo>
                      <a:lnTo>
                        <a:pt x="-51" y="300373"/>
                      </a:lnTo>
                      <a:cubicBezTo>
                        <a:pt x="-23" y="295498"/>
                        <a:pt x="2586" y="291008"/>
                        <a:pt x="6815" y="288564"/>
                      </a:cubicBezTo>
                      <a:cubicBezTo>
                        <a:pt x="34798" y="271964"/>
                        <a:pt x="52002" y="241880"/>
                        <a:pt x="52126" y="209338"/>
                      </a:cubicBezTo>
                      <a:lnTo>
                        <a:pt x="52126" y="13676"/>
                      </a:lnTo>
                      <a:cubicBezTo>
                        <a:pt x="52126" y="6097"/>
                        <a:pt x="58277" y="-54"/>
                        <a:pt x="65856" y="-54"/>
                      </a:cubicBezTo>
                      <a:cubicBezTo>
                        <a:pt x="73436" y="-54"/>
                        <a:pt x="79587" y="6097"/>
                        <a:pt x="79587" y="13676"/>
                      </a:cubicBezTo>
                      <a:lnTo>
                        <a:pt x="79587" y="209064"/>
                      </a:lnTo>
                      <a:cubicBezTo>
                        <a:pt x="79505" y="248512"/>
                        <a:pt x="59980" y="285392"/>
                        <a:pt x="27411" y="307650"/>
                      </a:cubicBezTo>
                      <a:lnTo>
                        <a:pt x="27411" y="431226"/>
                      </a:lnTo>
                      <a:cubicBezTo>
                        <a:pt x="27260" y="438695"/>
                        <a:pt x="21163" y="444682"/>
                        <a:pt x="13680" y="44468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1FF34257-1C9C-E98A-1582-3CCDD1DDBA4F}"/>
                    </a:ext>
                  </a:extLst>
                </p:cNvPr>
                <p:cNvSpPr/>
                <p:nvPr/>
              </p:nvSpPr>
              <p:spPr>
                <a:xfrm>
                  <a:off x="7826754" y="2840581"/>
                  <a:ext cx="144996" cy="472664"/>
                </a:xfrm>
                <a:custGeom>
                  <a:avLst/>
                  <a:gdLst>
                    <a:gd name="connsiteX0" fmla="*/ 131078 w 144996"/>
                    <a:gd name="connsiteY0" fmla="*/ 472610 h 472664"/>
                    <a:gd name="connsiteX1" fmla="*/ 117347 w 144996"/>
                    <a:gd name="connsiteY1" fmla="*/ 458880 h 472664"/>
                    <a:gd name="connsiteX2" fmla="*/ 117347 w 144996"/>
                    <a:gd name="connsiteY2" fmla="*/ 331184 h 472664"/>
                    <a:gd name="connsiteX3" fmla="*/ 65720 w 144996"/>
                    <a:gd name="connsiteY3" fmla="*/ 279145 h 472664"/>
                    <a:gd name="connsiteX4" fmla="*/ 15740 w 144996"/>
                    <a:gd name="connsiteY4" fmla="*/ 192505 h 472664"/>
                    <a:gd name="connsiteX5" fmla="*/ -50 w 144996"/>
                    <a:gd name="connsiteY5" fmla="*/ 133600 h 472664"/>
                    <a:gd name="connsiteX6" fmla="*/ -50 w 144996"/>
                    <a:gd name="connsiteY6" fmla="*/ 47646 h 472664"/>
                    <a:gd name="connsiteX7" fmla="*/ 47266 w 144996"/>
                    <a:gd name="connsiteY7" fmla="*/ -54 h 472664"/>
                    <a:gd name="connsiteX8" fmla="*/ 94279 w 144996"/>
                    <a:gd name="connsiteY8" fmla="*/ 39408 h 472664"/>
                    <a:gd name="connsiteX9" fmla="*/ 109108 w 144996"/>
                    <a:gd name="connsiteY9" fmla="*/ 26776 h 472664"/>
                    <a:gd name="connsiteX10" fmla="*/ 121741 w 144996"/>
                    <a:gd name="connsiteY10" fmla="*/ 41605 h 472664"/>
                    <a:gd name="connsiteX11" fmla="*/ 121741 w 144996"/>
                    <a:gd name="connsiteY11" fmla="*/ 110258 h 472664"/>
                    <a:gd name="connsiteX12" fmla="*/ 97259 w 144996"/>
                    <a:gd name="connsiteY12" fmla="*/ 134657 h 472664"/>
                    <a:gd name="connsiteX13" fmla="*/ 76155 w 144996"/>
                    <a:gd name="connsiteY13" fmla="*/ 122478 h 472664"/>
                    <a:gd name="connsiteX14" fmla="*/ 69564 w 144996"/>
                    <a:gd name="connsiteY14" fmla="*/ 110807 h 472664"/>
                    <a:gd name="connsiteX15" fmla="*/ 67642 w 144996"/>
                    <a:gd name="connsiteY15" fmla="*/ 103942 h 472664"/>
                    <a:gd name="connsiteX16" fmla="*/ 67642 w 144996"/>
                    <a:gd name="connsiteY16" fmla="*/ 47784 h 472664"/>
                    <a:gd name="connsiteX17" fmla="*/ 47595 w 144996"/>
                    <a:gd name="connsiteY17" fmla="*/ 27737 h 472664"/>
                    <a:gd name="connsiteX18" fmla="*/ 27548 w 144996"/>
                    <a:gd name="connsiteY18" fmla="*/ 47784 h 472664"/>
                    <a:gd name="connsiteX19" fmla="*/ 27548 w 144996"/>
                    <a:gd name="connsiteY19" fmla="*/ 133738 h 472664"/>
                    <a:gd name="connsiteX20" fmla="*/ 39631 w 144996"/>
                    <a:gd name="connsiteY20" fmla="*/ 178912 h 472664"/>
                    <a:gd name="connsiteX21" fmla="*/ 89611 w 144996"/>
                    <a:gd name="connsiteY21" fmla="*/ 265552 h 472664"/>
                    <a:gd name="connsiteX22" fmla="*/ 137531 w 144996"/>
                    <a:gd name="connsiteY22" fmla="*/ 311138 h 472664"/>
                    <a:gd name="connsiteX23" fmla="*/ 144946 w 144996"/>
                    <a:gd name="connsiteY23" fmla="*/ 323221 h 472664"/>
                    <a:gd name="connsiteX24" fmla="*/ 144946 w 144996"/>
                    <a:gd name="connsiteY24" fmla="*/ 458880 h 472664"/>
                    <a:gd name="connsiteX25" fmla="*/ 131215 w 144996"/>
                    <a:gd name="connsiteY25" fmla="*/ 472610 h 472664"/>
                    <a:gd name="connsiteX26" fmla="*/ 131078 w 144996"/>
                    <a:gd name="connsiteY26" fmla="*/ 472610 h 472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44996" h="472664">
                      <a:moveTo>
                        <a:pt x="131078" y="472610"/>
                      </a:moveTo>
                      <a:cubicBezTo>
                        <a:pt x="123498" y="472610"/>
                        <a:pt x="117347" y="466459"/>
                        <a:pt x="117347" y="458880"/>
                      </a:cubicBezTo>
                      <a:lnTo>
                        <a:pt x="117347" y="331184"/>
                      </a:lnTo>
                      <a:cubicBezTo>
                        <a:pt x="95941" y="318566"/>
                        <a:pt x="78160" y="300648"/>
                        <a:pt x="65720" y="279145"/>
                      </a:cubicBezTo>
                      <a:lnTo>
                        <a:pt x="15740" y="192505"/>
                      </a:lnTo>
                      <a:cubicBezTo>
                        <a:pt x="5373" y="174600"/>
                        <a:pt x="-78" y="154279"/>
                        <a:pt x="-50" y="133600"/>
                      </a:cubicBezTo>
                      <a:lnTo>
                        <a:pt x="-50" y="47646"/>
                      </a:lnTo>
                      <a:cubicBezTo>
                        <a:pt x="-160" y="21407"/>
                        <a:pt x="21027" y="56"/>
                        <a:pt x="47266" y="-54"/>
                      </a:cubicBezTo>
                      <a:cubicBezTo>
                        <a:pt x="70470" y="-150"/>
                        <a:pt x="90352" y="16533"/>
                        <a:pt x="94279" y="39408"/>
                      </a:cubicBezTo>
                      <a:cubicBezTo>
                        <a:pt x="94884" y="31829"/>
                        <a:pt x="101529" y="26172"/>
                        <a:pt x="109108" y="26776"/>
                      </a:cubicBezTo>
                      <a:cubicBezTo>
                        <a:pt x="116688" y="27380"/>
                        <a:pt x="122345" y="34026"/>
                        <a:pt x="121741" y="41605"/>
                      </a:cubicBezTo>
                      <a:lnTo>
                        <a:pt x="121741" y="110258"/>
                      </a:lnTo>
                      <a:cubicBezTo>
                        <a:pt x="121727" y="123755"/>
                        <a:pt x="110756" y="134685"/>
                        <a:pt x="97259" y="134657"/>
                      </a:cubicBezTo>
                      <a:cubicBezTo>
                        <a:pt x="88554" y="134644"/>
                        <a:pt x="80521" y="130003"/>
                        <a:pt x="76155" y="122478"/>
                      </a:cubicBezTo>
                      <a:lnTo>
                        <a:pt x="69564" y="110807"/>
                      </a:lnTo>
                      <a:cubicBezTo>
                        <a:pt x="68328" y="108734"/>
                        <a:pt x="67670" y="106359"/>
                        <a:pt x="67642" y="103942"/>
                      </a:cubicBezTo>
                      <a:lnTo>
                        <a:pt x="67642" y="47784"/>
                      </a:lnTo>
                      <a:cubicBezTo>
                        <a:pt x="67642" y="36717"/>
                        <a:pt x="58662" y="27737"/>
                        <a:pt x="47595" y="27737"/>
                      </a:cubicBezTo>
                      <a:cubicBezTo>
                        <a:pt x="36528" y="27737"/>
                        <a:pt x="27548" y="36717"/>
                        <a:pt x="27548" y="47784"/>
                      </a:cubicBezTo>
                      <a:lnTo>
                        <a:pt x="27548" y="133738"/>
                      </a:lnTo>
                      <a:cubicBezTo>
                        <a:pt x="27535" y="149597"/>
                        <a:pt x="31709" y="165181"/>
                        <a:pt x="39631" y="178912"/>
                      </a:cubicBezTo>
                      <a:lnTo>
                        <a:pt x="89611" y="265552"/>
                      </a:lnTo>
                      <a:cubicBezTo>
                        <a:pt x="100870" y="285036"/>
                        <a:pt x="117512" y="300867"/>
                        <a:pt x="137531" y="311138"/>
                      </a:cubicBezTo>
                      <a:cubicBezTo>
                        <a:pt x="142048" y="313486"/>
                        <a:pt x="144905" y="318127"/>
                        <a:pt x="144946" y="323221"/>
                      </a:cubicBezTo>
                      <a:lnTo>
                        <a:pt x="144946" y="458880"/>
                      </a:lnTo>
                      <a:cubicBezTo>
                        <a:pt x="144946" y="466459"/>
                        <a:pt x="138794" y="472610"/>
                        <a:pt x="131215" y="472610"/>
                      </a:cubicBezTo>
                      <a:cubicBezTo>
                        <a:pt x="131174" y="472610"/>
                        <a:pt x="131119" y="472610"/>
                        <a:pt x="131078" y="47261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3112B61-2B7A-A2BC-4D08-279C0644FF2E}"/>
                    </a:ext>
                  </a:extLst>
                </p:cNvPr>
                <p:cNvSpPr/>
                <p:nvPr/>
              </p:nvSpPr>
              <p:spPr>
                <a:xfrm>
                  <a:off x="7925367" y="3285438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754 h 77722"/>
                    <a:gd name="connsiteX10" fmla="*/ 28538 w 323167"/>
                    <a:gd name="connsiteY10" fmla="*/ 37832 h 77722"/>
                    <a:gd name="connsiteX11" fmla="*/ 38616 w 323167"/>
                    <a:gd name="connsiteY11" fmla="*/ 50409 h 77722"/>
                    <a:gd name="connsiteX12" fmla="*/ 41116 w 323167"/>
                    <a:gd name="connsiteY12" fmla="*/ 50409 h 77722"/>
                    <a:gd name="connsiteX13" fmla="*/ 281951 w 323167"/>
                    <a:gd name="connsiteY13" fmla="*/ 50409 h 77722"/>
                    <a:gd name="connsiteX14" fmla="*/ 294529 w 323167"/>
                    <a:gd name="connsiteY14" fmla="*/ 40331 h 77722"/>
                    <a:gd name="connsiteX15" fmla="*/ 284451 w 323167"/>
                    <a:gd name="connsiteY15" fmla="*/ 27754 h 77722"/>
                    <a:gd name="connsiteX16" fmla="*/ 281951 w 323167"/>
                    <a:gd name="connsiteY16" fmla="*/ 27754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9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754"/>
                      </a:moveTo>
                      <a:cubicBezTo>
                        <a:pt x="34854" y="27067"/>
                        <a:pt x="29225" y="31571"/>
                        <a:pt x="28538" y="37832"/>
                      </a:cubicBezTo>
                      <a:cubicBezTo>
                        <a:pt x="27852" y="44093"/>
                        <a:pt x="32355" y="49723"/>
                        <a:pt x="38616" y="50409"/>
                      </a:cubicBezTo>
                      <a:cubicBezTo>
                        <a:pt x="39454" y="50505"/>
                        <a:pt x="40292" y="50505"/>
                        <a:pt x="41116" y="50409"/>
                      </a:cubicBezTo>
                      <a:lnTo>
                        <a:pt x="281951" y="50409"/>
                      </a:lnTo>
                      <a:cubicBezTo>
                        <a:pt x="288213" y="51096"/>
                        <a:pt x="293842" y="46592"/>
                        <a:pt x="294529" y="40331"/>
                      </a:cubicBezTo>
                      <a:cubicBezTo>
                        <a:pt x="295215" y="34070"/>
                        <a:pt x="290712" y="28440"/>
                        <a:pt x="284451" y="27754"/>
                      </a:cubicBezTo>
                      <a:cubicBezTo>
                        <a:pt x="283613" y="27658"/>
                        <a:pt x="282775" y="27658"/>
                        <a:pt x="281951" y="2775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827C9B2-99E5-456E-2907-D774169D8FE8}"/>
                    </a:ext>
                  </a:extLst>
                </p:cNvPr>
                <p:cNvSpPr/>
                <p:nvPr/>
              </p:nvSpPr>
              <p:spPr>
                <a:xfrm>
                  <a:off x="7943328" y="2975924"/>
                  <a:ext cx="175371" cy="196611"/>
                </a:xfrm>
                <a:custGeom>
                  <a:avLst/>
                  <a:gdLst>
                    <a:gd name="connsiteX0" fmla="*/ 132451 w 175371"/>
                    <a:gd name="connsiteY0" fmla="*/ 196529 h 196611"/>
                    <a:gd name="connsiteX1" fmla="*/ 129567 w 175371"/>
                    <a:gd name="connsiteY1" fmla="*/ 196529 h 196611"/>
                    <a:gd name="connsiteX2" fmla="*/ 34826 w 175371"/>
                    <a:gd name="connsiteY2" fmla="*/ 165360 h 196611"/>
                    <a:gd name="connsiteX3" fmla="*/ -50 w 175371"/>
                    <a:gd name="connsiteY3" fmla="*/ 29701 h 196611"/>
                    <a:gd name="connsiteX4" fmla="*/ 13680 w 175371"/>
                    <a:gd name="connsiteY4" fmla="*/ 4849 h 196611"/>
                    <a:gd name="connsiteX5" fmla="*/ 41142 w 175371"/>
                    <a:gd name="connsiteY5" fmla="*/ 2377 h 196611"/>
                    <a:gd name="connsiteX6" fmla="*/ 171034 w 175371"/>
                    <a:gd name="connsiteY6" fmla="*/ 137350 h 196611"/>
                    <a:gd name="connsiteX7" fmla="*/ 168013 w 175371"/>
                    <a:gd name="connsiteY7" fmla="*/ 178542 h 196611"/>
                    <a:gd name="connsiteX8" fmla="*/ 132451 w 175371"/>
                    <a:gd name="connsiteY8" fmla="*/ 196529 h 196611"/>
                    <a:gd name="connsiteX9" fmla="*/ 29608 w 175371"/>
                    <a:gd name="connsiteY9" fmla="*/ 27367 h 196611"/>
                    <a:gd name="connsiteX10" fmla="*/ 29608 w 175371"/>
                    <a:gd name="connsiteY10" fmla="*/ 27367 h 196611"/>
                    <a:gd name="connsiteX11" fmla="*/ 28647 w 175371"/>
                    <a:gd name="connsiteY11" fmla="*/ 29015 h 196611"/>
                    <a:gd name="connsiteX12" fmla="*/ 52264 w 175371"/>
                    <a:gd name="connsiteY12" fmla="*/ 142842 h 196611"/>
                    <a:gd name="connsiteX13" fmla="*/ 132588 w 175371"/>
                    <a:gd name="connsiteY13" fmla="*/ 168656 h 196611"/>
                    <a:gd name="connsiteX14" fmla="*/ 145632 w 175371"/>
                    <a:gd name="connsiteY14" fmla="*/ 162339 h 196611"/>
                    <a:gd name="connsiteX15" fmla="*/ 146593 w 175371"/>
                    <a:gd name="connsiteY15" fmla="*/ 148609 h 196611"/>
                    <a:gd name="connsiteX16" fmla="*/ 30432 w 175371"/>
                    <a:gd name="connsiteY16" fmla="*/ 26955 h 196611"/>
                    <a:gd name="connsiteX17" fmla="*/ 30432 w 175371"/>
                    <a:gd name="connsiteY17" fmla="*/ 26955 h 196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371" h="196611">
                      <a:moveTo>
                        <a:pt x="132451" y="196529"/>
                      </a:moveTo>
                      <a:lnTo>
                        <a:pt x="129567" y="196529"/>
                      </a:lnTo>
                      <a:cubicBezTo>
                        <a:pt x="95790" y="194661"/>
                        <a:pt x="63111" y="183910"/>
                        <a:pt x="34826" y="165360"/>
                      </a:cubicBezTo>
                      <a:cubicBezTo>
                        <a:pt x="6678" y="144627"/>
                        <a:pt x="637" y="100002"/>
                        <a:pt x="-50" y="29701"/>
                      </a:cubicBezTo>
                      <a:cubicBezTo>
                        <a:pt x="-91" y="19595"/>
                        <a:pt x="5099" y="10190"/>
                        <a:pt x="13680" y="4849"/>
                      </a:cubicBezTo>
                      <a:cubicBezTo>
                        <a:pt x="21795" y="-657"/>
                        <a:pt x="32176" y="-1591"/>
                        <a:pt x="41142" y="2377"/>
                      </a:cubicBezTo>
                      <a:cubicBezTo>
                        <a:pt x="82334" y="20090"/>
                        <a:pt x="147280" y="88194"/>
                        <a:pt x="171034" y="137350"/>
                      </a:cubicBezTo>
                      <a:cubicBezTo>
                        <a:pt x="177693" y="150586"/>
                        <a:pt x="176526" y="166418"/>
                        <a:pt x="168013" y="178542"/>
                      </a:cubicBezTo>
                      <a:cubicBezTo>
                        <a:pt x="160035" y="190254"/>
                        <a:pt x="146607" y="197050"/>
                        <a:pt x="132451" y="196529"/>
                      </a:cubicBezTo>
                      <a:close/>
                      <a:moveTo>
                        <a:pt x="29608" y="27367"/>
                      </a:moveTo>
                      <a:lnTo>
                        <a:pt x="29608" y="27367"/>
                      </a:lnTo>
                      <a:cubicBezTo>
                        <a:pt x="29018" y="27710"/>
                        <a:pt x="28647" y="28328"/>
                        <a:pt x="28647" y="29015"/>
                      </a:cubicBezTo>
                      <a:cubicBezTo>
                        <a:pt x="28647" y="87370"/>
                        <a:pt x="33590" y="129111"/>
                        <a:pt x="52264" y="142842"/>
                      </a:cubicBezTo>
                      <a:cubicBezTo>
                        <a:pt x="76361" y="158234"/>
                        <a:pt x="104028" y="167131"/>
                        <a:pt x="132588" y="168656"/>
                      </a:cubicBezTo>
                      <a:cubicBezTo>
                        <a:pt x="137778" y="169205"/>
                        <a:pt x="142845" y="166761"/>
                        <a:pt x="145632" y="162339"/>
                      </a:cubicBezTo>
                      <a:cubicBezTo>
                        <a:pt x="148392" y="158261"/>
                        <a:pt x="148749" y="153030"/>
                        <a:pt x="146593" y="148609"/>
                      </a:cubicBezTo>
                      <a:cubicBezTo>
                        <a:pt x="125860" y="105632"/>
                        <a:pt x="65170" y="41922"/>
                        <a:pt x="30432" y="26955"/>
                      </a:cubicBezTo>
                      <a:lnTo>
                        <a:pt x="30432" y="26955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C186165-C46A-629B-024C-4E31649847F9}"/>
                    </a:ext>
                  </a:extLst>
                </p:cNvPr>
                <p:cNvSpPr/>
                <p:nvPr/>
              </p:nvSpPr>
              <p:spPr>
                <a:xfrm>
                  <a:off x="7992422" y="2910800"/>
                  <a:ext cx="244074" cy="204037"/>
                </a:xfrm>
                <a:custGeom>
                  <a:avLst/>
                  <a:gdLst>
                    <a:gd name="connsiteX0" fmla="*/ 208030 w 244074"/>
                    <a:gd name="connsiteY0" fmla="*/ 203846 h 204037"/>
                    <a:gd name="connsiteX1" fmla="*/ 186473 w 244074"/>
                    <a:gd name="connsiteY1" fmla="*/ 196431 h 204037"/>
                    <a:gd name="connsiteX2" fmla="*/ 8798 w 244074"/>
                    <a:gd name="connsiteY2" fmla="*/ 45394 h 204037"/>
                    <a:gd name="connsiteX3" fmla="*/ 8798 w 244074"/>
                    <a:gd name="connsiteY3" fmla="*/ 45394 h 204037"/>
                    <a:gd name="connsiteX4" fmla="*/ 4858 w 244074"/>
                    <a:gd name="connsiteY4" fmla="*/ 13017 h 204037"/>
                    <a:gd name="connsiteX5" fmla="*/ 21705 w 244074"/>
                    <a:gd name="connsiteY5" fmla="*/ 4202 h 204037"/>
                    <a:gd name="connsiteX6" fmla="*/ 104089 w 244074"/>
                    <a:gd name="connsiteY6" fmla="*/ -54 h 204037"/>
                    <a:gd name="connsiteX7" fmla="*/ 180432 w 244074"/>
                    <a:gd name="connsiteY7" fmla="*/ 5438 h 204037"/>
                    <a:gd name="connsiteX8" fmla="*/ 244005 w 244074"/>
                    <a:gd name="connsiteY8" fmla="*/ 77799 h 204037"/>
                    <a:gd name="connsiteX9" fmla="*/ 242220 w 244074"/>
                    <a:gd name="connsiteY9" fmla="*/ 171030 h 204037"/>
                    <a:gd name="connsiteX10" fmla="*/ 208579 w 244074"/>
                    <a:gd name="connsiteY10" fmla="*/ 203983 h 204037"/>
                    <a:gd name="connsiteX11" fmla="*/ 35436 w 244074"/>
                    <a:gd name="connsiteY11" fmla="*/ 30565 h 204037"/>
                    <a:gd name="connsiteX12" fmla="*/ 204872 w 244074"/>
                    <a:gd name="connsiteY12" fmla="*/ 174874 h 204037"/>
                    <a:gd name="connsiteX13" fmla="*/ 211326 w 244074"/>
                    <a:gd name="connsiteY13" fmla="*/ 175835 h 204037"/>
                    <a:gd name="connsiteX14" fmla="*/ 214896 w 244074"/>
                    <a:gd name="connsiteY14" fmla="*/ 170343 h 204037"/>
                    <a:gd name="connsiteX15" fmla="*/ 216681 w 244074"/>
                    <a:gd name="connsiteY15" fmla="*/ 77112 h 204037"/>
                    <a:gd name="connsiteX16" fmla="*/ 177548 w 244074"/>
                    <a:gd name="connsiteY16" fmla="*/ 32625 h 204037"/>
                    <a:gd name="connsiteX17" fmla="*/ 104227 w 244074"/>
                    <a:gd name="connsiteY17" fmla="*/ 27270 h 204037"/>
                    <a:gd name="connsiteX18" fmla="*/ 35436 w 244074"/>
                    <a:gd name="connsiteY18" fmla="*/ 30565 h 204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4074" h="204037">
                      <a:moveTo>
                        <a:pt x="208030" y="203846"/>
                      </a:moveTo>
                      <a:cubicBezTo>
                        <a:pt x="200204" y="203956"/>
                        <a:pt x="192583" y="201333"/>
                        <a:pt x="186473" y="196431"/>
                      </a:cubicBezTo>
                      <a:lnTo>
                        <a:pt x="8798" y="45394"/>
                      </a:lnTo>
                      <a:lnTo>
                        <a:pt x="8798" y="45394"/>
                      </a:lnTo>
                      <a:cubicBezTo>
                        <a:pt x="-1239" y="37540"/>
                        <a:pt x="-2996" y="23041"/>
                        <a:pt x="4858" y="13017"/>
                      </a:cubicBezTo>
                      <a:cubicBezTo>
                        <a:pt x="8950" y="7786"/>
                        <a:pt x="15087" y="4587"/>
                        <a:pt x="21705" y="4202"/>
                      </a:cubicBezTo>
                      <a:cubicBezTo>
                        <a:pt x="45185" y="2280"/>
                        <a:pt x="78413" y="-54"/>
                        <a:pt x="104089" y="-54"/>
                      </a:cubicBezTo>
                      <a:cubicBezTo>
                        <a:pt x="120703" y="-54"/>
                        <a:pt x="146379" y="1731"/>
                        <a:pt x="180432" y="5438"/>
                      </a:cubicBezTo>
                      <a:cubicBezTo>
                        <a:pt x="217216" y="9351"/>
                        <a:pt x="244856" y="40822"/>
                        <a:pt x="244005" y="77799"/>
                      </a:cubicBezTo>
                      <a:lnTo>
                        <a:pt x="242220" y="171030"/>
                      </a:lnTo>
                      <a:cubicBezTo>
                        <a:pt x="241780" y="189305"/>
                        <a:pt x="226869" y="203915"/>
                        <a:pt x="208579" y="203983"/>
                      </a:cubicBezTo>
                      <a:close/>
                      <a:moveTo>
                        <a:pt x="35436" y="30565"/>
                      </a:moveTo>
                      <a:lnTo>
                        <a:pt x="204872" y="174874"/>
                      </a:lnTo>
                      <a:cubicBezTo>
                        <a:pt x="206575" y="176577"/>
                        <a:pt x="209197" y="176961"/>
                        <a:pt x="211326" y="175835"/>
                      </a:cubicBezTo>
                      <a:cubicBezTo>
                        <a:pt x="213536" y="174929"/>
                        <a:pt x="214964" y="172732"/>
                        <a:pt x="214896" y="170343"/>
                      </a:cubicBezTo>
                      <a:lnTo>
                        <a:pt x="216681" y="77112"/>
                      </a:lnTo>
                      <a:cubicBezTo>
                        <a:pt x="217230" y="54346"/>
                        <a:pt x="200204" y="34986"/>
                        <a:pt x="177548" y="32625"/>
                      </a:cubicBezTo>
                      <a:cubicBezTo>
                        <a:pt x="145007" y="29055"/>
                        <a:pt x="119605" y="27270"/>
                        <a:pt x="104227" y="27270"/>
                      </a:cubicBezTo>
                      <a:cubicBezTo>
                        <a:pt x="82807" y="27270"/>
                        <a:pt x="56306" y="28917"/>
                        <a:pt x="35436" y="3056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ABF88D87-62ED-CE1D-6C1A-7E093AFA9546}"/>
                    </a:ext>
                  </a:extLst>
                </p:cNvPr>
                <p:cNvSpPr/>
                <p:nvPr/>
              </p:nvSpPr>
              <p:spPr>
                <a:xfrm>
                  <a:off x="7920938" y="2613660"/>
                  <a:ext cx="110820" cy="327759"/>
                </a:xfrm>
                <a:custGeom>
                  <a:avLst/>
                  <a:gdLst>
                    <a:gd name="connsiteX0" fmla="*/ 13689 w 110820"/>
                    <a:gd name="connsiteY0" fmla="*/ 327706 h 327759"/>
                    <a:gd name="connsiteX1" fmla="*/ -42 w 110820"/>
                    <a:gd name="connsiteY1" fmla="*/ 313975 h 327759"/>
                    <a:gd name="connsiteX2" fmla="*/ -42 w 110820"/>
                    <a:gd name="connsiteY2" fmla="*/ 55839 h 327759"/>
                    <a:gd name="connsiteX3" fmla="*/ 53892 w 110820"/>
                    <a:gd name="connsiteY3" fmla="*/ -45 h 327759"/>
                    <a:gd name="connsiteX4" fmla="*/ 65179 w 110820"/>
                    <a:gd name="connsiteY4" fmla="*/ 916 h 327759"/>
                    <a:gd name="connsiteX5" fmla="*/ 110765 w 110820"/>
                    <a:gd name="connsiteY5" fmla="*/ 57761 h 327759"/>
                    <a:gd name="connsiteX6" fmla="*/ 110765 w 110820"/>
                    <a:gd name="connsiteY6" fmla="*/ 266467 h 327759"/>
                    <a:gd name="connsiteX7" fmla="*/ 97034 w 110820"/>
                    <a:gd name="connsiteY7" fmla="*/ 280198 h 327759"/>
                    <a:gd name="connsiteX8" fmla="*/ 83303 w 110820"/>
                    <a:gd name="connsiteY8" fmla="*/ 266467 h 327759"/>
                    <a:gd name="connsiteX9" fmla="*/ 83303 w 110820"/>
                    <a:gd name="connsiteY9" fmla="*/ 57761 h 327759"/>
                    <a:gd name="connsiteX10" fmla="*/ 60510 w 110820"/>
                    <a:gd name="connsiteY10" fmla="*/ 27965 h 327759"/>
                    <a:gd name="connsiteX11" fmla="*/ 27997 w 110820"/>
                    <a:gd name="connsiteY11" fmla="*/ 49207 h 327759"/>
                    <a:gd name="connsiteX12" fmla="*/ 27420 w 110820"/>
                    <a:gd name="connsiteY12" fmla="*/ 55427 h 327759"/>
                    <a:gd name="connsiteX13" fmla="*/ 27420 w 110820"/>
                    <a:gd name="connsiteY13" fmla="*/ 313563 h 327759"/>
                    <a:gd name="connsiteX14" fmla="*/ 14101 w 110820"/>
                    <a:gd name="connsiteY14" fmla="*/ 327706 h 327759"/>
                    <a:gd name="connsiteX15" fmla="*/ 13689 w 110820"/>
                    <a:gd name="connsiteY15" fmla="*/ 327706 h 32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820" h="327759">
                      <a:moveTo>
                        <a:pt x="13689" y="327706"/>
                      </a:moveTo>
                      <a:cubicBezTo>
                        <a:pt x="6110" y="327706"/>
                        <a:pt x="-42" y="321554"/>
                        <a:pt x="-42" y="313975"/>
                      </a:cubicBezTo>
                      <a:lnTo>
                        <a:pt x="-42" y="55839"/>
                      </a:lnTo>
                      <a:cubicBezTo>
                        <a:pt x="-577" y="25508"/>
                        <a:pt x="23575" y="490"/>
                        <a:pt x="53892" y="-45"/>
                      </a:cubicBezTo>
                      <a:cubicBezTo>
                        <a:pt x="57682" y="-114"/>
                        <a:pt x="61458" y="202"/>
                        <a:pt x="65179" y="916"/>
                      </a:cubicBezTo>
                      <a:cubicBezTo>
                        <a:pt x="92023" y="6504"/>
                        <a:pt x="111149" y="30341"/>
                        <a:pt x="110765" y="57761"/>
                      </a:cubicBezTo>
                      <a:lnTo>
                        <a:pt x="110765" y="266467"/>
                      </a:lnTo>
                      <a:cubicBezTo>
                        <a:pt x="110765" y="274046"/>
                        <a:pt x="104613" y="280198"/>
                        <a:pt x="97034" y="280198"/>
                      </a:cubicBezTo>
                      <a:cubicBezTo>
                        <a:pt x="89455" y="280198"/>
                        <a:pt x="83303" y="274046"/>
                        <a:pt x="83303" y="266467"/>
                      </a:cubicBezTo>
                      <a:lnTo>
                        <a:pt x="83303" y="57761"/>
                      </a:lnTo>
                      <a:cubicBezTo>
                        <a:pt x="83743" y="43673"/>
                        <a:pt x="74227" y="31220"/>
                        <a:pt x="60510" y="27965"/>
                      </a:cubicBezTo>
                      <a:cubicBezTo>
                        <a:pt x="45668" y="24849"/>
                        <a:pt x="31113" y="34364"/>
                        <a:pt x="27997" y="49207"/>
                      </a:cubicBezTo>
                      <a:cubicBezTo>
                        <a:pt x="27571" y="51253"/>
                        <a:pt x="27378" y="53340"/>
                        <a:pt x="27420" y="55427"/>
                      </a:cubicBezTo>
                      <a:lnTo>
                        <a:pt x="27420" y="313563"/>
                      </a:lnTo>
                      <a:cubicBezTo>
                        <a:pt x="27653" y="321142"/>
                        <a:pt x="21680" y="327472"/>
                        <a:pt x="14101" y="327706"/>
                      </a:cubicBezTo>
                      <a:cubicBezTo>
                        <a:pt x="13964" y="327706"/>
                        <a:pt x="13826" y="327706"/>
                        <a:pt x="13689" y="32770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1E420C9D-6E02-5926-AF47-48DCDA35DEA9}"/>
                    </a:ext>
                  </a:extLst>
                </p:cNvPr>
                <p:cNvSpPr/>
                <p:nvPr/>
              </p:nvSpPr>
              <p:spPr>
                <a:xfrm>
                  <a:off x="8004292" y="2563043"/>
                  <a:ext cx="110954" cy="331280"/>
                </a:xfrm>
                <a:custGeom>
                  <a:avLst/>
                  <a:gdLst>
                    <a:gd name="connsiteX0" fmla="*/ 13680 w 110954"/>
                    <a:gd name="connsiteY0" fmla="*/ 331227 h 331280"/>
                    <a:gd name="connsiteX1" fmla="*/ -51 w 110954"/>
                    <a:gd name="connsiteY1" fmla="*/ 317496 h 331280"/>
                    <a:gd name="connsiteX2" fmla="*/ -51 w 110954"/>
                    <a:gd name="connsiteY2" fmla="*/ 55377 h 331280"/>
                    <a:gd name="connsiteX3" fmla="*/ 17250 w 110954"/>
                    <a:gd name="connsiteY3" fmla="*/ 15147 h 331280"/>
                    <a:gd name="connsiteX4" fmla="*/ 58442 w 110954"/>
                    <a:gd name="connsiteY4" fmla="*/ 43 h 331280"/>
                    <a:gd name="connsiteX5" fmla="*/ 110893 w 110954"/>
                    <a:gd name="connsiteY5" fmla="*/ 57712 h 331280"/>
                    <a:gd name="connsiteX6" fmla="*/ 110893 w 110954"/>
                    <a:gd name="connsiteY6" fmla="*/ 299097 h 331280"/>
                    <a:gd name="connsiteX7" fmla="*/ 97162 w 110954"/>
                    <a:gd name="connsiteY7" fmla="*/ 312827 h 331280"/>
                    <a:gd name="connsiteX8" fmla="*/ 97162 w 110954"/>
                    <a:gd name="connsiteY8" fmla="*/ 312827 h 331280"/>
                    <a:gd name="connsiteX9" fmla="*/ 83432 w 110954"/>
                    <a:gd name="connsiteY9" fmla="*/ 299097 h 331280"/>
                    <a:gd name="connsiteX10" fmla="*/ 83432 w 110954"/>
                    <a:gd name="connsiteY10" fmla="*/ 57712 h 331280"/>
                    <a:gd name="connsiteX11" fmla="*/ 56932 w 110954"/>
                    <a:gd name="connsiteY11" fmla="*/ 27504 h 331280"/>
                    <a:gd name="connsiteX12" fmla="*/ 36199 w 110954"/>
                    <a:gd name="connsiteY12" fmla="*/ 35056 h 331280"/>
                    <a:gd name="connsiteX13" fmla="*/ 27548 w 110954"/>
                    <a:gd name="connsiteY13" fmla="*/ 55377 h 331280"/>
                    <a:gd name="connsiteX14" fmla="*/ 27548 w 110954"/>
                    <a:gd name="connsiteY14" fmla="*/ 317496 h 331280"/>
                    <a:gd name="connsiteX15" fmla="*/ 13818 w 110954"/>
                    <a:gd name="connsiteY15" fmla="*/ 331227 h 331280"/>
                    <a:gd name="connsiteX16" fmla="*/ 13680 w 110954"/>
                    <a:gd name="connsiteY16" fmla="*/ 331227 h 331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0954" h="331280">
                      <a:moveTo>
                        <a:pt x="13680" y="331227"/>
                      </a:moveTo>
                      <a:cubicBezTo>
                        <a:pt x="6101" y="331227"/>
                        <a:pt x="-51" y="325075"/>
                        <a:pt x="-51" y="317496"/>
                      </a:cubicBezTo>
                      <a:lnTo>
                        <a:pt x="-51" y="55377"/>
                      </a:lnTo>
                      <a:cubicBezTo>
                        <a:pt x="-9" y="40164"/>
                        <a:pt x="6238" y="25637"/>
                        <a:pt x="17250" y="15147"/>
                      </a:cubicBezTo>
                      <a:cubicBezTo>
                        <a:pt x="28289" y="4601"/>
                        <a:pt x="43215" y="-863"/>
                        <a:pt x="58442" y="43"/>
                      </a:cubicBezTo>
                      <a:cubicBezTo>
                        <a:pt x="88458" y="2295"/>
                        <a:pt x="111484" y="27614"/>
                        <a:pt x="110893" y="57712"/>
                      </a:cubicBezTo>
                      <a:lnTo>
                        <a:pt x="110893" y="299097"/>
                      </a:lnTo>
                      <a:cubicBezTo>
                        <a:pt x="110893" y="306676"/>
                        <a:pt x="104742" y="312827"/>
                        <a:pt x="97162" y="312827"/>
                      </a:cubicBezTo>
                      <a:lnTo>
                        <a:pt x="97162" y="312827"/>
                      </a:lnTo>
                      <a:cubicBezTo>
                        <a:pt x="89583" y="312827"/>
                        <a:pt x="83432" y="306676"/>
                        <a:pt x="83432" y="299097"/>
                      </a:cubicBezTo>
                      <a:lnTo>
                        <a:pt x="83432" y="57712"/>
                      </a:lnTo>
                      <a:cubicBezTo>
                        <a:pt x="83940" y="42237"/>
                        <a:pt x="72351" y="29015"/>
                        <a:pt x="56932" y="27504"/>
                      </a:cubicBezTo>
                      <a:cubicBezTo>
                        <a:pt x="49270" y="27010"/>
                        <a:pt x="41746" y="29756"/>
                        <a:pt x="36199" y="35056"/>
                      </a:cubicBezTo>
                      <a:cubicBezTo>
                        <a:pt x="30596" y="40315"/>
                        <a:pt x="27466" y="47688"/>
                        <a:pt x="27548" y="55377"/>
                      </a:cubicBezTo>
                      <a:lnTo>
                        <a:pt x="27548" y="317496"/>
                      </a:lnTo>
                      <a:cubicBezTo>
                        <a:pt x="27548" y="325075"/>
                        <a:pt x="21397" y="331227"/>
                        <a:pt x="13818" y="331227"/>
                      </a:cubicBezTo>
                      <a:cubicBezTo>
                        <a:pt x="13776" y="331227"/>
                        <a:pt x="13721" y="331227"/>
                        <a:pt x="13680" y="33122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F484E67-9897-8147-6E10-7040EA797899}"/>
                    </a:ext>
                  </a:extLst>
                </p:cNvPr>
                <p:cNvSpPr/>
                <p:nvPr/>
              </p:nvSpPr>
              <p:spPr>
                <a:xfrm>
                  <a:off x="8087637" y="2587100"/>
                  <a:ext cx="110806" cy="301181"/>
                </a:xfrm>
                <a:custGeom>
                  <a:avLst/>
                  <a:gdLst>
                    <a:gd name="connsiteX0" fmla="*/ 97025 w 110806"/>
                    <a:gd name="connsiteY0" fmla="*/ 301128 h 301181"/>
                    <a:gd name="connsiteX1" fmla="*/ 83295 w 110806"/>
                    <a:gd name="connsiteY1" fmla="*/ 287397 h 301181"/>
                    <a:gd name="connsiteX2" fmla="*/ 83295 w 110806"/>
                    <a:gd name="connsiteY2" fmla="*/ 55349 h 301181"/>
                    <a:gd name="connsiteX3" fmla="*/ 55353 w 110806"/>
                    <a:gd name="connsiteY3" fmla="*/ 27407 h 301181"/>
                    <a:gd name="connsiteX4" fmla="*/ 27411 w 110806"/>
                    <a:gd name="connsiteY4" fmla="*/ 55349 h 301181"/>
                    <a:gd name="connsiteX5" fmla="*/ 27411 w 110806"/>
                    <a:gd name="connsiteY5" fmla="*/ 275039 h 301181"/>
                    <a:gd name="connsiteX6" fmla="*/ 13680 w 110806"/>
                    <a:gd name="connsiteY6" fmla="*/ 288770 h 301181"/>
                    <a:gd name="connsiteX7" fmla="*/ -51 w 110806"/>
                    <a:gd name="connsiteY7" fmla="*/ 275039 h 301181"/>
                    <a:gd name="connsiteX8" fmla="*/ -51 w 110806"/>
                    <a:gd name="connsiteY8" fmla="*/ 55349 h 301181"/>
                    <a:gd name="connsiteX9" fmla="*/ 55353 w 110806"/>
                    <a:gd name="connsiteY9" fmla="*/ -54 h 301181"/>
                    <a:gd name="connsiteX10" fmla="*/ 110756 w 110806"/>
                    <a:gd name="connsiteY10" fmla="*/ 55349 h 301181"/>
                    <a:gd name="connsiteX11" fmla="*/ 110756 w 110806"/>
                    <a:gd name="connsiteY11" fmla="*/ 287397 h 301181"/>
                    <a:gd name="connsiteX12" fmla="*/ 97025 w 110806"/>
                    <a:gd name="connsiteY12" fmla="*/ 301128 h 301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181">
                      <a:moveTo>
                        <a:pt x="97025" y="301128"/>
                      </a:moveTo>
                      <a:cubicBezTo>
                        <a:pt x="89446" y="301128"/>
                        <a:pt x="83295" y="294976"/>
                        <a:pt x="83295" y="287397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19" y="27407"/>
                        <a:pt x="27411" y="39916"/>
                        <a:pt x="27411" y="55349"/>
                      </a:cubicBezTo>
                      <a:lnTo>
                        <a:pt x="27411" y="275039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39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397"/>
                      </a:lnTo>
                      <a:cubicBezTo>
                        <a:pt x="110756" y="294976"/>
                        <a:pt x="104604" y="301128"/>
                        <a:pt x="97025" y="30112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5FE6AE2-97D5-03EE-7234-6D8505FFD7B9}"/>
                    </a:ext>
                  </a:extLst>
                </p:cNvPr>
                <p:cNvSpPr/>
                <p:nvPr/>
              </p:nvSpPr>
              <p:spPr>
                <a:xfrm>
                  <a:off x="8170971" y="2670169"/>
                  <a:ext cx="110817" cy="271250"/>
                </a:xfrm>
                <a:custGeom>
                  <a:avLst/>
                  <a:gdLst>
                    <a:gd name="connsiteX0" fmla="*/ 97037 w 110817"/>
                    <a:gd name="connsiteY0" fmla="*/ 271196 h 271250"/>
                    <a:gd name="connsiteX1" fmla="*/ 83306 w 110817"/>
                    <a:gd name="connsiteY1" fmla="*/ 257465 h 271250"/>
                    <a:gd name="connsiteX2" fmla="*/ 83306 w 110817"/>
                    <a:gd name="connsiteY2" fmla="*/ 54938 h 271250"/>
                    <a:gd name="connsiteX3" fmla="*/ 55913 w 110817"/>
                    <a:gd name="connsiteY3" fmla="*/ 27408 h 271250"/>
                    <a:gd name="connsiteX4" fmla="*/ 53923 w 110817"/>
                    <a:gd name="connsiteY4" fmla="*/ 27477 h 271250"/>
                    <a:gd name="connsiteX5" fmla="*/ 27422 w 110817"/>
                    <a:gd name="connsiteY5" fmla="*/ 57822 h 271250"/>
                    <a:gd name="connsiteX6" fmla="*/ 27422 w 110817"/>
                    <a:gd name="connsiteY6" fmla="*/ 204740 h 271250"/>
                    <a:gd name="connsiteX7" fmla="*/ 13692 w 110817"/>
                    <a:gd name="connsiteY7" fmla="*/ 218470 h 271250"/>
                    <a:gd name="connsiteX8" fmla="*/ -39 w 110817"/>
                    <a:gd name="connsiteY8" fmla="*/ 204740 h 271250"/>
                    <a:gd name="connsiteX9" fmla="*/ -39 w 110817"/>
                    <a:gd name="connsiteY9" fmla="*/ 57822 h 271250"/>
                    <a:gd name="connsiteX10" fmla="*/ 52412 w 110817"/>
                    <a:gd name="connsiteY10" fmla="*/ 15 h 271250"/>
                    <a:gd name="connsiteX11" fmla="*/ 110698 w 110817"/>
                    <a:gd name="connsiteY11" fmla="*/ 52810 h 271250"/>
                    <a:gd name="connsiteX12" fmla="*/ 110767 w 110817"/>
                    <a:gd name="connsiteY12" fmla="*/ 54938 h 271250"/>
                    <a:gd name="connsiteX13" fmla="*/ 110767 w 110817"/>
                    <a:gd name="connsiteY13" fmla="*/ 257465 h 271250"/>
                    <a:gd name="connsiteX14" fmla="*/ 97037 w 110817"/>
                    <a:gd name="connsiteY14" fmla="*/ 271196 h 27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250">
                      <a:moveTo>
                        <a:pt x="97037" y="271196"/>
                      </a:moveTo>
                      <a:cubicBezTo>
                        <a:pt x="89457" y="271196"/>
                        <a:pt x="83306" y="265045"/>
                        <a:pt x="83306" y="257465"/>
                      </a:cubicBezTo>
                      <a:lnTo>
                        <a:pt x="83306" y="54938"/>
                      </a:lnTo>
                      <a:cubicBezTo>
                        <a:pt x="83347" y="39766"/>
                        <a:pt x="71072" y="27449"/>
                        <a:pt x="55913" y="27408"/>
                      </a:cubicBezTo>
                      <a:cubicBezTo>
                        <a:pt x="55254" y="27408"/>
                        <a:pt x="54582" y="27436"/>
                        <a:pt x="53923" y="27477"/>
                      </a:cubicBezTo>
                      <a:cubicBezTo>
                        <a:pt x="38517" y="29124"/>
                        <a:pt x="26983" y="42333"/>
                        <a:pt x="27422" y="57822"/>
                      </a:cubicBezTo>
                      <a:lnTo>
                        <a:pt x="27422" y="204740"/>
                      </a:lnTo>
                      <a:cubicBezTo>
                        <a:pt x="27422" y="212319"/>
                        <a:pt x="21271" y="218470"/>
                        <a:pt x="13692" y="218470"/>
                      </a:cubicBezTo>
                      <a:cubicBezTo>
                        <a:pt x="6112" y="218470"/>
                        <a:pt x="-39" y="212319"/>
                        <a:pt x="-39" y="204740"/>
                      </a:cubicBezTo>
                      <a:lnTo>
                        <a:pt x="-39" y="57822"/>
                      </a:lnTo>
                      <a:cubicBezTo>
                        <a:pt x="-643" y="27697"/>
                        <a:pt x="22369" y="2336"/>
                        <a:pt x="52412" y="15"/>
                      </a:cubicBezTo>
                      <a:cubicBezTo>
                        <a:pt x="83086" y="-1509"/>
                        <a:pt x="109188" y="22136"/>
                        <a:pt x="110698" y="52810"/>
                      </a:cubicBezTo>
                      <a:cubicBezTo>
                        <a:pt x="110740" y="53510"/>
                        <a:pt x="110754" y="54224"/>
                        <a:pt x="110767" y="54938"/>
                      </a:cubicBezTo>
                      <a:lnTo>
                        <a:pt x="110767" y="257465"/>
                      </a:lnTo>
                      <a:cubicBezTo>
                        <a:pt x="110767" y="265045"/>
                        <a:pt x="104616" y="271196"/>
                        <a:pt x="97037" y="27119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A48C3868-2482-5901-0953-75C3396668FE}"/>
                    </a:ext>
                  </a:extLst>
                </p:cNvPr>
                <p:cNvSpPr/>
                <p:nvPr/>
              </p:nvSpPr>
              <p:spPr>
                <a:xfrm>
                  <a:off x="8218079" y="2618952"/>
                  <a:ext cx="110817" cy="312444"/>
                </a:xfrm>
                <a:custGeom>
                  <a:avLst/>
                  <a:gdLst>
                    <a:gd name="connsiteX0" fmla="*/ 97025 w 110817"/>
                    <a:gd name="connsiteY0" fmla="*/ 312391 h 312444"/>
                    <a:gd name="connsiteX1" fmla="*/ 83295 w 110817"/>
                    <a:gd name="connsiteY1" fmla="*/ 298660 h 312444"/>
                    <a:gd name="connsiteX2" fmla="*/ 83295 w 110817"/>
                    <a:gd name="connsiteY2" fmla="*/ 57275 h 312444"/>
                    <a:gd name="connsiteX3" fmla="*/ 56932 w 110817"/>
                    <a:gd name="connsiteY3" fmla="*/ 27067 h 312444"/>
                    <a:gd name="connsiteX4" fmla="*/ 36198 w 110817"/>
                    <a:gd name="connsiteY4" fmla="*/ 34757 h 312444"/>
                    <a:gd name="connsiteX5" fmla="*/ 27411 w 110817"/>
                    <a:gd name="connsiteY5" fmla="*/ 54941 h 312444"/>
                    <a:gd name="connsiteX6" fmla="*/ 27411 w 110817"/>
                    <a:gd name="connsiteY6" fmla="*/ 64964 h 312444"/>
                    <a:gd name="connsiteX7" fmla="*/ 13680 w 110817"/>
                    <a:gd name="connsiteY7" fmla="*/ 78695 h 312444"/>
                    <a:gd name="connsiteX8" fmla="*/ -51 w 110817"/>
                    <a:gd name="connsiteY8" fmla="*/ 64964 h 312444"/>
                    <a:gd name="connsiteX9" fmla="*/ -51 w 110817"/>
                    <a:gd name="connsiteY9" fmla="*/ 54941 h 312444"/>
                    <a:gd name="connsiteX10" fmla="*/ 56177 w 110817"/>
                    <a:gd name="connsiteY10" fmla="*/ -51 h 312444"/>
                    <a:gd name="connsiteX11" fmla="*/ 58305 w 110817"/>
                    <a:gd name="connsiteY11" fmla="*/ 18 h 312444"/>
                    <a:gd name="connsiteX12" fmla="*/ 110756 w 110817"/>
                    <a:gd name="connsiteY12" fmla="*/ 57687 h 312444"/>
                    <a:gd name="connsiteX13" fmla="*/ 110756 w 110817"/>
                    <a:gd name="connsiteY13" fmla="*/ 299072 h 312444"/>
                    <a:gd name="connsiteX14" fmla="*/ 97025 w 110817"/>
                    <a:gd name="connsiteY14" fmla="*/ 312391 h 3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312444">
                      <a:moveTo>
                        <a:pt x="97025" y="312391"/>
                      </a:moveTo>
                      <a:cubicBezTo>
                        <a:pt x="89446" y="312391"/>
                        <a:pt x="83295" y="306239"/>
                        <a:pt x="83295" y="298660"/>
                      </a:cubicBezTo>
                      <a:lnTo>
                        <a:pt x="83295" y="57275"/>
                      </a:lnTo>
                      <a:cubicBezTo>
                        <a:pt x="83748" y="41869"/>
                        <a:pt x="72255" y="28715"/>
                        <a:pt x="56932" y="27067"/>
                      </a:cubicBezTo>
                      <a:cubicBezTo>
                        <a:pt x="49242" y="26614"/>
                        <a:pt x="41732" y="29402"/>
                        <a:pt x="36198" y="34757"/>
                      </a:cubicBezTo>
                      <a:cubicBezTo>
                        <a:pt x="30582" y="39960"/>
                        <a:pt x="27397" y="47279"/>
                        <a:pt x="27411" y="54941"/>
                      </a:cubicBezTo>
                      <a:lnTo>
                        <a:pt x="27411" y="64964"/>
                      </a:lnTo>
                      <a:cubicBezTo>
                        <a:pt x="27411" y="72543"/>
                        <a:pt x="21259" y="78695"/>
                        <a:pt x="13680" y="78695"/>
                      </a:cubicBezTo>
                      <a:cubicBezTo>
                        <a:pt x="6101" y="78695"/>
                        <a:pt x="-51" y="72543"/>
                        <a:pt x="-51" y="64964"/>
                      </a:cubicBezTo>
                      <a:lnTo>
                        <a:pt x="-51" y="54941"/>
                      </a:lnTo>
                      <a:cubicBezTo>
                        <a:pt x="293" y="24225"/>
                        <a:pt x="25461" y="-394"/>
                        <a:pt x="56177" y="-51"/>
                      </a:cubicBezTo>
                      <a:cubicBezTo>
                        <a:pt x="56891" y="-37"/>
                        <a:pt x="57591" y="-23"/>
                        <a:pt x="58305" y="18"/>
                      </a:cubicBezTo>
                      <a:cubicBezTo>
                        <a:pt x="88320" y="2270"/>
                        <a:pt x="111346" y="27589"/>
                        <a:pt x="110756" y="57687"/>
                      </a:cubicBezTo>
                      <a:lnTo>
                        <a:pt x="110756" y="299072"/>
                      </a:lnTo>
                      <a:cubicBezTo>
                        <a:pt x="110536" y="306500"/>
                        <a:pt x="104453" y="312391"/>
                        <a:pt x="97025" y="312391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1488096A-B155-9508-C2DA-3CEF5855A80B}"/>
                    </a:ext>
                  </a:extLst>
                </p:cNvPr>
                <p:cNvSpPr/>
                <p:nvPr/>
              </p:nvSpPr>
              <p:spPr>
                <a:xfrm>
                  <a:off x="8301561" y="2642709"/>
                  <a:ext cx="110806" cy="301044"/>
                </a:xfrm>
                <a:custGeom>
                  <a:avLst/>
                  <a:gdLst>
                    <a:gd name="connsiteX0" fmla="*/ 97025 w 110806"/>
                    <a:gd name="connsiteY0" fmla="*/ 300990 h 301044"/>
                    <a:gd name="connsiteX1" fmla="*/ 83295 w 110806"/>
                    <a:gd name="connsiteY1" fmla="*/ 287260 h 301044"/>
                    <a:gd name="connsiteX2" fmla="*/ 83295 w 110806"/>
                    <a:gd name="connsiteY2" fmla="*/ 55349 h 301044"/>
                    <a:gd name="connsiteX3" fmla="*/ 55353 w 110806"/>
                    <a:gd name="connsiteY3" fmla="*/ 27407 h 301044"/>
                    <a:gd name="connsiteX4" fmla="*/ 27411 w 110806"/>
                    <a:gd name="connsiteY4" fmla="*/ 55349 h 301044"/>
                    <a:gd name="connsiteX5" fmla="*/ 27411 w 110806"/>
                    <a:gd name="connsiteY5" fmla="*/ 275040 h 301044"/>
                    <a:gd name="connsiteX6" fmla="*/ 13680 w 110806"/>
                    <a:gd name="connsiteY6" fmla="*/ 288770 h 301044"/>
                    <a:gd name="connsiteX7" fmla="*/ -51 w 110806"/>
                    <a:gd name="connsiteY7" fmla="*/ 275040 h 301044"/>
                    <a:gd name="connsiteX8" fmla="*/ -51 w 110806"/>
                    <a:gd name="connsiteY8" fmla="*/ 55349 h 301044"/>
                    <a:gd name="connsiteX9" fmla="*/ 55353 w 110806"/>
                    <a:gd name="connsiteY9" fmla="*/ -54 h 301044"/>
                    <a:gd name="connsiteX10" fmla="*/ 110756 w 110806"/>
                    <a:gd name="connsiteY10" fmla="*/ 55349 h 301044"/>
                    <a:gd name="connsiteX11" fmla="*/ 110756 w 110806"/>
                    <a:gd name="connsiteY11" fmla="*/ 287260 h 301044"/>
                    <a:gd name="connsiteX12" fmla="*/ 97025 w 110806"/>
                    <a:gd name="connsiteY12" fmla="*/ 300990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044">
                      <a:moveTo>
                        <a:pt x="97025" y="300990"/>
                      </a:moveTo>
                      <a:cubicBezTo>
                        <a:pt x="89446" y="300990"/>
                        <a:pt x="83295" y="294839"/>
                        <a:pt x="83295" y="287260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20" y="27407"/>
                        <a:pt x="27411" y="39916"/>
                        <a:pt x="27411" y="55349"/>
                      </a:cubicBezTo>
                      <a:lnTo>
                        <a:pt x="27411" y="275040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40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260"/>
                      </a:lnTo>
                      <a:cubicBezTo>
                        <a:pt x="110756" y="294839"/>
                        <a:pt x="104605" y="300990"/>
                        <a:pt x="97025" y="30099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3BDB27CC-CCD1-FB63-D733-1DEF376445AC}"/>
                    </a:ext>
                  </a:extLst>
                </p:cNvPr>
                <p:cNvSpPr/>
                <p:nvPr/>
              </p:nvSpPr>
              <p:spPr>
                <a:xfrm>
                  <a:off x="8384757" y="2725888"/>
                  <a:ext cx="110817" cy="271552"/>
                </a:xfrm>
                <a:custGeom>
                  <a:avLst/>
                  <a:gdLst>
                    <a:gd name="connsiteX0" fmla="*/ 97036 w 110817"/>
                    <a:gd name="connsiteY0" fmla="*/ 271498 h 271552"/>
                    <a:gd name="connsiteX1" fmla="*/ 83306 w 110817"/>
                    <a:gd name="connsiteY1" fmla="*/ 257767 h 271552"/>
                    <a:gd name="connsiteX2" fmla="*/ 83306 w 110817"/>
                    <a:gd name="connsiteY2" fmla="*/ 54828 h 271552"/>
                    <a:gd name="connsiteX3" fmla="*/ 55913 w 110817"/>
                    <a:gd name="connsiteY3" fmla="*/ 27298 h 271552"/>
                    <a:gd name="connsiteX4" fmla="*/ 53922 w 110817"/>
                    <a:gd name="connsiteY4" fmla="*/ 27367 h 271552"/>
                    <a:gd name="connsiteX5" fmla="*/ 27422 w 110817"/>
                    <a:gd name="connsiteY5" fmla="*/ 57712 h 271552"/>
                    <a:gd name="connsiteX6" fmla="*/ 27422 w 110817"/>
                    <a:gd name="connsiteY6" fmla="*/ 204630 h 271552"/>
                    <a:gd name="connsiteX7" fmla="*/ 13691 w 110817"/>
                    <a:gd name="connsiteY7" fmla="*/ 218360 h 271552"/>
                    <a:gd name="connsiteX8" fmla="*/ -39 w 110817"/>
                    <a:gd name="connsiteY8" fmla="*/ 204630 h 271552"/>
                    <a:gd name="connsiteX9" fmla="*/ -39 w 110817"/>
                    <a:gd name="connsiteY9" fmla="*/ 57712 h 271552"/>
                    <a:gd name="connsiteX10" fmla="*/ 52412 w 110817"/>
                    <a:gd name="connsiteY10" fmla="*/ 43 h 271552"/>
                    <a:gd name="connsiteX11" fmla="*/ 93604 w 110817"/>
                    <a:gd name="connsiteY11" fmla="*/ 15147 h 271552"/>
                    <a:gd name="connsiteX12" fmla="*/ 110767 w 110817"/>
                    <a:gd name="connsiteY12" fmla="*/ 55377 h 271552"/>
                    <a:gd name="connsiteX13" fmla="*/ 110767 w 110817"/>
                    <a:gd name="connsiteY13" fmla="*/ 257767 h 271552"/>
                    <a:gd name="connsiteX14" fmla="*/ 97036 w 110817"/>
                    <a:gd name="connsiteY14" fmla="*/ 271498 h 271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552">
                      <a:moveTo>
                        <a:pt x="97036" y="271498"/>
                      </a:moveTo>
                      <a:cubicBezTo>
                        <a:pt x="89457" y="271498"/>
                        <a:pt x="83306" y="265347"/>
                        <a:pt x="83306" y="257767"/>
                      </a:cubicBezTo>
                      <a:lnTo>
                        <a:pt x="83306" y="54828"/>
                      </a:lnTo>
                      <a:cubicBezTo>
                        <a:pt x="83347" y="39656"/>
                        <a:pt x="71072" y="27339"/>
                        <a:pt x="55913" y="27298"/>
                      </a:cubicBezTo>
                      <a:cubicBezTo>
                        <a:pt x="55254" y="27298"/>
                        <a:pt x="54581" y="27326"/>
                        <a:pt x="53922" y="27367"/>
                      </a:cubicBezTo>
                      <a:cubicBezTo>
                        <a:pt x="38558" y="29069"/>
                        <a:pt x="27038" y="42251"/>
                        <a:pt x="27422" y="57712"/>
                      </a:cubicBezTo>
                      <a:lnTo>
                        <a:pt x="27422" y="204630"/>
                      </a:lnTo>
                      <a:cubicBezTo>
                        <a:pt x="27422" y="212209"/>
                        <a:pt x="21271" y="218360"/>
                        <a:pt x="13691" y="218360"/>
                      </a:cubicBezTo>
                      <a:cubicBezTo>
                        <a:pt x="6112" y="218360"/>
                        <a:pt x="-39" y="212209"/>
                        <a:pt x="-39" y="204630"/>
                      </a:cubicBezTo>
                      <a:lnTo>
                        <a:pt x="-39" y="57712"/>
                      </a:lnTo>
                      <a:cubicBezTo>
                        <a:pt x="-630" y="27614"/>
                        <a:pt x="22397" y="2295"/>
                        <a:pt x="52412" y="43"/>
                      </a:cubicBezTo>
                      <a:cubicBezTo>
                        <a:pt x="67639" y="-863"/>
                        <a:pt x="82565" y="4601"/>
                        <a:pt x="93604" y="15147"/>
                      </a:cubicBezTo>
                      <a:cubicBezTo>
                        <a:pt x="104575" y="25651"/>
                        <a:pt x="110781" y="40191"/>
                        <a:pt x="110767" y="55377"/>
                      </a:cubicBezTo>
                      <a:lnTo>
                        <a:pt x="110767" y="257767"/>
                      </a:lnTo>
                      <a:cubicBezTo>
                        <a:pt x="110767" y="265347"/>
                        <a:pt x="104616" y="271498"/>
                        <a:pt x="97036" y="27149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8D7FC86-5AA9-8193-9028-9CDCC97BECC6}"/>
              </a:ext>
            </a:extLst>
          </p:cNvPr>
          <p:cNvSpPr txBox="1"/>
          <p:nvPr/>
        </p:nvSpPr>
        <p:spPr>
          <a:xfrm>
            <a:off x="5195361" y="869179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F6758FC-A4A9-108C-24EE-1951721D3CC9}"/>
              </a:ext>
            </a:extLst>
          </p:cNvPr>
          <p:cNvSpPr txBox="1"/>
          <p:nvPr/>
        </p:nvSpPr>
        <p:spPr>
          <a:xfrm>
            <a:off x="5663721" y="2434756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BD9CAC8-D989-95D3-EB40-B8AF18B7844C}"/>
              </a:ext>
            </a:extLst>
          </p:cNvPr>
          <p:cNvSpPr txBox="1"/>
          <p:nvPr/>
        </p:nvSpPr>
        <p:spPr>
          <a:xfrm>
            <a:off x="5195361" y="3950343"/>
            <a:ext cx="543152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5FF229-85A4-D033-C8E1-021C56142E0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59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3">
            <a:extLst>
              <a:ext uri="{FF2B5EF4-FFF2-40B4-BE49-F238E27FC236}">
                <a16:creationId xmlns:a16="http://schemas.microsoft.com/office/drawing/2014/main" id="{056256ED-DA93-2799-FE9D-9AF43FA82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68008"/>
              </p:ext>
            </p:extLst>
          </p:nvPr>
        </p:nvGraphicFramePr>
        <p:xfrm>
          <a:off x="707010" y="1048643"/>
          <a:ext cx="10889005" cy="457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0683">
                  <a:extLst>
                    <a:ext uri="{9D8B030D-6E8A-4147-A177-3AD203B41FA5}">
                      <a16:colId xmlns:a16="http://schemas.microsoft.com/office/drawing/2014/main" val="3378702949"/>
                    </a:ext>
                  </a:extLst>
                </a:gridCol>
                <a:gridCol w="2347942">
                  <a:extLst>
                    <a:ext uri="{9D8B030D-6E8A-4147-A177-3AD203B41FA5}">
                      <a16:colId xmlns:a16="http://schemas.microsoft.com/office/drawing/2014/main" val="1545850872"/>
                    </a:ext>
                  </a:extLst>
                </a:gridCol>
                <a:gridCol w="2430380">
                  <a:extLst>
                    <a:ext uri="{9D8B030D-6E8A-4147-A177-3AD203B41FA5}">
                      <a16:colId xmlns:a16="http://schemas.microsoft.com/office/drawing/2014/main" val="869321772"/>
                    </a:ext>
                  </a:extLst>
                </a:gridCol>
              </a:tblGrid>
              <a:tr h="57355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عنوان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پژهشگران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سال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45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089578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rgbClr val="004564"/>
                          </a:solidFill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lang="en-US" sz="1800" b="1" kern="1200" dirty="0">
                        <a:solidFill>
                          <a:srgbClr val="004564"/>
                        </a:solidFill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1480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21027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84669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30305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4564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4564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F8A9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3770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963FD0B-6E64-0954-D029-919DF469669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532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3CFC896-49DE-6AE2-5129-B0F52C8F0EAC}"/>
              </a:ext>
            </a:extLst>
          </p:cNvPr>
          <p:cNvSpPr txBox="1"/>
          <p:nvPr/>
        </p:nvSpPr>
        <p:spPr>
          <a:xfrm flipH="1">
            <a:off x="3795217" y="1098265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49E5B3-9BED-9B4A-8BB8-ABBF32775144}"/>
              </a:ext>
            </a:extLst>
          </p:cNvPr>
          <p:cNvSpPr txBox="1"/>
          <p:nvPr/>
        </p:nvSpPr>
        <p:spPr>
          <a:xfrm flipH="1">
            <a:off x="3795217" y="2208348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AAA76-7D91-8C4C-1AFA-99050DF0C68B}"/>
              </a:ext>
            </a:extLst>
          </p:cNvPr>
          <p:cNvSpPr txBox="1"/>
          <p:nvPr/>
        </p:nvSpPr>
        <p:spPr>
          <a:xfrm flipH="1">
            <a:off x="3795217" y="3327601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80BC94-1E19-12BA-E1F9-A7B35C1E8938}"/>
              </a:ext>
            </a:extLst>
          </p:cNvPr>
          <p:cNvSpPr txBox="1"/>
          <p:nvPr/>
        </p:nvSpPr>
        <p:spPr>
          <a:xfrm flipH="1">
            <a:off x="3795217" y="4456023"/>
            <a:ext cx="2884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4115FD-525A-18C0-D5C5-D94ADE480FA8}"/>
              </a:ext>
            </a:extLst>
          </p:cNvPr>
          <p:cNvGrpSpPr/>
          <p:nvPr/>
        </p:nvGrpSpPr>
        <p:grpSpPr>
          <a:xfrm>
            <a:off x="6963977" y="1283388"/>
            <a:ext cx="4619618" cy="1787800"/>
            <a:chOff x="6963977" y="1283388"/>
            <a:chExt cx="4619618" cy="178780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B9301C6-4D1F-777E-62FA-3B2D2B81A8BF}"/>
                </a:ext>
              </a:extLst>
            </p:cNvPr>
            <p:cNvGrpSpPr/>
            <p:nvPr/>
          </p:nvGrpSpPr>
          <p:grpSpPr>
            <a:xfrm>
              <a:off x="6963977" y="1283388"/>
              <a:ext cx="4619618" cy="1787800"/>
              <a:chOff x="6963977" y="1283388"/>
              <a:chExt cx="4619618" cy="1787800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2D42E22F-583D-2C15-A775-503D47C05B4E}"/>
                  </a:ext>
                </a:extLst>
              </p:cNvPr>
              <p:cNvSpPr/>
              <p:nvPr/>
            </p:nvSpPr>
            <p:spPr>
              <a:xfrm flipH="1">
                <a:off x="9795795" y="1283388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004564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Chevron 21">
                <a:extLst>
                  <a:ext uri="{FF2B5EF4-FFF2-40B4-BE49-F238E27FC236}">
                    <a16:creationId xmlns:a16="http://schemas.microsoft.com/office/drawing/2014/main" id="{35D15E5C-32B7-5903-0AC7-B66142743CC6}"/>
                  </a:ext>
                </a:extLst>
              </p:cNvPr>
              <p:cNvSpPr/>
              <p:nvPr/>
            </p:nvSpPr>
            <p:spPr>
              <a:xfrm flipH="1">
                <a:off x="6963977" y="2344425"/>
                <a:ext cx="400199" cy="513159"/>
              </a:xfrm>
              <a:prstGeom prst="chevron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96D38D3-1E28-8ECE-FF49-F8F2EB9D2AF8}"/>
                  </a:ext>
                </a:extLst>
              </p:cNvPr>
              <p:cNvSpPr txBox="1"/>
              <p:nvPr/>
            </p:nvSpPr>
            <p:spPr>
              <a:xfrm flipH="1">
                <a:off x="10004363" y="2134372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2" name="Google Shape;8068;p77">
              <a:extLst>
                <a:ext uri="{FF2B5EF4-FFF2-40B4-BE49-F238E27FC236}">
                  <a16:creationId xmlns:a16="http://schemas.microsoft.com/office/drawing/2014/main" id="{43ABEA3B-38CA-A82F-5D46-0BAC1F0170F5}"/>
                </a:ext>
              </a:extLst>
            </p:cNvPr>
            <p:cNvGrpSpPr/>
            <p:nvPr/>
          </p:nvGrpSpPr>
          <p:grpSpPr>
            <a:xfrm>
              <a:off x="10556398" y="1454367"/>
              <a:ext cx="322099" cy="370529"/>
              <a:chOff x="-42971725" y="3217825"/>
              <a:chExt cx="275675" cy="317125"/>
            </a:xfrm>
            <a:solidFill>
              <a:schemeClr val="bg1"/>
            </a:solidFill>
          </p:grpSpPr>
          <p:sp>
            <p:nvSpPr>
              <p:cNvPr id="23" name="Google Shape;8069;p77">
                <a:extLst>
                  <a:ext uri="{FF2B5EF4-FFF2-40B4-BE49-F238E27FC236}">
                    <a16:creationId xmlns:a16="http://schemas.microsoft.com/office/drawing/2014/main" id="{2A9C1265-E3C6-28A1-CB70-21E0EE2BDD33}"/>
                  </a:ext>
                </a:extLst>
              </p:cNvPr>
              <p:cNvSpPr/>
              <p:nvPr/>
            </p:nvSpPr>
            <p:spPr>
              <a:xfrm>
                <a:off x="-42951250" y="3279250"/>
                <a:ext cx="233950" cy="152050"/>
              </a:xfrm>
              <a:custGeom>
                <a:avLst/>
                <a:gdLst/>
                <a:ahLst/>
                <a:cxnLst/>
                <a:rect l="l" t="t" r="r" b="b"/>
                <a:pathLst>
                  <a:path w="9358" h="6082" extrusionOk="0">
                    <a:moveTo>
                      <a:pt x="379" y="1"/>
                    </a:moveTo>
                    <a:cubicBezTo>
                      <a:pt x="158" y="1"/>
                      <a:pt x="1" y="221"/>
                      <a:pt x="1" y="410"/>
                    </a:cubicBezTo>
                    <a:lnTo>
                      <a:pt x="1" y="6081"/>
                    </a:lnTo>
                    <a:lnTo>
                      <a:pt x="9357" y="6081"/>
                    </a:lnTo>
                    <a:lnTo>
                      <a:pt x="9357" y="410"/>
                    </a:lnTo>
                    <a:cubicBezTo>
                      <a:pt x="9357" y="158"/>
                      <a:pt x="9168" y="1"/>
                      <a:pt x="897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" name="Google Shape;8070;p77">
                <a:extLst>
                  <a:ext uri="{FF2B5EF4-FFF2-40B4-BE49-F238E27FC236}">
                    <a16:creationId xmlns:a16="http://schemas.microsoft.com/office/drawing/2014/main" id="{445ED7CF-31A7-7FBA-AD51-DA832CF748E9}"/>
                  </a:ext>
                </a:extLst>
              </p:cNvPr>
              <p:cNvSpPr/>
              <p:nvPr/>
            </p:nvSpPr>
            <p:spPr>
              <a:xfrm>
                <a:off x="-42971725" y="3451750"/>
                <a:ext cx="275675" cy="83200"/>
              </a:xfrm>
              <a:custGeom>
                <a:avLst/>
                <a:gdLst/>
                <a:ahLst/>
                <a:cxnLst/>
                <a:rect l="l" t="t" r="r" b="b"/>
                <a:pathLst>
                  <a:path w="11027" h="3328" extrusionOk="0">
                    <a:moveTo>
                      <a:pt x="63" y="0"/>
                    </a:moveTo>
                    <a:cubicBezTo>
                      <a:pt x="32" y="126"/>
                      <a:pt x="0" y="284"/>
                      <a:pt x="0" y="410"/>
                    </a:cubicBezTo>
                    <a:cubicBezTo>
                      <a:pt x="0" y="1103"/>
                      <a:pt x="536" y="1670"/>
                      <a:pt x="1198" y="1670"/>
                    </a:cubicBezTo>
                    <a:lnTo>
                      <a:pt x="3151" y="1670"/>
                    </a:lnTo>
                    <a:lnTo>
                      <a:pt x="2615" y="2710"/>
                    </a:lnTo>
                    <a:cubicBezTo>
                      <a:pt x="2521" y="2930"/>
                      <a:pt x="2615" y="3182"/>
                      <a:pt x="2836" y="3277"/>
                    </a:cubicBezTo>
                    <a:cubicBezTo>
                      <a:pt x="2889" y="3312"/>
                      <a:pt x="2949" y="3328"/>
                      <a:pt x="3009" y="3328"/>
                    </a:cubicBezTo>
                    <a:cubicBezTo>
                      <a:pt x="3166" y="3328"/>
                      <a:pt x="3326" y="3224"/>
                      <a:pt x="3371" y="3088"/>
                    </a:cubicBezTo>
                    <a:lnTo>
                      <a:pt x="4096" y="1639"/>
                    </a:lnTo>
                    <a:lnTo>
                      <a:pt x="5073" y="1639"/>
                    </a:lnTo>
                    <a:lnTo>
                      <a:pt x="5073" y="2867"/>
                    </a:lnTo>
                    <a:cubicBezTo>
                      <a:pt x="5073" y="3119"/>
                      <a:pt x="5262" y="3308"/>
                      <a:pt x="5514" y="3308"/>
                    </a:cubicBezTo>
                    <a:cubicBezTo>
                      <a:pt x="5734" y="3308"/>
                      <a:pt x="5892" y="3119"/>
                      <a:pt x="5892" y="2867"/>
                    </a:cubicBezTo>
                    <a:lnTo>
                      <a:pt x="5892" y="1639"/>
                    </a:lnTo>
                    <a:lnTo>
                      <a:pt x="6868" y="1639"/>
                    </a:lnTo>
                    <a:lnTo>
                      <a:pt x="7593" y="3088"/>
                    </a:lnTo>
                    <a:cubicBezTo>
                      <a:pt x="7688" y="3230"/>
                      <a:pt x="7835" y="3301"/>
                      <a:pt x="7983" y="3301"/>
                    </a:cubicBezTo>
                    <a:cubicBezTo>
                      <a:pt x="8032" y="3301"/>
                      <a:pt x="8081" y="3293"/>
                      <a:pt x="8129" y="3277"/>
                    </a:cubicBezTo>
                    <a:cubicBezTo>
                      <a:pt x="8349" y="3151"/>
                      <a:pt x="8412" y="2930"/>
                      <a:pt x="8349" y="2710"/>
                    </a:cubicBezTo>
                    <a:lnTo>
                      <a:pt x="7814" y="1670"/>
                    </a:lnTo>
                    <a:lnTo>
                      <a:pt x="9767" y="1670"/>
                    </a:lnTo>
                    <a:cubicBezTo>
                      <a:pt x="10429" y="1670"/>
                      <a:pt x="11027" y="1103"/>
                      <a:pt x="11027" y="410"/>
                    </a:cubicBezTo>
                    <a:cubicBezTo>
                      <a:pt x="11027" y="252"/>
                      <a:pt x="10964" y="126"/>
                      <a:pt x="109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Google Shape;8071;p77">
                <a:extLst>
                  <a:ext uri="{FF2B5EF4-FFF2-40B4-BE49-F238E27FC236}">
                    <a16:creationId xmlns:a16="http://schemas.microsoft.com/office/drawing/2014/main" id="{36B965A9-E97C-D4A4-4418-8D73BCBCF825}"/>
                  </a:ext>
                </a:extLst>
              </p:cNvPr>
              <p:cNvSpPr/>
              <p:nvPr/>
            </p:nvSpPr>
            <p:spPr>
              <a:xfrm>
                <a:off x="-42866975" y="3217825"/>
                <a:ext cx="63025" cy="40975"/>
              </a:xfrm>
              <a:custGeom>
                <a:avLst/>
                <a:gdLst/>
                <a:ahLst/>
                <a:cxnLst/>
                <a:rect l="l" t="t" r="r" b="b"/>
                <a:pathLst>
                  <a:path w="2521" h="1639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410"/>
                    </a:cubicBezTo>
                    <a:lnTo>
                      <a:pt x="1" y="1639"/>
                    </a:lnTo>
                    <a:lnTo>
                      <a:pt x="2489" y="1639"/>
                    </a:lnTo>
                    <a:lnTo>
                      <a:pt x="2489" y="410"/>
                    </a:lnTo>
                    <a:lnTo>
                      <a:pt x="2521" y="410"/>
                    </a:lnTo>
                    <a:cubicBezTo>
                      <a:pt x="2521" y="189"/>
                      <a:pt x="2332" y="0"/>
                      <a:pt x="21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B7B48AE-FF63-99E6-158D-FACA02512471}"/>
              </a:ext>
            </a:extLst>
          </p:cNvPr>
          <p:cNvGrpSpPr/>
          <p:nvPr/>
        </p:nvGrpSpPr>
        <p:grpSpPr>
          <a:xfrm>
            <a:off x="6963977" y="3275147"/>
            <a:ext cx="2611254" cy="1844216"/>
            <a:chOff x="6963977" y="3275147"/>
            <a:chExt cx="2611254" cy="184421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63A9E2F-6392-B08C-0D11-82E7D0E0747A}"/>
                </a:ext>
              </a:extLst>
            </p:cNvPr>
            <p:cNvGrpSpPr/>
            <p:nvPr/>
          </p:nvGrpSpPr>
          <p:grpSpPr>
            <a:xfrm>
              <a:off x="6963977" y="3275147"/>
              <a:ext cx="2611254" cy="1844216"/>
              <a:chOff x="6963977" y="3275147"/>
              <a:chExt cx="2611254" cy="1844216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BE9821CB-A92B-6A3C-FAC9-952DA9E45EC0}"/>
                  </a:ext>
                </a:extLst>
              </p:cNvPr>
              <p:cNvSpPr/>
              <p:nvPr/>
            </p:nvSpPr>
            <p:spPr>
              <a:xfrm flipH="1">
                <a:off x="7787431" y="3275147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BFBFBF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Chevron 37">
                <a:extLst>
                  <a:ext uri="{FF2B5EF4-FFF2-40B4-BE49-F238E27FC236}">
                    <a16:creationId xmlns:a16="http://schemas.microsoft.com/office/drawing/2014/main" id="{3BD8D042-0665-9E75-1526-F83C14C1B59F}"/>
                  </a:ext>
                </a:extLst>
              </p:cNvPr>
              <p:cNvSpPr/>
              <p:nvPr/>
            </p:nvSpPr>
            <p:spPr>
              <a:xfrm flipH="1">
                <a:off x="6963977" y="4606204"/>
                <a:ext cx="400199" cy="513159"/>
              </a:xfrm>
              <a:prstGeom prst="chevron">
                <a:avLst/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5B6037D-4A08-76E6-56D9-CEA6A9EBB8EA}"/>
                  </a:ext>
                </a:extLst>
              </p:cNvPr>
              <p:cNvSpPr txBox="1"/>
              <p:nvPr/>
            </p:nvSpPr>
            <p:spPr>
              <a:xfrm flipH="1">
                <a:off x="7995999" y="4068550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6" name="Google Shape;8114;p77">
              <a:extLst>
                <a:ext uri="{FF2B5EF4-FFF2-40B4-BE49-F238E27FC236}">
                  <a16:creationId xmlns:a16="http://schemas.microsoft.com/office/drawing/2014/main" id="{0052F32A-F983-AF7B-C3BF-998BCCBCAB98}"/>
                </a:ext>
              </a:extLst>
            </p:cNvPr>
            <p:cNvGrpSpPr/>
            <p:nvPr/>
          </p:nvGrpSpPr>
          <p:grpSpPr>
            <a:xfrm>
              <a:off x="8526619" y="3502292"/>
              <a:ext cx="371814" cy="338690"/>
              <a:chOff x="-40745125" y="3632900"/>
              <a:chExt cx="318225" cy="289875"/>
            </a:xfrm>
            <a:solidFill>
              <a:schemeClr val="bg1"/>
            </a:solidFill>
          </p:grpSpPr>
          <p:sp>
            <p:nvSpPr>
              <p:cNvPr id="27" name="Google Shape;8115;p77">
                <a:extLst>
                  <a:ext uri="{FF2B5EF4-FFF2-40B4-BE49-F238E27FC236}">
                    <a16:creationId xmlns:a16="http://schemas.microsoft.com/office/drawing/2014/main" id="{73DACD94-ED8E-5CBC-1932-5F1664724E02}"/>
                  </a:ext>
                </a:extLst>
              </p:cNvPr>
              <p:cNvSpPr/>
              <p:nvPr/>
            </p:nvSpPr>
            <p:spPr>
              <a:xfrm>
                <a:off x="-40745125" y="3632900"/>
                <a:ext cx="300125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2005" h="3309" extrusionOk="0">
                    <a:moveTo>
                      <a:pt x="1671" y="0"/>
                    </a:moveTo>
                    <a:cubicBezTo>
                      <a:pt x="757" y="0"/>
                      <a:pt x="1" y="757"/>
                      <a:pt x="1" y="1670"/>
                    </a:cubicBezTo>
                    <a:cubicBezTo>
                      <a:pt x="1" y="2552"/>
                      <a:pt x="757" y="3308"/>
                      <a:pt x="1671" y="3308"/>
                    </a:cubicBezTo>
                    <a:lnTo>
                      <a:pt x="11469" y="3308"/>
                    </a:lnTo>
                    <a:cubicBezTo>
                      <a:pt x="11815" y="3308"/>
                      <a:pt x="12004" y="2930"/>
                      <a:pt x="11784" y="2647"/>
                    </a:cubicBezTo>
                    <a:cubicBezTo>
                      <a:pt x="11595" y="2363"/>
                      <a:pt x="11469" y="2017"/>
                      <a:pt x="11469" y="1670"/>
                    </a:cubicBezTo>
                    <a:cubicBezTo>
                      <a:pt x="11469" y="1292"/>
                      <a:pt x="11595" y="946"/>
                      <a:pt x="11784" y="662"/>
                    </a:cubicBezTo>
                    <a:cubicBezTo>
                      <a:pt x="11973" y="410"/>
                      <a:pt x="11784" y="0"/>
                      <a:pt x="114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8" name="Google Shape;8116;p77">
                <a:extLst>
                  <a:ext uri="{FF2B5EF4-FFF2-40B4-BE49-F238E27FC236}">
                    <a16:creationId xmlns:a16="http://schemas.microsoft.com/office/drawing/2014/main" id="{55CFDC8A-2180-1FAF-3B92-9CA561CC49C1}"/>
                  </a:ext>
                </a:extLst>
              </p:cNvPr>
              <p:cNvSpPr/>
              <p:nvPr/>
            </p:nvSpPr>
            <p:spPr>
              <a:xfrm>
                <a:off x="-40508050" y="3736075"/>
                <a:ext cx="213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852" h="3309" extrusionOk="0">
                    <a:moveTo>
                      <a:pt x="1" y="1"/>
                    </a:moveTo>
                    <a:lnTo>
                      <a:pt x="1" y="3309"/>
                    </a:lnTo>
                    <a:lnTo>
                      <a:pt x="852" y="3309"/>
                    </a:lnTo>
                    <a:lnTo>
                      <a:pt x="85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9" name="Google Shape;8117;p77">
                <a:extLst>
                  <a:ext uri="{FF2B5EF4-FFF2-40B4-BE49-F238E27FC236}">
                    <a16:creationId xmlns:a16="http://schemas.microsoft.com/office/drawing/2014/main" id="{498209A1-0F80-1FFA-277B-80A4BFB1458B}"/>
                  </a:ext>
                </a:extLst>
              </p:cNvPr>
              <p:cNvSpPr/>
              <p:nvPr/>
            </p:nvSpPr>
            <p:spPr>
              <a:xfrm>
                <a:off x="-40466300" y="3736875"/>
                <a:ext cx="394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3309" extrusionOk="0">
                    <a:moveTo>
                      <a:pt x="1" y="0"/>
                    </a:moveTo>
                    <a:lnTo>
                      <a:pt x="1" y="3308"/>
                    </a:lnTo>
                    <a:lnTo>
                      <a:pt x="1198" y="3308"/>
                    </a:lnTo>
                    <a:cubicBezTo>
                      <a:pt x="1387" y="3277"/>
                      <a:pt x="1576" y="3088"/>
                      <a:pt x="1576" y="2899"/>
                    </a:cubicBezTo>
                    <a:lnTo>
                      <a:pt x="1576" y="410"/>
                    </a:lnTo>
                    <a:cubicBezTo>
                      <a:pt x="1576" y="158"/>
                      <a:pt x="1387" y="0"/>
                      <a:pt x="11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" name="Google Shape;8118;p77">
                <a:extLst>
                  <a:ext uri="{FF2B5EF4-FFF2-40B4-BE49-F238E27FC236}">
                    <a16:creationId xmlns:a16="http://schemas.microsoft.com/office/drawing/2014/main" id="{C604BE18-2CF5-C18F-DC6D-D69CE196623F}"/>
                  </a:ext>
                </a:extLst>
              </p:cNvPr>
              <p:cNvSpPr/>
              <p:nvPr/>
            </p:nvSpPr>
            <p:spPr>
              <a:xfrm>
                <a:off x="-40723050" y="3736075"/>
                <a:ext cx="19455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7782" h="3309" extrusionOk="0">
                    <a:moveTo>
                      <a:pt x="441" y="1"/>
                    </a:moveTo>
                    <a:cubicBezTo>
                      <a:pt x="189" y="1"/>
                      <a:pt x="0" y="221"/>
                      <a:pt x="0" y="442"/>
                    </a:cubicBezTo>
                    <a:lnTo>
                      <a:pt x="0" y="2931"/>
                    </a:lnTo>
                    <a:cubicBezTo>
                      <a:pt x="0" y="3151"/>
                      <a:pt x="189" y="3309"/>
                      <a:pt x="441" y="3309"/>
                    </a:cubicBezTo>
                    <a:lnTo>
                      <a:pt x="7782" y="3309"/>
                    </a:lnTo>
                    <a:lnTo>
                      <a:pt x="778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" name="Google Shape;8119;p77">
                <a:extLst>
                  <a:ext uri="{FF2B5EF4-FFF2-40B4-BE49-F238E27FC236}">
                    <a16:creationId xmlns:a16="http://schemas.microsoft.com/office/drawing/2014/main" id="{5F17C39F-53BF-16F8-F8DE-FC4D97E9570B}"/>
                  </a:ext>
                </a:extLst>
              </p:cNvPr>
              <p:cNvSpPr/>
              <p:nvPr/>
            </p:nvSpPr>
            <p:spPr>
              <a:xfrm>
                <a:off x="-40681325" y="3839250"/>
                <a:ext cx="2130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852" h="3309" extrusionOk="0">
                    <a:moveTo>
                      <a:pt x="1" y="1"/>
                    </a:moveTo>
                    <a:lnTo>
                      <a:pt x="1" y="3309"/>
                    </a:lnTo>
                    <a:lnTo>
                      <a:pt x="851" y="3309"/>
                    </a:lnTo>
                    <a:lnTo>
                      <a:pt x="85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2" name="Google Shape;8120;p77">
                <a:extLst>
                  <a:ext uri="{FF2B5EF4-FFF2-40B4-BE49-F238E27FC236}">
                    <a16:creationId xmlns:a16="http://schemas.microsoft.com/office/drawing/2014/main" id="{B2990DB2-54D0-72C0-B377-909AEA3ACF86}"/>
                  </a:ext>
                </a:extLst>
              </p:cNvPr>
              <p:cNvSpPr/>
              <p:nvPr/>
            </p:nvSpPr>
            <p:spPr>
              <a:xfrm>
                <a:off x="-40639575" y="3840825"/>
                <a:ext cx="190625" cy="81950"/>
              </a:xfrm>
              <a:custGeom>
                <a:avLst/>
                <a:gdLst/>
                <a:ahLst/>
                <a:cxnLst/>
                <a:rect l="l" t="t" r="r" b="b"/>
                <a:pathLst>
                  <a:path w="7625" h="3278" extrusionOk="0">
                    <a:moveTo>
                      <a:pt x="1" y="1"/>
                    </a:moveTo>
                    <a:lnTo>
                      <a:pt x="1" y="3277"/>
                    </a:lnTo>
                    <a:lnTo>
                      <a:pt x="7247" y="3277"/>
                    </a:lnTo>
                    <a:cubicBezTo>
                      <a:pt x="7467" y="3277"/>
                      <a:pt x="7625" y="3057"/>
                      <a:pt x="7625" y="2868"/>
                    </a:cubicBezTo>
                    <a:lnTo>
                      <a:pt x="7625" y="379"/>
                    </a:lnTo>
                    <a:cubicBezTo>
                      <a:pt x="7625" y="158"/>
                      <a:pt x="7436" y="1"/>
                      <a:pt x="72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3" name="Google Shape;8121;p77">
                <a:extLst>
                  <a:ext uri="{FF2B5EF4-FFF2-40B4-BE49-F238E27FC236}">
                    <a16:creationId xmlns:a16="http://schemas.microsoft.com/office/drawing/2014/main" id="{2C04D14B-5F48-CA7F-83CE-2E2E08FB0335}"/>
                  </a:ext>
                </a:extLst>
              </p:cNvPr>
              <p:cNvSpPr/>
              <p:nvPr/>
            </p:nvSpPr>
            <p:spPr>
              <a:xfrm>
                <a:off x="-40745125" y="3840050"/>
                <a:ext cx="43350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3309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lnTo>
                      <a:pt x="1" y="2867"/>
                    </a:lnTo>
                    <a:cubicBezTo>
                      <a:pt x="1" y="3088"/>
                      <a:pt x="190" y="3308"/>
                      <a:pt x="442" y="3308"/>
                    </a:cubicBezTo>
                    <a:lnTo>
                      <a:pt x="1734" y="3308"/>
                    </a:lnTo>
                    <a:lnTo>
                      <a:pt x="17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F155C20-2780-48F9-358E-C675C946DF6D}"/>
              </a:ext>
            </a:extLst>
          </p:cNvPr>
          <p:cNvGrpSpPr/>
          <p:nvPr/>
        </p:nvGrpSpPr>
        <p:grpSpPr>
          <a:xfrm>
            <a:off x="6963977" y="3275147"/>
            <a:ext cx="4619618" cy="1787800"/>
            <a:chOff x="6963977" y="3275147"/>
            <a:chExt cx="4619618" cy="1787800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2BEADDF-BFBE-9ABD-8E3C-CC0B182C342B}"/>
                </a:ext>
              </a:extLst>
            </p:cNvPr>
            <p:cNvGrpSpPr/>
            <p:nvPr/>
          </p:nvGrpSpPr>
          <p:grpSpPr>
            <a:xfrm>
              <a:off x="6963977" y="3275147"/>
              <a:ext cx="4619618" cy="1787800"/>
              <a:chOff x="6963977" y="3275147"/>
              <a:chExt cx="4619618" cy="1787800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05C5A5A-0CC2-6172-7104-C822F783873D}"/>
                  </a:ext>
                </a:extLst>
              </p:cNvPr>
              <p:cNvSpPr/>
              <p:nvPr/>
            </p:nvSpPr>
            <p:spPr>
              <a:xfrm flipH="1">
                <a:off x="9795795" y="3275147"/>
                <a:ext cx="1787800" cy="1787800"/>
              </a:xfrm>
              <a:prstGeom prst="roundRect">
                <a:avLst>
                  <a:gd name="adj" fmla="val 6167"/>
                </a:avLst>
              </a:prstGeom>
              <a:solidFill>
                <a:srgbClr val="006080"/>
              </a:soli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Chevron 29">
                <a:extLst>
                  <a:ext uri="{FF2B5EF4-FFF2-40B4-BE49-F238E27FC236}">
                    <a16:creationId xmlns:a16="http://schemas.microsoft.com/office/drawing/2014/main" id="{82670419-A65B-0149-9A19-4F95B8D20DF1}"/>
                  </a:ext>
                </a:extLst>
              </p:cNvPr>
              <p:cNvSpPr/>
              <p:nvPr/>
            </p:nvSpPr>
            <p:spPr>
              <a:xfrm flipH="1">
                <a:off x="6963977" y="3463678"/>
                <a:ext cx="400199" cy="513159"/>
              </a:xfrm>
              <a:prstGeom prst="chevron">
                <a:avLst/>
              </a:prstGeom>
              <a:solidFill>
                <a:srgbClr val="006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405DF5A-F6D9-753A-7683-F5549C554724}"/>
                  </a:ext>
                </a:extLst>
              </p:cNvPr>
              <p:cNvSpPr txBox="1"/>
              <p:nvPr/>
            </p:nvSpPr>
            <p:spPr>
              <a:xfrm flipH="1">
                <a:off x="10004363" y="4089623"/>
                <a:ext cx="13706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</a:t>
                </a:r>
                <a:endParaRPr lang="ko-KR" alt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34" name="Google Shape;8139;p77">
              <a:extLst>
                <a:ext uri="{FF2B5EF4-FFF2-40B4-BE49-F238E27FC236}">
                  <a16:creationId xmlns:a16="http://schemas.microsoft.com/office/drawing/2014/main" id="{A780990B-5ACC-F5B1-E903-9DE8496AB6BE}"/>
                </a:ext>
              </a:extLst>
            </p:cNvPr>
            <p:cNvSpPr/>
            <p:nvPr/>
          </p:nvSpPr>
          <p:spPr>
            <a:xfrm>
              <a:off x="10532311" y="3479686"/>
              <a:ext cx="314767" cy="371814"/>
            </a:xfrm>
            <a:custGeom>
              <a:avLst/>
              <a:gdLst/>
              <a:ahLst/>
              <a:cxnLst/>
              <a:rect l="l" t="t" r="r" b="b"/>
              <a:pathLst>
                <a:path w="10776" h="12729" extrusionOk="0">
                  <a:moveTo>
                    <a:pt x="1670" y="851"/>
                  </a:moveTo>
                  <a:lnTo>
                    <a:pt x="1670" y="9326"/>
                  </a:lnTo>
                  <a:cubicBezTo>
                    <a:pt x="1355" y="9326"/>
                    <a:pt x="1072" y="9421"/>
                    <a:pt x="851" y="9578"/>
                  </a:cubicBezTo>
                  <a:lnTo>
                    <a:pt x="851" y="2049"/>
                  </a:lnTo>
                  <a:cubicBezTo>
                    <a:pt x="851" y="1481"/>
                    <a:pt x="1198" y="1072"/>
                    <a:pt x="1670" y="851"/>
                  </a:cubicBezTo>
                  <a:close/>
                  <a:moveTo>
                    <a:pt x="9925" y="10177"/>
                  </a:moveTo>
                  <a:lnTo>
                    <a:pt x="9925" y="10208"/>
                  </a:lnTo>
                  <a:lnTo>
                    <a:pt x="9925" y="11846"/>
                  </a:lnTo>
                  <a:lnTo>
                    <a:pt x="1670" y="11846"/>
                  </a:lnTo>
                  <a:cubicBezTo>
                    <a:pt x="1229" y="11846"/>
                    <a:pt x="851" y="11468"/>
                    <a:pt x="851" y="11027"/>
                  </a:cubicBezTo>
                  <a:cubicBezTo>
                    <a:pt x="851" y="10586"/>
                    <a:pt x="1229" y="10177"/>
                    <a:pt x="1670" y="10177"/>
                  </a:cubicBezTo>
                  <a:close/>
                  <a:moveTo>
                    <a:pt x="2111" y="1"/>
                  </a:moveTo>
                  <a:cubicBezTo>
                    <a:pt x="914" y="1"/>
                    <a:pt x="1" y="946"/>
                    <a:pt x="1" y="2080"/>
                  </a:cubicBezTo>
                  <a:lnTo>
                    <a:pt x="1" y="11059"/>
                  </a:lnTo>
                  <a:cubicBezTo>
                    <a:pt x="1" y="11973"/>
                    <a:pt x="757" y="12729"/>
                    <a:pt x="1670" y="12729"/>
                  </a:cubicBezTo>
                  <a:lnTo>
                    <a:pt x="10334" y="12729"/>
                  </a:lnTo>
                  <a:cubicBezTo>
                    <a:pt x="10586" y="12729"/>
                    <a:pt x="10775" y="12508"/>
                    <a:pt x="10775" y="12319"/>
                  </a:cubicBezTo>
                  <a:lnTo>
                    <a:pt x="10775" y="473"/>
                  </a:lnTo>
                  <a:cubicBezTo>
                    <a:pt x="10775" y="221"/>
                    <a:pt x="10586" y="64"/>
                    <a:pt x="10334" y="64"/>
                  </a:cubicBezTo>
                  <a:lnTo>
                    <a:pt x="9105" y="64"/>
                  </a:lnTo>
                  <a:lnTo>
                    <a:pt x="9105" y="3781"/>
                  </a:lnTo>
                  <a:cubicBezTo>
                    <a:pt x="9105" y="4011"/>
                    <a:pt x="8912" y="4171"/>
                    <a:pt x="8708" y="4171"/>
                  </a:cubicBezTo>
                  <a:cubicBezTo>
                    <a:pt x="8604" y="4171"/>
                    <a:pt x="8498" y="4129"/>
                    <a:pt x="8412" y="4033"/>
                  </a:cubicBezTo>
                  <a:lnTo>
                    <a:pt x="7845" y="3498"/>
                  </a:lnTo>
                  <a:lnTo>
                    <a:pt x="7310" y="4033"/>
                  </a:lnTo>
                  <a:cubicBezTo>
                    <a:pt x="7214" y="4129"/>
                    <a:pt x="7100" y="4171"/>
                    <a:pt x="6991" y="4171"/>
                  </a:cubicBezTo>
                  <a:cubicBezTo>
                    <a:pt x="6778" y="4171"/>
                    <a:pt x="6585" y="4011"/>
                    <a:pt x="6585" y="3781"/>
                  </a:cubicBezTo>
                  <a:lnTo>
                    <a:pt x="6585" y="64"/>
                  </a:lnTo>
                  <a:lnTo>
                    <a:pt x="2111" y="64"/>
                  </a:lnTo>
                  <a:lnTo>
                    <a:pt x="2111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6460FFB-12F2-4D7F-2E34-55C5E6778E29}"/>
              </a:ext>
            </a:extLst>
          </p:cNvPr>
          <p:cNvGrpSpPr/>
          <p:nvPr/>
        </p:nvGrpSpPr>
        <p:grpSpPr>
          <a:xfrm>
            <a:off x="6963977" y="1248446"/>
            <a:ext cx="2611254" cy="1822742"/>
            <a:chOff x="6963977" y="1248446"/>
            <a:chExt cx="2611254" cy="1822742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24FCA49-AE72-2DF9-63D3-C2C2571FE775}"/>
                </a:ext>
              </a:extLst>
            </p:cNvPr>
            <p:cNvSpPr/>
            <p:nvPr/>
          </p:nvSpPr>
          <p:spPr>
            <a:xfrm flipH="1">
              <a:off x="7787431" y="1283388"/>
              <a:ext cx="1787800" cy="1787800"/>
            </a:xfrm>
            <a:prstGeom prst="roundRect">
              <a:avLst>
                <a:gd name="adj" fmla="val 6167"/>
              </a:avLst>
            </a:prstGeom>
            <a:solidFill>
              <a:srgbClr val="F8A917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hevron 13">
              <a:extLst>
                <a:ext uri="{FF2B5EF4-FFF2-40B4-BE49-F238E27FC236}">
                  <a16:creationId xmlns:a16="http://schemas.microsoft.com/office/drawing/2014/main" id="{FE83C572-0501-7E5B-475C-6182BC0DF78D}"/>
                </a:ext>
              </a:extLst>
            </p:cNvPr>
            <p:cNvSpPr/>
            <p:nvPr/>
          </p:nvSpPr>
          <p:spPr>
            <a:xfrm flipH="1">
              <a:off x="6963977" y="1248446"/>
              <a:ext cx="400199" cy="513159"/>
            </a:xfrm>
            <a:prstGeom prst="chevron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998405-5EAD-5FF5-0833-9CFDCE13894D}"/>
                </a:ext>
              </a:extLst>
            </p:cNvPr>
            <p:cNvSpPr txBox="1"/>
            <p:nvPr/>
          </p:nvSpPr>
          <p:spPr>
            <a:xfrm flipH="1">
              <a:off x="7995999" y="2216112"/>
              <a:ext cx="1370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ko-KR" alt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Google Shape;8216;p77">
              <a:extLst>
                <a:ext uri="{FF2B5EF4-FFF2-40B4-BE49-F238E27FC236}">
                  <a16:creationId xmlns:a16="http://schemas.microsoft.com/office/drawing/2014/main" id="{5EDFAB96-266D-527F-D387-80F6B27362F8}"/>
                </a:ext>
              </a:extLst>
            </p:cNvPr>
            <p:cNvSpPr/>
            <p:nvPr/>
          </p:nvSpPr>
          <p:spPr>
            <a:xfrm>
              <a:off x="8523495" y="1467003"/>
              <a:ext cx="315672" cy="369974"/>
            </a:xfrm>
            <a:custGeom>
              <a:avLst/>
              <a:gdLst/>
              <a:ahLst/>
              <a:cxnLst/>
              <a:rect l="l" t="t" r="r" b="b"/>
              <a:pathLst>
                <a:path w="10807" h="12666" extrusionOk="0">
                  <a:moveTo>
                    <a:pt x="5419" y="851"/>
                  </a:moveTo>
                  <a:cubicBezTo>
                    <a:pt x="5640" y="851"/>
                    <a:pt x="5797" y="1040"/>
                    <a:pt x="5829" y="1261"/>
                  </a:cubicBezTo>
                  <a:cubicBezTo>
                    <a:pt x="5829" y="1513"/>
                    <a:pt x="6049" y="1670"/>
                    <a:pt x="6270" y="1670"/>
                  </a:cubicBezTo>
                  <a:lnTo>
                    <a:pt x="7940" y="1670"/>
                  </a:lnTo>
                  <a:cubicBezTo>
                    <a:pt x="8160" y="1670"/>
                    <a:pt x="8318" y="1859"/>
                    <a:pt x="8349" y="2048"/>
                  </a:cubicBezTo>
                  <a:lnTo>
                    <a:pt x="8349" y="2489"/>
                  </a:lnTo>
                  <a:lnTo>
                    <a:pt x="2615" y="2489"/>
                  </a:lnTo>
                  <a:lnTo>
                    <a:pt x="2615" y="2048"/>
                  </a:lnTo>
                  <a:lnTo>
                    <a:pt x="2521" y="2048"/>
                  </a:lnTo>
                  <a:cubicBezTo>
                    <a:pt x="2521" y="1828"/>
                    <a:pt x="2741" y="1670"/>
                    <a:pt x="2962" y="1670"/>
                  </a:cubicBezTo>
                  <a:lnTo>
                    <a:pt x="4569" y="1670"/>
                  </a:lnTo>
                  <a:cubicBezTo>
                    <a:pt x="4821" y="1670"/>
                    <a:pt x="5010" y="1481"/>
                    <a:pt x="5010" y="1261"/>
                  </a:cubicBezTo>
                  <a:cubicBezTo>
                    <a:pt x="5010" y="1040"/>
                    <a:pt x="5199" y="882"/>
                    <a:pt x="5419" y="851"/>
                  </a:cubicBezTo>
                  <a:close/>
                  <a:moveTo>
                    <a:pt x="8203" y="5651"/>
                  </a:moveTo>
                  <a:cubicBezTo>
                    <a:pt x="8417" y="5651"/>
                    <a:pt x="8629" y="5730"/>
                    <a:pt x="8790" y="5892"/>
                  </a:cubicBezTo>
                  <a:lnTo>
                    <a:pt x="8885" y="5955"/>
                  </a:lnTo>
                  <a:cubicBezTo>
                    <a:pt x="9200" y="6270"/>
                    <a:pt x="9200" y="6805"/>
                    <a:pt x="8885" y="7152"/>
                  </a:cubicBezTo>
                  <a:lnTo>
                    <a:pt x="5577" y="10428"/>
                  </a:lnTo>
                  <a:cubicBezTo>
                    <a:pt x="5419" y="10586"/>
                    <a:pt x="5199" y="10665"/>
                    <a:pt x="4978" y="10665"/>
                  </a:cubicBezTo>
                  <a:cubicBezTo>
                    <a:pt x="4758" y="10665"/>
                    <a:pt x="4537" y="10586"/>
                    <a:pt x="4380" y="10428"/>
                  </a:cubicBezTo>
                  <a:lnTo>
                    <a:pt x="2773" y="8822"/>
                  </a:lnTo>
                  <a:cubicBezTo>
                    <a:pt x="2458" y="8507"/>
                    <a:pt x="2458" y="7971"/>
                    <a:pt x="2773" y="7656"/>
                  </a:cubicBezTo>
                  <a:lnTo>
                    <a:pt x="2836" y="7561"/>
                  </a:lnTo>
                  <a:cubicBezTo>
                    <a:pt x="2993" y="7404"/>
                    <a:pt x="3214" y="7325"/>
                    <a:pt x="3434" y="7325"/>
                  </a:cubicBezTo>
                  <a:cubicBezTo>
                    <a:pt x="3655" y="7325"/>
                    <a:pt x="3876" y="7404"/>
                    <a:pt x="4033" y="7561"/>
                  </a:cubicBezTo>
                  <a:lnTo>
                    <a:pt x="4978" y="8507"/>
                  </a:lnTo>
                  <a:lnTo>
                    <a:pt x="7625" y="5860"/>
                  </a:lnTo>
                  <a:cubicBezTo>
                    <a:pt x="7793" y="5722"/>
                    <a:pt x="7999" y="5651"/>
                    <a:pt x="8203" y="5651"/>
                  </a:cubicBezTo>
                  <a:close/>
                  <a:moveTo>
                    <a:pt x="5419" y="0"/>
                  </a:moveTo>
                  <a:cubicBezTo>
                    <a:pt x="4852" y="0"/>
                    <a:pt x="4411" y="347"/>
                    <a:pt x="4222" y="851"/>
                  </a:cubicBezTo>
                  <a:lnTo>
                    <a:pt x="2930" y="851"/>
                  </a:lnTo>
                  <a:cubicBezTo>
                    <a:pt x="2363" y="851"/>
                    <a:pt x="1954" y="1198"/>
                    <a:pt x="1733" y="1670"/>
                  </a:cubicBezTo>
                  <a:lnTo>
                    <a:pt x="442" y="1670"/>
                  </a:lnTo>
                  <a:cubicBezTo>
                    <a:pt x="221" y="1670"/>
                    <a:pt x="0" y="1859"/>
                    <a:pt x="0" y="2048"/>
                  </a:cubicBezTo>
                  <a:lnTo>
                    <a:pt x="0" y="12256"/>
                  </a:lnTo>
                  <a:cubicBezTo>
                    <a:pt x="0" y="12508"/>
                    <a:pt x="221" y="12665"/>
                    <a:pt x="442" y="12665"/>
                  </a:cubicBezTo>
                  <a:lnTo>
                    <a:pt x="10366" y="12665"/>
                  </a:lnTo>
                  <a:cubicBezTo>
                    <a:pt x="10618" y="12665"/>
                    <a:pt x="10807" y="12445"/>
                    <a:pt x="10807" y="12256"/>
                  </a:cubicBezTo>
                  <a:lnTo>
                    <a:pt x="10807" y="2048"/>
                  </a:lnTo>
                  <a:cubicBezTo>
                    <a:pt x="10807" y="1828"/>
                    <a:pt x="10618" y="1670"/>
                    <a:pt x="10366" y="1670"/>
                  </a:cubicBezTo>
                  <a:lnTo>
                    <a:pt x="9074" y="1670"/>
                  </a:lnTo>
                  <a:cubicBezTo>
                    <a:pt x="8916" y="1198"/>
                    <a:pt x="8444" y="851"/>
                    <a:pt x="7877" y="851"/>
                  </a:cubicBezTo>
                  <a:lnTo>
                    <a:pt x="6585" y="851"/>
                  </a:lnTo>
                  <a:cubicBezTo>
                    <a:pt x="6427" y="378"/>
                    <a:pt x="5955" y="0"/>
                    <a:pt x="54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5C6BA61-B8AC-40C2-CBAC-418ABA1DAA59}"/>
              </a:ext>
            </a:extLst>
          </p:cNvPr>
          <p:cNvSpPr txBox="1"/>
          <p:nvPr/>
        </p:nvSpPr>
        <p:spPr>
          <a:xfrm>
            <a:off x="496459" y="793238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3F711C-1250-5DA5-3E0C-824D4DF26524}"/>
              </a:ext>
            </a:extLst>
          </p:cNvPr>
          <p:cNvSpPr txBox="1"/>
          <p:nvPr/>
        </p:nvSpPr>
        <p:spPr>
          <a:xfrm>
            <a:off x="496459" y="1951920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688FB-F142-6A77-04F3-3BF26C56ADFA}"/>
              </a:ext>
            </a:extLst>
          </p:cNvPr>
          <p:cNvSpPr txBox="1"/>
          <p:nvPr/>
        </p:nvSpPr>
        <p:spPr>
          <a:xfrm>
            <a:off x="496459" y="2991653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D0E99E-89B2-6A34-1ACD-E1E1007D70B3}"/>
              </a:ext>
            </a:extLst>
          </p:cNvPr>
          <p:cNvSpPr txBox="1"/>
          <p:nvPr/>
        </p:nvSpPr>
        <p:spPr>
          <a:xfrm>
            <a:off x="496459" y="4150335"/>
            <a:ext cx="395669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831A2CB-1E25-D8E3-3633-942D7027FA9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202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7" grpId="0"/>
      <p:bldP spid="7" grpId="0"/>
      <p:bldP spid="10" grpId="0"/>
      <p:bldP spid="13" grpId="0"/>
      <p:bldP spid="16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4486994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361097089"/>
                    </p:ext>
                  </p:extLst>
                </p:nvPr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-212435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99660066"/>
                    </p:ext>
                  </p:extLst>
                </p:nvPr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521501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61377926"/>
                    </p:ext>
                  </p:extLst>
                </p:nvPr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830567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44079983"/>
                    </p:ext>
                  </p:extLst>
                </p:nvPr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139633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16161159"/>
                    </p:ext>
                  </p:extLst>
                </p:nvPr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448699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8FB83AF-9C2C-50D0-3761-98298795C0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601D27D-E90F-1B9A-083F-85B6017968B0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4EF312-C14A-D88F-2583-F7B7BB2234A1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8" action="ppaction://hlinksldjump"/>
            <a:extLst>
              <a:ext uri="{FF2B5EF4-FFF2-40B4-BE49-F238E27FC236}">
                <a16:creationId xmlns:a16="http://schemas.microsoft.com/office/drawing/2014/main" id="{0FF54E07-7999-2A68-3371-3B516E3C5A16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9" action="ppaction://hlinksldjump"/>
            <a:extLst>
              <a:ext uri="{FF2B5EF4-FFF2-40B4-BE49-F238E27FC236}">
                <a16:creationId xmlns:a16="http://schemas.microsoft.com/office/drawing/2014/main" id="{6F62A816-4A3E-0ED9-8D15-7A7FD280F54D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20" action="ppaction://hlinksldjump"/>
            <a:extLst>
              <a:ext uri="{FF2B5EF4-FFF2-40B4-BE49-F238E27FC236}">
                <a16:creationId xmlns:a16="http://schemas.microsoft.com/office/drawing/2014/main" id="{AF9C7C71-D640-01EA-A35C-AF1C13803EA6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hlinkClick r:id="rId21" action="ppaction://hlinksldjump"/>
            <a:extLst>
              <a:ext uri="{FF2B5EF4-FFF2-40B4-BE49-F238E27FC236}">
                <a16:creationId xmlns:a16="http://schemas.microsoft.com/office/drawing/2014/main" id="{D7F1225D-D6D2-B667-ACBB-64EF205FD8CF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22" action="ppaction://hlinksldjump"/>
            <a:extLst>
              <a:ext uri="{FF2B5EF4-FFF2-40B4-BE49-F238E27FC236}">
                <a16:creationId xmlns:a16="http://schemas.microsoft.com/office/drawing/2014/main" id="{E58E716F-6FA5-190D-02A1-2B22A79F1ED3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364138"/>
      </p:ext>
    </p:extLst>
  </p:cSld>
  <p:clrMapOvr>
    <a:masterClrMapping/>
  </p:clrMapOvr>
  <p:transition spd="slow">
    <p:cover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9" name="Rectangle: Rounded Corners 2788">
            <a:extLst>
              <a:ext uri="{FF2B5EF4-FFF2-40B4-BE49-F238E27FC236}">
                <a16:creationId xmlns:a16="http://schemas.microsoft.com/office/drawing/2014/main" id="{E257E815-3B4B-C379-2009-D21C8042DA1F}"/>
              </a:ext>
            </a:extLst>
          </p:cNvPr>
          <p:cNvSpPr/>
          <p:nvPr/>
        </p:nvSpPr>
        <p:spPr>
          <a:xfrm>
            <a:off x="1941921" y="1041864"/>
            <a:ext cx="7874431" cy="4576141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90" name="Group 2789">
            <a:extLst>
              <a:ext uri="{FF2B5EF4-FFF2-40B4-BE49-F238E27FC236}">
                <a16:creationId xmlns:a16="http://schemas.microsoft.com/office/drawing/2014/main" id="{F2CF773F-BE71-D615-6701-5CB9134EF8B1}"/>
              </a:ext>
            </a:extLst>
          </p:cNvPr>
          <p:cNvGrpSpPr/>
          <p:nvPr/>
        </p:nvGrpSpPr>
        <p:grpSpPr>
          <a:xfrm>
            <a:off x="4571687" y="1349397"/>
            <a:ext cx="6780217" cy="1887495"/>
            <a:chOff x="7619999" y="2221043"/>
            <a:chExt cx="2286141" cy="1616154"/>
          </a:xfrm>
        </p:grpSpPr>
        <p:sp>
          <p:nvSpPr>
            <p:cNvPr id="2791" name="TextBox 2790">
              <a:extLst>
                <a:ext uri="{FF2B5EF4-FFF2-40B4-BE49-F238E27FC236}">
                  <a16:creationId xmlns:a16="http://schemas.microsoft.com/office/drawing/2014/main" id="{76C642CE-89A0-CC42-A86D-6C7A530B27C6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داده و متن دلخواه خود را در این قسمت جایگزین کنید.</a:t>
              </a:r>
              <a:endParaRPr lang="en-US" dirty="0"/>
            </a:p>
          </p:txBody>
        </p:sp>
        <p:sp>
          <p:nvSpPr>
            <p:cNvPr id="2792" name="TextBox 2791">
              <a:extLst>
                <a:ext uri="{FF2B5EF4-FFF2-40B4-BE49-F238E27FC236}">
                  <a16:creationId xmlns:a16="http://schemas.microsoft.com/office/drawing/2014/main" id="{7906DFB3-02B5-5013-9D03-517CDB68069E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04564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96" name="Group 2795">
            <a:extLst>
              <a:ext uri="{FF2B5EF4-FFF2-40B4-BE49-F238E27FC236}">
                <a16:creationId xmlns:a16="http://schemas.microsoft.com/office/drawing/2014/main" id="{DDE33C65-FB2A-FD66-989B-E26399610186}"/>
              </a:ext>
            </a:extLst>
          </p:cNvPr>
          <p:cNvGrpSpPr/>
          <p:nvPr/>
        </p:nvGrpSpPr>
        <p:grpSpPr>
          <a:xfrm>
            <a:off x="8144722" y="3388803"/>
            <a:ext cx="3207181" cy="1887495"/>
            <a:chOff x="7619999" y="2221043"/>
            <a:chExt cx="2286141" cy="1616154"/>
          </a:xfrm>
        </p:grpSpPr>
        <p:sp>
          <p:nvSpPr>
            <p:cNvPr id="2797" name="TextBox 2796">
              <a:extLst>
                <a:ext uri="{FF2B5EF4-FFF2-40B4-BE49-F238E27FC236}">
                  <a16:creationId xmlns:a16="http://schemas.microsoft.com/office/drawing/2014/main" id="{7515B615-6774-6102-C31D-652867299EEE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2798" name="TextBox 2797">
              <a:extLst>
                <a:ext uri="{FF2B5EF4-FFF2-40B4-BE49-F238E27FC236}">
                  <a16:creationId xmlns:a16="http://schemas.microsoft.com/office/drawing/2014/main" id="{A0B42BF1-66F3-90B2-1BF3-FD39CDCAF200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A656223-C231-F17B-DAA4-3500CA023A31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A69EEF7-0038-B46C-2E63-50BD07436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369" y="1653149"/>
            <a:ext cx="3720186" cy="365739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D5BC61C-E575-842C-46B3-EC38A83A8FB8}"/>
              </a:ext>
            </a:extLst>
          </p:cNvPr>
          <p:cNvGrpSpPr/>
          <p:nvPr/>
        </p:nvGrpSpPr>
        <p:grpSpPr>
          <a:xfrm>
            <a:off x="4571688" y="3388803"/>
            <a:ext cx="3207181" cy="1887495"/>
            <a:chOff x="7619999" y="2221043"/>
            <a:chExt cx="2286141" cy="16161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A4AB35-5FE3-D5CF-7F35-6C32DE3B774A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481880-D072-AE42-0132-89B10AA9F959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69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9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7500064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486257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77191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131874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440940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750006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8F0E123-1F0D-9539-646C-03D48021E05B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9144C-FB03-74B3-EF8D-AC96458037F0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785EC935-63B5-08D1-9E4C-5E16DFC1660A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31F82357-59A1-6212-12E7-C5DFDF97CC48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41ABF500-4930-3053-D109-0AC26846F213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5BA5F61C-A35C-EE3E-4B00-3B1CE4E63E9E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CEC33260-6EFC-1A89-265C-5567B34298DE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536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4381730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798090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489024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79958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29107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438173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66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F7AAC33B-57D4-FCA7-D45F-D8722D4A17BD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F634B1-F609-E27D-322B-1A657482F8A0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66">
            <a:extLst>
              <a:ext uri="{FF2B5EF4-FFF2-40B4-BE49-F238E27FC236}">
                <a16:creationId xmlns:a16="http://schemas.microsoft.com/office/drawing/2014/main" id="{0BDFFD63-077F-1ED5-F597-1A6399008F75}"/>
              </a:ext>
            </a:extLst>
          </p:cNvPr>
          <p:cNvSpPr>
            <a:spLocks noEditPoints="1"/>
          </p:cNvSpPr>
          <p:nvPr/>
        </p:nvSpPr>
        <p:spPr bwMode="auto">
          <a:xfrm>
            <a:off x="1909420" y="2462323"/>
            <a:ext cx="1296934" cy="1596227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189;p18">
            <a:extLst>
              <a:ext uri="{FF2B5EF4-FFF2-40B4-BE49-F238E27FC236}">
                <a16:creationId xmlns:a16="http://schemas.microsoft.com/office/drawing/2014/main" id="{D0431FB8-853D-2C0C-E897-7CC732A83FEA}"/>
              </a:ext>
            </a:extLst>
          </p:cNvPr>
          <p:cNvGrpSpPr/>
          <p:nvPr/>
        </p:nvGrpSpPr>
        <p:grpSpPr>
          <a:xfrm flipH="1">
            <a:off x="7322855" y="1517716"/>
            <a:ext cx="4285500" cy="1745503"/>
            <a:chOff x="1258163" y="1712947"/>
            <a:chExt cx="2635535" cy="1073465"/>
          </a:xfrm>
        </p:grpSpPr>
        <p:sp>
          <p:nvSpPr>
            <p:cNvPr id="73" name="Google Shape;190;p18">
              <a:extLst>
                <a:ext uri="{FF2B5EF4-FFF2-40B4-BE49-F238E27FC236}">
                  <a16:creationId xmlns:a16="http://schemas.microsoft.com/office/drawing/2014/main" id="{1DA9C57E-7C1A-4787-E817-9E8B34511A9B}"/>
                </a:ext>
              </a:extLst>
            </p:cNvPr>
            <p:cNvSpPr/>
            <p:nvPr/>
          </p:nvSpPr>
          <p:spPr>
            <a:xfrm rot="-5400000">
              <a:off x="2103263" y="973353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74" name="Google Shape;191;p18">
              <a:extLst>
                <a:ext uri="{FF2B5EF4-FFF2-40B4-BE49-F238E27FC236}">
                  <a16:creationId xmlns:a16="http://schemas.microsoft.com/office/drawing/2014/main" id="{0FA9D527-6176-75E1-9DE5-94A6166526A9}"/>
                </a:ext>
              </a:extLst>
            </p:cNvPr>
            <p:cNvSpPr txBox="1"/>
            <p:nvPr/>
          </p:nvSpPr>
          <p:spPr>
            <a:xfrm>
              <a:off x="1387563" y="1943253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5" name="Google Shape;192;p18">
              <a:extLst>
                <a:ext uri="{FF2B5EF4-FFF2-40B4-BE49-F238E27FC236}">
                  <a16:creationId xmlns:a16="http://schemas.microsoft.com/office/drawing/2014/main" id="{89FCB929-DEE9-76DF-AF59-B4BD676E9766}"/>
                </a:ext>
              </a:extLst>
            </p:cNvPr>
            <p:cNvSpPr txBox="1"/>
            <p:nvPr/>
          </p:nvSpPr>
          <p:spPr>
            <a:xfrm>
              <a:off x="3127068" y="1996203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1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76" name="Google Shape;193;p18">
              <a:extLst>
                <a:ext uri="{FF2B5EF4-FFF2-40B4-BE49-F238E27FC236}">
                  <a16:creationId xmlns:a16="http://schemas.microsoft.com/office/drawing/2014/main" id="{6016B21F-0BD9-36EE-E2B3-440223244BD6}"/>
                </a:ext>
              </a:extLst>
            </p:cNvPr>
            <p:cNvGrpSpPr/>
            <p:nvPr/>
          </p:nvGrpSpPr>
          <p:grpSpPr>
            <a:xfrm>
              <a:off x="3262250" y="1712947"/>
              <a:ext cx="631448" cy="1073465"/>
              <a:chOff x="3262250" y="1712947"/>
              <a:chExt cx="631448" cy="1073465"/>
            </a:xfrm>
          </p:grpSpPr>
          <p:sp>
            <p:nvSpPr>
              <p:cNvPr id="77" name="Google Shape;194;p18">
                <a:extLst>
                  <a:ext uri="{FF2B5EF4-FFF2-40B4-BE49-F238E27FC236}">
                    <a16:creationId xmlns:a16="http://schemas.microsoft.com/office/drawing/2014/main" id="{097EF4DA-A3DE-EAFC-FE24-B459384C51AB}"/>
                  </a:ext>
                </a:extLst>
              </p:cNvPr>
              <p:cNvSpPr/>
              <p:nvPr/>
            </p:nvSpPr>
            <p:spPr>
              <a:xfrm rot="-5400000">
                <a:off x="3146823" y="1962184"/>
                <a:ext cx="996112" cy="497639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22017" fill="none" extrusionOk="0">
                    <a:moveTo>
                      <a:pt x="44066" y="1"/>
                    </a:moveTo>
                    <a:cubicBezTo>
                      <a:pt x="44066" y="12176"/>
                      <a:pt x="34192" y="22016"/>
                      <a:pt x="22017" y="22016"/>
                    </a:cubicBezTo>
                    <a:cubicBezTo>
                      <a:pt x="9875" y="22016"/>
                      <a:pt x="1" y="12176"/>
                      <a:pt x="1" y="1"/>
                    </a:cubicBezTo>
                  </a:path>
                </a:pathLst>
              </a:custGeom>
              <a:solidFill>
                <a:srgbClr val="013F52"/>
              </a:solidFill>
              <a:ln w="28575" cap="rnd" cmpd="sng">
                <a:solidFill>
                  <a:srgbClr val="013F5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78" name="Google Shape;195;p18">
                <a:extLst>
                  <a:ext uri="{FF2B5EF4-FFF2-40B4-BE49-F238E27FC236}">
                    <a16:creationId xmlns:a16="http://schemas.microsoft.com/office/drawing/2014/main" id="{2C5E44CF-467C-8483-5904-57D5E71D333C}"/>
                  </a:ext>
                </a:extLst>
              </p:cNvPr>
              <p:cNvSpPr/>
              <p:nvPr/>
            </p:nvSpPr>
            <p:spPr>
              <a:xfrm rot="-5400000">
                <a:off x="3251750" y="2642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013F5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</p:grpSp>
      </p:grpSp>
      <p:grpSp>
        <p:nvGrpSpPr>
          <p:cNvPr id="79" name="Google Shape;196;p18">
            <a:extLst>
              <a:ext uri="{FF2B5EF4-FFF2-40B4-BE49-F238E27FC236}">
                <a16:creationId xmlns:a16="http://schemas.microsoft.com/office/drawing/2014/main" id="{DB51B9DD-19C1-98BF-E608-E794AC7A8AFC}"/>
              </a:ext>
            </a:extLst>
          </p:cNvPr>
          <p:cNvGrpSpPr/>
          <p:nvPr/>
        </p:nvGrpSpPr>
        <p:grpSpPr>
          <a:xfrm flipH="1">
            <a:off x="5219743" y="3137284"/>
            <a:ext cx="4272780" cy="1745475"/>
            <a:chOff x="2559375" y="2708964"/>
            <a:chExt cx="2627713" cy="1073448"/>
          </a:xfrm>
        </p:grpSpPr>
        <p:sp>
          <p:nvSpPr>
            <p:cNvPr id="80" name="Google Shape;197;p18">
              <a:extLst>
                <a:ext uri="{FF2B5EF4-FFF2-40B4-BE49-F238E27FC236}">
                  <a16:creationId xmlns:a16="http://schemas.microsoft.com/office/drawing/2014/main" id="{B46C9F70-9642-3731-2289-07A88DD3E36B}"/>
                </a:ext>
              </a:extLst>
            </p:cNvPr>
            <p:cNvSpPr/>
            <p:nvPr/>
          </p:nvSpPr>
          <p:spPr>
            <a:xfrm rot="-5400000">
              <a:off x="3556888" y="1969366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81" name="Google Shape;198;p18">
              <a:extLst>
                <a:ext uri="{FF2B5EF4-FFF2-40B4-BE49-F238E27FC236}">
                  <a16:creationId xmlns:a16="http://schemas.microsoft.com/office/drawing/2014/main" id="{DFBFAA3E-0D5F-BF12-669B-1A57269B4DD8}"/>
                </a:ext>
              </a:extLst>
            </p:cNvPr>
            <p:cNvSpPr txBox="1"/>
            <p:nvPr/>
          </p:nvSpPr>
          <p:spPr>
            <a:xfrm>
              <a:off x="3372588" y="2939266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2" name="Google Shape;199;p18">
              <a:extLst>
                <a:ext uri="{FF2B5EF4-FFF2-40B4-BE49-F238E27FC236}">
                  <a16:creationId xmlns:a16="http://schemas.microsoft.com/office/drawing/2014/main" id="{B6A53DEE-1C0F-8F8B-EC33-7F2E819D206A}"/>
                </a:ext>
              </a:extLst>
            </p:cNvPr>
            <p:cNvSpPr txBox="1"/>
            <p:nvPr/>
          </p:nvSpPr>
          <p:spPr>
            <a:xfrm>
              <a:off x="2841193" y="2992216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2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83" name="Google Shape;200;p18">
              <a:extLst>
                <a:ext uri="{FF2B5EF4-FFF2-40B4-BE49-F238E27FC236}">
                  <a16:creationId xmlns:a16="http://schemas.microsoft.com/office/drawing/2014/main" id="{7C26932F-C87C-2A01-3FF9-870A234BBD8B}"/>
                </a:ext>
              </a:extLst>
            </p:cNvPr>
            <p:cNvGrpSpPr/>
            <p:nvPr/>
          </p:nvGrpSpPr>
          <p:grpSpPr>
            <a:xfrm>
              <a:off x="2559375" y="2708964"/>
              <a:ext cx="632175" cy="1073448"/>
              <a:chOff x="2559375" y="2708964"/>
              <a:chExt cx="632175" cy="1073448"/>
            </a:xfrm>
          </p:grpSpPr>
          <p:sp>
            <p:nvSpPr>
              <p:cNvPr id="84" name="Google Shape;201;p18">
                <a:extLst>
                  <a:ext uri="{FF2B5EF4-FFF2-40B4-BE49-F238E27FC236}">
                    <a16:creationId xmlns:a16="http://schemas.microsoft.com/office/drawing/2014/main" id="{1BB08299-9788-020E-FD46-90C42F344C31}"/>
                  </a:ext>
                </a:extLst>
              </p:cNvPr>
              <p:cNvSpPr/>
              <p:nvPr/>
            </p:nvSpPr>
            <p:spPr>
              <a:xfrm rot="-5400000">
                <a:off x="2310523" y="2957816"/>
                <a:ext cx="996089" cy="498385"/>
              </a:xfrm>
              <a:custGeom>
                <a:avLst/>
                <a:gdLst/>
                <a:ahLst/>
                <a:cxnLst/>
                <a:rect l="l" t="t" r="r" b="b"/>
                <a:pathLst>
                  <a:path w="44065" h="22050" fill="none" extrusionOk="0">
                    <a:moveTo>
                      <a:pt x="0" y="22050"/>
                    </a:moveTo>
                    <a:cubicBezTo>
                      <a:pt x="0" y="9874"/>
                      <a:pt x="9874" y="1"/>
                      <a:pt x="22049" y="1"/>
                    </a:cubicBezTo>
                    <a:cubicBezTo>
                      <a:pt x="34191" y="1"/>
                      <a:pt x="44065" y="9874"/>
                      <a:pt x="44065" y="22050"/>
                    </a:cubicBezTo>
                  </a:path>
                </a:pathLst>
              </a:custGeom>
              <a:solidFill>
                <a:srgbClr val="006080"/>
              </a:solidFill>
              <a:ln w="28575" cap="rnd" cmpd="sng">
                <a:solidFill>
                  <a:srgbClr val="013F5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  <p:sp>
            <p:nvSpPr>
              <p:cNvPr id="85" name="Google Shape;202;p18">
                <a:extLst>
                  <a:ext uri="{FF2B5EF4-FFF2-40B4-BE49-F238E27FC236}">
                    <a16:creationId xmlns:a16="http://schemas.microsoft.com/office/drawing/2014/main" id="{5A72395D-B3B6-5902-59D8-62A837904433}"/>
                  </a:ext>
                </a:extLst>
              </p:cNvPr>
              <p:cNvSpPr/>
              <p:nvPr/>
            </p:nvSpPr>
            <p:spPr>
              <a:xfrm rot="5400000">
                <a:off x="3047250" y="3638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00608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</p:grpSp>
      <p:grpSp>
        <p:nvGrpSpPr>
          <p:cNvPr id="86" name="Google Shape;203;p18">
            <a:extLst>
              <a:ext uri="{FF2B5EF4-FFF2-40B4-BE49-F238E27FC236}">
                <a16:creationId xmlns:a16="http://schemas.microsoft.com/office/drawing/2014/main" id="{D695DD20-D2DC-56D9-6BA4-AB09CA1F37DB}"/>
              </a:ext>
            </a:extLst>
          </p:cNvPr>
          <p:cNvGrpSpPr/>
          <p:nvPr/>
        </p:nvGrpSpPr>
        <p:grpSpPr>
          <a:xfrm flipH="1">
            <a:off x="583645" y="3137284"/>
            <a:ext cx="4272780" cy="1745475"/>
            <a:chOff x="5410525" y="2708964"/>
            <a:chExt cx="2627713" cy="1073448"/>
          </a:xfrm>
        </p:grpSpPr>
        <p:sp>
          <p:nvSpPr>
            <p:cNvPr id="87" name="Google Shape;204;p18">
              <a:extLst>
                <a:ext uri="{FF2B5EF4-FFF2-40B4-BE49-F238E27FC236}">
                  <a16:creationId xmlns:a16="http://schemas.microsoft.com/office/drawing/2014/main" id="{1702A4CD-11AC-C876-E443-E76758AD9EA3}"/>
                </a:ext>
              </a:extLst>
            </p:cNvPr>
            <p:cNvSpPr/>
            <p:nvPr/>
          </p:nvSpPr>
          <p:spPr>
            <a:xfrm rot="-5400000">
              <a:off x="6408038" y="1969366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BFBFB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88" name="Google Shape;205;p18">
              <a:extLst>
                <a:ext uri="{FF2B5EF4-FFF2-40B4-BE49-F238E27FC236}">
                  <a16:creationId xmlns:a16="http://schemas.microsoft.com/office/drawing/2014/main" id="{D6578F88-884E-90F2-E88C-43F31F21F53F}"/>
                </a:ext>
              </a:extLst>
            </p:cNvPr>
            <p:cNvSpPr txBox="1"/>
            <p:nvPr/>
          </p:nvSpPr>
          <p:spPr>
            <a:xfrm>
              <a:off x="6223738" y="2939266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9" name="Google Shape;206;p18">
              <a:extLst>
                <a:ext uri="{FF2B5EF4-FFF2-40B4-BE49-F238E27FC236}">
                  <a16:creationId xmlns:a16="http://schemas.microsoft.com/office/drawing/2014/main" id="{D5A707DB-8304-3193-D0FD-B842FB4FA92A}"/>
                </a:ext>
              </a:extLst>
            </p:cNvPr>
            <p:cNvSpPr txBox="1"/>
            <p:nvPr/>
          </p:nvSpPr>
          <p:spPr>
            <a:xfrm>
              <a:off x="5692343" y="2992216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4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90" name="Google Shape;207;p18">
              <a:extLst>
                <a:ext uri="{FF2B5EF4-FFF2-40B4-BE49-F238E27FC236}">
                  <a16:creationId xmlns:a16="http://schemas.microsoft.com/office/drawing/2014/main" id="{77632398-3A58-6A6D-2A1C-79516AC0441C}"/>
                </a:ext>
              </a:extLst>
            </p:cNvPr>
            <p:cNvGrpSpPr/>
            <p:nvPr/>
          </p:nvGrpSpPr>
          <p:grpSpPr>
            <a:xfrm>
              <a:off x="5410525" y="2708964"/>
              <a:ext cx="632175" cy="1073448"/>
              <a:chOff x="5410525" y="2708964"/>
              <a:chExt cx="632175" cy="1073448"/>
            </a:xfrm>
          </p:grpSpPr>
          <p:sp>
            <p:nvSpPr>
              <p:cNvPr id="91" name="Google Shape;208;p18">
                <a:extLst>
                  <a:ext uri="{FF2B5EF4-FFF2-40B4-BE49-F238E27FC236}">
                    <a16:creationId xmlns:a16="http://schemas.microsoft.com/office/drawing/2014/main" id="{51B79717-588D-142D-3A0D-FD7873969817}"/>
                  </a:ext>
                </a:extLst>
              </p:cNvPr>
              <p:cNvSpPr/>
              <p:nvPr/>
            </p:nvSpPr>
            <p:spPr>
              <a:xfrm rot="-5400000">
                <a:off x="5161673" y="2957816"/>
                <a:ext cx="996089" cy="498385"/>
              </a:xfrm>
              <a:custGeom>
                <a:avLst/>
                <a:gdLst/>
                <a:ahLst/>
                <a:cxnLst/>
                <a:rect l="l" t="t" r="r" b="b"/>
                <a:pathLst>
                  <a:path w="44065" h="22050" fill="none" extrusionOk="0">
                    <a:moveTo>
                      <a:pt x="0" y="22050"/>
                    </a:moveTo>
                    <a:cubicBezTo>
                      <a:pt x="0" y="9874"/>
                      <a:pt x="9874" y="1"/>
                      <a:pt x="22049" y="1"/>
                    </a:cubicBezTo>
                    <a:cubicBezTo>
                      <a:pt x="34191" y="1"/>
                      <a:pt x="44065" y="9874"/>
                      <a:pt x="44065" y="2205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8575" cap="rnd" cmpd="sng">
                <a:solidFill>
                  <a:schemeClr val="bg1">
                    <a:lumMod val="7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92" name="Google Shape;209;p18">
                <a:extLst>
                  <a:ext uri="{FF2B5EF4-FFF2-40B4-BE49-F238E27FC236}">
                    <a16:creationId xmlns:a16="http://schemas.microsoft.com/office/drawing/2014/main" id="{604C92AE-29F2-688B-7E8C-1D70EAB894FF}"/>
                  </a:ext>
                </a:extLst>
              </p:cNvPr>
              <p:cNvSpPr/>
              <p:nvPr/>
            </p:nvSpPr>
            <p:spPr>
              <a:xfrm rot="5400000">
                <a:off x="5898400" y="3638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 dirty="0"/>
              </a:p>
            </p:txBody>
          </p:sp>
        </p:grpSp>
      </p:grpSp>
      <p:grpSp>
        <p:nvGrpSpPr>
          <p:cNvPr id="93" name="Google Shape;210;p18">
            <a:extLst>
              <a:ext uri="{FF2B5EF4-FFF2-40B4-BE49-F238E27FC236}">
                <a16:creationId xmlns:a16="http://schemas.microsoft.com/office/drawing/2014/main" id="{BE779926-B6D3-B0F2-E6AA-B58FE1BF38D3}"/>
              </a:ext>
            </a:extLst>
          </p:cNvPr>
          <p:cNvGrpSpPr/>
          <p:nvPr/>
        </p:nvGrpSpPr>
        <p:grpSpPr>
          <a:xfrm flipH="1">
            <a:off x="2705983" y="1517716"/>
            <a:ext cx="4285500" cy="1745503"/>
            <a:chOff x="4097488" y="1712947"/>
            <a:chExt cx="2635535" cy="1073465"/>
          </a:xfrm>
        </p:grpSpPr>
        <p:sp>
          <p:nvSpPr>
            <p:cNvPr id="94" name="Google Shape;211;p18">
              <a:extLst>
                <a:ext uri="{FF2B5EF4-FFF2-40B4-BE49-F238E27FC236}">
                  <a16:creationId xmlns:a16="http://schemas.microsoft.com/office/drawing/2014/main" id="{629C8D25-9215-044A-79C2-2E50F7D4B38A}"/>
                </a:ext>
              </a:extLst>
            </p:cNvPr>
            <p:cNvSpPr/>
            <p:nvPr/>
          </p:nvSpPr>
          <p:spPr>
            <a:xfrm rot="-5400000">
              <a:off x="4942588" y="973353"/>
              <a:ext cx="785100" cy="2475300"/>
            </a:xfrm>
            <a:prstGeom prst="roundRect">
              <a:avLst>
                <a:gd name="adj" fmla="val 50000"/>
              </a:avLst>
            </a:pr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95" name="Google Shape;212;p18">
              <a:extLst>
                <a:ext uri="{FF2B5EF4-FFF2-40B4-BE49-F238E27FC236}">
                  <a16:creationId xmlns:a16="http://schemas.microsoft.com/office/drawing/2014/main" id="{54D89376-43F3-DE4A-49C5-7314EE2D5A9C}"/>
                </a:ext>
              </a:extLst>
            </p:cNvPr>
            <p:cNvSpPr txBox="1"/>
            <p:nvPr/>
          </p:nvSpPr>
          <p:spPr>
            <a:xfrm>
              <a:off x="4226888" y="1943253"/>
              <a:ext cx="1685100" cy="53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6" name="Google Shape;213;p18">
              <a:extLst>
                <a:ext uri="{FF2B5EF4-FFF2-40B4-BE49-F238E27FC236}">
                  <a16:creationId xmlns:a16="http://schemas.microsoft.com/office/drawing/2014/main" id="{77457304-92F0-CFA6-66C4-5F06967A1EDB}"/>
                </a:ext>
              </a:extLst>
            </p:cNvPr>
            <p:cNvSpPr txBox="1"/>
            <p:nvPr/>
          </p:nvSpPr>
          <p:spPr>
            <a:xfrm>
              <a:off x="5966393" y="1996203"/>
              <a:ext cx="4770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FFFFFF"/>
                  </a:solidFill>
                  <a:latin typeface="Shabnam" panose="020B0603030804020204" pitchFamily="34" charset="-78"/>
                  <a:ea typeface="Fira Sans Extra Condensed Medium"/>
                  <a:cs typeface="Shabnam" panose="020B0603030804020204" pitchFamily="34" charset="-78"/>
                  <a:sym typeface="Fira Sans Extra Condensed Medium"/>
                </a:rPr>
                <a:t>3</a:t>
              </a:r>
              <a:endParaRPr lang="en" sz="32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 Medium"/>
                <a:cs typeface="Shabnam" panose="020B0603030804020204" pitchFamily="34" charset="-78"/>
                <a:sym typeface="Fira Sans Extra Condensed Medium"/>
              </a:endParaRPr>
            </a:p>
          </p:txBody>
        </p:sp>
        <p:grpSp>
          <p:nvGrpSpPr>
            <p:cNvPr id="97" name="Google Shape;214;p18">
              <a:extLst>
                <a:ext uri="{FF2B5EF4-FFF2-40B4-BE49-F238E27FC236}">
                  <a16:creationId xmlns:a16="http://schemas.microsoft.com/office/drawing/2014/main" id="{B2A43BC7-464C-7032-2BCE-80F309E60F92}"/>
                </a:ext>
              </a:extLst>
            </p:cNvPr>
            <p:cNvGrpSpPr/>
            <p:nvPr/>
          </p:nvGrpSpPr>
          <p:grpSpPr>
            <a:xfrm>
              <a:off x="6101575" y="1712947"/>
              <a:ext cx="631448" cy="1073465"/>
              <a:chOff x="6101575" y="1712947"/>
              <a:chExt cx="631448" cy="1073465"/>
            </a:xfrm>
          </p:grpSpPr>
          <p:sp>
            <p:nvSpPr>
              <p:cNvPr id="98" name="Google Shape;215;p18">
                <a:extLst>
                  <a:ext uri="{FF2B5EF4-FFF2-40B4-BE49-F238E27FC236}">
                    <a16:creationId xmlns:a16="http://schemas.microsoft.com/office/drawing/2014/main" id="{EF6A667C-B177-EB9C-F251-64203C7DF7F1}"/>
                  </a:ext>
                </a:extLst>
              </p:cNvPr>
              <p:cNvSpPr/>
              <p:nvPr/>
            </p:nvSpPr>
            <p:spPr>
              <a:xfrm rot="-5400000">
                <a:off x="5986148" y="1962184"/>
                <a:ext cx="996112" cy="497639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22017" fill="none" extrusionOk="0">
                    <a:moveTo>
                      <a:pt x="44066" y="1"/>
                    </a:moveTo>
                    <a:cubicBezTo>
                      <a:pt x="44066" y="12176"/>
                      <a:pt x="34192" y="22016"/>
                      <a:pt x="22017" y="22016"/>
                    </a:cubicBezTo>
                    <a:cubicBezTo>
                      <a:pt x="9875" y="22016"/>
                      <a:pt x="1" y="12176"/>
                      <a:pt x="1" y="1"/>
                    </a:cubicBezTo>
                  </a:path>
                </a:pathLst>
              </a:custGeom>
              <a:solidFill>
                <a:srgbClr val="F8A917"/>
              </a:solidFill>
              <a:ln w="28575" cap="rnd" cmpd="sng">
                <a:solidFill>
                  <a:srgbClr val="F8A917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99" name="Google Shape;216;p18">
                <a:extLst>
                  <a:ext uri="{FF2B5EF4-FFF2-40B4-BE49-F238E27FC236}">
                    <a16:creationId xmlns:a16="http://schemas.microsoft.com/office/drawing/2014/main" id="{DAE7E42E-F644-B540-1355-E6103004D053}"/>
                  </a:ext>
                </a:extLst>
              </p:cNvPr>
              <p:cNvSpPr/>
              <p:nvPr/>
            </p:nvSpPr>
            <p:spPr>
              <a:xfrm rot="-5400000">
                <a:off x="6091075" y="2642113"/>
                <a:ext cx="154800" cy="133800"/>
              </a:xfrm>
              <a:prstGeom prst="triangle">
                <a:avLst>
                  <a:gd name="adj" fmla="val 50000"/>
                </a:avLst>
              </a:prstGeom>
              <a:solidFill>
                <a:srgbClr val="F8A917"/>
              </a:solidFill>
              <a:ln>
                <a:solidFill>
                  <a:srgbClr val="F8A917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5848C5-8137-8904-4A2F-44A8F076BA8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247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B8830B8-C400-48F0-5492-5152FBDEBA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" r="10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409D0C4-C19F-EDA4-EF7F-05A347C0B3B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" r="23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8F53534-6919-23D0-9D4E-558FB3AE79B4}"/>
              </a:ext>
            </a:extLst>
          </p:cNvPr>
          <p:cNvGrpSpPr/>
          <p:nvPr/>
        </p:nvGrpSpPr>
        <p:grpSpPr>
          <a:xfrm>
            <a:off x="6795211" y="2139398"/>
            <a:ext cx="4392867" cy="971819"/>
            <a:chOff x="346193" y="2418576"/>
            <a:chExt cx="4392867" cy="9718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77AA10-DCD6-FE6E-077D-6E2C89B95B7F}"/>
                </a:ext>
              </a:extLst>
            </p:cNvPr>
            <p:cNvSpPr/>
            <p:nvPr/>
          </p:nvSpPr>
          <p:spPr>
            <a:xfrm flipH="1">
              <a:off x="346193" y="2418576"/>
              <a:ext cx="4392867" cy="971819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9431203E-52AD-2942-B930-6BDA37D21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2706895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31E148-4278-161E-53C1-183C891D4F46}"/>
                </a:ext>
              </a:extLst>
            </p:cNvPr>
            <p:cNvSpPr txBox="1"/>
            <p:nvPr/>
          </p:nvSpPr>
          <p:spPr>
            <a:xfrm>
              <a:off x="360372" y="2430014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88200E3-7076-FE9B-7C36-DE1C9ACE714D}"/>
              </a:ext>
            </a:extLst>
          </p:cNvPr>
          <p:cNvGrpSpPr/>
          <p:nvPr/>
        </p:nvGrpSpPr>
        <p:grpSpPr>
          <a:xfrm>
            <a:off x="6787267" y="3189735"/>
            <a:ext cx="4400811" cy="973925"/>
            <a:chOff x="338249" y="3468913"/>
            <a:chExt cx="4400811" cy="97392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EA6A22-89C6-3574-2483-67A0BC445AC9}"/>
                </a:ext>
              </a:extLst>
            </p:cNvPr>
            <p:cNvSpPr/>
            <p:nvPr/>
          </p:nvSpPr>
          <p:spPr>
            <a:xfrm flipH="1">
              <a:off x="346193" y="3471019"/>
              <a:ext cx="4392867" cy="971819"/>
            </a:xfrm>
            <a:prstGeom prst="rect">
              <a:avLst/>
            </a:prstGeom>
            <a:solidFill>
              <a:srgbClr val="BFBFBF"/>
            </a:solidFill>
            <a:ln>
              <a:solidFill>
                <a:srgbClr val="BFBFB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7A871E8F-A0B2-EC8D-94A0-7A4F07F0A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3759338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0A8665-3C07-24CA-B599-64E48C118380}"/>
                </a:ext>
              </a:extLst>
            </p:cNvPr>
            <p:cNvSpPr txBox="1"/>
            <p:nvPr/>
          </p:nvSpPr>
          <p:spPr>
            <a:xfrm>
              <a:off x="338249" y="3468913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F70283B-5883-452D-B705-99FB956AFD5D}"/>
              </a:ext>
            </a:extLst>
          </p:cNvPr>
          <p:cNvGrpSpPr/>
          <p:nvPr/>
        </p:nvGrpSpPr>
        <p:grpSpPr>
          <a:xfrm>
            <a:off x="6765144" y="4240052"/>
            <a:ext cx="4422934" cy="976052"/>
            <a:chOff x="316126" y="4519230"/>
            <a:chExt cx="4422934" cy="97605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B6E4EA-5750-3D1A-8457-DEA98842C4C4}"/>
                </a:ext>
              </a:extLst>
            </p:cNvPr>
            <p:cNvSpPr/>
            <p:nvPr/>
          </p:nvSpPr>
          <p:spPr>
            <a:xfrm flipH="1">
              <a:off x="346193" y="4523463"/>
              <a:ext cx="4392867" cy="971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0F719212-5D25-5D61-7374-75522A65D3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1726" y="4843910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rgbClr val="0140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9E91E6-5723-8E47-259E-78F4DEDC6AA2}"/>
                </a:ext>
              </a:extLst>
            </p:cNvPr>
            <p:cNvSpPr txBox="1"/>
            <p:nvPr/>
          </p:nvSpPr>
          <p:spPr>
            <a:xfrm>
              <a:off x="316126" y="451923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07F302-18AB-383A-2619-0C71590F0551}"/>
              </a:ext>
            </a:extLst>
          </p:cNvPr>
          <p:cNvGrpSpPr/>
          <p:nvPr/>
        </p:nvGrpSpPr>
        <p:grpSpPr>
          <a:xfrm>
            <a:off x="6795211" y="1107124"/>
            <a:ext cx="4392867" cy="971819"/>
            <a:chOff x="346193" y="1386302"/>
            <a:chExt cx="4392867" cy="97181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78B29DC-762F-190D-5778-F80BCBF7547B}"/>
                </a:ext>
              </a:extLst>
            </p:cNvPr>
            <p:cNvSpPr/>
            <p:nvPr/>
          </p:nvSpPr>
          <p:spPr>
            <a:xfrm flipH="1">
              <a:off x="346193" y="1386302"/>
              <a:ext cx="4392867" cy="971819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BF5C86E2-80DA-49ED-8319-1038A6FD4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9195A88-F47E-D03E-2C8F-722EA77A4CAA}"/>
                </a:ext>
              </a:extLst>
            </p:cNvPr>
            <p:cNvSpPr txBox="1"/>
            <p:nvPr/>
          </p:nvSpPr>
          <p:spPr>
            <a:xfrm>
              <a:off x="360372" y="139774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555D447-35A4-1C71-19F0-530CFAEF953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68490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068A8DAC-3550-081C-5911-29CB94D4A8CB}"/>
              </a:ext>
            </a:extLst>
          </p:cNvPr>
          <p:cNvGrpSpPr/>
          <p:nvPr/>
        </p:nvGrpSpPr>
        <p:grpSpPr>
          <a:xfrm>
            <a:off x="3667936" y="1650153"/>
            <a:ext cx="2098913" cy="3212831"/>
            <a:chOff x="3667936" y="1650153"/>
            <a:chExt cx="2098913" cy="321283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6FEF111-6A27-D96E-B74E-DF90EF11E5AA}"/>
                </a:ext>
              </a:extLst>
            </p:cNvPr>
            <p:cNvGrpSpPr/>
            <p:nvPr/>
          </p:nvGrpSpPr>
          <p:grpSpPr>
            <a:xfrm>
              <a:off x="3667936" y="1650153"/>
              <a:ext cx="2098913" cy="3212831"/>
              <a:chOff x="3681510" y="1864178"/>
              <a:chExt cx="2157697" cy="330281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4A536F8F-8612-E475-2873-EE80CDEA863F}"/>
                  </a:ext>
                </a:extLst>
              </p:cNvPr>
              <p:cNvGrpSpPr/>
              <p:nvPr/>
            </p:nvGrpSpPr>
            <p:grpSpPr>
              <a:xfrm>
                <a:off x="3681510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19" name="Freeform 5">
                  <a:extLst>
                    <a:ext uri="{FF2B5EF4-FFF2-40B4-BE49-F238E27FC236}">
                      <a16:creationId xmlns:a16="http://schemas.microsoft.com/office/drawing/2014/main" id="{B3CA63F3-A40E-06B7-A5DD-0E4C328714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0" name="Rectangle 6">
                  <a:extLst>
                    <a:ext uri="{FF2B5EF4-FFF2-40B4-BE49-F238E27FC236}">
                      <a16:creationId xmlns:a16="http://schemas.microsoft.com/office/drawing/2014/main" id="{E3A40082-D612-9FBC-0DAE-7D0F27D89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1" name="Rectangle 7">
                  <a:extLst>
                    <a:ext uri="{FF2B5EF4-FFF2-40B4-BE49-F238E27FC236}">
                      <a16:creationId xmlns:a16="http://schemas.microsoft.com/office/drawing/2014/main" id="{6DE9B458-2B83-785B-C665-CE64474916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11354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2" name="Rectangle 8">
                  <a:extLst>
                    <a:ext uri="{FF2B5EF4-FFF2-40B4-BE49-F238E27FC236}">
                      <a16:creationId xmlns:a16="http://schemas.microsoft.com/office/drawing/2014/main" id="{F58DDAE8-F0B8-F05C-7F04-B9EC5CF2DB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3" name="Freeform 9">
                  <a:extLst>
                    <a:ext uri="{FF2B5EF4-FFF2-40B4-BE49-F238E27FC236}">
                      <a16:creationId xmlns:a16="http://schemas.microsoft.com/office/drawing/2014/main" id="{562B2756-00B4-FCA5-982D-6C6833CBE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24" name="Freeform 10">
                  <a:extLst>
                    <a:ext uri="{FF2B5EF4-FFF2-40B4-BE49-F238E27FC236}">
                      <a16:creationId xmlns:a16="http://schemas.microsoft.com/office/drawing/2014/main" id="{091D198D-C067-FB30-B3EB-EEFFBEDAA2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A9CC07A8-039D-4EBE-954F-BD7B01795E08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Freeform 164">
                <a:extLst>
                  <a:ext uri="{FF2B5EF4-FFF2-40B4-BE49-F238E27FC236}">
                    <a16:creationId xmlns:a16="http://schemas.microsoft.com/office/drawing/2014/main" id="{FBB36CEE-A8EB-3E68-9B30-1D3E72D3A8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0410" y="2155981"/>
                <a:ext cx="631545" cy="562335"/>
              </a:xfrm>
              <a:custGeom>
                <a:avLst/>
                <a:gdLst>
                  <a:gd name="T0" fmla="*/ 171 w 3653"/>
                  <a:gd name="T1" fmla="*/ 2242 h 3248"/>
                  <a:gd name="T2" fmla="*/ 171 w 3653"/>
                  <a:gd name="T3" fmla="*/ 2273 h 3248"/>
                  <a:gd name="T4" fmla="*/ 1756 w 3653"/>
                  <a:gd name="T5" fmla="*/ 3070 h 3248"/>
                  <a:gd name="T6" fmla="*/ 1897 w 3653"/>
                  <a:gd name="T7" fmla="*/ 3070 h 3248"/>
                  <a:gd name="T8" fmla="*/ 3481 w 3653"/>
                  <a:gd name="T9" fmla="*/ 2273 h 3248"/>
                  <a:gd name="T10" fmla="*/ 3481 w 3653"/>
                  <a:gd name="T11" fmla="*/ 2242 h 3248"/>
                  <a:gd name="T12" fmla="*/ 2005 w 3653"/>
                  <a:gd name="T13" fmla="*/ 2572 h 3248"/>
                  <a:gd name="T14" fmla="*/ 1827 w 3653"/>
                  <a:gd name="T15" fmla="*/ 2614 h 3248"/>
                  <a:gd name="T16" fmla="*/ 1647 w 3653"/>
                  <a:gd name="T17" fmla="*/ 2572 h 3248"/>
                  <a:gd name="T18" fmla="*/ 1962 w 3653"/>
                  <a:gd name="T19" fmla="*/ 1956 h 3248"/>
                  <a:gd name="T20" fmla="*/ 1780 w 3653"/>
                  <a:gd name="T21" fmla="*/ 1977 h 3248"/>
                  <a:gd name="T22" fmla="*/ 571 w 3653"/>
                  <a:gd name="T23" fmla="*/ 1401 h 3248"/>
                  <a:gd name="T24" fmla="*/ 169 w 3653"/>
                  <a:gd name="T25" fmla="*/ 1617 h 3248"/>
                  <a:gd name="T26" fmla="*/ 177 w 3653"/>
                  <a:gd name="T27" fmla="*/ 1648 h 3248"/>
                  <a:gd name="T28" fmla="*/ 1791 w 3653"/>
                  <a:gd name="T29" fmla="*/ 2444 h 3248"/>
                  <a:gd name="T30" fmla="*/ 1931 w 3653"/>
                  <a:gd name="T31" fmla="*/ 2421 h 3248"/>
                  <a:gd name="T32" fmla="*/ 3485 w 3653"/>
                  <a:gd name="T33" fmla="*/ 1631 h 3248"/>
                  <a:gd name="T34" fmla="*/ 3476 w 3653"/>
                  <a:gd name="T35" fmla="*/ 1600 h 3248"/>
                  <a:gd name="T36" fmla="*/ 1791 w 3653"/>
                  <a:gd name="T37" fmla="*/ 171 h 3248"/>
                  <a:gd name="T38" fmla="*/ 177 w 3653"/>
                  <a:gd name="T39" fmla="*/ 966 h 3248"/>
                  <a:gd name="T40" fmla="*/ 169 w 3653"/>
                  <a:gd name="T41" fmla="*/ 997 h 3248"/>
                  <a:gd name="T42" fmla="*/ 1722 w 3653"/>
                  <a:gd name="T43" fmla="*/ 1788 h 3248"/>
                  <a:gd name="T44" fmla="*/ 1862 w 3653"/>
                  <a:gd name="T45" fmla="*/ 1810 h 3248"/>
                  <a:gd name="T46" fmla="*/ 3476 w 3653"/>
                  <a:gd name="T47" fmla="*/ 1014 h 3248"/>
                  <a:gd name="T48" fmla="*/ 3485 w 3653"/>
                  <a:gd name="T49" fmla="*/ 983 h 3248"/>
                  <a:gd name="T50" fmla="*/ 1930 w 3653"/>
                  <a:gd name="T51" fmla="*/ 192 h 3248"/>
                  <a:gd name="T52" fmla="*/ 1827 w 3653"/>
                  <a:gd name="T53" fmla="*/ 0 h 3248"/>
                  <a:gd name="T54" fmla="*/ 2005 w 3653"/>
                  <a:gd name="T55" fmla="*/ 42 h 3248"/>
                  <a:gd name="T56" fmla="*/ 3613 w 3653"/>
                  <a:gd name="T57" fmla="*/ 870 h 3248"/>
                  <a:gd name="T58" fmla="*/ 3653 w 3653"/>
                  <a:gd name="T59" fmla="*/ 990 h 3248"/>
                  <a:gd name="T60" fmla="*/ 3615 w 3653"/>
                  <a:gd name="T61" fmla="*/ 1109 h 3248"/>
                  <a:gd name="T62" fmla="*/ 3541 w 3653"/>
                  <a:gd name="T63" fmla="*/ 1171 h 3248"/>
                  <a:gd name="T64" fmla="*/ 3593 w 3653"/>
                  <a:gd name="T65" fmla="*/ 1481 h 3248"/>
                  <a:gd name="T66" fmla="*/ 3650 w 3653"/>
                  <a:gd name="T67" fmla="*/ 1591 h 3248"/>
                  <a:gd name="T68" fmla="*/ 3630 w 3653"/>
                  <a:gd name="T69" fmla="*/ 1717 h 3248"/>
                  <a:gd name="T70" fmla="*/ 3541 w 3653"/>
                  <a:gd name="T71" fmla="*/ 1805 h 3248"/>
                  <a:gd name="T72" fmla="*/ 3593 w 3653"/>
                  <a:gd name="T73" fmla="*/ 2114 h 3248"/>
                  <a:gd name="T74" fmla="*/ 3650 w 3653"/>
                  <a:gd name="T75" fmla="*/ 2225 h 3248"/>
                  <a:gd name="T76" fmla="*/ 3630 w 3653"/>
                  <a:gd name="T77" fmla="*/ 2350 h 3248"/>
                  <a:gd name="T78" fmla="*/ 3541 w 3653"/>
                  <a:gd name="T79" fmla="*/ 2439 h 3248"/>
                  <a:gd name="T80" fmla="*/ 1872 w 3653"/>
                  <a:gd name="T81" fmla="*/ 3245 h 3248"/>
                  <a:gd name="T82" fmla="*/ 1690 w 3653"/>
                  <a:gd name="T83" fmla="*/ 3224 h 3248"/>
                  <a:gd name="T84" fmla="*/ 60 w 3653"/>
                  <a:gd name="T85" fmla="*/ 2401 h 3248"/>
                  <a:gd name="T86" fmla="*/ 2 w 3653"/>
                  <a:gd name="T87" fmla="*/ 2290 h 3248"/>
                  <a:gd name="T88" fmla="*/ 22 w 3653"/>
                  <a:gd name="T89" fmla="*/ 2164 h 3248"/>
                  <a:gd name="T90" fmla="*/ 112 w 3653"/>
                  <a:gd name="T91" fmla="*/ 2077 h 3248"/>
                  <a:gd name="T92" fmla="*/ 60 w 3653"/>
                  <a:gd name="T93" fmla="*/ 1768 h 3248"/>
                  <a:gd name="T94" fmla="*/ 2 w 3653"/>
                  <a:gd name="T95" fmla="*/ 1657 h 3248"/>
                  <a:gd name="T96" fmla="*/ 22 w 3653"/>
                  <a:gd name="T97" fmla="*/ 1532 h 3248"/>
                  <a:gd name="T98" fmla="*/ 112 w 3653"/>
                  <a:gd name="T99" fmla="*/ 1443 h 3248"/>
                  <a:gd name="T100" fmla="*/ 60 w 3653"/>
                  <a:gd name="T101" fmla="*/ 1134 h 3248"/>
                  <a:gd name="T102" fmla="*/ 2 w 3653"/>
                  <a:gd name="T103" fmla="*/ 1023 h 3248"/>
                  <a:gd name="T104" fmla="*/ 22 w 3653"/>
                  <a:gd name="T105" fmla="*/ 898 h 3248"/>
                  <a:gd name="T106" fmla="*/ 112 w 3653"/>
                  <a:gd name="T107" fmla="*/ 809 h 3248"/>
                  <a:gd name="T108" fmla="*/ 1780 w 3653"/>
                  <a:gd name="T109" fmla="*/ 2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53" h="3248">
                    <a:moveTo>
                      <a:pt x="571" y="2035"/>
                    </a:moveTo>
                    <a:lnTo>
                      <a:pt x="187" y="2226"/>
                    </a:lnTo>
                    <a:lnTo>
                      <a:pt x="177" y="2234"/>
                    </a:lnTo>
                    <a:lnTo>
                      <a:pt x="171" y="2242"/>
                    </a:lnTo>
                    <a:lnTo>
                      <a:pt x="169" y="2251"/>
                    </a:lnTo>
                    <a:lnTo>
                      <a:pt x="167" y="2257"/>
                    </a:lnTo>
                    <a:lnTo>
                      <a:pt x="169" y="2265"/>
                    </a:lnTo>
                    <a:lnTo>
                      <a:pt x="171" y="2273"/>
                    </a:lnTo>
                    <a:lnTo>
                      <a:pt x="177" y="2282"/>
                    </a:lnTo>
                    <a:lnTo>
                      <a:pt x="187" y="2288"/>
                    </a:lnTo>
                    <a:lnTo>
                      <a:pt x="1722" y="3055"/>
                    </a:lnTo>
                    <a:lnTo>
                      <a:pt x="1756" y="3070"/>
                    </a:lnTo>
                    <a:lnTo>
                      <a:pt x="1791" y="3077"/>
                    </a:lnTo>
                    <a:lnTo>
                      <a:pt x="1827" y="3080"/>
                    </a:lnTo>
                    <a:lnTo>
                      <a:pt x="1862" y="3077"/>
                    </a:lnTo>
                    <a:lnTo>
                      <a:pt x="1897" y="3070"/>
                    </a:lnTo>
                    <a:lnTo>
                      <a:pt x="1931" y="3055"/>
                    </a:lnTo>
                    <a:lnTo>
                      <a:pt x="3466" y="2288"/>
                    </a:lnTo>
                    <a:lnTo>
                      <a:pt x="3476" y="2282"/>
                    </a:lnTo>
                    <a:lnTo>
                      <a:pt x="3481" y="2273"/>
                    </a:lnTo>
                    <a:lnTo>
                      <a:pt x="3485" y="2265"/>
                    </a:lnTo>
                    <a:lnTo>
                      <a:pt x="3485" y="2257"/>
                    </a:lnTo>
                    <a:lnTo>
                      <a:pt x="3485" y="2251"/>
                    </a:lnTo>
                    <a:lnTo>
                      <a:pt x="3481" y="2242"/>
                    </a:lnTo>
                    <a:lnTo>
                      <a:pt x="3476" y="2234"/>
                    </a:lnTo>
                    <a:lnTo>
                      <a:pt x="3466" y="2226"/>
                    </a:lnTo>
                    <a:lnTo>
                      <a:pt x="3081" y="2035"/>
                    </a:lnTo>
                    <a:lnTo>
                      <a:pt x="2005" y="2572"/>
                    </a:lnTo>
                    <a:lnTo>
                      <a:pt x="1962" y="2590"/>
                    </a:lnTo>
                    <a:lnTo>
                      <a:pt x="1918" y="2603"/>
                    </a:lnTo>
                    <a:lnTo>
                      <a:pt x="1872" y="2611"/>
                    </a:lnTo>
                    <a:lnTo>
                      <a:pt x="1827" y="2614"/>
                    </a:lnTo>
                    <a:lnTo>
                      <a:pt x="1780" y="2611"/>
                    </a:lnTo>
                    <a:lnTo>
                      <a:pt x="1735" y="2603"/>
                    </a:lnTo>
                    <a:lnTo>
                      <a:pt x="1690" y="2590"/>
                    </a:lnTo>
                    <a:lnTo>
                      <a:pt x="1647" y="2572"/>
                    </a:lnTo>
                    <a:lnTo>
                      <a:pt x="571" y="2035"/>
                    </a:lnTo>
                    <a:close/>
                    <a:moveTo>
                      <a:pt x="3081" y="1401"/>
                    </a:moveTo>
                    <a:lnTo>
                      <a:pt x="2005" y="1938"/>
                    </a:lnTo>
                    <a:lnTo>
                      <a:pt x="1962" y="1956"/>
                    </a:lnTo>
                    <a:lnTo>
                      <a:pt x="1918" y="1969"/>
                    </a:lnTo>
                    <a:lnTo>
                      <a:pt x="1872" y="1977"/>
                    </a:lnTo>
                    <a:lnTo>
                      <a:pt x="1827" y="1980"/>
                    </a:lnTo>
                    <a:lnTo>
                      <a:pt x="1780" y="1977"/>
                    </a:lnTo>
                    <a:lnTo>
                      <a:pt x="1735" y="1969"/>
                    </a:lnTo>
                    <a:lnTo>
                      <a:pt x="1690" y="1956"/>
                    </a:lnTo>
                    <a:lnTo>
                      <a:pt x="1647" y="1938"/>
                    </a:lnTo>
                    <a:lnTo>
                      <a:pt x="571" y="1401"/>
                    </a:lnTo>
                    <a:lnTo>
                      <a:pt x="187" y="1593"/>
                    </a:lnTo>
                    <a:lnTo>
                      <a:pt x="177" y="1600"/>
                    </a:lnTo>
                    <a:lnTo>
                      <a:pt x="171" y="1608"/>
                    </a:lnTo>
                    <a:lnTo>
                      <a:pt x="169" y="1617"/>
                    </a:lnTo>
                    <a:lnTo>
                      <a:pt x="167" y="1624"/>
                    </a:lnTo>
                    <a:lnTo>
                      <a:pt x="169" y="1631"/>
                    </a:lnTo>
                    <a:lnTo>
                      <a:pt x="171" y="1639"/>
                    </a:lnTo>
                    <a:lnTo>
                      <a:pt x="177" y="1648"/>
                    </a:lnTo>
                    <a:lnTo>
                      <a:pt x="187" y="1655"/>
                    </a:lnTo>
                    <a:lnTo>
                      <a:pt x="1722" y="2421"/>
                    </a:lnTo>
                    <a:lnTo>
                      <a:pt x="1756" y="2436"/>
                    </a:lnTo>
                    <a:lnTo>
                      <a:pt x="1791" y="2444"/>
                    </a:lnTo>
                    <a:lnTo>
                      <a:pt x="1827" y="2446"/>
                    </a:lnTo>
                    <a:lnTo>
                      <a:pt x="1862" y="2444"/>
                    </a:lnTo>
                    <a:lnTo>
                      <a:pt x="1897" y="2436"/>
                    </a:lnTo>
                    <a:lnTo>
                      <a:pt x="1931" y="2421"/>
                    </a:lnTo>
                    <a:lnTo>
                      <a:pt x="3466" y="1655"/>
                    </a:lnTo>
                    <a:lnTo>
                      <a:pt x="3476" y="1648"/>
                    </a:lnTo>
                    <a:lnTo>
                      <a:pt x="3481" y="1639"/>
                    </a:lnTo>
                    <a:lnTo>
                      <a:pt x="3485" y="1631"/>
                    </a:lnTo>
                    <a:lnTo>
                      <a:pt x="3485" y="1624"/>
                    </a:lnTo>
                    <a:lnTo>
                      <a:pt x="3485" y="1617"/>
                    </a:lnTo>
                    <a:lnTo>
                      <a:pt x="3481" y="1608"/>
                    </a:lnTo>
                    <a:lnTo>
                      <a:pt x="3476" y="1600"/>
                    </a:lnTo>
                    <a:lnTo>
                      <a:pt x="3466" y="1593"/>
                    </a:lnTo>
                    <a:lnTo>
                      <a:pt x="3081" y="1401"/>
                    </a:lnTo>
                    <a:close/>
                    <a:moveTo>
                      <a:pt x="1827" y="168"/>
                    </a:moveTo>
                    <a:lnTo>
                      <a:pt x="1791" y="171"/>
                    </a:lnTo>
                    <a:lnTo>
                      <a:pt x="1756" y="179"/>
                    </a:lnTo>
                    <a:lnTo>
                      <a:pt x="1722" y="192"/>
                    </a:lnTo>
                    <a:lnTo>
                      <a:pt x="187" y="959"/>
                    </a:lnTo>
                    <a:lnTo>
                      <a:pt x="177" y="966"/>
                    </a:lnTo>
                    <a:lnTo>
                      <a:pt x="171" y="974"/>
                    </a:lnTo>
                    <a:lnTo>
                      <a:pt x="169" y="983"/>
                    </a:lnTo>
                    <a:lnTo>
                      <a:pt x="167" y="990"/>
                    </a:lnTo>
                    <a:lnTo>
                      <a:pt x="169" y="997"/>
                    </a:lnTo>
                    <a:lnTo>
                      <a:pt x="171" y="1005"/>
                    </a:lnTo>
                    <a:lnTo>
                      <a:pt x="177" y="1014"/>
                    </a:lnTo>
                    <a:lnTo>
                      <a:pt x="187" y="1021"/>
                    </a:lnTo>
                    <a:lnTo>
                      <a:pt x="1722" y="1788"/>
                    </a:lnTo>
                    <a:lnTo>
                      <a:pt x="1756" y="1802"/>
                    </a:lnTo>
                    <a:lnTo>
                      <a:pt x="1791" y="1810"/>
                    </a:lnTo>
                    <a:lnTo>
                      <a:pt x="1827" y="1812"/>
                    </a:lnTo>
                    <a:lnTo>
                      <a:pt x="1862" y="1810"/>
                    </a:lnTo>
                    <a:lnTo>
                      <a:pt x="1897" y="1802"/>
                    </a:lnTo>
                    <a:lnTo>
                      <a:pt x="1931" y="1788"/>
                    </a:lnTo>
                    <a:lnTo>
                      <a:pt x="3466" y="1021"/>
                    </a:lnTo>
                    <a:lnTo>
                      <a:pt x="3476" y="1014"/>
                    </a:lnTo>
                    <a:lnTo>
                      <a:pt x="3481" y="1005"/>
                    </a:lnTo>
                    <a:lnTo>
                      <a:pt x="3485" y="997"/>
                    </a:lnTo>
                    <a:lnTo>
                      <a:pt x="3485" y="990"/>
                    </a:lnTo>
                    <a:lnTo>
                      <a:pt x="3485" y="983"/>
                    </a:lnTo>
                    <a:lnTo>
                      <a:pt x="3481" y="974"/>
                    </a:lnTo>
                    <a:lnTo>
                      <a:pt x="3476" y="966"/>
                    </a:lnTo>
                    <a:lnTo>
                      <a:pt x="3466" y="959"/>
                    </a:lnTo>
                    <a:lnTo>
                      <a:pt x="1930" y="192"/>
                    </a:lnTo>
                    <a:lnTo>
                      <a:pt x="1897" y="179"/>
                    </a:lnTo>
                    <a:lnTo>
                      <a:pt x="1862" y="171"/>
                    </a:lnTo>
                    <a:lnTo>
                      <a:pt x="1827" y="168"/>
                    </a:lnTo>
                    <a:close/>
                    <a:moveTo>
                      <a:pt x="1827" y="0"/>
                    </a:moveTo>
                    <a:lnTo>
                      <a:pt x="1872" y="2"/>
                    </a:lnTo>
                    <a:lnTo>
                      <a:pt x="1918" y="10"/>
                    </a:lnTo>
                    <a:lnTo>
                      <a:pt x="1962" y="23"/>
                    </a:lnTo>
                    <a:lnTo>
                      <a:pt x="2005" y="42"/>
                    </a:lnTo>
                    <a:lnTo>
                      <a:pt x="3541" y="809"/>
                    </a:lnTo>
                    <a:lnTo>
                      <a:pt x="3569" y="826"/>
                    </a:lnTo>
                    <a:lnTo>
                      <a:pt x="3593" y="847"/>
                    </a:lnTo>
                    <a:lnTo>
                      <a:pt x="3613" y="870"/>
                    </a:lnTo>
                    <a:lnTo>
                      <a:pt x="3630" y="898"/>
                    </a:lnTo>
                    <a:lnTo>
                      <a:pt x="3642" y="927"/>
                    </a:lnTo>
                    <a:lnTo>
                      <a:pt x="3650" y="958"/>
                    </a:lnTo>
                    <a:lnTo>
                      <a:pt x="3653" y="990"/>
                    </a:lnTo>
                    <a:lnTo>
                      <a:pt x="3650" y="1023"/>
                    </a:lnTo>
                    <a:lnTo>
                      <a:pt x="3642" y="1054"/>
                    </a:lnTo>
                    <a:lnTo>
                      <a:pt x="3630" y="1083"/>
                    </a:lnTo>
                    <a:lnTo>
                      <a:pt x="3615" y="1109"/>
                    </a:lnTo>
                    <a:lnTo>
                      <a:pt x="3593" y="1134"/>
                    </a:lnTo>
                    <a:lnTo>
                      <a:pt x="3569" y="1154"/>
                    </a:lnTo>
                    <a:lnTo>
                      <a:pt x="3541" y="1171"/>
                    </a:lnTo>
                    <a:lnTo>
                      <a:pt x="3541" y="1171"/>
                    </a:lnTo>
                    <a:lnTo>
                      <a:pt x="3268" y="1307"/>
                    </a:lnTo>
                    <a:lnTo>
                      <a:pt x="3541" y="1443"/>
                    </a:lnTo>
                    <a:lnTo>
                      <a:pt x="3569" y="1460"/>
                    </a:lnTo>
                    <a:lnTo>
                      <a:pt x="3593" y="1481"/>
                    </a:lnTo>
                    <a:lnTo>
                      <a:pt x="3613" y="1504"/>
                    </a:lnTo>
                    <a:lnTo>
                      <a:pt x="3630" y="1532"/>
                    </a:lnTo>
                    <a:lnTo>
                      <a:pt x="3642" y="1560"/>
                    </a:lnTo>
                    <a:lnTo>
                      <a:pt x="3650" y="1591"/>
                    </a:lnTo>
                    <a:lnTo>
                      <a:pt x="3653" y="1624"/>
                    </a:lnTo>
                    <a:lnTo>
                      <a:pt x="3650" y="1657"/>
                    </a:lnTo>
                    <a:lnTo>
                      <a:pt x="3642" y="1688"/>
                    </a:lnTo>
                    <a:lnTo>
                      <a:pt x="3630" y="1717"/>
                    </a:lnTo>
                    <a:lnTo>
                      <a:pt x="3613" y="1743"/>
                    </a:lnTo>
                    <a:lnTo>
                      <a:pt x="3593" y="1768"/>
                    </a:lnTo>
                    <a:lnTo>
                      <a:pt x="3569" y="1788"/>
                    </a:lnTo>
                    <a:lnTo>
                      <a:pt x="3541" y="1805"/>
                    </a:lnTo>
                    <a:lnTo>
                      <a:pt x="3268" y="1940"/>
                    </a:lnTo>
                    <a:lnTo>
                      <a:pt x="3541" y="2077"/>
                    </a:lnTo>
                    <a:lnTo>
                      <a:pt x="3569" y="2093"/>
                    </a:lnTo>
                    <a:lnTo>
                      <a:pt x="3593" y="2114"/>
                    </a:lnTo>
                    <a:lnTo>
                      <a:pt x="3613" y="2138"/>
                    </a:lnTo>
                    <a:lnTo>
                      <a:pt x="3630" y="2164"/>
                    </a:lnTo>
                    <a:lnTo>
                      <a:pt x="3642" y="2194"/>
                    </a:lnTo>
                    <a:lnTo>
                      <a:pt x="3650" y="2225"/>
                    </a:lnTo>
                    <a:lnTo>
                      <a:pt x="3653" y="2257"/>
                    </a:lnTo>
                    <a:lnTo>
                      <a:pt x="3650" y="2290"/>
                    </a:lnTo>
                    <a:lnTo>
                      <a:pt x="3642" y="2322"/>
                    </a:lnTo>
                    <a:lnTo>
                      <a:pt x="3630" y="2350"/>
                    </a:lnTo>
                    <a:lnTo>
                      <a:pt x="3615" y="2377"/>
                    </a:lnTo>
                    <a:lnTo>
                      <a:pt x="3593" y="2401"/>
                    </a:lnTo>
                    <a:lnTo>
                      <a:pt x="3569" y="2421"/>
                    </a:lnTo>
                    <a:lnTo>
                      <a:pt x="3541" y="2439"/>
                    </a:lnTo>
                    <a:lnTo>
                      <a:pt x="2005" y="3206"/>
                    </a:lnTo>
                    <a:lnTo>
                      <a:pt x="1962" y="3224"/>
                    </a:lnTo>
                    <a:lnTo>
                      <a:pt x="1918" y="3237"/>
                    </a:lnTo>
                    <a:lnTo>
                      <a:pt x="1872" y="3245"/>
                    </a:lnTo>
                    <a:lnTo>
                      <a:pt x="1827" y="3248"/>
                    </a:lnTo>
                    <a:lnTo>
                      <a:pt x="1780" y="3245"/>
                    </a:lnTo>
                    <a:lnTo>
                      <a:pt x="1735" y="3237"/>
                    </a:lnTo>
                    <a:lnTo>
                      <a:pt x="1690" y="3224"/>
                    </a:lnTo>
                    <a:lnTo>
                      <a:pt x="1647" y="3206"/>
                    </a:lnTo>
                    <a:lnTo>
                      <a:pt x="112" y="2439"/>
                    </a:lnTo>
                    <a:lnTo>
                      <a:pt x="84" y="2421"/>
                    </a:lnTo>
                    <a:lnTo>
                      <a:pt x="60" y="2401"/>
                    </a:lnTo>
                    <a:lnTo>
                      <a:pt x="39" y="2377"/>
                    </a:lnTo>
                    <a:lnTo>
                      <a:pt x="22" y="2350"/>
                    </a:lnTo>
                    <a:lnTo>
                      <a:pt x="10" y="2322"/>
                    </a:lnTo>
                    <a:lnTo>
                      <a:pt x="2" y="2290"/>
                    </a:lnTo>
                    <a:lnTo>
                      <a:pt x="0" y="2257"/>
                    </a:lnTo>
                    <a:lnTo>
                      <a:pt x="2" y="2225"/>
                    </a:lnTo>
                    <a:lnTo>
                      <a:pt x="10" y="2194"/>
                    </a:lnTo>
                    <a:lnTo>
                      <a:pt x="22" y="2164"/>
                    </a:lnTo>
                    <a:lnTo>
                      <a:pt x="39" y="2138"/>
                    </a:lnTo>
                    <a:lnTo>
                      <a:pt x="60" y="2114"/>
                    </a:lnTo>
                    <a:lnTo>
                      <a:pt x="84" y="2093"/>
                    </a:lnTo>
                    <a:lnTo>
                      <a:pt x="112" y="2077"/>
                    </a:lnTo>
                    <a:lnTo>
                      <a:pt x="384" y="1940"/>
                    </a:lnTo>
                    <a:lnTo>
                      <a:pt x="112" y="1805"/>
                    </a:lnTo>
                    <a:lnTo>
                      <a:pt x="84" y="1788"/>
                    </a:lnTo>
                    <a:lnTo>
                      <a:pt x="60" y="1768"/>
                    </a:lnTo>
                    <a:lnTo>
                      <a:pt x="39" y="1743"/>
                    </a:lnTo>
                    <a:lnTo>
                      <a:pt x="22" y="1717"/>
                    </a:lnTo>
                    <a:lnTo>
                      <a:pt x="10" y="1688"/>
                    </a:lnTo>
                    <a:lnTo>
                      <a:pt x="2" y="1657"/>
                    </a:lnTo>
                    <a:lnTo>
                      <a:pt x="0" y="1624"/>
                    </a:lnTo>
                    <a:lnTo>
                      <a:pt x="2" y="1591"/>
                    </a:lnTo>
                    <a:lnTo>
                      <a:pt x="10" y="1560"/>
                    </a:lnTo>
                    <a:lnTo>
                      <a:pt x="22" y="1532"/>
                    </a:lnTo>
                    <a:lnTo>
                      <a:pt x="39" y="1504"/>
                    </a:lnTo>
                    <a:lnTo>
                      <a:pt x="60" y="1481"/>
                    </a:lnTo>
                    <a:lnTo>
                      <a:pt x="84" y="1460"/>
                    </a:lnTo>
                    <a:lnTo>
                      <a:pt x="112" y="1443"/>
                    </a:lnTo>
                    <a:lnTo>
                      <a:pt x="384" y="1307"/>
                    </a:lnTo>
                    <a:lnTo>
                      <a:pt x="112" y="1171"/>
                    </a:lnTo>
                    <a:lnTo>
                      <a:pt x="84" y="1154"/>
                    </a:lnTo>
                    <a:lnTo>
                      <a:pt x="60" y="1134"/>
                    </a:lnTo>
                    <a:lnTo>
                      <a:pt x="39" y="1109"/>
                    </a:lnTo>
                    <a:lnTo>
                      <a:pt x="22" y="1083"/>
                    </a:lnTo>
                    <a:lnTo>
                      <a:pt x="10" y="1054"/>
                    </a:lnTo>
                    <a:lnTo>
                      <a:pt x="2" y="1023"/>
                    </a:lnTo>
                    <a:lnTo>
                      <a:pt x="0" y="990"/>
                    </a:lnTo>
                    <a:lnTo>
                      <a:pt x="2" y="958"/>
                    </a:lnTo>
                    <a:lnTo>
                      <a:pt x="10" y="927"/>
                    </a:lnTo>
                    <a:lnTo>
                      <a:pt x="22" y="898"/>
                    </a:lnTo>
                    <a:lnTo>
                      <a:pt x="39" y="870"/>
                    </a:lnTo>
                    <a:lnTo>
                      <a:pt x="60" y="847"/>
                    </a:lnTo>
                    <a:lnTo>
                      <a:pt x="84" y="826"/>
                    </a:lnTo>
                    <a:lnTo>
                      <a:pt x="112" y="809"/>
                    </a:lnTo>
                    <a:lnTo>
                      <a:pt x="1647" y="42"/>
                    </a:lnTo>
                    <a:lnTo>
                      <a:pt x="1690" y="23"/>
                    </a:lnTo>
                    <a:lnTo>
                      <a:pt x="1735" y="10"/>
                    </a:lnTo>
                    <a:lnTo>
                      <a:pt x="1780" y="2"/>
                    </a:lnTo>
                    <a:lnTo>
                      <a:pt x="18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7" name="Inhaltsplatzhalter 4">
                <a:extLst>
                  <a:ext uri="{FF2B5EF4-FFF2-40B4-BE49-F238E27FC236}">
                    <a16:creationId xmlns:a16="http://schemas.microsoft.com/office/drawing/2014/main" id="{3B2FA261-E693-A648-79AE-43DFCD20FC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88804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02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4681EF0-C4D1-E7CA-0024-36E3AC02E1EC}"/>
                </a:ext>
              </a:extLst>
            </p:cNvPr>
            <p:cNvSpPr txBox="1"/>
            <p:nvPr/>
          </p:nvSpPr>
          <p:spPr>
            <a:xfrm>
              <a:off x="3735007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661A00-599D-08DC-B168-D55C786CF986}"/>
              </a:ext>
            </a:extLst>
          </p:cNvPr>
          <p:cNvGrpSpPr/>
          <p:nvPr/>
        </p:nvGrpSpPr>
        <p:grpSpPr>
          <a:xfrm>
            <a:off x="6169751" y="1650153"/>
            <a:ext cx="2098913" cy="3212831"/>
            <a:chOff x="6169751" y="1650153"/>
            <a:chExt cx="2098913" cy="321283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2B16D0-EF6C-FEC4-1658-02EB1C5CDAFD}"/>
                </a:ext>
              </a:extLst>
            </p:cNvPr>
            <p:cNvGrpSpPr/>
            <p:nvPr/>
          </p:nvGrpSpPr>
          <p:grpSpPr>
            <a:xfrm>
              <a:off x="6169751" y="1650153"/>
              <a:ext cx="2098913" cy="3212831"/>
              <a:chOff x="6253393" y="1864178"/>
              <a:chExt cx="2157697" cy="3302813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052C226-FFB4-6FD7-7669-E92EB2B587C1}"/>
                  </a:ext>
                </a:extLst>
              </p:cNvPr>
              <p:cNvGrpSpPr/>
              <p:nvPr/>
            </p:nvGrpSpPr>
            <p:grpSpPr>
              <a:xfrm>
                <a:off x="6253393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34" name="Freeform 5">
                  <a:extLst>
                    <a:ext uri="{FF2B5EF4-FFF2-40B4-BE49-F238E27FC236}">
                      <a16:creationId xmlns:a16="http://schemas.microsoft.com/office/drawing/2014/main" id="{2F77C06C-35FA-2811-D5E6-78439A089B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5" name="Rectangle 6">
                  <a:extLst>
                    <a:ext uri="{FF2B5EF4-FFF2-40B4-BE49-F238E27FC236}">
                      <a16:creationId xmlns:a16="http://schemas.microsoft.com/office/drawing/2014/main" id="{1D9D8B85-F86D-05D0-FD42-A16DDBC5D6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6" name="Rectangle 7">
                  <a:extLst>
                    <a:ext uri="{FF2B5EF4-FFF2-40B4-BE49-F238E27FC236}">
                      <a16:creationId xmlns:a16="http://schemas.microsoft.com/office/drawing/2014/main" id="{560133CB-A9C0-6084-45EA-9F871A55F4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00C2E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7" name="Rectangle 8">
                  <a:extLst>
                    <a:ext uri="{FF2B5EF4-FFF2-40B4-BE49-F238E27FC236}">
                      <a16:creationId xmlns:a16="http://schemas.microsoft.com/office/drawing/2014/main" id="{164DD9F7-F916-CFA1-8B8B-EB348FF956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8" name="Freeform 9">
                  <a:extLst>
                    <a:ext uri="{FF2B5EF4-FFF2-40B4-BE49-F238E27FC236}">
                      <a16:creationId xmlns:a16="http://schemas.microsoft.com/office/drawing/2014/main" id="{C2C58605-0EF7-6E85-7913-D351F542A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9" name="Freeform 10">
                  <a:extLst>
                    <a:ext uri="{FF2B5EF4-FFF2-40B4-BE49-F238E27FC236}">
                      <a16:creationId xmlns:a16="http://schemas.microsoft.com/office/drawing/2014/main" id="{8648C040-545B-F133-B360-3C7E90ACF7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B64EE2DB-7BDC-F8D3-88F2-50A72AB55967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DEAD674-D624-E6D7-6BF6-EFCD8CEE9B53}"/>
                  </a:ext>
                </a:extLst>
              </p:cNvPr>
              <p:cNvGrpSpPr/>
              <p:nvPr/>
            </p:nvGrpSpPr>
            <p:grpSpPr>
              <a:xfrm>
                <a:off x="6419150" y="2257037"/>
                <a:ext cx="757930" cy="360224"/>
                <a:chOff x="10028238" y="2828925"/>
                <a:chExt cx="577850" cy="274638"/>
              </a:xfrm>
              <a:solidFill>
                <a:schemeClr val="bg1"/>
              </a:solidFill>
            </p:grpSpPr>
            <p:sp>
              <p:nvSpPr>
                <p:cNvPr id="31" name="Freeform 91">
                  <a:extLst>
                    <a:ext uri="{FF2B5EF4-FFF2-40B4-BE49-F238E27FC236}">
                      <a16:creationId xmlns:a16="http://schemas.microsoft.com/office/drawing/2014/main" id="{DACB5E6F-1305-06CE-41A3-F446EFF3AB8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28238" y="2828925"/>
                  <a:ext cx="577850" cy="274638"/>
                </a:xfrm>
                <a:custGeom>
                  <a:avLst/>
                  <a:gdLst>
                    <a:gd name="T0" fmla="*/ 227 w 3643"/>
                    <a:gd name="T1" fmla="*/ 1180 h 1728"/>
                    <a:gd name="T2" fmla="*/ 163 w 3643"/>
                    <a:gd name="T3" fmla="*/ 1377 h 1728"/>
                    <a:gd name="T4" fmla="*/ 282 w 3643"/>
                    <a:gd name="T5" fmla="*/ 1542 h 1728"/>
                    <a:gd name="T6" fmla="*/ 491 w 3643"/>
                    <a:gd name="T7" fmla="*/ 1542 h 1728"/>
                    <a:gd name="T8" fmla="*/ 611 w 3643"/>
                    <a:gd name="T9" fmla="*/ 1377 h 1728"/>
                    <a:gd name="T10" fmla="*/ 548 w 3643"/>
                    <a:gd name="T11" fmla="*/ 1180 h 1728"/>
                    <a:gd name="T12" fmla="*/ 2303 w 3643"/>
                    <a:gd name="T13" fmla="*/ 1114 h 1728"/>
                    <a:gd name="T14" fmla="*/ 2120 w 3643"/>
                    <a:gd name="T15" fmla="*/ 1207 h 1728"/>
                    <a:gd name="T16" fmla="*/ 2088 w 3643"/>
                    <a:gd name="T17" fmla="*/ 1413 h 1728"/>
                    <a:gd name="T18" fmla="*/ 2232 w 3643"/>
                    <a:gd name="T19" fmla="*/ 1556 h 1728"/>
                    <a:gd name="T20" fmla="*/ 2438 w 3643"/>
                    <a:gd name="T21" fmla="*/ 1523 h 1728"/>
                    <a:gd name="T22" fmla="*/ 2531 w 3643"/>
                    <a:gd name="T23" fmla="*/ 1341 h 1728"/>
                    <a:gd name="T24" fmla="*/ 2438 w 3643"/>
                    <a:gd name="T25" fmla="*/ 1157 h 1728"/>
                    <a:gd name="T26" fmla="*/ 3220 w 3643"/>
                    <a:gd name="T27" fmla="*/ 163 h 1728"/>
                    <a:gd name="T28" fmla="*/ 3055 w 3643"/>
                    <a:gd name="T29" fmla="*/ 282 h 1728"/>
                    <a:gd name="T30" fmla="*/ 3055 w 3643"/>
                    <a:gd name="T31" fmla="*/ 492 h 1728"/>
                    <a:gd name="T32" fmla="*/ 3220 w 3643"/>
                    <a:gd name="T33" fmla="*/ 611 h 1728"/>
                    <a:gd name="T34" fmla="*/ 3417 w 3643"/>
                    <a:gd name="T35" fmla="*/ 547 h 1728"/>
                    <a:gd name="T36" fmla="*/ 3480 w 3643"/>
                    <a:gd name="T37" fmla="*/ 350 h 1728"/>
                    <a:gd name="T38" fmla="*/ 3360 w 3643"/>
                    <a:gd name="T39" fmla="*/ 185 h 1728"/>
                    <a:gd name="T40" fmla="*/ 1268 w 3643"/>
                    <a:gd name="T41" fmla="*/ 172 h 1728"/>
                    <a:gd name="T42" fmla="*/ 1124 w 3643"/>
                    <a:gd name="T43" fmla="*/ 316 h 1728"/>
                    <a:gd name="T44" fmla="*/ 1157 w 3643"/>
                    <a:gd name="T45" fmla="*/ 522 h 1728"/>
                    <a:gd name="T46" fmla="*/ 1339 w 3643"/>
                    <a:gd name="T47" fmla="*/ 615 h 1728"/>
                    <a:gd name="T48" fmla="*/ 1523 w 3643"/>
                    <a:gd name="T49" fmla="*/ 522 h 1728"/>
                    <a:gd name="T50" fmla="*/ 1555 w 3643"/>
                    <a:gd name="T51" fmla="*/ 316 h 1728"/>
                    <a:gd name="T52" fmla="*/ 1411 w 3643"/>
                    <a:gd name="T53" fmla="*/ 172 h 1728"/>
                    <a:gd name="T54" fmla="*/ 3396 w 3643"/>
                    <a:gd name="T55" fmla="*/ 26 h 1728"/>
                    <a:gd name="T56" fmla="*/ 3598 w 3643"/>
                    <a:gd name="T57" fmla="*/ 205 h 1728"/>
                    <a:gd name="T58" fmla="*/ 3631 w 3643"/>
                    <a:gd name="T59" fmla="*/ 482 h 1728"/>
                    <a:gd name="T60" fmla="*/ 3477 w 3643"/>
                    <a:gd name="T61" fmla="*/ 704 h 1728"/>
                    <a:gd name="T62" fmla="*/ 3210 w 3643"/>
                    <a:gd name="T63" fmla="*/ 772 h 1728"/>
                    <a:gd name="T64" fmla="*/ 2649 w 3643"/>
                    <a:gd name="T65" fmla="*/ 1167 h 1728"/>
                    <a:gd name="T66" fmla="*/ 2678 w 3643"/>
                    <a:gd name="T67" fmla="*/ 1436 h 1728"/>
                    <a:gd name="T68" fmla="*/ 2524 w 3643"/>
                    <a:gd name="T69" fmla="*/ 1658 h 1728"/>
                    <a:gd name="T70" fmla="*/ 2255 w 3643"/>
                    <a:gd name="T71" fmla="*/ 1725 h 1728"/>
                    <a:gd name="T72" fmla="*/ 2014 w 3643"/>
                    <a:gd name="T73" fmla="*/ 1597 h 1728"/>
                    <a:gd name="T74" fmla="*/ 1917 w 3643"/>
                    <a:gd name="T75" fmla="*/ 1341 h 1728"/>
                    <a:gd name="T76" fmla="*/ 1551 w 3643"/>
                    <a:gd name="T77" fmla="*/ 711 h 1728"/>
                    <a:gd name="T78" fmla="*/ 1294 w 3643"/>
                    <a:gd name="T79" fmla="*/ 772 h 1728"/>
                    <a:gd name="T80" fmla="*/ 732 w 3643"/>
                    <a:gd name="T81" fmla="*/ 1167 h 1728"/>
                    <a:gd name="T82" fmla="*/ 762 w 3643"/>
                    <a:gd name="T83" fmla="*/ 1436 h 1728"/>
                    <a:gd name="T84" fmla="*/ 607 w 3643"/>
                    <a:gd name="T85" fmla="*/ 1658 h 1728"/>
                    <a:gd name="T86" fmla="*/ 338 w 3643"/>
                    <a:gd name="T87" fmla="*/ 1725 h 1728"/>
                    <a:gd name="T88" fmla="*/ 97 w 3643"/>
                    <a:gd name="T89" fmla="*/ 1597 h 1728"/>
                    <a:gd name="T90" fmla="*/ 0 w 3643"/>
                    <a:gd name="T91" fmla="*/ 1341 h 1728"/>
                    <a:gd name="T92" fmla="*/ 97 w 3643"/>
                    <a:gd name="T93" fmla="*/ 1084 h 1728"/>
                    <a:gd name="T94" fmla="*/ 338 w 3643"/>
                    <a:gd name="T95" fmla="*/ 957 h 1728"/>
                    <a:gd name="T96" fmla="*/ 597 w 3643"/>
                    <a:gd name="T97" fmla="*/ 1016 h 1728"/>
                    <a:gd name="T98" fmla="*/ 952 w 3643"/>
                    <a:gd name="T99" fmla="*/ 387 h 1728"/>
                    <a:gd name="T100" fmla="*/ 1051 w 3643"/>
                    <a:gd name="T101" fmla="*/ 130 h 1728"/>
                    <a:gd name="T102" fmla="*/ 1291 w 3643"/>
                    <a:gd name="T103" fmla="*/ 2 h 1728"/>
                    <a:gd name="T104" fmla="*/ 1561 w 3643"/>
                    <a:gd name="T105" fmla="*/ 69 h 1728"/>
                    <a:gd name="T106" fmla="*/ 1714 w 3643"/>
                    <a:gd name="T107" fmla="*/ 291 h 1728"/>
                    <a:gd name="T108" fmla="*/ 1686 w 3643"/>
                    <a:gd name="T109" fmla="*/ 560 h 1728"/>
                    <a:gd name="T110" fmla="*/ 2255 w 3643"/>
                    <a:gd name="T111" fmla="*/ 957 h 1728"/>
                    <a:gd name="T112" fmla="*/ 2514 w 3643"/>
                    <a:gd name="T113" fmla="*/ 1016 h 1728"/>
                    <a:gd name="T114" fmla="*/ 2869 w 3643"/>
                    <a:gd name="T115" fmla="*/ 387 h 1728"/>
                    <a:gd name="T116" fmla="*/ 2968 w 3643"/>
                    <a:gd name="T117" fmla="*/ 130 h 1728"/>
                    <a:gd name="T118" fmla="*/ 3208 w 3643"/>
                    <a:gd name="T119" fmla="*/ 2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643" h="1728">
                      <a:moveTo>
                        <a:pt x="387" y="1114"/>
                      </a:moveTo>
                      <a:lnTo>
                        <a:pt x="350" y="1116"/>
                      </a:lnTo>
                      <a:lnTo>
                        <a:pt x="315" y="1125"/>
                      </a:lnTo>
                      <a:lnTo>
                        <a:pt x="282" y="1139"/>
                      </a:lnTo>
                      <a:lnTo>
                        <a:pt x="253" y="1157"/>
                      </a:lnTo>
                      <a:lnTo>
                        <a:pt x="227" y="1180"/>
                      </a:lnTo>
                      <a:lnTo>
                        <a:pt x="204" y="1207"/>
                      </a:lnTo>
                      <a:lnTo>
                        <a:pt x="185" y="1237"/>
                      </a:lnTo>
                      <a:lnTo>
                        <a:pt x="171" y="1269"/>
                      </a:lnTo>
                      <a:lnTo>
                        <a:pt x="163" y="1304"/>
                      </a:lnTo>
                      <a:lnTo>
                        <a:pt x="160" y="1341"/>
                      </a:lnTo>
                      <a:lnTo>
                        <a:pt x="163" y="1377"/>
                      </a:lnTo>
                      <a:lnTo>
                        <a:pt x="171" y="1413"/>
                      </a:lnTo>
                      <a:lnTo>
                        <a:pt x="185" y="1445"/>
                      </a:lnTo>
                      <a:lnTo>
                        <a:pt x="204" y="1475"/>
                      </a:lnTo>
                      <a:lnTo>
                        <a:pt x="227" y="1501"/>
                      </a:lnTo>
                      <a:lnTo>
                        <a:pt x="253" y="1523"/>
                      </a:lnTo>
                      <a:lnTo>
                        <a:pt x="282" y="1542"/>
                      </a:lnTo>
                      <a:lnTo>
                        <a:pt x="315" y="1556"/>
                      </a:lnTo>
                      <a:lnTo>
                        <a:pt x="350" y="1564"/>
                      </a:lnTo>
                      <a:lnTo>
                        <a:pt x="387" y="1568"/>
                      </a:lnTo>
                      <a:lnTo>
                        <a:pt x="424" y="1564"/>
                      </a:lnTo>
                      <a:lnTo>
                        <a:pt x="458" y="1556"/>
                      </a:lnTo>
                      <a:lnTo>
                        <a:pt x="491" y="1542"/>
                      </a:lnTo>
                      <a:lnTo>
                        <a:pt x="521" y="1523"/>
                      </a:lnTo>
                      <a:lnTo>
                        <a:pt x="548" y="1501"/>
                      </a:lnTo>
                      <a:lnTo>
                        <a:pt x="570" y="1475"/>
                      </a:lnTo>
                      <a:lnTo>
                        <a:pt x="588" y="1445"/>
                      </a:lnTo>
                      <a:lnTo>
                        <a:pt x="602" y="1413"/>
                      </a:lnTo>
                      <a:lnTo>
                        <a:pt x="611" y="1377"/>
                      </a:lnTo>
                      <a:lnTo>
                        <a:pt x="614" y="1341"/>
                      </a:lnTo>
                      <a:lnTo>
                        <a:pt x="611" y="1304"/>
                      </a:lnTo>
                      <a:lnTo>
                        <a:pt x="602" y="1269"/>
                      </a:lnTo>
                      <a:lnTo>
                        <a:pt x="588" y="1237"/>
                      </a:lnTo>
                      <a:lnTo>
                        <a:pt x="570" y="1207"/>
                      </a:lnTo>
                      <a:lnTo>
                        <a:pt x="548" y="1180"/>
                      </a:lnTo>
                      <a:lnTo>
                        <a:pt x="521" y="1157"/>
                      </a:lnTo>
                      <a:lnTo>
                        <a:pt x="491" y="1139"/>
                      </a:lnTo>
                      <a:lnTo>
                        <a:pt x="458" y="1125"/>
                      </a:lnTo>
                      <a:lnTo>
                        <a:pt x="424" y="1116"/>
                      </a:lnTo>
                      <a:lnTo>
                        <a:pt x="387" y="1114"/>
                      </a:lnTo>
                      <a:close/>
                      <a:moveTo>
                        <a:pt x="2303" y="1114"/>
                      </a:moveTo>
                      <a:lnTo>
                        <a:pt x="2266" y="1116"/>
                      </a:lnTo>
                      <a:lnTo>
                        <a:pt x="2232" y="1125"/>
                      </a:lnTo>
                      <a:lnTo>
                        <a:pt x="2199" y="1139"/>
                      </a:lnTo>
                      <a:lnTo>
                        <a:pt x="2169" y="1157"/>
                      </a:lnTo>
                      <a:lnTo>
                        <a:pt x="2142" y="1180"/>
                      </a:lnTo>
                      <a:lnTo>
                        <a:pt x="2120" y="1207"/>
                      </a:lnTo>
                      <a:lnTo>
                        <a:pt x="2102" y="1237"/>
                      </a:lnTo>
                      <a:lnTo>
                        <a:pt x="2088" y="1269"/>
                      </a:lnTo>
                      <a:lnTo>
                        <a:pt x="2079" y="1304"/>
                      </a:lnTo>
                      <a:lnTo>
                        <a:pt x="2076" y="1341"/>
                      </a:lnTo>
                      <a:lnTo>
                        <a:pt x="2079" y="1377"/>
                      </a:lnTo>
                      <a:lnTo>
                        <a:pt x="2088" y="1413"/>
                      </a:lnTo>
                      <a:lnTo>
                        <a:pt x="2102" y="1445"/>
                      </a:lnTo>
                      <a:lnTo>
                        <a:pt x="2120" y="1475"/>
                      </a:lnTo>
                      <a:lnTo>
                        <a:pt x="2142" y="1501"/>
                      </a:lnTo>
                      <a:lnTo>
                        <a:pt x="2169" y="1523"/>
                      </a:lnTo>
                      <a:lnTo>
                        <a:pt x="2199" y="1542"/>
                      </a:lnTo>
                      <a:lnTo>
                        <a:pt x="2232" y="1556"/>
                      </a:lnTo>
                      <a:lnTo>
                        <a:pt x="2266" y="1564"/>
                      </a:lnTo>
                      <a:lnTo>
                        <a:pt x="2303" y="1568"/>
                      </a:lnTo>
                      <a:lnTo>
                        <a:pt x="2340" y="1564"/>
                      </a:lnTo>
                      <a:lnTo>
                        <a:pt x="2375" y="1556"/>
                      </a:lnTo>
                      <a:lnTo>
                        <a:pt x="2408" y="1542"/>
                      </a:lnTo>
                      <a:lnTo>
                        <a:pt x="2438" y="1523"/>
                      </a:lnTo>
                      <a:lnTo>
                        <a:pt x="2463" y="1501"/>
                      </a:lnTo>
                      <a:lnTo>
                        <a:pt x="2486" y="1475"/>
                      </a:lnTo>
                      <a:lnTo>
                        <a:pt x="2505" y="1445"/>
                      </a:lnTo>
                      <a:lnTo>
                        <a:pt x="2519" y="1413"/>
                      </a:lnTo>
                      <a:lnTo>
                        <a:pt x="2527" y="1377"/>
                      </a:lnTo>
                      <a:lnTo>
                        <a:pt x="2531" y="1341"/>
                      </a:lnTo>
                      <a:lnTo>
                        <a:pt x="2527" y="1304"/>
                      </a:lnTo>
                      <a:lnTo>
                        <a:pt x="2519" y="1269"/>
                      </a:lnTo>
                      <a:lnTo>
                        <a:pt x="2505" y="1237"/>
                      </a:lnTo>
                      <a:lnTo>
                        <a:pt x="2486" y="1207"/>
                      </a:lnTo>
                      <a:lnTo>
                        <a:pt x="2463" y="1180"/>
                      </a:lnTo>
                      <a:lnTo>
                        <a:pt x="2438" y="1157"/>
                      </a:lnTo>
                      <a:lnTo>
                        <a:pt x="2408" y="1139"/>
                      </a:lnTo>
                      <a:lnTo>
                        <a:pt x="2375" y="1125"/>
                      </a:lnTo>
                      <a:lnTo>
                        <a:pt x="2340" y="1116"/>
                      </a:lnTo>
                      <a:lnTo>
                        <a:pt x="2303" y="1114"/>
                      </a:lnTo>
                      <a:close/>
                      <a:moveTo>
                        <a:pt x="3256" y="160"/>
                      </a:moveTo>
                      <a:lnTo>
                        <a:pt x="3220" y="163"/>
                      </a:lnTo>
                      <a:lnTo>
                        <a:pt x="3184" y="172"/>
                      </a:lnTo>
                      <a:lnTo>
                        <a:pt x="3152" y="185"/>
                      </a:lnTo>
                      <a:lnTo>
                        <a:pt x="3122" y="204"/>
                      </a:lnTo>
                      <a:lnTo>
                        <a:pt x="3096" y="226"/>
                      </a:lnTo>
                      <a:lnTo>
                        <a:pt x="3073" y="253"/>
                      </a:lnTo>
                      <a:lnTo>
                        <a:pt x="3055" y="282"/>
                      </a:lnTo>
                      <a:lnTo>
                        <a:pt x="3041" y="316"/>
                      </a:lnTo>
                      <a:lnTo>
                        <a:pt x="3032" y="350"/>
                      </a:lnTo>
                      <a:lnTo>
                        <a:pt x="3030" y="387"/>
                      </a:lnTo>
                      <a:lnTo>
                        <a:pt x="3032" y="424"/>
                      </a:lnTo>
                      <a:lnTo>
                        <a:pt x="3041" y="458"/>
                      </a:lnTo>
                      <a:lnTo>
                        <a:pt x="3055" y="492"/>
                      </a:lnTo>
                      <a:lnTo>
                        <a:pt x="3073" y="522"/>
                      </a:lnTo>
                      <a:lnTo>
                        <a:pt x="3096" y="547"/>
                      </a:lnTo>
                      <a:lnTo>
                        <a:pt x="3122" y="570"/>
                      </a:lnTo>
                      <a:lnTo>
                        <a:pt x="3152" y="589"/>
                      </a:lnTo>
                      <a:lnTo>
                        <a:pt x="3184" y="602"/>
                      </a:lnTo>
                      <a:lnTo>
                        <a:pt x="3220" y="611"/>
                      </a:lnTo>
                      <a:lnTo>
                        <a:pt x="3256" y="615"/>
                      </a:lnTo>
                      <a:lnTo>
                        <a:pt x="3293" y="611"/>
                      </a:lnTo>
                      <a:lnTo>
                        <a:pt x="3328" y="602"/>
                      </a:lnTo>
                      <a:lnTo>
                        <a:pt x="3360" y="589"/>
                      </a:lnTo>
                      <a:lnTo>
                        <a:pt x="3390" y="570"/>
                      </a:lnTo>
                      <a:lnTo>
                        <a:pt x="3417" y="547"/>
                      </a:lnTo>
                      <a:lnTo>
                        <a:pt x="3439" y="522"/>
                      </a:lnTo>
                      <a:lnTo>
                        <a:pt x="3458" y="492"/>
                      </a:lnTo>
                      <a:lnTo>
                        <a:pt x="3472" y="458"/>
                      </a:lnTo>
                      <a:lnTo>
                        <a:pt x="3480" y="424"/>
                      </a:lnTo>
                      <a:lnTo>
                        <a:pt x="3483" y="387"/>
                      </a:lnTo>
                      <a:lnTo>
                        <a:pt x="3480" y="350"/>
                      </a:lnTo>
                      <a:lnTo>
                        <a:pt x="3472" y="316"/>
                      </a:lnTo>
                      <a:lnTo>
                        <a:pt x="3458" y="282"/>
                      </a:lnTo>
                      <a:lnTo>
                        <a:pt x="3439" y="253"/>
                      </a:lnTo>
                      <a:lnTo>
                        <a:pt x="3417" y="226"/>
                      </a:lnTo>
                      <a:lnTo>
                        <a:pt x="3390" y="204"/>
                      </a:lnTo>
                      <a:lnTo>
                        <a:pt x="3360" y="185"/>
                      </a:lnTo>
                      <a:lnTo>
                        <a:pt x="3328" y="172"/>
                      </a:lnTo>
                      <a:lnTo>
                        <a:pt x="3293" y="163"/>
                      </a:lnTo>
                      <a:lnTo>
                        <a:pt x="3256" y="160"/>
                      </a:lnTo>
                      <a:close/>
                      <a:moveTo>
                        <a:pt x="1339" y="160"/>
                      </a:moveTo>
                      <a:lnTo>
                        <a:pt x="1303" y="163"/>
                      </a:lnTo>
                      <a:lnTo>
                        <a:pt x="1268" y="172"/>
                      </a:lnTo>
                      <a:lnTo>
                        <a:pt x="1235" y="185"/>
                      </a:lnTo>
                      <a:lnTo>
                        <a:pt x="1206" y="204"/>
                      </a:lnTo>
                      <a:lnTo>
                        <a:pt x="1179" y="226"/>
                      </a:lnTo>
                      <a:lnTo>
                        <a:pt x="1157" y="253"/>
                      </a:lnTo>
                      <a:lnTo>
                        <a:pt x="1138" y="282"/>
                      </a:lnTo>
                      <a:lnTo>
                        <a:pt x="1124" y="316"/>
                      </a:lnTo>
                      <a:lnTo>
                        <a:pt x="1116" y="350"/>
                      </a:lnTo>
                      <a:lnTo>
                        <a:pt x="1113" y="387"/>
                      </a:lnTo>
                      <a:lnTo>
                        <a:pt x="1116" y="424"/>
                      </a:lnTo>
                      <a:lnTo>
                        <a:pt x="1124" y="458"/>
                      </a:lnTo>
                      <a:lnTo>
                        <a:pt x="1138" y="492"/>
                      </a:lnTo>
                      <a:lnTo>
                        <a:pt x="1157" y="522"/>
                      </a:lnTo>
                      <a:lnTo>
                        <a:pt x="1179" y="547"/>
                      </a:lnTo>
                      <a:lnTo>
                        <a:pt x="1206" y="570"/>
                      </a:lnTo>
                      <a:lnTo>
                        <a:pt x="1235" y="589"/>
                      </a:lnTo>
                      <a:lnTo>
                        <a:pt x="1268" y="602"/>
                      </a:lnTo>
                      <a:lnTo>
                        <a:pt x="1303" y="611"/>
                      </a:lnTo>
                      <a:lnTo>
                        <a:pt x="1339" y="615"/>
                      </a:lnTo>
                      <a:lnTo>
                        <a:pt x="1376" y="611"/>
                      </a:lnTo>
                      <a:lnTo>
                        <a:pt x="1411" y="602"/>
                      </a:lnTo>
                      <a:lnTo>
                        <a:pt x="1443" y="589"/>
                      </a:lnTo>
                      <a:lnTo>
                        <a:pt x="1473" y="570"/>
                      </a:lnTo>
                      <a:lnTo>
                        <a:pt x="1500" y="547"/>
                      </a:lnTo>
                      <a:lnTo>
                        <a:pt x="1523" y="522"/>
                      </a:lnTo>
                      <a:lnTo>
                        <a:pt x="1541" y="492"/>
                      </a:lnTo>
                      <a:lnTo>
                        <a:pt x="1555" y="458"/>
                      </a:lnTo>
                      <a:lnTo>
                        <a:pt x="1564" y="424"/>
                      </a:lnTo>
                      <a:lnTo>
                        <a:pt x="1566" y="387"/>
                      </a:lnTo>
                      <a:lnTo>
                        <a:pt x="1564" y="350"/>
                      </a:lnTo>
                      <a:lnTo>
                        <a:pt x="1555" y="316"/>
                      </a:lnTo>
                      <a:lnTo>
                        <a:pt x="1541" y="282"/>
                      </a:lnTo>
                      <a:lnTo>
                        <a:pt x="1523" y="253"/>
                      </a:lnTo>
                      <a:lnTo>
                        <a:pt x="1500" y="226"/>
                      </a:lnTo>
                      <a:lnTo>
                        <a:pt x="1473" y="204"/>
                      </a:lnTo>
                      <a:lnTo>
                        <a:pt x="1443" y="185"/>
                      </a:lnTo>
                      <a:lnTo>
                        <a:pt x="1411" y="172"/>
                      </a:lnTo>
                      <a:lnTo>
                        <a:pt x="1376" y="163"/>
                      </a:lnTo>
                      <a:lnTo>
                        <a:pt x="1339" y="160"/>
                      </a:lnTo>
                      <a:close/>
                      <a:moveTo>
                        <a:pt x="3256" y="0"/>
                      </a:moveTo>
                      <a:lnTo>
                        <a:pt x="3305" y="2"/>
                      </a:lnTo>
                      <a:lnTo>
                        <a:pt x="3351" y="11"/>
                      </a:lnTo>
                      <a:lnTo>
                        <a:pt x="3396" y="26"/>
                      </a:lnTo>
                      <a:lnTo>
                        <a:pt x="3438" y="46"/>
                      </a:lnTo>
                      <a:lnTo>
                        <a:pt x="3477" y="69"/>
                      </a:lnTo>
                      <a:lnTo>
                        <a:pt x="3513" y="98"/>
                      </a:lnTo>
                      <a:lnTo>
                        <a:pt x="3545" y="130"/>
                      </a:lnTo>
                      <a:lnTo>
                        <a:pt x="3574" y="166"/>
                      </a:lnTo>
                      <a:lnTo>
                        <a:pt x="3598" y="205"/>
                      </a:lnTo>
                      <a:lnTo>
                        <a:pt x="3617" y="247"/>
                      </a:lnTo>
                      <a:lnTo>
                        <a:pt x="3631" y="291"/>
                      </a:lnTo>
                      <a:lnTo>
                        <a:pt x="3640" y="339"/>
                      </a:lnTo>
                      <a:lnTo>
                        <a:pt x="3643" y="387"/>
                      </a:lnTo>
                      <a:lnTo>
                        <a:pt x="3640" y="435"/>
                      </a:lnTo>
                      <a:lnTo>
                        <a:pt x="3631" y="482"/>
                      </a:lnTo>
                      <a:lnTo>
                        <a:pt x="3617" y="527"/>
                      </a:lnTo>
                      <a:lnTo>
                        <a:pt x="3598" y="569"/>
                      </a:lnTo>
                      <a:lnTo>
                        <a:pt x="3574" y="608"/>
                      </a:lnTo>
                      <a:lnTo>
                        <a:pt x="3545" y="644"/>
                      </a:lnTo>
                      <a:lnTo>
                        <a:pt x="3513" y="676"/>
                      </a:lnTo>
                      <a:lnTo>
                        <a:pt x="3477" y="704"/>
                      </a:lnTo>
                      <a:lnTo>
                        <a:pt x="3438" y="729"/>
                      </a:lnTo>
                      <a:lnTo>
                        <a:pt x="3396" y="748"/>
                      </a:lnTo>
                      <a:lnTo>
                        <a:pt x="3351" y="762"/>
                      </a:lnTo>
                      <a:lnTo>
                        <a:pt x="3305" y="771"/>
                      </a:lnTo>
                      <a:lnTo>
                        <a:pt x="3256" y="774"/>
                      </a:lnTo>
                      <a:lnTo>
                        <a:pt x="3210" y="772"/>
                      </a:lnTo>
                      <a:lnTo>
                        <a:pt x="3166" y="763"/>
                      </a:lnTo>
                      <a:lnTo>
                        <a:pt x="3124" y="751"/>
                      </a:lnTo>
                      <a:lnTo>
                        <a:pt x="3083" y="733"/>
                      </a:lnTo>
                      <a:lnTo>
                        <a:pt x="3045" y="711"/>
                      </a:lnTo>
                      <a:lnTo>
                        <a:pt x="2627" y="1129"/>
                      </a:lnTo>
                      <a:lnTo>
                        <a:pt x="2649" y="1167"/>
                      </a:lnTo>
                      <a:lnTo>
                        <a:pt x="2667" y="1208"/>
                      </a:lnTo>
                      <a:lnTo>
                        <a:pt x="2679" y="1250"/>
                      </a:lnTo>
                      <a:lnTo>
                        <a:pt x="2688" y="1294"/>
                      </a:lnTo>
                      <a:lnTo>
                        <a:pt x="2690" y="1341"/>
                      </a:lnTo>
                      <a:lnTo>
                        <a:pt x="2687" y="1389"/>
                      </a:lnTo>
                      <a:lnTo>
                        <a:pt x="2678" y="1436"/>
                      </a:lnTo>
                      <a:lnTo>
                        <a:pt x="2665" y="1480"/>
                      </a:lnTo>
                      <a:lnTo>
                        <a:pt x="2645" y="1522"/>
                      </a:lnTo>
                      <a:lnTo>
                        <a:pt x="2620" y="1562"/>
                      </a:lnTo>
                      <a:lnTo>
                        <a:pt x="2593" y="1597"/>
                      </a:lnTo>
                      <a:lnTo>
                        <a:pt x="2561" y="1629"/>
                      </a:lnTo>
                      <a:lnTo>
                        <a:pt x="2524" y="1658"/>
                      </a:lnTo>
                      <a:lnTo>
                        <a:pt x="2485" y="1683"/>
                      </a:lnTo>
                      <a:lnTo>
                        <a:pt x="2443" y="1701"/>
                      </a:lnTo>
                      <a:lnTo>
                        <a:pt x="2398" y="1716"/>
                      </a:lnTo>
                      <a:lnTo>
                        <a:pt x="2351" y="1725"/>
                      </a:lnTo>
                      <a:lnTo>
                        <a:pt x="2303" y="1728"/>
                      </a:lnTo>
                      <a:lnTo>
                        <a:pt x="2255" y="1725"/>
                      </a:lnTo>
                      <a:lnTo>
                        <a:pt x="2208" y="1716"/>
                      </a:lnTo>
                      <a:lnTo>
                        <a:pt x="2163" y="1701"/>
                      </a:lnTo>
                      <a:lnTo>
                        <a:pt x="2121" y="1683"/>
                      </a:lnTo>
                      <a:lnTo>
                        <a:pt x="2083" y="1658"/>
                      </a:lnTo>
                      <a:lnTo>
                        <a:pt x="2046" y="1629"/>
                      </a:lnTo>
                      <a:lnTo>
                        <a:pt x="2014" y="1597"/>
                      </a:lnTo>
                      <a:lnTo>
                        <a:pt x="1985" y="1562"/>
                      </a:lnTo>
                      <a:lnTo>
                        <a:pt x="1962" y="1522"/>
                      </a:lnTo>
                      <a:lnTo>
                        <a:pt x="1942" y="1480"/>
                      </a:lnTo>
                      <a:lnTo>
                        <a:pt x="1928" y="1436"/>
                      </a:lnTo>
                      <a:lnTo>
                        <a:pt x="1919" y="1389"/>
                      </a:lnTo>
                      <a:lnTo>
                        <a:pt x="1917" y="1341"/>
                      </a:lnTo>
                      <a:lnTo>
                        <a:pt x="1919" y="1296"/>
                      </a:lnTo>
                      <a:lnTo>
                        <a:pt x="1927" y="1253"/>
                      </a:lnTo>
                      <a:lnTo>
                        <a:pt x="1939" y="1212"/>
                      </a:lnTo>
                      <a:lnTo>
                        <a:pt x="1954" y="1172"/>
                      </a:lnTo>
                      <a:lnTo>
                        <a:pt x="1975" y="1136"/>
                      </a:lnTo>
                      <a:lnTo>
                        <a:pt x="1551" y="711"/>
                      </a:lnTo>
                      <a:lnTo>
                        <a:pt x="1513" y="733"/>
                      </a:lnTo>
                      <a:lnTo>
                        <a:pt x="1472" y="751"/>
                      </a:lnTo>
                      <a:lnTo>
                        <a:pt x="1430" y="763"/>
                      </a:lnTo>
                      <a:lnTo>
                        <a:pt x="1386" y="772"/>
                      </a:lnTo>
                      <a:lnTo>
                        <a:pt x="1339" y="774"/>
                      </a:lnTo>
                      <a:lnTo>
                        <a:pt x="1294" y="772"/>
                      </a:lnTo>
                      <a:lnTo>
                        <a:pt x="1249" y="763"/>
                      </a:lnTo>
                      <a:lnTo>
                        <a:pt x="1207" y="751"/>
                      </a:lnTo>
                      <a:lnTo>
                        <a:pt x="1167" y="733"/>
                      </a:lnTo>
                      <a:lnTo>
                        <a:pt x="1128" y="711"/>
                      </a:lnTo>
                      <a:lnTo>
                        <a:pt x="711" y="1129"/>
                      </a:lnTo>
                      <a:lnTo>
                        <a:pt x="732" y="1167"/>
                      </a:lnTo>
                      <a:lnTo>
                        <a:pt x="750" y="1208"/>
                      </a:lnTo>
                      <a:lnTo>
                        <a:pt x="763" y="1250"/>
                      </a:lnTo>
                      <a:lnTo>
                        <a:pt x="771" y="1294"/>
                      </a:lnTo>
                      <a:lnTo>
                        <a:pt x="773" y="1341"/>
                      </a:lnTo>
                      <a:lnTo>
                        <a:pt x="771" y="1389"/>
                      </a:lnTo>
                      <a:lnTo>
                        <a:pt x="762" y="1436"/>
                      </a:lnTo>
                      <a:lnTo>
                        <a:pt x="748" y="1480"/>
                      </a:lnTo>
                      <a:lnTo>
                        <a:pt x="728" y="1522"/>
                      </a:lnTo>
                      <a:lnTo>
                        <a:pt x="705" y="1562"/>
                      </a:lnTo>
                      <a:lnTo>
                        <a:pt x="676" y="1597"/>
                      </a:lnTo>
                      <a:lnTo>
                        <a:pt x="644" y="1629"/>
                      </a:lnTo>
                      <a:lnTo>
                        <a:pt x="607" y="1658"/>
                      </a:lnTo>
                      <a:lnTo>
                        <a:pt x="569" y="1683"/>
                      </a:lnTo>
                      <a:lnTo>
                        <a:pt x="526" y="1701"/>
                      </a:lnTo>
                      <a:lnTo>
                        <a:pt x="482" y="1716"/>
                      </a:lnTo>
                      <a:lnTo>
                        <a:pt x="436" y="1725"/>
                      </a:lnTo>
                      <a:lnTo>
                        <a:pt x="387" y="1728"/>
                      </a:lnTo>
                      <a:lnTo>
                        <a:pt x="338" y="1725"/>
                      </a:lnTo>
                      <a:lnTo>
                        <a:pt x="292" y="1716"/>
                      </a:lnTo>
                      <a:lnTo>
                        <a:pt x="247" y="1701"/>
                      </a:lnTo>
                      <a:lnTo>
                        <a:pt x="205" y="1683"/>
                      </a:lnTo>
                      <a:lnTo>
                        <a:pt x="166" y="1658"/>
                      </a:lnTo>
                      <a:lnTo>
                        <a:pt x="131" y="1629"/>
                      </a:lnTo>
                      <a:lnTo>
                        <a:pt x="97" y="1597"/>
                      </a:lnTo>
                      <a:lnTo>
                        <a:pt x="70" y="1562"/>
                      </a:lnTo>
                      <a:lnTo>
                        <a:pt x="45" y="1522"/>
                      </a:lnTo>
                      <a:lnTo>
                        <a:pt x="27" y="1480"/>
                      </a:lnTo>
                      <a:lnTo>
                        <a:pt x="12" y="1436"/>
                      </a:lnTo>
                      <a:lnTo>
                        <a:pt x="3" y="1389"/>
                      </a:lnTo>
                      <a:lnTo>
                        <a:pt x="0" y="1341"/>
                      </a:lnTo>
                      <a:lnTo>
                        <a:pt x="3" y="1292"/>
                      </a:lnTo>
                      <a:lnTo>
                        <a:pt x="12" y="1245"/>
                      </a:lnTo>
                      <a:lnTo>
                        <a:pt x="27" y="1201"/>
                      </a:lnTo>
                      <a:lnTo>
                        <a:pt x="45" y="1159"/>
                      </a:lnTo>
                      <a:lnTo>
                        <a:pt x="70" y="1119"/>
                      </a:lnTo>
                      <a:lnTo>
                        <a:pt x="97" y="1084"/>
                      </a:lnTo>
                      <a:lnTo>
                        <a:pt x="131" y="1052"/>
                      </a:lnTo>
                      <a:lnTo>
                        <a:pt x="166" y="1023"/>
                      </a:lnTo>
                      <a:lnTo>
                        <a:pt x="205" y="999"/>
                      </a:lnTo>
                      <a:lnTo>
                        <a:pt x="247" y="980"/>
                      </a:lnTo>
                      <a:lnTo>
                        <a:pt x="292" y="965"/>
                      </a:lnTo>
                      <a:lnTo>
                        <a:pt x="338" y="957"/>
                      </a:lnTo>
                      <a:lnTo>
                        <a:pt x="387" y="953"/>
                      </a:lnTo>
                      <a:lnTo>
                        <a:pt x="432" y="957"/>
                      </a:lnTo>
                      <a:lnTo>
                        <a:pt x="477" y="964"/>
                      </a:lnTo>
                      <a:lnTo>
                        <a:pt x="520" y="976"/>
                      </a:lnTo>
                      <a:lnTo>
                        <a:pt x="560" y="994"/>
                      </a:lnTo>
                      <a:lnTo>
                        <a:pt x="597" y="1016"/>
                      </a:lnTo>
                      <a:lnTo>
                        <a:pt x="1015" y="598"/>
                      </a:lnTo>
                      <a:lnTo>
                        <a:pt x="994" y="560"/>
                      </a:lnTo>
                      <a:lnTo>
                        <a:pt x="977" y="520"/>
                      </a:lnTo>
                      <a:lnTo>
                        <a:pt x="963" y="477"/>
                      </a:lnTo>
                      <a:lnTo>
                        <a:pt x="956" y="433"/>
                      </a:lnTo>
                      <a:lnTo>
                        <a:pt x="952" y="387"/>
                      </a:lnTo>
                      <a:lnTo>
                        <a:pt x="956" y="339"/>
                      </a:lnTo>
                      <a:lnTo>
                        <a:pt x="964" y="291"/>
                      </a:lnTo>
                      <a:lnTo>
                        <a:pt x="979" y="247"/>
                      </a:lnTo>
                      <a:lnTo>
                        <a:pt x="998" y="205"/>
                      </a:lnTo>
                      <a:lnTo>
                        <a:pt x="1022" y="166"/>
                      </a:lnTo>
                      <a:lnTo>
                        <a:pt x="1051" y="130"/>
                      </a:lnTo>
                      <a:lnTo>
                        <a:pt x="1083" y="98"/>
                      </a:lnTo>
                      <a:lnTo>
                        <a:pt x="1118" y="69"/>
                      </a:lnTo>
                      <a:lnTo>
                        <a:pt x="1158" y="46"/>
                      </a:lnTo>
                      <a:lnTo>
                        <a:pt x="1200" y="26"/>
                      </a:lnTo>
                      <a:lnTo>
                        <a:pt x="1244" y="11"/>
                      </a:lnTo>
                      <a:lnTo>
                        <a:pt x="1291" y="2"/>
                      </a:lnTo>
                      <a:lnTo>
                        <a:pt x="1339" y="0"/>
                      </a:lnTo>
                      <a:lnTo>
                        <a:pt x="1388" y="2"/>
                      </a:lnTo>
                      <a:lnTo>
                        <a:pt x="1435" y="11"/>
                      </a:lnTo>
                      <a:lnTo>
                        <a:pt x="1479" y="26"/>
                      </a:lnTo>
                      <a:lnTo>
                        <a:pt x="1521" y="46"/>
                      </a:lnTo>
                      <a:lnTo>
                        <a:pt x="1561" y="69"/>
                      </a:lnTo>
                      <a:lnTo>
                        <a:pt x="1596" y="98"/>
                      </a:lnTo>
                      <a:lnTo>
                        <a:pt x="1628" y="130"/>
                      </a:lnTo>
                      <a:lnTo>
                        <a:pt x="1657" y="166"/>
                      </a:lnTo>
                      <a:lnTo>
                        <a:pt x="1681" y="205"/>
                      </a:lnTo>
                      <a:lnTo>
                        <a:pt x="1700" y="247"/>
                      </a:lnTo>
                      <a:lnTo>
                        <a:pt x="1714" y="291"/>
                      </a:lnTo>
                      <a:lnTo>
                        <a:pt x="1723" y="339"/>
                      </a:lnTo>
                      <a:lnTo>
                        <a:pt x="1727" y="387"/>
                      </a:lnTo>
                      <a:lnTo>
                        <a:pt x="1723" y="433"/>
                      </a:lnTo>
                      <a:lnTo>
                        <a:pt x="1716" y="477"/>
                      </a:lnTo>
                      <a:lnTo>
                        <a:pt x="1703" y="520"/>
                      </a:lnTo>
                      <a:lnTo>
                        <a:pt x="1686" y="560"/>
                      </a:lnTo>
                      <a:lnTo>
                        <a:pt x="1664" y="598"/>
                      </a:lnTo>
                      <a:lnTo>
                        <a:pt x="2086" y="1021"/>
                      </a:lnTo>
                      <a:lnTo>
                        <a:pt x="2125" y="997"/>
                      </a:lnTo>
                      <a:lnTo>
                        <a:pt x="2166" y="979"/>
                      </a:lnTo>
                      <a:lnTo>
                        <a:pt x="2210" y="965"/>
                      </a:lnTo>
                      <a:lnTo>
                        <a:pt x="2255" y="957"/>
                      </a:lnTo>
                      <a:lnTo>
                        <a:pt x="2303" y="953"/>
                      </a:lnTo>
                      <a:lnTo>
                        <a:pt x="2349" y="957"/>
                      </a:lnTo>
                      <a:lnTo>
                        <a:pt x="2394" y="964"/>
                      </a:lnTo>
                      <a:lnTo>
                        <a:pt x="2437" y="976"/>
                      </a:lnTo>
                      <a:lnTo>
                        <a:pt x="2476" y="994"/>
                      </a:lnTo>
                      <a:lnTo>
                        <a:pt x="2514" y="1016"/>
                      </a:lnTo>
                      <a:lnTo>
                        <a:pt x="2932" y="598"/>
                      </a:lnTo>
                      <a:lnTo>
                        <a:pt x="2910" y="560"/>
                      </a:lnTo>
                      <a:lnTo>
                        <a:pt x="2892" y="520"/>
                      </a:lnTo>
                      <a:lnTo>
                        <a:pt x="2880" y="477"/>
                      </a:lnTo>
                      <a:lnTo>
                        <a:pt x="2872" y="433"/>
                      </a:lnTo>
                      <a:lnTo>
                        <a:pt x="2869" y="387"/>
                      </a:lnTo>
                      <a:lnTo>
                        <a:pt x="2872" y="339"/>
                      </a:lnTo>
                      <a:lnTo>
                        <a:pt x="2881" y="291"/>
                      </a:lnTo>
                      <a:lnTo>
                        <a:pt x="2896" y="247"/>
                      </a:lnTo>
                      <a:lnTo>
                        <a:pt x="2914" y="205"/>
                      </a:lnTo>
                      <a:lnTo>
                        <a:pt x="2939" y="166"/>
                      </a:lnTo>
                      <a:lnTo>
                        <a:pt x="2968" y="130"/>
                      </a:lnTo>
                      <a:lnTo>
                        <a:pt x="3000" y="98"/>
                      </a:lnTo>
                      <a:lnTo>
                        <a:pt x="3035" y="69"/>
                      </a:lnTo>
                      <a:lnTo>
                        <a:pt x="3075" y="46"/>
                      </a:lnTo>
                      <a:lnTo>
                        <a:pt x="3117" y="26"/>
                      </a:lnTo>
                      <a:lnTo>
                        <a:pt x="3161" y="11"/>
                      </a:lnTo>
                      <a:lnTo>
                        <a:pt x="3208" y="2"/>
                      </a:lnTo>
                      <a:lnTo>
                        <a:pt x="325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2" name="Freeform 92">
                  <a:extLst>
                    <a:ext uri="{FF2B5EF4-FFF2-40B4-BE49-F238E27FC236}">
                      <a16:creationId xmlns:a16="http://schemas.microsoft.com/office/drawing/2014/main" id="{36E5B477-F15E-DC2A-3252-362177D0E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80638" y="2981325"/>
                  <a:ext cx="50800" cy="50800"/>
                </a:xfrm>
                <a:custGeom>
                  <a:avLst/>
                  <a:gdLst>
                    <a:gd name="T0" fmla="*/ 242 w 322"/>
                    <a:gd name="T1" fmla="*/ 0 h 322"/>
                    <a:gd name="T2" fmla="*/ 262 w 322"/>
                    <a:gd name="T3" fmla="*/ 2 h 322"/>
                    <a:gd name="T4" fmla="*/ 282 w 322"/>
                    <a:gd name="T5" fmla="*/ 10 h 322"/>
                    <a:gd name="T6" fmla="*/ 299 w 322"/>
                    <a:gd name="T7" fmla="*/ 23 h 322"/>
                    <a:gd name="T8" fmla="*/ 312 w 322"/>
                    <a:gd name="T9" fmla="*/ 40 h 322"/>
                    <a:gd name="T10" fmla="*/ 320 w 322"/>
                    <a:gd name="T11" fmla="*/ 59 h 322"/>
                    <a:gd name="T12" fmla="*/ 322 w 322"/>
                    <a:gd name="T13" fmla="*/ 80 h 322"/>
                    <a:gd name="T14" fmla="*/ 320 w 322"/>
                    <a:gd name="T15" fmla="*/ 99 h 322"/>
                    <a:gd name="T16" fmla="*/ 312 w 322"/>
                    <a:gd name="T17" fmla="*/ 118 h 322"/>
                    <a:gd name="T18" fmla="*/ 299 w 322"/>
                    <a:gd name="T19" fmla="*/ 136 h 322"/>
                    <a:gd name="T20" fmla="*/ 136 w 322"/>
                    <a:gd name="T21" fmla="*/ 299 h 322"/>
                    <a:gd name="T22" fmla="*/ 119 w 322"/>
                    <a:gd name="T23" fmla="*/ 312 h 322"/>
                    <a:gd name="T24" fmla="*/ 100 w 322"/>
                    <a:gd name="T25" fmla="*/ 320 h 322"/>
                    <a:gd name="T26" fmla="*/ 80 w 322"/>
                    <a:gd name="T27" fmla="*/ 322 h 322"/>
                    <a:gd name="T28" fmla="*/ 60 w 322"/>
                    <a:gd name="T29" fmla="*/ 320 h 322"/>
                    <a:gd name="T30" fmla="*/ 40 w 322"/>
                    <a:gd name="T31" fmla="*/ 312 h 322"/>
                    <a:gd name="T32" fmla="*/ 23 w 322"/>
                    <a:gd name="T33" fmla="*/ 299 h 322"/>
                    <a:gd name="T34" fmla="*/ 10 w 322"/>
                    <a:gd name="T35" fmla="*/ 282 h 322"/>
                    <a:gd name="T36" fmla="*/ 2 w 322"/>
                    <a:gd name="T37" fmla="*/ 262 h 322"/>
                    <a:gd name="T38" fmla="*/ 0 w 322"/>
                    <a:gd name="T39" fmla="*/ 242 h 322"/>
                    <a:gd name="T40" fmla="*/ 2 w 322"/>
                    <a:gd name="T41" fmla="*/ 221 h 322"/>
                    <a:gd name="T42" fmla="*/ 10 w 322"/>
                    <a:gd name="T43" fmla="*/ 202 h 322"/>
                    <a:gd name="T44" fmla="*/ 23 w 322"/>
                    <a:gd name="T45" fmla="*/ 186 h 322"/>
                    <a:gd name="T46" fmla="*/ 186 w 322"/>
                    <a:gd name="T47" fmla="*/ 23 h 322"/>
                    <a:gd name="T48" fmla="*/ 202 w 322"/>
                    <a:gd name="T49" fmla="*/ 10 h 322"/>
                    <a:gd name="T50" fmla="*/ 222 w 322"/>
                    <a:gd name="T51" fmla="*/ 2 h 322"/>
                    <a:gd name="T52" fmla="*/ 242 w 322"/>
                    <a:gd name="T53" fmla="*/ 0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22" h="322">
                      <a:moveTo>
                        <a:pt x="242" y="0"/>
                      </a:moveTo>
                      <a:lnTo>
                        <a:pt x="262" y="2"/>
                      </a:lnTo>
                      <a:lnTo>
                        <a:pt x="282" y="10"/>
                      </a:lnTo>
                      <a:lnTo>
                        <a:pt x="299" y="23"/>
                      </a:lnTo>
                      <a:lnTo>
                        <a:pt x="312" y="40"/>
                      </a:lnTo>
                      <a:lnTo>
                        <a:pt x="320" y="59"/>
                      </a:lnTo>
                      <a:lnTo>
                        <a:pt x="322" y="80"/>
                      </a:lnTo>
                      <a:lnTo>
                        <a:pt x="320" y="99"/>
                      </a:lnTo>
                      <a:lnTo>
                        <a:pt x="312" y="118"/>
                      </a:lnTo>
                      <a:lnTo>
                        <a:pt x="299" y="136"/>
                      </a:lnTo>
                      <a:lnTo>
                        <a:pt x="136" y="299"/>
                      </a:lnTo>
                      <a:lnTo>
                        <a:pt x="119" y="312"/>
                      </a:lnTo>
                      <a:lnTo>
                        <a:pt x="100" y="320"/>
                      </a:lnTo>
                      <a:lnTo>
                        <a:pt x="80" y="322"/>
                      </a:lnTo>
                      <a:lnTo>
                        <a:pt x="60" y="320"/>
                      </a:lnTo>
                      <a:lnTo>
                        <a:pt x="40" y="312"/>
                      </a:lnTo>
                      <a:lnTo>
                        <a:pt x="23" y="299"/>
                      </a:lnTo>
                      <a:lnTo>
                        <a:pt x="10" y="282"/>
                      </a:lnTo>
                      <a:lnTo>
                        <a:pt x="2" y="262"/>
                      </a:lnTo>
                      <a:lnTo>
                        <a:pt x="0" y="242"/>
                      </a:lnTo>
                      <a:lnTo>
                        <a:pt x="2" y="221"/>
                      </a:lnTo>
                      <a:lnTo>
                        <a:pt x="10" y="202"/>
                      </a:lnTo>
                      <a:lnTo>
                        <a:pt x="23" y="186"/>
                      </a:lnTo>
                      <a:lnTo>
                        <a:pt x="186" y="23"/>
                      </a:lnTo>
                      <a:lnTo>
                        <a:pt x="202" y="10"/>
                      </a:lnTo>
                      <a:lnTo>
                        <a:pt x="222" y="2"/>
                      </a:lnTo>
                      <a:lnTo>
                        <a:pt x="24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33" name="Freeform 93">
                  <a:extLst>
                    <a:ext uri="{FF2B5EF4-FFF2-40B4-BE49-F238E27FC236}">
                      <a16:creationId xmlns:a16="http://schemas.microsoft.com/office/drawing/2014/main" id="{AAEE1053-00FE-E9C1-7D0F-6B8ADE59B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02888" y="2900363"/>
                  <a:ext cx="50800" cy="50800"/>
                </a:xfrm>
                <a:custGeom>
                  <a:avLst/>
                  <a:gdLst>
                    <a:gd name="T0" fmla="*/ 243 w 323"/>
                    <a:gd name="T1" fmla="*/ 0 h 323"/>
                    <a:gd name="T2" fmla="*/ 264 w 323"/>
                    <a:gd name="T3" fmla="*/ 3 h 323"/>
                    <a:gd name="T4" fmla="*/ 282 w 323"/>
                    <a:gd name="T5" fmla="*/ 10 h 323"/>
                    <a:gd name="T6" fmla="*/ 300 w 323"/>
                    <a:gd name="T7" fmla="*/ 24 h 323"/>
                    <a:gd name="T8" fmla="*/ 312 w 323"/>
                    <a:gd name="T9" fmla="*/ 40 h 323"/>
                    <a:gd name="T10" fmla="*/ 320 w 323"/>
                    <a:gd name="T11" fmla="*/ 60 h 323"/>
                    <a:gd name="T12" fmla="*/ 323 w 323"/>
                    <a:gd name="T13" fmla="*/ 80 h 323"/>
                    <a:gd name="T14" fmla="*/ 320 w 323"/>
                    <a:gd name="T15" fmla="*/ 100 h 323"/>
                    <a:gd name="T16" fmla="*/ 312 w 323"/>
                    <a:gd name="T17" fmla="*/ 120 h 323"/>
                    <a:gd name="T18" fmla="*/ 300 w 323"/>
                    <a:gd name="T19" fmla="*/ 137 h 323"/>
                    <a:gd name="T20" fmla="*/ 138 w 323"/>
                    <a:gd name="T21" fmla="*/ 299 h 323"/>
                    <a:gd name="T22" fmla="*/ 120 w 323"/>
                    <a:gd name="T23" fmla="*/ 313 h 323"/>
                    <a:gd name="T24" fmla="*/ 101 w 323"/>
                    <a:gd name="T25" fmla="*/ 320 h 323"/>
                    <a:gd name="T26" fmla="*/ 80 w 323"/>
                    <a:gd name="T27" fmla="*/ 323 h 323"/>
                    <a:gd name="T28" fmla="*/ 60 w 323"/>
                    <a:gd name="T29" fmla="*/ 320 h 323"/>
                    <a:gd name="T30" fmla="*/ 41 w 323"/>
                    <a:gd name="T31" fmla="*/ 313 h 323"/>
                    <a:gd name="T32" fmla="*/ 24 w 323"/>
                    <a:gd name="T33" fmla="*/ 299 h 323"/>
                    <a:gd name="T34" fmla="*/ 12 w 323"/>
                    <a:gd name="T35" fmla="*/ 283 h 323"/>
                    <a:gd name="T36" fmla="*/ 4 w 323"/>
                    <a:gd name="T37" fmla="*/ 263 h 323"/>
                    <a:gd name="T38" fmla="*/ 0 w 323"/>
                    <a:gd name="T39" fmla="*/ 243 h 323"/>
                    <a:gd name="T40" fmla="*/ 4 w 323"/>
                    <a:gd name="T41" fmla="*/ 223 h 323"/>
                    <a:gd name="T42" fmla="*/ 12 w 323"/>
                    <a:gd name="T43" fmla="*/ 203 h 323"/>
                    <a:gd name="T44" fmla="*/ 24 w 323"/>
                    <a:gd name="T45" fmla="*/ 186 h 323"/>
                    <a:gd name="T46" fmla="*/ 186 w 323"/>
                    <a:gd name="T47" fmla="*/ 24 h 323"/>
                    <a:gd name="T48" fmla="*/ 204 w 323"/>
                    <a:gd name="T49" fmla="*/ 10 h 323"/>
                    <a:gd name="T50" fmla="*/ 223 w 323"/>
                    <a:gd name="T51" fmla="*/ 3 h 323"/>
                    <a:gd name="T52" fmla="*/ 243 w 323"/>
                    <a:gd name="T5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23" h="323">
                      <a:moveTo>
                        <a:pt x="243" y="0"/>
                      </a:moveTo>
                      <a:lnTo>
                        <a:pt x="264" y="3"/>
                      </a:lnTo>
                      <a:lnTo>
                        <a:pt x="282" y="10"/>
                      </a:lnTo>
                      <a:lnTo>
                        <a:pt x="300" y="24"/>
                      </a:lnTo>
                      <a:lnTo>
                        <a:pt x="312" y="40"/>
                      </a:lnTo>
                      <a:lnTo>
                        <a:pt x="320" y="60"/>
                      </a:lnTo>
                      <a:lnTo>
                        <a:pt x="323" y="80"/>
                      </a:lnTo>
                      <a:lnTo>
                        <a:pt x="320" y="100"/>
                      </a:lnTo>
                      <a:lnTo>
                        <a:pt x="312" y="120"/>
                      </a:lnTo>
                      <a:lnTo>
                        <a:pt x="300" y="137"/>
                      </a:lnTo>
                      <a:lnTo>
                        <a:pt x="138" y="299"/>
                      </a:lnTo>
                      <a:lnTo>
                        <a:pt x="120" y="313"/>
                      </a:lnTo>
                      <a:lnTo>
                        <a:pt x="101" y="320"/>
                      </a:lnTo>
                      <a:lnTo>
                        <a:pt x="80" y="323"/>
                      </a:lnTo>
                      <a:lnTo>
                        <a:pt x="60" y="320"/>
                      </a:lnTo>
                      <a:lnTo>
                        <a:pt x="41" y="313"/>
                      </a:lnTo>
                      <a:lnTo>
                        <a:pt x="24" y="299"/>
                      </a:lnTo>
                      <a:lnTo>
                        <a:pt x="12" y="283"/>
                      </a:lnTo>
                      <a:lnTo>
                        <a:pt x="4" y="263"/>
                      </a:lnTo>
                      <a:lnTo>
                        <a:pt x="0" y="243"/>
                      </a:lnTo>
                      <a:lnTo>
                        <a:pt x="4" y="223"/>
                      </a:lnTo>
                      <a:lnTo>
                        <a:pt x="12" y="203"/>
                      </a:lnTo>
                      <a:lnTo>
                        <a:pt x="24" y="186"/>
                      </a:lnTo>
                      <a:lnTo>
                        <a:pt x="186" y="24"/>
                      </a:lnTo>
                      <a:lnTo>
                        <a:pt x="204" y="10"/>
                      </a:lnTo>
                      <a:lnTo>
                        <a:pt x="223" y="3"/>
                      </a:lnTo>
                      <a:lnTo>
                        <a:pt x="24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</p:grpSp>
          <p:sp>
            <p:nvSpPr>
              <p:cNvPr id="29" name="Inhaltsplatzhalter 4">
                <a:extLst>
                  <a:ext uri="{FF2B5EF4-FFF2-40B4-BE49-F238E27FC236}">
                    <a16:creationId xmlns:a16="http://schemas.microsoft.com/office/drawing/2014/main" id="{CB509D2E-4BD2-5046-09F6-5CDC8D3AC2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0783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03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E09FB64-7256-F6E4-0B93-D62CBCC85838}"/>
                </a:ext>
              </a:extLst>
            </p:cNvPr>
            <p:cNvSpPr txBox="1"/>
            <p:nvPr/>
          </p:nvSpPr>
          <p:spPr>
            <a:xfrm>
              <a:off x="6233582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4F10059-67BC-14FD-9B12-BDDDE3092CAB}"/>
              </a:ext>
            </a:extLst>
          </p:cNvPr>
          <p:cNvGrpSpPr/>
          <p:nvPr/>
        </p:nvGrpSpPr>
        <p:grpSpPr>
          <a:xfrm>
            <a:off x="8671565" y="1650153"/>
            <a:ext cx="2098913" cy="3212831"/>
            <a:chOff x="8671565" y="1650153"/>
            <a:chExt cx="2098913" cy="321283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1395F0C-6638-7052-6E72-DA1449BD5DA6}"/>
                </a:ext>
              </a:extLst>
            </p:cNvPr>
            <p:cNvGrpSpPr/>
            <p:nvPr/>
          </p:nvGrpSpPr>
          <p:grpSpPr>
            <a:xfrm>
              <a:off x="8671565" y="1650153"/>
              <a:ext cx="2098913" cy="3212831"/>
              <a:chOff x="8825275" y="1864178"/>
              <a:chExt cx="2157697" cy="3302813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4A071263-D186-82FF-8000-E53045B5C277}"/>
                  </a:ext>
                </a:extLst>
              </p:cNvPr>
              <p:cNvGrpSpPr/>
              <p:nvPr/>
            </p:nvGrpSpPr>
            <p:grpSpPr>
              <a:xfrm>
                <a:off x="8825275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49" name="Freeform 5">
                  <a:extLst>
                    <a:ext uri="{FF2B5EF4-FFF2-40B4-BE49-F238E27FC236}">
                      <a16:creationId xmlns:a16="http://schemas.microsoft.com/office/drawing/2014/main" id="{B79B5001-3F54-E611-6C9B-7088084732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0" name="Rectangle 6">
                  <a:extLst>
                    <a:ext uri="{FF2B5EF4-FFF2-40B4-BE49-F238E27FC236}">
                      <a16:creationId xmlns:a16="http://schemas.microsoft.com/office/drawing/2014/main" id="{622ABEF0-E7AE-A573-2A52-10C0BD4913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1" name="Rectangle 7">
                  <a:extLst>
                    <a:ext uri="{FF2B5EF4-FFF2-40B4-BE49-F238E27FC236}">
                      <a16:creationId xmlns:a16="http://schemas.microsoft.com/office/drawing/2014/main" id="{4E0CDC64-C056-AB4F-80A7-7071D13BDC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11354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2" name="Rectangle 8">
                  <a:extLst>
                    <a:ext uri="{FF2B5EF4-FFF2-40B4-BE49-F238E27FC236}">
                      <a16:creationId xmlns:a16="http://schemas.microsoft.com/office/drawing/2014/main" id="{06E09388-6E9D-D240-B43B-D4981F367B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3" name="Freeform 9">
                  <a:extLst>
                    <a:ext uri="{FF2B5EF4-FFF2-40B4-BE49-F238E27FC236}">
                      <a16:creationId xmlns:a16="http://schemas.microsoft.com/office/drawing/2014/main" id="{8899343D-03F9-6263-215B-91742D7E14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54" name="Freeform 10">
                  <a:extLst>
                    <a:ext uri="{FF2B5EF4-FFF2-40B4-BE49-F238E27FC236}">
                      <a16:creationId xmlns:a16="http://schemas.microsoft.com/office/drawing/2014/main" id="{0A3567AE-B3DA-6C89-A804-98BE0FE57B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1AA03521-BED5-B850-154D-ECC0D482F2F6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EBAFE93E-BFE2-EC30-C083-E36F91A171BC}"/>
                  </a:ext>
                </a:extLst>
              </p:cNvPr>
              <p:cNvGrpSpPr/>
              <p:nvPr/>
            </p:nvGrpSpPr>
            <p:grpSpPr>
              <a:xfrm>
                <a:off x="9079402" y="2128334"/>
                <a:ext cx="617629" cy="617629"/>
                <a:chOff x="9085263" y="2676525"/>
                <a:chExt cx="579437" cy="579438"/>
              </a:xfrm>
              <a:solidFill>
                <a:schemeClr val="bg1"/>
              </a:solidFill>
            </p:grpSpPr>
            <p:sp>
              <p:nvSpPr>
                <p:cNvPr id="46" name="Freeform 98">
                  <a:extLst>
                    <a:ext uri="{FF2B5EF4-FFF2-40B4-BE49-F238E27FC236}">
                      <a16:creationId xmlns:a16="http://schemas.microsoft.com/office/drawing/2014/main" id="{45B3DB34-8D3A-B8F4-8ACE-260E35DD86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085263" y="2676525"/>
                  <a:ext cx="579437" cy="579438"/>
                </a:xfrm>
                <a:custGeom>
                  <a:avLst/>
                  <a:gdLst>
                    <a:gd name="T0" fmla="*/ 199 w 3650"/>
                    <a:gd name="T1" fmla="*/ 3163 h 3649"/>
                    <a:gd name="T2" fmla="*/ 212 w 3650"/>
                    <a:gd name="T3" fmla="*/ 3337 h 3649"/>
                    <a:gd name="T4" fmla="*/ 345 w 3650"/>
                    <a:gd name="T5" fmla="*/ 3450 h 3649"/>
                    <a:gd name="T6" fmla="*/ 518 w 3650"/>
                    <a:gd name="T7" fmla="*/ 3437 h 3649"/>
                    <a:gd name="T8" fmla="*/ 941 w 3650"/>
                    <a:gd name="T9" fmla="*/ 2387 h 3649"/>
                    <a:gd name="T10" fmla="*/ 2326 w 3650"/>
                    <a:gd name="T11" fmla="*/ 187 h 3649"/>
                    <a:gd name="T12" fmla="*/ 1968 w 3650"/>
                    <a:gd name="T13" fmla="*/ 245 h 3649"/>
                    <a:gd name="T14" fmla="*/ 1639 w 3650"/>
                    <a:gd name="T15" fmla="*/ 418 h 3649"/>
                    <a:gd name="T16" fmla="*/ 1369 w 3650"/>
                    <a:gd name="T17" fmla="*/ 710 h 3649"/>
                    <a:gd name="T18" fmla="*/ 1216 w 3650"/>
                    <a:gd name="T19" fmla="*/ 1080 h 3649"/>
                    <a:gd name="T20" fmla="*/ 1201 w 3650"/>
                    <a:gd name="T21" fmla="*/ 1487 h 3649"/>
                    <a:gd name="T22" fmla="*/ 1327 w 3650"/>
                    <a:gd name="T23" fmla="*/ 1867 h 3649"/>
                    <a:gd name="T24" fmla="*/ 1582 w 3650"/>
                    <a:gd name="T25" fmla="*/ 2181 h 3649"/>
                    <a:gd name="T26" fmla="*/ 1916 w 3650"/>
                    <a:gd name="T27" fmla="*/ 2383 h 3649"/>
                    <a:gd name="T28" fmla="*/ 2288 w 3650"/>
                    <a:gd name="T29" fmla="*/ 2458 h 3649"/>
                    <a:gd name="T30" fmla="*/ 2663 w 3650"/>
                    <a:gd name="T31" fmla="*/ 2408 h 3649"/>
                    <a:gd name="T32" fmla="*/ 3007 w 3650"/>
                    <a:gd name="T33" fmla="*/ 2232 h 3649"/>
                    <a:gd name="T34" fmla="*/ 3283 w 3650"/>
                    <a:gd name="T35" fmla="*/ 1936 h 3649"/>
                    <a:gd name="T36" fmla="*/ 3437 w 3650"/>
                    <a:gd name="T37" fmla="*/ 1566 h 3649"/>
                    <a:gd name="T38" fmla="*/ 3451 w 3650"/>
                    <a:gd name="T39" fmla="*/ 1159 h 3649"/>
                    <a:gd name="T40" fmla="*/ 3324 w 3650"/>
                    <a:gd name="T41" fmla="*/ 779 h 3649"/>
                    <a:gd name="T42" fmla="*/ 3073 w 3650"/>
                    <a:gd name="T43" fmla="*/ 467 h 3649"/>
                    <a:gd name="T44" fmla="*/ 2754 w 3650"/>
                    <a:gd name="T45" fmla="*/ 270 h 3649"/>
                    <a:gd name="T46" fmla="*/ 2399 w 3650"/>
                    <a:gd name="T47" fmla="*/ 189 h 3649"/>
                    <a:gd name="T48" fmla="*/ 2579 w 3650"/>
                    <a:gd name="T49" fmla="*/ 23 h 3649"/>
                    <a:gd name="T50" fmla="*/ 2980 w 3650"/>
                    <a:gd name="T51" fmla="*/ 172 h 3649"/>
                    <a:gd name="T52" fmla="*/ 3323 w 3650"/>
                    <a:gd name="T53" fmla="*/ 451 h 3649"/>
                    <a:gd name="T54" fmla="*/ 3549 w 3650"/>
                    <a:gd name="T55" fmla="*/ 816 h 3649"/>
                    <a:gd name="T56" fmla="*/ 3647 w 3650"/>
                    <a:gd name="T57" fmla="*/ 1236 h 3649"/>
                    <a:gd name="T58" fmla="*/ 3605 w 3650"/>
                    <a:gd name="T59" fmla="*/ 1667 h 3649"/>
                    <a:gd name="T60" fmla="*/ 3429 w 3650"/>
                    <a:gd name="T61" fmla="*/ 2057 h 3649"/>
                    <a:gd name="T62" fmla="*/ 3127 w 3650"/>
                    <a:gd name="T63" fmla="*/ 2378 h 3649"/>
                    <a:gd name="T64" fmla="*/ 2744 w 3650"/>
                    <a:gd name="T65" fmla="*/ 2579 h 3649"/>
                    <a:gd name="T66" fmla="*/ 2326 w 3650"/>
                    <a:gd name="T67" fmla="*/ 2647 h 3649"/>
                    <a:gd name="T68" fmla="*/ 1909 w 3650"/>
                    <a:gd name="T69" fmla="*/ 2579 h 3649"/>
                    <a:gd name="T70" fmla="*/ 1527 w 3650"/>
                    <a:gd name="T71" fmla="*/ 2379 h 3649"/>
                    <a:gd name="T72" fmla="*/ 1482 w 3650"/>
                    <a:gd name="T73" fmla="*/ 2672 h 3649"/>
                    <a:gd name="T74" fmla="*/ 1473 w 3650"/>
                    <a:gd name="T75" fmla="*/ 2760 h 3649"/>
                    <a:gd name="T76" fmla="*/ 595 w 3650"/>
                    <a:gd name="T77" fmla="*/ 3608 h 3649"/>
                    <a:gd name="T78" fmla="*/ 368 w 3650"/>
                    <a:gd name="T79" fmla="*/ 3647 h 3649"/>
                    <a:gd name="T80" fmla="*/ 157 w 3650"/>
                    <a:gd name="T81" fmla="*/ 3558 h 3649"/>
                    <a:gd name="T82" fmla="*/ 23 w 3650"/>
                    <a:gd name="T83" fmla="*/ 3371 h 3649"/>
                    <a:gd name="T84" fmla="*/ 10 w 3650"/>
                    <a:gd name="T85" fmla="*/ 3141 h 3649"/>
                    <a:gd name="T86" fmla="*/ 122 w 3650"/>
                    <a:gd name="T87" fmla="*/ 2940 h 3649"/>
                    <a:gd name="T88" fmla="*/ 941 w 3650"/>
                    <a:gd name="T89" fmla="*/ 2160 h 3649"/>
                    <a:gd name="T90" fmla="*/ 1168 w 3650"/>
                    <a:gd name="T91" fmla="*/ 2348 h 3649"/>
                    <a:gd name="T92" fmla="*/ 1136 w 3650"/>
                    <a:gd name="T93" fmla="*/ 1905 h 3649"/>
                    <a:gd name="T94" fmla="*/ 1013 w 3650"/>
                    <a:gd name="T95" fmla="*/ 1497 h 3649"/>
                    <a:gd name="T96" fmla="*/ 1028 w 3650"/>
                    <a:gd name="T97" fmla="*/ 1063 h 3649"/>
                    <a:gd name="T98" fmla="*/ 1178 w 3650"/>
                    <a:gd name="T99" fmla="*/ 662 h 3649"/>
                    <a:gd name="T100" fmla="*/ 1456 w 3650"/>
                    <a:gd name="T101" fmla="*/ 325 h 3649"/>
                    <a:gd name="T102" fmla="*/ 1827 w 3650"/>
                    <a:gd name="T103" fmla="*/ 96 h 3649"/>
                    <a:gd name="T104" fmla="*/ 2241 w 3650"/>
                    <a:gd name="T105" fmla="*/ 2 h 3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650" h="3649">
                      <a:moveTo>
                        <a:pt x="675" y="2654"/>
                      </a:moveTo>
                      <a:lnTo>
                        <a:pt x="254" y="3073"/>
                      </a:lnTo>
                      <a:lnTo>
                        <a:pt x="231" y="3100"/>
                      </a:lnTo>
                      <a:lnTo>
                        <a:pt x="212" y="3131"/>
                      </a:lnTo>
                      <a:lnTo>
                        <a:pt x="199" y="3163"/>
                      </a:lnTo>
                      <a:lnTo>
                        <a:pt x="190" y="3198"/>
                      </a:lnTo>
                      <a:lnTo>
                        <a:pt x="188" y="3234"/>
                      </a:lnTo>
                      <a:lnTo>
                        <a:pt x="190" y="3270"/>
                      </a:lnTo>
                      <a:lnTo>
                        <a:pt x="199" y="3304"/>
                      </a:lnTo>
                      <a:lnTo>
                        <a:pt x="212" y="3337"/>
                      </a:lnTo>
                      <a:lnTo>
                        <a:pt x="231" y="3367"/>
                      </a:lnTo>
                      <a:lnTo>
                        <a:pt x="254" y="3395"/>
                      </a:lnTo>
                      <a:lnTo>
                        <a:pt x="282" y="3418"/>
                      </a:lnTo>
                      <a:lnTo>
                        <a:pt x="312" y="3437"/>
                      </a:lnTo>
                      <a:lnTo>
                        <a:pt x="345" y="3450"/>
                      </a:lnTo>
                      <a:lnTo>
                        <a:pt x="379" y="3459"/>
                      </a:lnTo>
                      <a:lnTo>
                        <a:pt x="415" y="3461"/>
                      </a:lnTo>
                      <a:lnTo>
                        <a:pt x="451" y="3459"/>
                      </a:lnTo>
                      <a:lnTo>
                        <a:pt x="486" y="3450"/>
                      </a:lnTo>
                      <a:lnTo>
                        <a:pt x="518" y="3437"/>
                      </a:lnTo>
                      <a:lnTo>
                        <a:pt x="549" y="3418"/>
                      </a:lnTo>
                      <a:lnTo>
                        <a:pt x="576" y="3395"/>
                      </a:lnTo>
                      <a:lnTo>
                        <a:pt x="995" y="2974"/>
                      </a:lnTo>
                      <a:lnTo>
                        <a:pt x="675" y="2654"/>
                      </a:lnTo>
                      <a:close/>
                      <a:moveTo>
                        <a:pt x="941" y="2387"/>
                      </a:moveTo>
                      <a:lnTo>
                        <a:pt x="807" y="2521"/>
                      </a:lnTo>
                      <a:lnTo>
                        <a:pt x="1128" y="2842"/>
                      </a:lnTo>
                      <a:lnTo>
                        <a:pt x="1262" y="2708"/>
                      </a:lnTo>
                      <a:lnTo>
                        <a:pt x="941" y="2387"/>
                      </a:lnTo>
                      <a:close/>
                      <a:moveTo>
                        <a:pt x="2326" y="187"/>
                      </a:moveTo>
                      <a:lnTo>
                        <a:pt x="2253" y="189"/>
                      </a:lnTo>
                      <a:lnTo>
                        <a:pt x="2181" y="197"/>
                      </a:lnTo>
                      <a:lnTo>
                        <a:pt x="2109" y="208"/>
                      </a:lnTo>
                      <a:lnTo>
                        <a:pt x="2037" y="225"/>
                      </a:lnTo>
                      <a:lnTo>
                        <a:pt x="1968" y="245"/>
                      </a:lnTo>
                      <a:lnTo>
                        <a:pt x="1898" y="270"/>
                      </a:lnTo>
                      <a:lnTo>
                        <a:pt x="1831" y="301"/>
                      </a:lnTo>
                      <a:lnTo>
                        <a:pt x="1764" y="335"/>
                      </a:lnTo>
                      <a:lnTo>
                        <a:pt x="1701" y="374"/>
                      </a:lnTo>
                      <a:lnTo>
                        <a:pt x="1639" y="418"/>
                      </a:lnTo>
                      <a:lnTo>
                        <a:pt x="1579" y="467"/>
                      </a:lnTo>
                      <a:lnTo>
                        <a:pt x="1523" y="520"/>
                      </a:lnTo>
                      <a:lnTo>
                        <a:pt x="1467" y="580"/>
                      </a:lnTo>
                      <a:lnTo>
                        <a:pt x="1415" y="644"/>
                      </a:lnTo>
                      <a:lnTo>
                        <a:pt x="1369" y="710"/>
                      </a:lnTo>
                      <a:lnTo>
                        <a:pt x="1327" y="779"/>
                      </a:lnTo>
                      <a:lnTo>
                        <a:pt x="1292" y="851"/>
                      </a:lnTo>
                      <a:lnTo>
                        <a:pt x="1261" y="926"/>
                      </a:lnTo>
                      <a:lnTo>
                        <a:pt x="1235" y="1002"/>
                      </a:lnTo>
                      <a:lnTo>
                        <a:pt x="1216" y="1080"/>
                      </a:lnTo>
                      <a:lnTo>
                        <a:pt x="1201" y="1159"/>
                      </a:lnTo>
                      <a:lnTo>
                        <a:pt x="1192" y="1241"/>
                      </a:lnTo>
                      <a:lnTo>
                        <a:pt x="1190" y="1323"/>
                      </a:lnTo>
                      <a:lnTo>
                        <a:pt x="1192" y="1405"/>
                      </a:lnTo>
                      <a:lnTo>
                        <a:pt x="1201" y="1487"/>
                      </a:lnTo>
                      <a:lnTo>
                        <a:pt x="1216" y="1566"/>
                      </a:lnTo>
                      <a:lnTo>
                        <a:pt x="1235" y="1645"/>
                      </a:lnTo>
                      <a:lnTo>
                        <a:pt x="1261" y="1721"/>
                      </a:lnTo>
                      <a:lnTo>
                        <a:pt x="1292" y="1795"/>
                      </a:lnTo>
                      <a:lnTo>
                        <a:pt x="1327" y="1867"/>
                      </a:lnTo>
                      <a:lnTo>
                        <a:pt x="1369" y="1936"/>
                      </a:lnTo>
                      <a:lnTo>
                        <a:pt x="1415" y="2003"/>
                      </a:lnTo>
                      <a:lnTo>
                        <a:pt x="1467" y="2066"/>
                      </a:lnTo>
                      <a:lnTo>
                        <a:pt x="1523" y="2126"/>
                      </a:lnTo>
                      <a:lnTo>
                        <a:pt x="1582" y="2181"/>
                      </a:lnTo>
                      <a:lnTo>
                        <a:pt x="1644" y="2232"/>
                      </a:lnTo>
                      <a:lnTo>
                        <a:pt x="1709" y="2277"/>
                      </a:lnTo>
                      <a:lnTo>
                        <a:pt x="1776" y="2317"/>
                      </a:lnTo>
                      <a:lnTo>
                        <a:pt x="1845" y="2353"/>
                      </a:lnTo>
                      <a:lnTo>
                        <a:pt x="1916" y="2383"/>
                      </a:lnTo>
                      <a:lnTo>
                        <a:pt x="1989" y="2408"/>
                      </a:lnTo>
                      <a:lnTo>
                        <a:pt x="2062" y="2428"/>
                      </a:lnTo>
                      <a:lnTo>
                        <a:pt x="2137" y="2443"/>
                      </a:lnTo>
                      <a:lnTo>
                        <a:pt x="2212" y="2453"/>
                      </a:lnTo>
                      <a:lnTo>
                        <a:pt x="2288" y="2458"/>
                      </a:lnTo>
                      <a:lnTo>
                        <a:pt x="2364" y="2458"/>
                      </a:lnTo>
                      <a:lnTo>
                        <a:pt x="2440" y="2453"/>
                      </a:lnTo>
                      <a:lnTo>
                        <a:pt x="2515" y="2443"/>
                      </a:lnTo>
                      <a:lnTo>
                        <a:pt x="2589" y="2428"/>
                      </a:lnTo>
                      <a:lnTo>
                        <a:pt x="2663" y="2408"/>
                      </a:lnTo>
                      <a:lnTo>
                        <a:pt x="2735" y="2383"/>
                      </a:lnTo>
                      <a:lnTo>
                        <a:pt x="2807" y="2353"/>
                      </a:lnTo>
                      <a:lnTo>
                        <a:pt x="2876" y="2317"/>
                      </a:lnTo>
                      <a:lnTo>
                        <a:pt x="2943" y="2277"/>
                      </a:lnTo>
                      <a:lnTo>
                        <a:pt x="3007" y="2232"/>
                      </a:lnTo>
                      <a:lnTo>
                        <a:pt x="3070" y="2181"/>
                      </a:lnTo>
                      <a:lnTo>
                        <a:pt x="3129" y="2126"/>
                      </a:lnTo>
                      <a:lnTo>
                        <a:pt x="3185" y="2066"/>
                      </a:lnTo>
                      <a:lnTo>
                        <a:pt x="3236" y="2003"/>
                      </a:lnTo>
                      <a:lnTo>
                        <a:pt x="3283" y="1936"/>
                      </a:lnTo>
                      <a:lnTo>
                        <a:pt x="3324" y="1867"/>
                      </a:lnTo>
                      <a:lnTo>
                        <a:pt x="3360" y="1795"/>
                      </a:lnTo>
                      <a:lnTo>
                        <a:pt x="3391" y="1721"/>
                      </a:lnTo>
                      <a:lnTo>
                        <a:pt x="3417" y="1645"/>
                      </a:lnTo>
                      <a:lnTo>
                        <a:pt x="3437" y="1566"/>
                      </a:lnTo>
                      <a:lnTo>
                        <a:pt x="3451" y="1487"/>
                      </a:lnTo>
                      <a:lnTo>
                        <a:pt x="3460" y="1405"/>
                      </a:lnTo>
                      <a:lnTo>
                        <a:pt x="3462" y="1323"/>
                      </a:lnTo>
                      <a:lnTo>
                        <a:pt x="3460" y="1241"/>
                      </a:lnTo>
                      <a:lnTo>
                        <a:pt x="3451" y="1159"/>
                      </a:lnTo>
                      <a:lnTo>
                        <a:pt x="3437" y="1080"/>
                      </a:lnTo>
                      <a:lnTo>
                        <a:pt x="3417" y="1002"/>
                      </a:lnTo>
                      <a:lnTo>
                        <a:pt x="3391" y="926"/>
                      </a:lnTo>
                      <a:lnTo>
                        <a:pt x="3360" y="851"/>
                      </a:lnTo>
                      <a:lnTo>
                        <a:pt x="3324" y="779"/>
                      </a:lnTo>
                      <a:lnTo>
                        <a:pt x="3283" y="710"/>
                      </a:lnTo>
                      <a:lnTo>
                        <a:pt x="3236" y="644"/>
                      </a:lnTo>
                      <a:lnTo>
                        <a:pt x="3185" y="580"/>
                      </a:lnTo>
                      <a:lnTo>
                        <a:pt x="3129" y="520"/>
                      </a:lnTo>
                      <a:lnTo>
                        <a:pt x="3073" y="467"/>
                      </a:lnTo>
                      <a:lnTo>
                        <a:pt x="3013" y="418"/>
                      </a:lnTo>
                      <a:lnTo>
                        <a:pt x="2951" y="374"/>
                      </a:lnTo>
                      <a:lnTo>
                        <a:pt x="2887" y="335"/>
                      </a:lnTo>
                      <a:lnTo>
                        <a:pt x="2822" y="300"/>
                      </a:lnTo>
                      <a:lnTo>
                        <a:pt x="2754" y="270"/>
                      </a:lnTo>
                      <a:lnTo>
                        <a:pt x="2684" y="245"/>
                      </a:lnTo>
                      <a:lnTo>
                        <a:pt x="2615" y="225"/>
                      </a:lnTo>
                      <a:lnTo>
                        <a:pt x="2543" y="208"/>
                      </a:lnTo>
                      <a:lnTo>
                        <a:pt x="2471" y="197"/>
                      </a:lnTo>
                      <a:lnTo>
                        <a:pt x="2399" y="189"/>
                      </a:lnTo>
                      <a:lnTo>
                        <a:pt x="2326" y="187"/>
                      </a:lnTo>
                      <a:close/>
                      <a:moveTo>
                        <a:pt x="2326" y="0"/>
                      </a:moveTo>
                      <a:lnTo>
                        <a:pt x="2411" y="2"/>
                      </a:lnTo>
                      <a:lnTo>
                        <a:pt x="2495" y="10"/>
                      </a:lnTo>
                      <a:lnTo>
                        <a:pt x="2579" y="23"/>
                      </a:lnTo>
                      <a:lnTo>
                        <a:pt x="2662" y="42"/>
                      </a:lnTo>
                      <a:lnTo>
                        <a:pt x="2744" y="66"/>
                      </a:lnTo>
                      <a:lnTo>
                        <a:pt x="2825" y="96"/>
                      </a:lnTo>
                      <a:lnTo>
                        <a:pt x="2903" y="132"/>
                      </a:lnTo>
                      <a:lnTo>
                        <a:pt x="2980" y="172"/>
                      </a:lnTo>
                      <a:lnTo>
                        <a:pt x="3055" y="217"/>
                      </a:lnTo>
                      <a:lnTo>
                        <a:pt x="3127" y="269"/>
                      </a:lnTo>
                      <a:lnTo>
                        <a:pt x="3197" y="325"/>
                      </a:lnTo>
                      <a:lnTo>
                        <a:pt x="3262" y="387"/>
                      </a:lnTo>
                      <a:lnTo>
                        <a:pt x="3323" y="451"/>
                      </a:lnTo>
                      <a:lnTo>
                        <a:pt x="3378" y="519"/>
                      </a:lnTo>
                      <a:lnTo>
                        <a:pt x="3429" y="589"/>
                      </a:lnTo>
                      <a:lnTo>
                        <a:pt x="3474" y="662"/>
                      </a:lnTo>
                      <a:lnTo>
                        <a:pt x="3514" y="738"/>
                      </a:lnTo>
                      <a:lnTo>
                        <a:pt x="3549" y="816"/>
                      </a:lnTo>
                      <a:lnTo>
                        <a:pt x="3580" y="896"/>
                      </a:lnTo>
                      <a:lnTo>
                        <a:pt x="3605" y="979"/>
                      </a:lnTo>
                      <a:lnTo>
                        <a:pt x="3625" y="1063"/>
                      </a:lnTo>
                      <a:lnTo>
                        <a:pt x="3639" y="1148"/>
                      </a:lnTo>
                      <a:lnTo>
                        <a:pt x="3647" y="1236"/>
                      </a:lnTo>
                      <a:lnTo>
                        <a:pt x="3650" y="1323"/>
                      </a:lnTo>
                      <a:lnTo>
                        <a:pt x="3647" y="1411"/>
                      </a:lnTo>
                      <a:lnTo>
                        <a:pt x="3639" y="1498"/>
                      </a:lnTo>
                      <a:lnTo>
                        <a:pt x="3625" y="1583"/>
                      </a:lnTo>
                      <a:lnTo>
                        <a:pt x="3605" y="1667"/>
                      </a:lnTo>
                      <a:lnTo>
                        <a:pt x="3580" y="1750"/>
                      </a:lnTo>
                      <a:lnTo>
                        <a:pt x="3549" y="1830"/>
                      </a:lnTo>
                      <a:lnTo>
                        <a:pt x="3514" y="1908"/>
                      </a:lnTo>
                      <a:lnTo>
                        <a:pt x="3474" y="1984"/>
                      </a:lnTo>
                      <a:lnTo>
                        <a:pt x="3429" y="2057"/>
                      </a:lnTo>
                      <a:lnTo>
                        <a:pt x="3378" y="2128"/>
                      </a:lnTo>
                      <a:lnTo>
                        <a:pt x="3323" y="2196"/>
                      </a:lnTo>
                      <a:lnTo>
                        <a:pt x="3262" y="2260"/>
                      </a:lnTo>
                      <a:lnTo>
                        <a:pt x="3197" y="2321"/>
                      </a:lnTo>
                      <a:lnTo>
                        <a:pt x="3127" y="2378"/>
                      </a:lnTo>
                      <a:lnTo>
                        <a:pt x="3055" y="2429"/>
                      </a:lnTo>
                      <a:lnTo>
                        <a:pt x="2980" y="2474"/>
                      </a:lnTo>
                      <a:lnTo>
                        <a:pt x="2903" y="2514"/>
                      </a:lnTo>
                      <a:lnTo>
                        <a:pt x="2825" y="2550"/>
                      </a:lnTo>
                      <a:lnTo>
                        <a:pt x="2744" y="2579"/>
                      </a:lnTo>
                      <a:lnTo>
                        <a:pt x="2662" y="2604"/>
                      </a:lnTo>
                      <a:lnTo>
                        <a:pt x="2579" y="2623"/>
                      </a:lnTo>
                      <a:lnTo>
                        <a:pt x="2495" y="2636"/>
                      </a:lnTo>
                      <a:lnTo>
                        <a:pt x="2411" y="2644"/>
                      </a:lnTo>
                      <a:lnTo>
                        <a:pt x="2326" y="2647"/>
                      </a:lnTo>
                      <a:lnTo>
                        <a:pt x="2242" y="2644"/>
                      </a:lnTo>
                      <a:lnTo>
                        <a:pt x="2158" y="2636"/>
                      </a:lnTo>
                      <a:lnTo>
                        <a:pt x="2074" y="2623"/>
                      </a:lnTo>
                      <a:lnTo>
                        <a:pt x="1991" y="2604"/>
                      </a:lnTo>
                      <a:lnTo>
                        <a:pt x="1909" y="2579"/>
                      </a:lnTo>
                      <a:lnTo>
                        <a:pt x="1829" y="2551"/>
                      </a:lnTo>
                      <a:lnTo>
                        <a:pt x="1751" y="2515"/>
                      </a:lnTo>
                      <a:lnTo>
                        <a:pt x="1673" y="2475"/>
                      </a:lnTo>
                      <a:lnTo>
                        <a:pt x="1599" y="2430"/>
                      </a:lnTo>
                      <a:lnTo>
                        <a:pt x="1527" y="2379"/>
                      </a:lnTo>
                      <a:lnTo>
                        <a:pt x="1459" y="2323"/>
                      </a:lnTo>
                      <a:lnTo>
                        <a:pt x="1301" y="2481"/>
                      </a:lnTo>
                      <a:lnTo>
                        <a:pt x="1461" y="2641"/>
                      </a:lnTo>
                      <a:lnTo>
                        <a:pt x="1473" y="2656"/>
                      </a:lnTo>
                      <a:lnTo>
                        <a:pt x="1482" y="2672"/>
                      </a:lnTo>
                      <a:lnTo>
                        <a:pt x="1488" y="2690"/>
                      </a:lnTo>
                      <a:lnTo>
                        <a:pt x="1489" y="2708"/>
                      </a:lnTo>
                      <a:lnTo>
                        <a:pt x="1488" y="2727"/>
                      </a:lnTo>
                      <a:lnTo>
                        <a:pt x="1482" y="2744"/>
                      </a:lnTo>
                      <a:lnTo>
                        <a:pt x="1473" y="2760"/>
                      </a:lnTo>
                      <a:lnTo>
                        <a:pt x="1461" y="2774"/>
                      </a:lnTo>
                      <a:lnTo>
                        <a:pt x="709" y="3527"/>
                      </a:lnTo>
                      <a:lnTo>
                        <a:pt x="674" y="3558"/>
                      </a:lnTo>
                      <a:lnTo>
                        <a:pt x="636" y="3586"/>
                      </a:lnTo>
                      <a:lnTo>
                        <a:pt x="595" y="3608"/>
                      </a:lnTo>
                      <a:lnTo>
                        <a:pt x="552" y="3626"/>
                      </a:lnTo>
                      <a:lnTo>
                        <a:pt x="508" y="3639"/>
                      </a:lnTo>
                      <a:lnTo>
                        <a:pt x="462" y="3647"/>
                      </a:lnTo>
                      <a:lnTo>
                        <a:pt x="415" y="3649"/>
                      </a:lnTo>
                      <a:lnTo>
                        <a:pt x="368" y="3647"/>
                      </a:lnTo>
                      <a:lnTo>
                        <a:pt x="322" y="3639"/>
                      </a:lnTo>
                      <a:lnTo>
                        <a:pt x="278" y="3626"/>
                      </a:lnTo>
                      <a:lnTo>
                        <a:pt x="236" y="3608"/>
                      </a:lnTo>
                      <a:lnTo>
                        <a:pt x="195" y="3586"/>
                      </a:lnTo>
                      <a:lnTo>
                        <a:pt x="157" y="3558"/>
                      </a:lnTo>
                      <a:lnTo>
                        <a:pt x="122" y="3527"/>
                      </a:lnTo>
                      <a:lnTo>
                        <a:pt x="91" y="3492"/>
                      </a:lnTo>
                      <a:lnTo>
                        <a:pt x="63" y="3454"/>
                      </a:lnTo>
                      <a:lnTo>
                        <a:pt x="41" y="3413"/>
                      </a:lnTo>
                      <a:lnTo>
                        <a:pt x="23" y="3371"/>
                      </a:lnTo>
                      <a:lnTo>
                        <a:pt x="10" y="3327"/>
                      </a:lnTo>
                      <a:lnTo>
                        <a:pt x="2" y="3281"/>
                      </a:lnTo>
                      <a:lnTo>
                        <a:pt x="0" y="3234"/>
                      </a:lnTo>
                      <a:lnTo>
                        <a:pt x="2" y="3187"/>
                      </a:lnTo>
                      <a:lnTo>
                        <a:pt x="10" y="3141"/>
                      </a:lnTo>
                      <a:lnTo>
                        <a:pt x="23" y="3097"/>
                      </a:lnTo>
                      <a:lnTo>
                        <a:pt x="41" y="3054"/>
                      </a:lnTo>
                      <a:lnTo>
                        <a:pt x="63" y="3013"/>
                      </a:lnTo>
                      <a:lnTo>
                        <a:pt x="91" y="2975"/>
                      </a:lnTo>
                      <a:lnTo>
                        <a:pt x="122" y="2940"/>
                      </a:lnTo>
                      <a:lnTo>
                        <a:pt x="875" y="2188"/>
                      </a:lnTo>
                      <a:lnTo>
                        <a:pt x="889" y="2176"/>
                      </a:lnTo>
                      <a:lnTo>
                        <a:pt x="905" y="2167"/>
                      </a:lnTo>
                      <a:lnTo>
                        <a:pt x="922" y="2161"/>
                      </a:lnTo>
                      <a:lnTo>
                        <a:pt x="941" y="2160"/>
                      </a:lnTo>
                      <a:lnTo>
                        <a:pt x="959" y="2161"/>
                      </a:lnTo>
                      <a:lnTo>
                        <a:pt x="977" y="2167"/>
                      </a:lnTo>
                      <a:lnTo>
                        <a:pt x="993" y="2176"/>
                      </a:lnTo>
                      <a:lnTo>
                        <a:pt x="1008" y="2188"/>
                      </a:lnTo>
                      <a:lnTo>
                        <a:pt x="1168" y="2348"/>
                      </a:lnTo>
                      <a:lnTo>
                        <a:pt x="1326" y="2190"/>
                      </a:lnTo>
                      <a:lnTo>
                        <a:pt x="1271" y="2124"/>
                      </a:lnTo>
                      <a:lnTo>
                        <a:pt x="1221" y="2053"/>
                      </a:lnTo>
                      <a:lnTo>
                        <a:pt x="1176" y="1980"/>
                      </a:lnTo>
                      <a:lnTo>
                        <a:pt x="1136" y="1905"/>
                      </a:lnTo>
                      <a:lnTo>
                        <a:pt x="1101" y="1827"/>
                      </a:lnTo>
                      <a:lnTo>
                        <a:pt x="1071" y="1747"/>
                      </a:lnTo>
                      <a:lnTo>
                        <a:pt x="1046" y="1666"/>
                      </a:lnTo>
                      <a:lnTo>
                        <a:pt x="1028" y="1582"/>
                      </a:lnTo>
                      <a:lnTo>
                        <a:pt x="1013" y="1497"/>
                      </a:lnTo>
                      <a:lnTo>
                        <a:pt x="1004" y="1410"/>
                      </a:lnTo>
                      <a:lnTo>
                        <a:pt x="1002" y="1323"/>
                      </a:lnTo>
                      <a:lnTo>
                        <a:pt x="1004" y="1236"/>
                      </a:lnTo>
                      <a:lnTo>
                        <a:pt x="1013" y="1148"/>
                      </a:lnTo>
                      <a:lnTo>
                        <a:pt x="1028" y="1063"/>
                      </a:lnTo>
                      <a:lnTo>
                        <a:pt x="1046" y="979"/>
                      </a:lnTo>
                      <a:lnTo>
                        <a:pt x="1072" y="896"/>
                      </a:lnTo>
                      <a:lnTo>
                        <a:pt x="1102" y="816"/>
                      </a:lnTo>
                      <a:lnTo>
                        <a:pt x="1137" y="738"/>
                      </a:lnTo>
                      <a:lnTo>
                        <a:pt x="1178" y="662"/>
                      </a:lnTo>
                      <a:lnTo>
                        <a:pt x="1223" y="589"/>
                      </a:lnTo>
                      <a:lnTo>
                        <a:pt x="1274" y="519"/>
                      </a:lnTo>
                      <a:lnTo>
                        <a:pt x="1329" y="451"/>
                      </a:lnTo>
                      <a:lnTo>
                        <a:pt x="1389" y="387"/>
                      </a:lnTo>
                      <a:lnTo>
                        <a:pt x="1456" y="325"/>
                      </a:lnTo>
                      <a:lnTo>
                        <a:pt x="1525" y="269"/>
                      </a:lnTo>
                      <a:lnTo>
                        <a:pt x="1597" y="217"/>
                      </a:lnTo>
                      <a:lnTo>
                        <a:pt x="1672" y="172"/>
                      </a:lnTo>
                      <a:lnTo>
                        <a:pt x="1749" y="132"/>
                      </a:lnTo>
                      <a:lnTo>
                        <a:pt x="1827" y="96"/>
                      </a:lnTo>
                      <a:lnTo>
                        <a:pt x="1908" y="66"/>
                      </a:lnTo>
                      <a:lnTo>
                        <a:pt x="1990" y="42"/>
                      </a:lnTo>
                      <a:lnTo>
                        <a:pt x="2073" y="23"/>
                      </a:lnTo>
                      <a:lnTo>
                        <a:pt x="2157" y="10"/>
                      </a:lnTo>
                      <a:lnTo>
                        <a:pt x="2241" y="2"/>
                      </a:lnTo>
                      <a:lnTo>
                        <a:pt x="23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47" name="Freeform 99">
                  <a:extLst>
                    <a:ext uri="{FF2B5EF4-FFF2-40B4-BE49-F238E27FC236}">
                      <a16:creationId xmlns:a16="http://schemas.microsoft.com/office/drawing/2014/main" id="{8A5AB551-EBAD-FE3E-5FB8-A8DF2D6B12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09100" y="2741613"/>
                  <a:ext cx="290512" cy="290513"/>
                </a:xfrm>
                <a:custGeom>
                  <a:avLst/>
                  <a:gdLst>
                    <a:gd name="T0" fmla="*/ 793 w 1834"/>
                    <a:gd name="T1" fmla="*/ 199 h 1834"/>
                    <a:gd name="T2" fmla="*/ 613 w 1834"/>
                    <a:gd name="T3" fmla="*/ 254 h 1834"/>
                    <a:gd name="T4" fmla="*/ 450 w 1834"/>
                    <a:gd name="T5" fmla="*/ 356 h 1834"/>
                    <a:gd name="T6" fmla="*/ 318 w 1834"/>
                    <a:gd name="T7" fmla="*/ 502 h 1834"/>
                    <a:gd name="T8" fmla="*/ 230 w 1834"/>
                    <a:gd name="T9" fmla="*/ 671 h 1834"/>
                    <a:gd name="T10" fmla="*/ 190 w 1834"/>
                    <a:gd name="T11" fmla="*/ 855 h 1834"/>
                    <a:gd name="T12" fmla="*/ 198 w 1834"/>
                    <a:gd name="T13" fmla="*/ 1041 h 1834"/>
                    <a:gd name="T14" fmla="*/ 253 w 1834"/>
                    <a:gd name="T15" fmla="*/ 1221 h 1834"/>
                    <a:gd name="T16" fmla="*/ 356 w 1834"/>
                    <a:gd name="T17" fmla="*/ 1384 h 1834"/>
                    <a:gd name="T18" fmla="*/ 502 w 1834"/>
                    <a:gd name="T19" fmla="*/ 1516 h 1834"/>
                    <a:gd name="T20" fmla="*/ 672 w 1834"/>
                    <a:gd name="T21" fmla="*/ 1604 h 1834"/>
                    <a:gd name="T22" fmla="*/ 855 w 1834"/>
                    <a:gd name="T23" fmla="*/ 1644 h 1834"/>
                    <a:gd name="T24" fmla="*/ 1041 w 1834"/>
                    <a:gd name="T25" fmla="*/ 1636 h 1834"/>
                    <a:gd name="T26" fmla="*/ 1220 w 1834"/>
                    <a:gd name="T27" fmla="*/ 1581 h 1834"/>
                    <a:gd name="T28" fmla="*/ 1384 w 1834"/>
                    <a:gd name="T29" fmla="*/ 1478 h 1834"/>
                    <a:gd name="T30" fmla="*/ 1517 w 1834"/>
                    <a:gd name="T31" fmla="*/ 1332 h 1834"/>
                    <a:gd name="T32" fmla="*/ 1604 w 1834"/>
                    <a:gd name="T33" fmla="*/ 1163 h 1834"/>
                    <a:gd name="T34" fmla="*/ 1644 w 1834"/>
                    <a:gd name="T35" fmla="*/ 979 h 1834"/>
                    <a:gd name="T36" fmla="*/ 1635 w 1834"/>
                    <a:gd name="T37" fmla="*/ 793 h 1834"/>
                    <a:gd name="T38" fmla="*/ 1580 w 1834"/>
                    <a:gd name="T39" fmla="*/ 614 h 1834"/>
                    <a:gd name="T40" fmla="*/ 1478 w 1834"/>
                    <a:gd name="T41" fmla="*/ 450 h 1834"/>
                    <a:gd name="T42" fmla="*/ 1332 w 1834"/>
                    <a:gd name="T43" fmla="*/ 317 h 1834"/>
                    <a:gd name="T44" fmla="*/ 1161 w 1834"/>
                    <a:gd name="T45" fmla="*/ 230 h 1834"/>
                    <a:gd name="T46" fmla="*/ 979 w 1834"/>
                    <a:gd name="T47" fmla="*/ 190 h 1834"/>
                    <a:gd name="T48" fmla="*/ 988 w 1834"/>
                    <a:gd name="T49" fmla="*/ 3 h 1834"/>
                    <a:gd name="T50" fmla="*/ 1195 w 1834"/>
                    <a:gd name="T51" fmla="*/ 43 h 1834"/>
                    <a:gd name="T52" fmla="*/ 1390 w 1834"/>
                    <a:gd name="T53" fmla="*/ 132 h 1834"/>
                    <a:gd name="T54" fmla="*/ 1565 w 1834"/>
                    <a:gd name="T55" fmla="*/ 269 h 1834"/>
                    <a:gd name="T56" fmla="*/ 1702 w 1834"/>
                    <a:gd name="T57" fmla="*/ 444 h 1834"/>
                    <a:gd name="T58" fmla="*/ 1791 w 1834"/>
                    <a:gd name="T59" fmla="*/ 639 h 1834"/>
                    <a:gd name="T60" fmla="*/ 1831 w 1834"/>
                    <a:gd name="T61" fmla="*/ 846 h 1834"/>
                    <a:gd name="T62" fmla="*/ 1823 w 1834"/>
                    <a:gd name="T63" fmla="*/ 1057 h 1834"/>
                    <a:gd name="T64" fmla="*/ 1767 w 1834"/>
                    <a:gd name="T65" fmla="*/ 1262 h 1834"/>
                    <a:gd name="T66" fmla="*/ 1661 w 1834"/>
                    <a:gd name="T67" fmla="*/ 1452 h 1834"/>
                    <a:gd name="T68" fmla="*/ 1565 w 1834"/>
                    <a:gd name="T69" fmla="*/ 1565 h 1834"/>
                    <a:gd name="T70" fmla="*/ 1390 w 1834"/>
                    <a:gd name="T71" fmla="*/ 1702 h 1834"/>
                    <a:gd name="T72" fmla="*/ 1195 w 1834"/>
                    <a:gd name="T73" fmla="*/ 1791 h 1834"/>
                    <a:gd name="T74" fmla="*/ 988 w 1834"/>
                    <a:gd name="T75" fmla="*/ 1831 h 1834"/>
                    <a:gd name="T76" fmla="*/ 777 w 1834"/>
                    <a:gd name="T77" fmla="*/ 1823 h 1834"/>
                    <a:gd name="T78" fmla="*/ 572 w 1834"/>
                    <a:gd name="T79" fmla="*/ 1766 h 1834"/>
                    <a:gd name="T80" fmla="*/ 382 w 1834"/>
                    <a:gd name="T81" fmla="*/ 1662 h 1834"/>
                    <a:gd name="T82" fmla="*/ 218 w 1834"/>
                    <a:gd name="T83" fmla="*/ 1510 h 1834"/>
                    <a:gd name="T84" fmla="*/ 96 w 1834"/>
                    <a:gd name="T85" fmla="*/ 1327 h 1834"/>
                    <a:gd name="T86" fmla="*/ 24 w 1834"/>
                    <a:gd name="T87" fmla="*/ 1127 h 1834"/>
                    <a:gd name="T88" fmla="*/ 0 w 1834"/>
                    <a:gd name="T89" fmla="*/ 917 h 1834"/>
                    <a:gd name="T90" fmla="*/ 24 w 1834"/>
                    <a:gd name="T91" fmla="*/ 707 h 1834"/>
                    <a:gd name="T92" fmla="*/ 96 w 1834"/>
                    <a:gd name="T93" fmla="*/ 507 h 1834"/>
                    <a:gd name="T94" fmla="*/ 218 w 1834"/>
                    <a:gd name="T95" fmla="*/ 324 h 1834"/>
                    <a:gd name="T96" fmla="*/ 382 w 1834"/>
                    <a:gd name="T97" fmla="*/ 173 h 1834"/>
                    <a:gd name="T98" fmla="*/ 572 w 1834"/>
                    <a:gd name="T99" fmla="*/ 68 h 1834"/>
                    <a:gd name="T100" fmla="*/ 777 w 1834"/>
                    <a:gd name="T101" fmla="*/ 11 h 1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34" h="1834">
                      <a:moveTo>
                        <a:pt x="917" y="188"/>
                      </a:moveTo>
                      <a:lnTo>
                        <a:pt x="855" y="190"/>
                      </a:lnTo>
                      <a:lnTo>
                        <a:pt x="793" y="199"/>
                      </a:lnTo>
                      <a:lnTo>
                        <a:pt x="732" y="211"/>
                      </a:lnTo>
                      <a:lnTo>
                        <a:pt x="672" y="230"/>
                      </a:lnTo>
                      <a:lnTo>
                        <a:pt x="613" y="254"/>
                      </a:lnTo>
                      <a:lnTo>
                        <a:pt x="556" y="283"/>
                      </a:lnTo>
                      <a:lnTo>
                        <a:pt x="502" y="317"/>
                      </a:lnTo>
                      <a:lnTo>
                        <a:pt x="450" y="356"/>
                      </a:lnTo>
                      <a:lnTo>
                        <a:pt x="402" y="402"/>
                      </a:lnTo>
                      <a:lnTo>
                        <a:pt x="356" y="450"/>
                      </a:lnTo>
                      <a:lnTo>
                        <a:pt x="318" y="502"/>
                      </a:lnTo>
                      <a:lnTo>
                        <a:pt x="283" y="556"/>
                      </a:lnTo>
                      <a:lnTo>
                        <a:pt x="253" y="614"/>
                      </a:lnTo>
                      <a:lnTo>
                        <a:pt x="230" y="671"/>
                      </a:lnTo>
                      <a:lnTo>
                        <a:pt x="211" y="732"/>
                      </a:lnTo>
                      <a:lnTo>
                        <a:pt x="198" y="793"/>
                      </a:lnTo>
                      <a:lnTo>
                        <a:pt x="190" y="855"/>
                      </a:lnTo>
                      <a:lnTo>
                        <a:pt x="188" y="917"/>
                      </a:lnTo>
                      <a:lnTo>
                        <a:pt x="190" y="979"/>
                      </a:lnTo>
                      <a:lnTo>
                        <a:pt x="198" y="1041"/>
                      </a:lnTo>
                      <a:lnTo>
                        <a:pt x="211" y="1102"/>
                      </a:lnTo>
                      <a:lnTo>
                        <a:pt x="230" y="1163"/>
                      </a:lnTo>
                      <a:lnTo>
                        <a:pt x="253" y="1221"/>
                      </a:lnTo>
                      <a:lnTo>
                        <a:pt x="283" y="1278"/>
                      </a:lnTo>
                      <a:lnTo>
                        <a:pt x="318" y="1332"/>
                      </a:lnTo>
                      <a:lnTo>
                        <a:pt x="356" y="1384"/>
                      </a:lnTo>
                      <a:lnTo>
                        <a:pt x="402" y="1432"/>
                      </a:lnTo>
                      <a:lnTo>
                        <a:pt x="450" y="1478"/>
                      </a:lnTo>
                      <a:lnTo>
                        <a:pt x="502" y="1516"/>
                      </a:lnTo>
                      <a:lnTo>
                        <a:pt x="556" y="1551"/>
                      </a:lnTo>
                      <a:lnTo>
                        <a:pt x="613" y="1581"/>
                      </a:lnTo>
                      <a:lnTo>
                        <a:pt x="672" y="1604"/>
                      </a:lnTo>
                      <a:lnTo>
                        <a:pt x="732" y="1623"/>
                      </a:lnTo>
                      <a:lnTo>
                        <a:pt x="793" y="1636"/>
                      </a:lnTo>
                      <a:lnTo>
                        <a:pt x="855" y="1644"/>
                      </a:lnTo>
                      <a:lnTo>
                        <a:pt x="917" y="1646"/>
                      </a:lnTo>
                      <a:lnTo>
                        <a:pt x="979" y="1644"/>
                      </a:lnTo>
                      <a:lnTo>
                        <a:pt x="1041" y="1636"/>
                      </a:lnTo>
                      <a:lnTo>
                        <a:pt x="1102" y="1623"/>
                      </a:lnTo>
                      <a:lnTo>
                        <a:pt x="1161" y="1604"/>
                      </a:lnTo>
                      <a:lnTo>
                        <a:pt x="1220" y="1581"/>
                      </a:lnTo>
                      <a:lnTo>
                        <a:pt x="1278" y="1551"/>
                      </a:lnTo>
                      <a:lnTo>
                        <a:pt x="1332" y="1516"/>
                      </a:lnTo>
                      <a:lnTo>
                        <a:pt x="1384" y="1478"/>
                      </a:lnTo>
                      <a:lnTo>
                        <a:pt x="1432" y="1432"/>
                      </a:lnTo>
                      <a:lnTo>
                        <a:pt x="1478" y="1384"/>
                      </a:lnTo>
                      <a:lnTo>
                        <a:pt x="1517" y="1332"/>
                      </a:lnTo>
                      <a:lnTo>
                        <a:pt x="1551" y="1278"/>
                      </a:lnTo>
                      <a:lnTo>
                        <a:pt x="1580" y="1221"/>
                      </a:lnTo>
                      <a:lnTo>
                        <a:pt x="1604" y="1163"/>
                      </a:lnTo>
                      <a:lnTo>
                        <a:pt x="1623" y="1102"/>
                      </a:lnTo>
                      <a:lnTo>
                        <a:pt x="1635" y="1041"/>
                      </a:lnTo>
                      <a:lnTo>
                        <a:pt x="1644" y="979"/>
                      </a:lnTo>
                      <a:lnTo>
                        <a:pt x="1646" y="917"/>
                      </a:lnTo>
                      <a:lnTo>
                        <a:pt x="1644" y="855"/>
                      </a:lnTo>
                      <a:lnTo>
                        <a:pt x="1635" y="793"/>
                      </a:lnTo>
                      <a:lnTo>
                        <a:pt x="1623" y="732"/>
                      </a:lnTo>
                      <a:lnTo>
                        <a:pt x="1604" y="671"/>
                      </a:lnTo>
                      <a:lnTo>
                        <a:pt x="1580" y="614"/>
                      </a:lnTo>
                      <a:lnTo>
                        <a:pt x="1551" y="556"/>
                      </a:lnTo>
                      <a:lnTo>
                        <a:pt x="1517" y="502"/>
                      </a:lnTo>
                      <a:lnTo>
                        <a:pt x="1478" y="450"/>
                      </a:lnTo>
                      <a:lnTo>
                        <a:pt x="1432" y="402"/>
                      </a:lnTo>
                      <a:lnTo>
                        <a:pt x="1384" y="356"/>
                      </a:lnTo>
                      <a:lnTo>
                        <a:pt x="1332" y="317"/>
                      </a:lnTo>
                      <a:lnTo>
                        <a:pt x="1278" y="283"/>
                      </a:lnTo>
                      <a:lnTo>
                        <a:pt x="1220" y="254"/>
                      </a:lnTo>
                      <a:lnTo>
                        <a:pt x="1161" y="230"/>
                      </a:lnTo>
                      <a:lnTo>
                        <a:pt x="1102" y="211"/>
                      </a:lnTo>
                      <a:lnTo>
                        <a:pt x="1041" y="199"/>
                      </a:lnTo>
                      <a:lnTo>
                        <a:pt x="979" y="190"/>
                      </a:lnTo>
                      <a:lnTo>
                        <a:pt x="917" y="188"/>
                      </a:lnTo>
                      <a:close/>
                      <a:moveTo>
                        <a:pt x="917" y="0"/>
                      </a:moveTo>
                      <a:lnTo>
                        <a:pt x="988" y="3"/>
                      </a:lnTo>
                      <a:lnTo>
                        <a:pt x="1058" y="11"/>
                      </a:lnTo>
                      <a:lnTo>
                        <a:pt x="1127" y="24"/>
                      </a:lnTo>
                      <a:lnTo>
                        <a:pt x="1195" y="43"/>
                      </a:lnTo>
                      <a:lnTo>
                        <a:pt x="1262" y="68"/>
                      </a:lnTo>
                      <a:lnTo>
                        <a:pt x="1327" y="97"/>
                      </a:lnTo>
                      <a:lnTo>
                        <a:pt x="1390" y="132"/>
                      </a:lnTo>
                      <a:lnTo>
                        <a:pt x="1452" y="173"/>
                      </a:lnTo>
                      <a:lnTo>
                        <a:pt x="1510" y="218"/>
                      </a:lnTo>
                      <a:lnTo>
                        <a:pt x="1565" y="269"/>
                      </a:lnTo>
                      <a:lnTo>
                        <a:pt x="1616" y="324"/>
                      </a:lnTo>
                      <a:lnTo>
                        <a:pt x="1661" y="382"/>
                      </a:lnTo>
                      <a:lnTo>
                        <a:pt x="1702" y="444"/>
                      </a:lnTo>
                      <a:lnTo>
                        <a:pt x="1737" y="507"/>
                      </a:lnTo>
                      <a:lnTo>
                        <a:pt x="1767" y="572"/>
                      </a:lnTo>
                      <a:lnTo>
                        <a:pt x="1791" y="639"/>
                      </a:lnTo>
                      <a:lnTo>
                        <a:pt x="1810" y="707"/>
                      </a:lnTo>
                      <a:lnTo>
                        <a:pt x="1823" y="776"/>
                      </a:lnTo>
                      <a:lnTo>
                        <a:pt x="1831" y="846"/>
                      </a:lnTo>
                      <a:lnTo>
                        <a:pt x="1834" y="917"/>
                      </a:lnTo>
                      <a:lnTo>
                        <a:pt x="1831" y="988"/>
                      </a:lnTo>
                      <a:lnTo>
                        <a:pt x="1823" y="1057"/>
                      </a:lnTo>
                      <a:lnTo>
                        <a:pt x="1810" y="1127"/>
                      </a:lnTo>
                      <a:lnTo>
                        <a:pt x="1791" y="1196"/>
                      </a:lnTo>
                      <a:lnTo>
                        <a:pt x="1767" y="1262"/>
                      </a:lnTo>
                      <a:lnTo>
                        <a:pt x="1737" y="1327"/>
                      </a:lnTo>
                      <a:lnTo>
                        <a:pt x="1702" y="1391"/>
                      </a:lnTo>
                      <a:lnTo>
                        <a:pt x="1661" y="1452"/>
                      </a:lnTo>
                      <a:lnTo>
                        <a:pt x="1616" y="1510"/>
                      </a:lnTo>
                      <a:lnTo>
                        <a:pt x="1565" y="1565"/>
                      </a:lnTo>
                      <a:lnTo>
                        <a:pt x="1565" y="1565"/>
                      </a:lnTo>
                      <a:lnTo>
                        <a:pt x="1510" y="1616"/>
                      </a:lnTo>
                      <a:lnTo>
                        <a:pt x="1452" y="1662"/>
                      </a:lnTo>
                      <a:lnTo>
                        <a:pt x="1390" y="1702"/>
                      </a:lnTo>
                      <a:lnTo>
                        <a:pt x="1327" y="1738"/>
                      </a:lnTo>
                      <a:lnTo>
                        <a:pt x="1262" y="1766"/>
                      </a:lnTo>
                      <a:lnTo>
                        <a:pt x="1195" y="1791"/>
                      </a:lnTo>
                      <a:lnTo>
                        <a:pt x="1127" y="1810"/>
                      </a:lnTo>
                      <a:lnTo>
                        <a:pt x="1058" y="1823"/>
                      </a:lnTo>
                      <a:lnTo>
                        <a:pt x="988" y="1831"/>
                      </a:lnTo>
                      <a:lnTo>
                        <a:pt x="917" y="1834"/>
                      </a:lnTo>
                      <a:lnTo>
                        <a:pt x="846" y="1831"/>
                      </a:lnTo>
                      <a:lnTo>
                        <a:pt x="777" y="1823"/>
                      </a:lnTo>
                      <a:lnTo>
                        <a:pt x="707" y="1810"/>
                      </a:lnTo>
                      <a:lnTo>
                        <a:pt x="638" y="1791"/>
                      </a:lnTo>
                      <a:lnTo>
                        <a:pt x="572" y="1766"/>
                      </a:lnTo>
                      <a:lnTo>
                        <a:pt x="507" y="1738"/>
                      </a:lnTo>
                      <a:lnTo>
                        <a:pt x="443" y="1702"/>
                      </a:lnTo>
                      <a:lnTo>
                        <a:pt x="382" y="1662"/>
                      </a:lnTo>
                      <a:lnTo>
                        <a:pt x="324" y="1616"/>
                      </a:lnTo>
                      <a:lnTo>
                        <a:pt x="269" y="1565"/>
                      </a:lnTo>
                      <a:lnTo>
                        <a:pt x="218" y="1510"/>
                      </a:lnTo>
                      <a:lnTo>
                        <a:pt x="172" y="1452"/>
                      </a:lnTo>
                      <a:lnTo>
                        <a:pt x="132" y="1391"/>
                      </a:lnTo>
                      <a:lnTo>
                        <a:pt x="96" y="1327"/>
                      </a:lnTo>
                      <a:lnTo>
                        <a:pt x="68" y="1262"/>
                      </a:lnTo>
                      <a:lnTo>
                        <a:pt x="43" y="1196"/>
                      </a:lnTo>
                      <a:lnTo>
                        <a:pt x="24" y="1127"/>
                      </a:lnTo>
                      <a:lnTo>
                        <a:pt x="11" y="1057"/>
                      </a:lnTo>
                      <a:lnTo>
                        <a:pt x="3" y="988"/>
                      </a:lnTo>
                      <a:lnTo>
                        <a:pt x="0" y="917"/>
                      </a:lnTo>
                      <a:lnTo>
                        <a:pt x="3" y="846"/>
                      </a:lnTo>
                      <a:lnTo>
                        <a:pt x="11" y="776"/>
                      </a:lnTo>
                      <a:lnTo>
                        <a:pt x="24" y="707"/>
                      </a:lnTo>
                      <a:lnTo>
                        <a:pt x="43" y="639"/>
                      </a:lnTo>
                      <a:lnTo>
                        <a:pt x="68" y="572"/>
                      </a:lnTo>
                      <a:lnTo>
                        <a:pt x="96" y="507"/>
                      </a:lnTo>
                      <a:lnTo>
                        <a:pt x="132" y="444"/>
                      </a:lnTo>
                      <a:lnTo>
                        <a:pt x="172" y="382"/>
                      </a:lnTo>
                      <a:lnTo>
                        <a:pt x="218" y="324"/>
                      </a:lnTo>
                      <a:lnTo>
                        <a:pt x="269" y="269"/>
                      </a:lnTo>
                      <a:lnTo>
                        <a:pt x="324" y="218"/>
                      </a:lnTo>
                      <a:lnTo>
                        <a:pt x="382" y="173"/>
                      </a:lnTo>
                      <a:lnTo>
                        <a:pt x="443" y="132"/>
                      </a:lnTo>
                      <a:lnTo>
                        <a:pt x="507" y="97"/>
                      </a:lnTo>
                      <a:lnTo>
                        <a:pt x="572" y="68"/>
                      </a:lnTo>
                      <a:lnTo>
                        <a:pt x="638" y="43"/>
                      </a:lnTo>
                      <a:lnTo>
                        <a:pt x="707" y="24"/>
                      </a:lnTo>
                      <a:lnTo>
                        <a:pt x="777" y="11"/>
                      </a:lnTo>
                      <a:lnTo>
                        <a:pt x="846" y="3"/>
                      </a:lnTo>
                      <a:lnTo>
                        <a:pt x="9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48" name="Freeform 100">
                  <a:extLst>
                    <a:ext uri="{FF2B5EF4-FFF2-40B4-BE49-F238E27FC236}">
                      <a16:creationId xmlns:a16="http://schemas.microsoft.com/office/drawing/2014/main" id="{F8291B6C-ABE0-2F35-32DA-6ED51E12E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94825" y="2808288"/>
                  <a:ext cx="119062" cy="47625"/>
                </a:xfrm>
                <a:custGeom>
                  <a:avLst/>
                  <a:gdLst>
                    <a:gd name="T0" fmla="*/ 352 w 753"/>
                    <a:gd name="T1" fmla="*/ 0 h 304"/>
                    <a:gd name="T2" fmla="*/ 402 w 753"/>
                    <a:gd name="T3" fmla="*/ 0 h 304"/>
                    <a:gd name="T4" fmla="*/ 452 w 753"/>
                    <a:gd name="T5" fmla="*/ 4 h 304"/>
                    <a:gd name="T6" fmla="*/ 502 w 753"/>
                    <a:gd name="T7" fmla="*/ 15 h 304"/>
                    <a:gd name="T8" fmla="*/ 551 w 753"/>
                    <a:gd name="T9" fmla="*/ 31 h 304"/>
                    <a:gd name="T10" fmla="*/ 598 w 753"/>
                    <a:gd name="T11" fmla="*/ 51 h 304"/>
                    <a:gd name="T12" fmla="*/ 644 w 753"/>
                    <a:gd name="T13" fmla="*/ 77 h 304"/>
                    <a:gd name="T14" fmla="*/ 687 w 753"/>
                    <a:gd name="T15" fmla="*/ 107 h 304"/>
                    <a:gd name="T16" fmla="*/ 727 w 753"/>
                    <a:gd name="T17" fmla="*/ 143 h 304"/>
                    <a:gd name="T18" fmla="*/ 740 w 753"/>
                    <a:gd name="T19" fmla="*/ 160 h 304"/>
                    <a:gd name="T20" fmla="*/ 749 w 753"/>
                    <a:gd name="T21" fmla="*/ 179 h 304"/>
                    <a:gd name="T22" fmla="*/ 753 w 753"/>
                    <a:gd name="T23" fmla="*/ 200 h 304"/>
                    <a:gd name="T24" fmla="*/ 753 w 753"/>
                    <a:gd name="T25" fmla="*/ 220 h 304"/>
                    <a:gd name="T26" fmla="*/ 749 w 753"/>
                    <a:gd name="T27" fmla="*/ 241 h 304"/>
                    <a:gd name="T28" fmla="*/ 740 w 753"/>
                    <a:gd name="T29" fmla="*/ 260 h 304"/>
                    <a:gd name="T30" fmla="*/ 727 w 753"/>
                    <a:gd name="T31" fmla="*/ 276 h 304"/>
                    <a:gd name="T32" fmla="*/ 712 w 753"/>
                    <a:gd name="T33" fmla="*/ 288 h 304"/>
                    <a:gd name="T34" fmla="*/ 696 w 753"/>
                    <a:gd name="T35" fmla="*/ 297 h 304"/>
                    <a:gd name="T36" fmla="*/ 678 w 753"/>
                    <a:gd name="T37" fmla="*/ 302 h 304"/>
                    <a:gd name="T38" fmla="*/ 660 w 753"/>
                    <a:gd name="T39" fmla="*/ 304 h 304"/>
                    <a:gd name="T40" fmla="*/ 643 w 753"/>
                    <a:gd name="T41" fmla="*/ 302 h 304"/>
                    <a:gd name="T42" fmla="*/ 625 w 753"/>
                    <a:gd name="T43" fmla="*/ 297 h 304"/>
                    <a:gd name="T44" fmla="*/ 608 w 753"/>
                    <a:gd name="T45" fmla="*/ 288 h 304"/>
                    <a:gd name="T46" fmla="*/ 594 w 753"/>
                    <a:gd name="T47" fmla="*/ 276 h 304"/>
                    <a:gd name="T48" fmla="*/ 563 w 753"/>
                    <a:gd name="T49" fmla="*/ 249 h 304"/>
                    <a:gd name="T50" fmla="*/ 529 w 753"/>
                    <a:gd name="T51" fmla="*/ 226 h 304"/>
                    <a:gd name="T52" fmla="*/ 492 w 753"/>
                    <a:gd name="T53" fmla="*/ 209 h 304"/>
                    <a:gd name="T54" fmla="*/ 454 w 753"/>
                    <a:gd name="T55" fmla="*/ 197 h 304"/>
                    <a:gd name="T56" fmla="*/ 416 w 753"/>
                    <a:gd name="T57" fmla="*/ 189 h 304"/>
                    <a:gd name="T58" fmla="*/ 377 w 753"/>
                    <a:gd name="T59" fmla="*/ 187 h 304"/>
                    <a:gd name="T60" fmla="*/ 337 w 753"/>
                    <a:gd name="T61" fmla="*/ 189 h 304"/>
                    <a:gd name="T62" fmla="*/ 300 w 753"/>
                    <a:gd name="T63" fmla="*/ 197 h 304"/>
                    <a:gd name="T64" fmla="*/ 262 w 753"/>
                    <a:gd name="T65" fmla="*/ 209 h 304"/>
                    <a:gd name="T66" fmla="*/ 226 w 753"/>
                    <a:gd name="T67" fmla="*/ 226 h 304"/>
                    <a:gd name="T68" fmla="*/ 191 w 753"/>
                    <a:gd name="T69" fmla="*/ 249 h 304"/>
                    <a:gd name="T70" fmla="*/ 160 w 753"/>
                    <a:gd name="T71" fmla="*/ 276 h 304"/>
                    <a:gd name="T72" fmla="*/ 144 w 753"/>
                    <a:gd name="T73" fmla="*/ 289 h 304"/>
                    <a:gd name="T74" fmla="*/ 124 w 753"/>
                    <a:gd name="T75" fmla="*/ 298 h 304"/>
                    <a:gd name="T76" fmla="*/ 104 w 753"/>
                    <a:gd name="T77" fmla="*/ 303 h 304"/>
                    <a:gd name="T78" fmla="*/ 84 w 753"/>
                    <a:gd name="T79" fmla="*/ 303 h 304"/>
                    <a:gd name="T80" fmla="*/ 63 w 753"/>
                    <a:gd name="T81" fmla="*/ 298 h 304"/>
                    <a:gd name="T82" fmla="*/ 44 w 753"/>
                    <a:gd name="T83" fmla="*/ 289 h 304"/>
                    <a:gd name="T84" fmla="*/ 28 w 753"/>
                    <a:gd name="T85" fmla="*/ 276 h 304"/>
                    <a:gd name="T86" fmla="*/ 14 w 753"/>
                    <a:gd name="T87" fmla="*/ 260 h 304"/>
                    <a:gd name="T88" fmla="*/ 4 w 753"/>
                    <a:gd name="T89" fmla="*/ 241 h 304"/>
                    <a:gd name="T90" fmla="*/ 0 w 753"/>
                    <a:gd name="T91" fmla="*/ 220 h 304"/>
                    <a:gd name="T92" fmla="*/ 0 w 753"/>
                    <a:gd name="T93" fmla="*/ 200 h 304"/>
                    <a:gd name="T94" fmla="*/ 4 w 753"/>
                    <a:gd name="T95" fmla="*/ 179 h 304"/>
                    <a:gd name="T96" fmla="*/ 14 w 753"/>
                    <a:gd name="T97" fmla="*/ 160 h 304"/>
                    <a:gd name="T98" fmla="*/ 28 w 753"/>
                    <a:gd name="T99" fmla="*/ 143 h 304"/>
                    <a:gd name="T100" fmla="*/ 67 w 753"/>
                    <a:gd name="T101" fmla="*/ 107 h 304"/>
                    <a:gd name="T102" fmla="*/ 110 w 753"/>
                    <a:gd name="T103" fmla="*/ 77 h 304"/>
                    <a:gd name="T104" fmla="*/ 156 w 753"/>
                    <a:gd name="T105" fmla="*/ 51 h 304"/>
                    <a:gd name="T106" fmla="*/ 202 w 753"/>
                    <a:gd name="T107" fmla="*/ 31 h 304"/>
                    <a:gd name="T108" fmla="*/ 251 w 753"/>
                    <a:gd name="T109" fmla="*/ 15 h 304"/>
                    <a:gd name="T110" fmla="*/ 301 w 753"/>
                    <a:gd name="T111" fmla="*/ 4 h 304"/>
                    <a:gd name="T112" fmla="*/ 352 w 753"/>
                    <a:gd name="T113" fmla="*/ 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3" h="304">
                      <a:moveTo>
                        <a:pt x="352" y="0"/>
                      </a:moveTo>
                      <a:lnTo>
                        <a:pt x="402" y="0"/>
                      </a:lnTo>
                      <a:lnTo>
                        <a:pt x="452" y="4"/>
                      </a:lnTo>
                      <a:lnTo>
                        <a:pt x="502" y="15"/>
                      </a:lnTo>
                      <a:lnTo>
                        <a:pt x="551" y="31"/>
                      </a:lnTo>
                      <a:lnTo>
                        <a:pt x="598" y="51"/>
                      </a:lnTo>
                      <a:lnTo>
                        <a:pt x="644" y="77"/>
                      </a:lnTo>
                      <a:lnTo>
                        <a:pt x="687" y="107"/>
                      </a:lnTo>
                      <a:lnTo>
                        <a:pt x="727" y="143"/>
                      </a:lnTo>
                      <a:lnTo>
                        <a:pt x="740" y="160"/>
                      </a:lnTo>
                      <a:lnTo>
                        <a:pt x="749" y="179"/>
                      </a:lnTo>
                      <a:lnTo>
                        <a:pt x="753" y="200"/>
                      </a:lnTo>
                      <a:lnTo>
                        <a:pt x="753" y="220"/>
                      </a:lnTo>
                      <a:lnTo>
                        <a:pt x="749" y="241"/>
                      </a:lnTo>
                      <a:lnTo>
                        <a:pt x="740" y="260"/>
                      </a:lnTo>
                      <a:lnTo>
                        <a:pt x="727" y="276"/>
                      </a:lnTo>
                      <a:lnTo>
                        <a:pt x="712" y="288"/>
                      </a:lnTo>
                      <a:lnTo>
                        <a:pt x="696" y="297"/>
                      </a:lnTo>
                      <a:lnTo>
                        <a:pt x="678" y="302"/>
                      </a:lnTo>
                      <a:lnTo>
                        <a:pt x="660" y="304"/>
                      </a:lnTo>
                      <a:lnTo>
                        <a:pt x="643" y="302"/>
                      </a:lnTo>
                      <a:lnTo>
                        <a:pt x="625" y="297"/>
                      </a:lnTo>
                      <a:lnTo>
                        <a:pt x="608" y="288"/>
                      </a:lnTo>
                      <a:lnTo>
                        <a:pt x="594" y="276"/>
                      </a:lnTo>
                      <a:lnTo>
                        <a:pt x="563" y="249"/>
                      </a:lnTo>
                      <a:lnTo>
                        <a:pt x="529" y="226"/>
                      </a:lnTo>
                      <a:lnTo>
                        <a:pt x="492" y="209"/>
                      </a:lnTo>
                      <a:lnTo>
                        <a:pt x="454" y="197"/>
                      </a:lnTo>
                      <a:lnTo>
                        <a:pt x="416" y="189"/>
                      </a:lnTo>
                      <a:lnTo>
                        <a:pt x="377" y="187"/>
                      </a:lnTo>
                      <a:lnTo>
                        <a:pt x="337" y="189"/>
                      </a:lnTo>
                      <a:lnTo>
                        <a:pt x="300" y="197"/>
                      </a:lnTo>
                      <a:lnTo>
                        <a:pt x="262" y="209"/>
                      </a:lnTo>
                      <a:lnTo>
                        <a:pt x="226" y="226"/>
                      </a:lnTo>
                      <a:lnTo>
                        <a:pt x="191" y="249"/>
                      </a:lnTo>
                      <a:lnTo>
                        <a:pt x="160" y="276"/>
                      </a:lnTo>
                      <a:lnTo>
                        <a:pt x="144" y="289"/>
                      </a:lnTo>
                      <a:lnTo>
                        <a:pt x="124" y="298"/>
                      </a:lnTo>
                      <a:lnTo>
                        <a:pt x="104" y="303"/>
                      </a:lnTo>
                      <a:lnTo>
                        <a:pt x="84" y="303"/>
                      </a:lnTo>
                      <a:lnTo>
                        <a:pt x="63" y="298"/>
                      </a:lnTo>
                      <a:lnTo>
                        <a:pt x="44" y="289"/>
                      </a:lnTo>
                      <a:lnTo>
                        <a:pt x="28" y="276"/>
                      </a:lnTo>
                      <a:lnTo>
                        <a:pt x="14" y="260"/>
                      </a:lnTo>
                      <a:lnTo>
                        <a:pt x="4" y="241"/>
                      </a:lnTo>
                      <a:lnTo>
                        <a:pt x="0" y="220"/>
                      </a:lnTo>
                      <a:lnTo>
                        <a:pt x="0" y="200"/>
                      </a:lnTo>
                      <a:lnTo>
                        <a:pt x="4" y="179"/>
                      </a:lnTo>
                      <a:lnTo>
                        <a:pt x="14" y="160"/>
                      </a:lnTo>
                      <a:lnTo>
                        <a:pt x="28" y="143"/>
                      </a:lnTo>
                      <a:lnTo>
                        <a:pt x="67" y="107"/>
                      </a:lnTo>
                      <a:lnTo>
                        <a:pt x="110" y="77"/>
                      </a:lnTo>
                      <a:lnTo>
                        <a:pt x="156" y="51"/>
                      </a:lnTo>
                      <a:lnTo>
                        <a:pt x="202" y="31"/>
                      </a:lnTo>
                      <a:lnTo>
                        <a:pt x="251" y="15"/>
                      </a:lnTo>
                      <a:lnTo>
                        <a:pt x="301" y="4"/>
                      </a:lnTo>
                      <a:lnTo>
                        <a:pt x="3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</p:grpSp>
          <p:sp>
            <p:nvSpPr>
              <p:cNvPr id="44" name="Inhaltsplatzhalter 4">
                <a:extLst>
                  <a:ext uri="{FF2B5EF4-FFF2-40B4-BE49-F238E27FC236}">
                    <a16:creationId xmlns:a16="http://schemas.microsoft.com/office/drawing/2014/main" id="{A6F5A9B3-03CA-B0ED-2969-10AE92A9B6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131209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04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F777085-225E-213B-FD15-01C3E51A0922}"/>
                </a:ext>
              </a:extLst>
            </p:cNvPr>
            <p:cNvSpPr txBox="1"/>
            <p:nvPr/>
          </p:nvSpPr>
          <p:spPr>
            <a:xfrm>
              <a:off x="8732158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D7973AC-E876-0D9E-9918-E88AE76CABEB}"/>
              </a:ext>
            </a:extLst>
          </p:cNvPr>
          <p:cNvGrpSpPr/>
          <p:nvPr/>
        </p:nvGrpSpPr>
        <p:grpSpPr>
          <a:xfrm>
            <a:off x="1166121" y="1650153"/>
            <a:ext cx="2098913" cy="3212831"/>
            <a:chOff x="1166121" y="1650153"/>
            <a:chExt cx="2098913" cy="321283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CBC9B76-9D73-3AF0-68A3-8F41E5359195}"/>
                </a:ext>
              </a:extLst>
            </p:cNvPr>
            <p:cNvGrpSpPr/>
            <p:nvPr/>
          </p:nvGrpSpPr>
          <p:grpSpPr>
            <a:xfrm>
              <a:off x="1166121" y="1650153"/>
              <a:ext cx="2098913" cy="3212831"/>
              <a:chOff x="1109626" y="1864178"/>
              <a:chExt cx="2157697" cy="330281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7401E3A-8515-C677-4379-E42BD2EC348D}"/>
                  </a:ext>
                </a:extLst>
              </p:cNvPr>
              <p:cNvGrpSpPr/>
              <p:nvPr/>
            </p:nvGrpSpPr>
            <p:grpSpPr>
              <a:xfrm>
                <a:off x="1109626" y="1864178"/>
                <a:ext cx="2157697" cy="3302813"/>
                <a:chOff x="2136775" y="1347788"/>
                <a:chExt cx="2868613" cy="4391025"/>
              </a:xfrm>
            </p:grpSpPr>
            <p:sp>
              <p:nvSpPr>
                <p:cNvPr id="7" name="Freeform 5">
                  <a:extLst>
                    <a:ext uri="{FF2B5EF4-FFF2-40B4-BE49-F238E27FC236}">
                      <a16:creationId xmlns:a16="http://schemas.microsoft.com/office/drawing/2014/main" id="{AB71B022-0164-B89C-4C0B-96D32574A6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1347788"/>
                  <a:ext cx="2868613" cy="1503363"/>
                </a:xfrm>
                <a:custGeom>
                  <a:avLst/>
                  <a:gdLst>
                    <a:gd name="T0" fmla="*/ 762 w 762"/>
                    <a:gd name="T1" fmla="*/ 89 h 400"/>
                    <a:gd name="T2" fmla="*/ 672 w 762"/>
                    <a:gd name="T3" fmla="*/ 0 h 400"/>
                    <a:gd name="T4" fmla="*/ 89 w 762"/>
                    <a:gd name="T5" fmla="*/ 0 h 400"/>
                    <a:gd name="T6" fmla="*/ 0 w 762"/>
                    <a:gd name="T7" fmla="*/ 89 h 400"/>
                    <a:gd name="T8" fmla="*/ 0 w 762"/>
                    <a:gd name="T9" fmla="*/ 400 h 400"/>
                    <a:gd name="T10" fmla="*/ 762 w 762"/>
                    <a:gd name="T11" fmla="*/ 400 h 400"/>
                    <a:gd name="T12" fmla="*/ 762 w 762"/>
                    <a:gd name="T13" fmla="*/ 89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2" h="400">
                      <a:moveTo>
                        <a:pt x="762" y="89"/>
                      </a:moveTo>
                      <a:cubicBezTo>
                        <a:pt x="762" y="40"/>
                        <a:pt x="722" y="0"/>
                        <a:pt x="672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40" y="0"/>
                        <a:pt x="0" y="40"/>
                        <a:pt x="0" y="89"/>
                      </a:cubicBezTo>
                      <a:cubicBezTo>
                        <a:pt x="0" y="400"/>
                        <a:pt x="0" y="400"/>
                        <a:pt x="0" y="400"/>
                      </a:cubicBezTo>
                      <a:cubicBezTo>
                        <a:pt x="762" y="400"/>
                        <a:pt x="762" y="400"/>
                        <a:pt x="762" y="400"/>
                      </a:cubicBezTo>
                      <a:cubicBezTo>
                        <a:pt x="762" y="89"/>
                        <a:pt x="762" y="89"/>
                        <a:pt x="762" y="89"/>
                      </a:cubicBezTo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8" name="Rectangle 6">
                  <a:extLst>
                    <a:ext uri="{FF2B5EF4-FFF2-40B4-BE49-F238E27FC236}">
                      <a16:creationId xmlns:a16="http://schemas.microsoft.com/office/drawing/2014/main" id="{2AE7E05F-EDCB-A5A7-92FD-2E9B9C3721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9" name="Rectangle 7">
                  <a:extLst>
                    <a:ext uri="{FF2B5EF4-FFF2-40B4-BE49-F238E27FC236}">
                      <a16:creationId xmlns:a16="http://schemas.microsoft.com/office/drawing/2014/main" id="{DC913DBB-DDB1-4E4F-1B9B-535507EE01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13051"/>
                  <a:ext cx="2868613" cy="34925"/>
                </a:xfrm>
                <a:prstGeom prst="rect">
                  <a:avLst/>
                </a:prstGeom>
                <a:solidFill>
                  <a:srgbClr val="00C2EC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0" name="Rectangle 8">
                  <a:extLst>
                    <a:ext uri="{FF2B5EF4-FFF2-40B4-BE49-F238E27FC236}">
                      <a16:creationId xmlns:a16="http://schemas.microsoft.com/office/drawing/2014/main" id="{D1318F56-CA6F-FC87-8D47-FA4C80C29F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6775" y="2851151"/>
                  <a:ext cx="2868613" cy="202723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1" name="Freeform 9">
                  <a:extLst>
                    <a:ext uri="{FF2B5EF4-FFF2-40B4-BE49-F238E27FC236}">
                      <a16:creationId xmlns:a16="http://schemas.microsoft.com/office/drawing/2014/main" id="{75A12755-19E5-36BD-B7B0-C9A5258EBF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4878388"/>
                  <a:ext cx="2160588" cy="439738"/>
                </a:xfrm>
                <a:custGeom>
                  <a:avLst/>
                  <a:gdLst>
                    <a:gd name="T0" fmla="*/ 1361 w 1361"/>
                    <a:gd name="T1" fmla="*/ 0 h 277"/>
                    <a:gd name="T2" fmla="*/ 0 w 1361"/>
                    <a:gd name="T3" fmla="*/ 277 h 277"/>
                    <a:gd name="T4" fmla="*/ 0 w 1361"/>
                    <a:gd name="T5" fmla="*/ 0 h 277"/>
                    <a:gd name="T6" fmla="*/ 1361 w 1361"/>
                    <a:gd name="T7" fmla="*/ 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61" h="277">
                      <a:moveTo>
                        <a:pt x="1361" y="0"/>
                      </a:moveTo>
                      <a:lnTo>
                        <a:pt x="0" y="277"/>
                      </a:lnTo>
                      <a:lnTo>
                        <a:pt x="0" y="0"/>
                      </a:lnTo>
                      <a:lnTo>
                        <a:pt x="1361" y="0"/>
                      </a:lnTo>
                      <a:close/>
                    </a:path>
                  </a:pathLst>
                </a:custGeom>
                <a:solidFill>
                  <a:schemeClr val="tx1">
                    <a:lumMod val="10000"/>
                    <a:lumOff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sp>
              <p:nvSpPr>
                <p:cNvPr id="12" name="Freeform 10">
                  <a:extLst>
                    <a:ext uri="{FF2B5EF4-FFF2-40B4-BE49-F238E27FC236}">
                      <a16:creationId xmlns:a16="http://schemas.microsoft.com/office/drawing/2014/main" id="{EF3E4236-3BD7-3698-1550-58910A7977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4800" y="5005388"/>
                  <a:ext cx="1535113" cy="733425"/>
                </a:xfrm>
                <a:custGeom>
                  <a:avLst/>
                  <a:gdLst>
                    <a:gd name="T0" fmla="*/ 0 w 967"/>
                    <a:gd name="T1" fmla="*/ 197 h 462"/>
                    <a:gd name="T2" fmla="*/ 967 w 967"/>
                    <a:gd name="T3" fmla="*/ 462 h 462"/>
                    <a:gd name="T4" fmla="*/ 967 w 967"/>
                    <a:gd name="T5" fmla="*/ 0 h 462"/>
                    <a:gd name="T6" fmla="*/ 0 w 967"/>
                    <a:gd name="T7" fmla="*/ 197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7" h="462">
                      <a:moveTo>
                        <a:pt x="0" y="197"/>
                      </a:moveTo>
                      <a:lnTo>
                        <a:pt x="967" y="462"/>
                      </a:lnTo>
                      <a:lnTo>
                        <a:pt x="967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/>
                </a:p>
              </p:txBody>
            </p: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A355696-7E70-9AA2-FB0E-4D10454ABA7A}"/>
                    </a:ext>
                  </a:extLst>
                </p:cNvPr>
                <p:cNvCxnSpPr/>
                <p:nvPr/>
              </p:nvCxnSpPr>
              <p:spPr>
                <a:xfrm>
                  <a:off x="3571081" y="1613693"/>
                  <a:ext cx="0" cy="97155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Freeform 124">
                <a:extLst>
                  <a:ext uri="{FF2B5EF4-FFF2-40B4-BE49-F238E27FC236}">
                    <a16:creationId xmlns:a16="http://schemas.microsoft.com/office/drawing/2014/main" id="{F8F11622-BB06-75EA-ACC9-8222BA982E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9274" y="2164254"/>
                <a:ext cx="618675" cy="545790"/>
              </a:xfrm>
              <a:custGeom>
                <a:avLst/>
                <a:gdLst>
                  <a:gd name="T0" fmla="*/ 1495 w 3650"/>
                  <a:gd name="T1" fmla="*/ 3047 h 3224"/>
                  <a:gd name="T2" fmla="*/ 1498 w 3650"/>
                  <a:gd name="T3" fmla="*/ 3044 h 3224"/>
                  <a:gd name="T4" fmla="*/ 198 w 3650"/>
                  <a:gd name="T5" fmla="*/ 981 h 3224"/>
                  <a:gd name="T6" fmla="*/ 179 w 3650"/>
                  <a:gd name="T7" fmla="*/ 1543 h 3224"/>
                  <a:gd name="T8" fmla="*/ 342 w 3650"/>
                  <a:gd name="T9" fmla="*/ 1579 h 3224"/>
                  <a:gd name="T10" fmla="*/ 3250 w 3650"/>
                  <a:gd name="T11" fmla="*/ 1591 h 3224"/>
                  <a:gd name="T12" fmla="*/ 3423 w 3650"/>
                  <a:gd name="T13" fmla="*/ 1451 h 3224"/>
                  <a:gd name="T14" fmla="*/ 3470 w 3650"/>
                  <a:gd name="T15" fmla="*/ 1227 h 3224"/>
                  <a:gd name="T16" fmla="*/ 3366 w 3650"/>
                  <a:gd name="T17" fmla="*/ 1029 h 3224"/>
                  <a:gd name="T18" fmla="*/ 617 w 3650"/>
                  <a:gd name="T19" fmla="*/ 728 h 3224"/>
                  <a:gd name="T20" fmla="*/ 529 w 3650"/>
                  <a:gd name="T21" fmla="*/ 784 h 3224"/>
                  <a:gd name="T22" fmla="*/ 521 w 3650"/>
                  <a:gd name="T23" fmla="*/ 1746 h 3224"/>
                  <a:gd name="T24" fmla="*/ 585 w 3650"/>
                  <a:gd name="T25" fmla="*/ 1816 h 3224"/>
                  <a:gd name="T26" fmla="*/ 627 w 3650"/>
                  <a:gd name="T27" fmla="*/ 1821 h 3224"/>
                  <a:gd name="T28" fmla="*/ 761 w 3650"/>
                  <a:gd name="T29" fmla="*/ 1822 h 3224"/>
                  <a:gd name="T30" fmla="*/ 949 w 3650"/>
                  <a:gd name="T31" fmla="*/ 1822 h 3224"/>
                  <a:gd name="T32" fmla="*/ 1083 w 3650"/>
                  <a:gd name="T33" fmla="*/ 1822 h 3224"/>
                  <a:gd name="T34" fmla="*/ 3024 w 3650"/>
                  <a:gd name="T35" fmla="*/ 175 h 3224"/>
                  <a:gd name="T36" fmla="*/ 2568 w 3650"/>
                  <a:gd name="T37" fmla="*/ 398 h 3224"/>
                  <a:gd name="T38" fmla="*/ 1772 w 3650"/>
                  <a:gd name="T39" fmla="*/ 645 h 3224"/>
                  <a:gd name="T40" fmla="*/ 1441 w 3650"/>
                  <a:gd name="T41" fmla="*/ 1850 h 3224"/>
                  <a:gd name="T42" fmla="*/ 2255 w 3650"/>
                  <a:gd name="T43" fmla="*/ 2034 h 3224"/>
                  <a:gd name="T44" fmla="*/ 3022 w 3650"/>
                  <a:gd name="T45" fmla="*/ 2373 h 3224"/>
                  <a:gd name="T46" fmla="*/ 3028 w 3650"/>
                  <a:gd name="T47" fmla="*/ 2371 h 3224"/>
                  <a:gd name="T48" fmla="*/ 3026 w 3650"/>
                  <a:gd name="T49" fmla="*/ 177 h 3224"/>
                  <a:gd name="T50" fmla="*/ 3116 w 3650"/>
                  <a:gd name="T51" fmla="*/ 24 h 3224"/>
                  <a:gd name="T52" fmla="*/ 3202 w 3650"/>
                  <a:gd name="T53" fmla="*/ 148 h 3224"/>
                  <a:gd name="T54" fmla="*/ 3368 w 3650"/>
                  <a:gd name="T55" fmla="*/ 817 h 3224"/>
                  <a:gd name="T56" fmla="*/ 3571 w 3650"/>
                  <a:gd name="T57" fmla="*/ 1003 h 3224"/>
                  <a:gd name="T58" fmla="*/ 3650 w 3650"/>
                  <a:gd name="T59" fmla="*/ 1274 h 3224"/>
                  <a:gd name="T60" fmla="*/ 3571 w 3650"/>
                  <a:gd name="T61" fmla="*/ 1546 h 3224"/>
                  <a:gd name="T62" fmla="*/ 3368 w 3650"/>
                  <a:gd name="T63" fmla="*/ 1732 h 3224"/>
                  <a:gd name="T64" fmla="*/ 3202 w 3650"/>
                  <a:gd name="T65" fmla="*/ 2402 h 3224"/>
                  <a:gd name="T66" fmla="*/ 3116 w 3650"/>
                  <a:gd name="T67" fmla="*/ 2525 h 3224"/>
                  <a:gd name="T68" fmla="*/ 2964 w 3650"/>
                  <a:gd name="T69" fmla="*/ 2540 h 3224"/>
                  <a:gd name="T70" fmla="*/ 2369 w 3650"/>
                  <a:gd name="T71" fmla="*/ 2262 h 3224"/>
                  <a:gd name="T72" fmla="*/ 1621 w 3650"/>
                  <a:gd name="T73" fmla="*/ 2055 h 3224"/>
                  <a:gd name="T74" fmla="*/ 1675 w 3650"/>
                  <a:gd name="T75" fmla="*/ 3040 h 3224"/>
                  <a:gd name="T76" fmla="*/ 1624 w 3650"/>
                  <a:gd name="T77" fmla="*/ 3170 h 3224"/>
                  <a:gd name="T78" fmla="*/ 1495 w 3650"/>
                  <a:gd name="T79" fmla="*/ 3224 h 3224"/>
                  <a:gd name="T80" fmla="*/ 969 w 3650"/>
                  <a:gd name="T81" fmla="*/ 3182 h 3224"/>
                  <a:gd name="T82" fmla="*/ 470 w 3650"/>
                  <a:gd name="T83" fmla="*/ 1956 h 3224"/>
                  <a:gd name="T84" fmla="*/ 352 w 3650"/>
                  <a:gd name="T85" fmla="*/ 1797 h 3224"/>
                  <a:gd name="T86" fmla="*/ 124 w 3650"/>
                  <a:gd name="T87" fmla="*/ 1729 h 3224"/>
                  <a:gd name="T88" fmla="*/ 12 w 3650"/>
                  <a:gd name="T89" fmla="*/ 1598 h 3224"/>
                  <a:gd name="T90" fmla="*/ 12 w 3650"/>
                  <a:gd name="T91" fmla="*/ 951 h 3224"/>
                  <a:gd name="T92" fmla="*/ 124 w 3650"/>
                  <a:gd name="T93" fmla="*/ 821 h 3224"/>
                  <a:gd name="T94" fmla="*/ 352 w 3650"/>
                  <a:gd name="T95" fmla="*/ 755 h 3224"/>
                  <a:gd name="T96" fmla="*/ 465 w 3650"/>
                  <a:gd name="T97" fmla="*/ 598 h 3224"/>
                  <a:gd name="T98" fmla="*/ 622 w 3650"/>
                  <a:gd name="T99" fmla="*/ 552 h 3224"/>
                  <a:gd name="T100" fmla="*/ 739 w 3650"/>
                  <a:gd name="T101" fmla="*/ 552 h 3224"/>
                  <a:gd name="T102" fmla="*/ 940 w 3650"/>
                  <a:gd name="T103" fmla="*/ 551 h 3224"/>
                  <a:gd name="T104" fmla="*/ 1123 w 3650"/>
                  <a:gd name="T105" fmla="*/ 549 h 3224"/>
                  <a:gd name="T106" fmla="*/ 1352 w 3650"/>
                  <a:gd name="T107" fmla="*/ 533 h 3224"/>
                  <a:gd name="T108" fmla="*/ 2169 w 3650"/>
                  <a:gd name="T109" fmla="*/ 357 h 3224"/>
                  <a:gd name="T110" fmla="*/ 2935 w 3650"/>
                  <a:gd name="T111" fmla="*/ 23 h 3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50" h="3224">
                    <a:moveTo>
                      <a:pt x="702" y="1998"/>
                    </a:moveTo>
                    <a:lnTo>
                      <a:pt x="1082" y="3046"/>
                    </a:lnTo>
                    <a:lnTo>
                      <a:pt x="1083" y="3047"/>
                    </a:lnTo>
                    <a:lnTo>
                      <a:pt x="1084" y="3047"/>
                    </a:lnTo>
                    <a:lnTo>
                      <a:pt x="1495" y="3047"/>
                    </a:lnTo>
                    <a:lnTo>
                      <a:pt x="1497" y="3047"/>
                    </a:lnTo>
                    <a:lnTo>
                      <a:pt x="1498" y="3046"/>
                    </a:lnTo>
                    <a:lnTo>
                      <a:pt x="1498" y="3046"/>
                    </a:lnTo>
                    <a:lnTo>
                      <a:pt x="1498" y="3045"/>
                    </a:lnTo>
                    <a:lnTo>
                      <a:pt x="1498" y="3044"/>
                    </a:lnTo>
                    <a:lnTo>
                      <a:pt x="1118" y="1998"/>
                    </a:lnTo>
                    <a:lnTo>
                      <a:pt x="702" y="1998"/>
                    </a:lnTo>
                    <a:close/>
                    <a:moveTo>
                      <a:pt x="229" y="971"/>
                    </a:moveTo>
                    <a:lnTo>
                      <a:pt x="212" y="974"/>
                    </a:lnTo>
                    <a:lnTo>
                      <a:pt x="198" y="981"/>
                    </a:lnTo>
                    <a:lnTo>
                      <a:pt x="187" y="993"/>
                    </a:lnTo>
                    <a:lnTo>
                      <a:pt x="179" y="1008"/>
                    </a:lnTo>
                    <a:lnTo>
                      <a:pt x="176" y="1023"/>
                    </a:lnTo>
                    <a:lnTo>
                      <a:pt x="176" y="1527"/>
                    </a:lnTo>
                    <a:lnTo>
                      <a:pt x="179" y="1543"/>
                    </a:lnTo>
                    <a:lnTo>
                      <a:pt x="187" y="1558"/>
                    </a:lnTo>
                    <a:lnTo>
                      <a:pt x="198" y="1569"/>
                    </a:lnTo>
                    <a:lnTo>
                      <a:pt x="212" y="1576"/>
                    </a:lnTo>
                    <a:lnTo>
                      <a:pt x="229" y="1579"/>
                    </a:lnTo>
                    <a:lnTo>
                      <a:pt x="342" y="1579"/>
                    </a:lnTo>
                    <a:lnTo>
                      <a:pt x="342" y="971"/>
                    </a:lnTo>
                    <a:lnTo>
                      <a:pt x="229" y="971"/>
                    </a:lnTo>
                    <a:close/>
                    <a:moveTo>
                      <a:pt x="3204" y="946"/>
                    </a:moveTo>
                    <a:lnTo>
                      <a:pt x="3204" y="1604"/>
                    </a:lnTo>
                    <a:lnTo>
                      <a:pt x="3250" y="1591"/>
                    </a:lnTo>
                    <a:lnTo>
                      <a:pt x="3292" y="1573"/>
                    </a:lnTo>
                    <a:lnTo>
                      <a:pt x="3330" y="1550"/>
                    </a:lnTo>
                    <a:lnTo>
                      <a:pt x="3366" y="1521"/>
                    </a:lnTo>
                    <a:lnTo>
                      <a:pt x="3397" y="1489"/>
                    </a:lnTo>
                    <a:lnTo>
                      <a:pt x="3423" y="1451"/>
                    </a:lnTo>
                    <a:lnTo>
                      <a:pt x="3444" y="1411"/>
                    </a:lnTo>
                    <a:lnTo>
                      <a:pt x="3461" y="1368"/>
                    </a:lnTo>
                    <a:lnTo>
                      <a:pt x="3470" y="1323"/>
                    </a:lnTo>
                    <a:lnTo>
                      <a:pt x="3474" y="1274"/>
                    </a:lnTo>
                    <a:lnTo>
                      <a:pt x="3470" y="1227"/>
                    </a:lnTo>
                    <a:lnTo>
                      <a:pt x="3461" y="1181"/>
                    </a:lnTo>
                    <a:lnTo>
                      <a:pt x="3444" y="1138"/>
                    </a:lnTo>
                    <a:lnTo>
                      <a:pt x="3423" y="1098"/>
                    </a:lnTo>
                    <a:lnTo>
                      <a:pt x="3397" y="1061"/>
                    </a:lnTo>
                    <a:lnTo>
                      <a:pt x="3366" y="1029"/>
                    </a:lnTo>
                    <a:lnTo>
                      <a:pt x="3330" y="1000"/>
                    </a:lnTo>
                    <a:lnTo>
                      <a:pt x="3292" y="977"/>
                    </a:lnTo>
                    <a:lnTo>
                      <a:pt x="3250" y="958"/>
                    </a:lnTo>
                    <a:lnTo>
                      <a:pt x="3204" y="946"/>
                    </a:lnTo>
                    <a:close/>
                    <a:moveTo>
                      <a:pt x="617" y="728"/>
                    </a:moveTo>
                    <a:lnTo>
                      <a:pt x="595" y="731"/>
                    </a:lnTo>
                    <a:lnTo>
                      <a:pt x="574" y="739"/>
                    </a:lnTo>
                    <a:lnTo>
                      <a:pt x="555" y="750"/>
                    </a:lnTo>
                    <a:lnTo>
                      <a:pt x="540" y="765"/>
                    </a:lnTo>
                    <a:lnTo>
                      <a:pt x="529" y="784"/>
                    </a:lnTo>
                    <a:lnTo>
                      <a:pt x="521" y="805"/>
                    </a:lnTo>
                    <a:lnTo>
                      <a:pt x="518" y="827"/>
                    </a:lnTo>
                    <a:lnTo>
                      <a:pt x="518" y="827"/>
                    </a:lnTo>
                    <a:lnTo>
                      <a:pt x="518" y="1722"/>
                    </a:lnTo>
                    <a:lnTo>
                      <a:pt x="521" y="1746"/>
                    </a:lnTo>
                    <a:lnTo>
                      <a:pt x="529" y="1768"/>
                    </a:lnTo>
                    <a:lnTo>
                      <a:pt x="541" y="1785"/>
                    </a:lnTo>
                    <a:lnTo>
                      <a:pt x="557" y="1801"/>
                    </a:lnTo>
                    <a:lnTo>
                      <a:pt x="577" y="1813"/>
                    </a:lnTo>
                    <a:lnTo>
                      <a:pt x="585" y="1816"/>
                    </a:lnTo>
                    <a:lnTo>
                      <a:pt x="592" y="1819"/>
                    </a:lnTo>
                    <a:lnTo>
                      <a:pt x="601" y="1820"/>
                    </a:lnTo>
                    <a:lnTo>
                      <a:pt x="611" y="1821"/>
                    </a:lnTo>
                    <a:lnTo>
                      <a:pt x="615" y="1821"/>
                    </a:lnTo>
                    <a:lnTo>
                      <a:pt x="627" y="1821"/>
                    </a:lnTo>
                    <a:lnTo>
                      <a:pt x="645" y="1821"/>
                    </a:lnTo>
                    <a:lnTo>
                      <a:pt x="667" y="1821"/>
                    </a:lnTo>
                    <a:lnTo>
                      <a:pt x="696" y="1822"/>
                    </a:lnTo>
                    <a:lnTo>
                      <a:pt x="727" y="1822"/>
                    </a:lnTo>
                    <a:lnTo>
                      <a:pt x="761" y="1822"/>
                    </a:lnTo>
                    <a:lnTo>
                      <a:pt x="797" y="1822"/>
                    </a:lnTo>
                    <a:lnTo>
                      <a:pt x="836" y="1822"/>
                    </a:lnTo>
                    <a:lnTo>
                      <a:pt x="874" y="1822"/>
                    </a:lnTo>
                    <a:lnTo>
                      <a:pt x="911" y="1822"/>
                    </a:lnTo>
                    <a:lnTo>
                      <a:pt x="949" y="1822"/>
                    </a:lnTo>
                    <a:lnTo>
                      <a:pt x="983" y="1822"/>
                    </a:lnTo>
                    <a:lnTo>
                      <a:pt x="1014" y="1822"/>
                    </a:lnTo>
                    <a:lnTo>
                      <a:pt x="1042" y="1822"/>
                    </a:lnTo>
                    <a:lnTo>
                      <a:pt x="1065" y="1822"/>
                    </a:lnTo>
                    <a:lnTo>
                      <a:pt x="1083" y="1822"/>
                    </a:lnTo>
                    <a:lnTo>
                      <a:pt x="1094" y="1822"/>
                    </a:lnTo>
                    <a:lnTo>
                      <a:pt x="1097" y="1822"/>
                    </a:lnTo>
                    <a:lnTo>
                      <a:pt x="1097" y="728"/>
                    </a:lnTo>
                    <a:lnTo>
                      <a:pt x="617" y="728"/>
                    </a:lnTo>
                    <a:close/>
                    <a:moveTo>
                      <a:pt x="3024" y="175"/>
                    </a:moveTo>
                    <a:lnTo>
                      <a:pt x="3023" y="175"/>
                    </a:lnTo>
                    <a:lnTo>
                      <a:pt x="3022" y="177"/>
                    </a:lnTo>
                    <a:lnTo>
                      <a:pt x="2872" y="256"/>
                    </a:lnTo>
                    <a:lnTo>
                      <a:pt x="2722" y="330"/>
                    </a:lnTo>
                    <a:lnTo>
                      <a:pt x="2568" y="398"/>
                    </a:lnTo>
                    <a:lnTo>
                      <a:pt x="2413" y="459"/>
                    </a:lnTo>
                    <a:lnTo>
                      <a:pt x="2255" y="514"/>
                    </a:lnTo>
                    <a:lnTo>
                      <a:pt x="2096" y="564"/>
                    </a:lnTo>
                    <a:lnTo>
                      <a:pt x="1936" y="607"/>
                    </a:lnTo>
                    <a:lnTo>
                      <a:pt x="1772" y="645"/>
                    </a:lnTo>
                    <a:lnTo>
                      <a:pt x="1608" y="676"/>
                    </a:lnTo>
                    <a:lnTo>
                      <a:pt x="1441" y="700"/>
                    </a:lnTo>
                    <a:lnTo>
                      <a:pt x="1274" y="719"/>
                    </a:lnTo>
                    <a:lnTo>
                      <a:pt x="1274" y="1831"/>
                    </a:lnTo>
                    <a:lnTo>
                      <a:pt x="1441" y="1850"/>
                    </a:lnTo>
                    <a:lnTo>
                      <a:pt x="1608" y="1874"/>
                    </a:lnTo>
                    <a:lnTo>
                      <a:pt x="1772" y="1905"/>
                    </a:lnTo>
                    <a:lnTo>
                      <a:pt x="1936" y="1943"/>
                    </a:lnTo>
                    <a:lnTo>
                      <a:pt x="2096" y="1986"/>
                    </a:lnTo>
                    <a:lnTo>
                      <a:pt x="2255" y="2034"/>
                    </a:lnTo>
                    <a:lnTo>
                      <a:pt x="2412" y="2091"/>
                    </a:lnTo>
                    <a:lnTo>
                      <a:pt x="2568" y="2152"/>
                    </a:lnTo>
                    <a:lnTo>
                      <a:pt x="2722" y="2219"/>
                    </a:lnTo>
                    <a:lnTo>
                      <a:pt x="2872" y="2293"/>
                    </a:lnTo>
                    <a:lnTo>
                      <a:pt x="3022" y="2373"/>
                    </a:lnTo>
                    <a:lnTo>
                      <a:pt x="3023" y="2373"/>
                    </a:lnTo>
                    <a:lnTo>
                      <a:pt x="3024" y="2374"/>
                    </a:lnTo>
                    <a:lnTo>
                      <a:pt x="3026" y="2373"/>
                    </a:lnTo>
                    <a:lnTo>
                      <a:pt x="3027" y="2372"/>
                    </a:lnTo>
                    <a:lnTo>
                      <a:pt x="3028" y="2371"/>
                    </a:lnTo>
                    <a:lnTo>
                      <a:pt x="3028" y="2370"/>
                    </a:lnTo>
                    <a:lnTo>
                      <a:pt x="3028" y="180"/>
                    </a:lnTo>
                    <a:lnTo>
                      <a:pt x="3028" y="179"/>
                    </a:lnTo>
                    <a:lnTo>
                      <a:pt x="3027" y="178"/>
                    </a:lnTo>
                    <a:lnTo>
                      <a:pt x="3026" y="177"/>
                    </a:lnTo>
                    <a:lnTo>
                      <a:pt x="3024" y="175"/>
                    </a:lnTo>
                    <a:close/>
                    <a:moveTo>
                      <a:pt x="3026" y="0"/>
                    </a:moveTo>
                    <a:lnTo>
                      <a:pt x="3056" y="2"/>
                    </a:lnTo>
                    <a:lnTo>
                      <a:pt x="3087" y="11"/>
                    </a:lnTo>
                    <a:lnTo>
                      <a:pt x="3116" y="24"/>
                    </a:lnTo>
                    <a:lnTo>
                      <a:pt x="3141" y="43"/>
                    </a:lnTo>
                    <a:lnTo>
                      <a:pt x="3163" y="65"/>
                    </a:lnTo>
                    <a:lnTo>
                      <a:pt x="3181" y="90"/>
                    </a:lnTo>
                    <a:lnTo>
                      <a:pt x="3194" y="118"/>
                    </a:lnTo>
                    <a:lnTo>
                      <a:pt x="3202" y="148"/>
                    </a:lnTo>
                    <a:lnTo>
                      <a:pt x="3204" y="180"/>
                    </a:lnTo>
                    <a:lnTo>
                      <a:pt x="3204" y="767"/>
                    </a:lnTo>
                    <a:lnTo>
                      <a:pt x="3262" y="779"/>
                    </a:lnTo>
                    <a:lnTo>
                      <a:pt x="3316" y="795"/>
                    </a:lnTo>
                    <a:lnTo>
                      <a:pt x="3368" y="817"/>
                    </a:lnTo>
                    <a:lnTo>
                      <a:pt x="3417" y="845"/>
                    </a:lnTo>
                    <a:lnTo>
                      <a:pt x="3461" y="878"/>
                    </a:lnTo>
                    <a:lnTo>
                      <a:pt x="3503" y="916"/>
                    </a:lnTo>
                    <a:lnTo>
                      <a:pt x="3539" y="957"/>
                    </a:lnTo>
                    <a:lnTo>
                      <a:pt x="3571" y="1003"/>
                    </a:lnTo>
                    <a:lnTo>
                      <a:pt x="3599" y="1052"/>
                    </a:lnTo>
                    <a:lnTo>
                      <a:pt x="3620" y="1104"/>
                    </a:lnTo>
                    <a:lnTo>
                      <a:pt x="3637" y="1158"/>
                    </a:lnTo>
                    <a:lnTo>
                      <a:pt x="3647" y="1216"/>
                    </a:lnTo>
                    <a:lnTo>
                      <a:pt x="3650" y="1274"/>
                    </a:lnTo>
                    <a:lnTo>
                      <a:pt x="3647" y="1334"/>
                    </a:lnTo>
                    <a:lnTo>
                      <a:pt x="3637" y="1390"/>
                    </a:lnTo>
                    <a:lnTo>
                      <a:pt x="3620" y="1446"/>
                    </a:lnTo>
                    <a:lnTo>
                      <a:pt x="3599" y="1498"/>
                    </a:lnTo>
                    <a:lnTo>
                      <a:pt x="3571" y="1546"/>
                    </a:lnTo>
                    <a:lnTo>
                      <a:pt x="3539" y="1592"/>
                    </a:lnTo>
                    <a:lnTo>
                      <a:pt x="3503" y="1634"/>
                    </a:lnTo>
                    <a:lnTo>
                      <a:pt x="3461" y="1672"/>
                    </a:lnTo>
                    <a:lnTo>
                      <a:pt x="3417" y="1705"/>
                    </a:lnTo>
                    <a:lnTo>
                      <a:pt x="3368" y="1732"/>
                    </a:lnTo>
                    <a:lnTo>
                      <a:pt x="3316" y="1755"/>
                    </a:lnTo>
                    <a:lnTo>
                      <a:pt x="3262" y="1771"/>
                    </a:lnTo>
                    <a:lnTo>
                      <a:pt x="3204" y="1782"/>
                    </a:lnTo>
                    <a:lnTo>
                      <a:pt x="3204" y="2370"/>
                    </a:lnTo>
                    <a:lnTo>
                      <a:pt x="3202" y="2402"/>
                    </a:lnTo>
                    <a:lnTo>
                      <a:pt x="3194" y="2432"/>
                    </a:lnTo>
                    <a:lnTo>
                      <a:pt x="3181" y="2459"/>
                    </a:lnTo>
                    <a:lnTo>
                      <a:pt x="3163" y="2485"/>
                    </a:lnTo>
                    <a:lnTo>
                      <a:pt x="3141" y="2507"/>
                    </a:lnTo>
                    <a:lnTo>
                      <a:pt x="3116" y="2525"/>
                    </a:lnTo>
                    <a:lnTo>
                      <a:pt x="3086" y="2539"/>
                    </a:lnTo>
                    <a:lnTo>
                      <a:pt x="3055" y="2548"/>
                    </a:lnTo>
                    <a:lnTo>
                      <a:pt x="3024" y="2550"/>
                    </a:lnTo>
                    <a:lnTo>
                      <a:pt x="2994" y="2548"/>
                    </a:lnTo>
                    <a:lnTo>
                      <a:pt x="2964" y="2540"/>
                    </a:lnTo>
                    <a:lnTo>
                      <a:pt x="2935" y="2527"/>
                    </a:lnTo>
                    <a:lnTo>
                      <a:pt x="2797" y="2453"/>
                    </a:lnTo>
                    <a:lnTo>
                      <a:pt x="2657" y="2384"/>
                    </a:lnTo>
                    <a:lnTo>
                      <a:pt x="2514" y="2320"/>
                    </a:lnTo>
                    <a:lnTo>
                      <a:pt x="2369" y="2262"/>
                    </a:lnTo>
                    <a:lnTo>
                      <a:pt x="2223" y="2210"/>
                    </a:lnTo>
                    <a:lnTo>
                      <a:pt x="2075" y="2163"/>
                    </a:lnTo>
                    <a:lnTo>
                      <a:pt x="1926" y="2122"/>
                    </a:lnTo>
                    <a:lnTo>
                      <a:pt x="1774" y="2086"/>
                    </a:lnTo>
                    <a:lnTo>
                      <a:pt x="1621" y="2055"/>
                    </a:lnTo>
                    <a:lnTo>
                      <a:pt x="1467" y="2031"/>
                    </a:lnTo>
                    <a:lnTo>
                      <a:pt x="1312" y="2012"/>
                    </a:lnTo>
                    <a:lnTo>
                      <a:pt x="1664" y="2984"/>
                    </a:lnTo>
                    <a:lnTo>
                      <a:pt x="1671" y="3012"/>
                    </a:lnTo>
                    <a:lnTo>
                      <a:pt x="1675" y="3040"/>
                    </a:lnTo>
                    <a:lnTo>
                      <a:pt x="1672" y="3068"/>
                    </a:lnTo>
                    <a:lnTo>
                      <a:pt x="1667" y="3096"/>
                    </a:lnTo>
                    <a:lnTo>
                      <a:pt x="1657" y="3122"/>
                    </a:lnTo>
                    <a:lnTo>
                      <a:pt x="1641" y="3148"/>
                    </a:lnTo>
                    <a:lnTo>
                      <a:pt x="1624" y="3170"/>
                    </a:lnTo>
                    <a:lnTo>
                      <a:pt x="1602" y="3189"/>
                    </a:lnTo>
                    <a:lnTo>
                      <a:pt x="1578" y="3204"/>
                    </a:lnTo>
                    <a:lnTo>
                      <a:pt x="1552" y="3215"/>
                    </a:lnTo>
                    <a:lnTo>
                      <a:pt x="1524" y="3222"/>
                    </a:lnTo>
                    <a:lnTo>
                      <a:pt x="1495" y="3224"/>
                    </a:lnTo>
                    <a:lnTo>
                      <a:pt x="1084" y="3224"/>
                    </a:lnTo>
                    <a:lnTo>
                      <a:pt x="1053" y="3221"/>
                    </a:lnTo>
                    <a:lnTo>
                      <a:pt x="1022" y="3213"/>
                    </a:lnTo>
                    <a:lnTo>
                      <a:pt x="994" y="3200"/>
                    </a:lnTo>
                    <a:lnTo>
                      <a:pt x="969" y="3182"/>
                    </a:lnTo>
                    <a:lnTo>
                      <a:pt x="948" y="3160"/>
                    </a:lnTo>
                    <a:lnTo>
                      <a:pt x="929" y="3134"/>
                    </a:lnTo>
                    <a:lnTo>
                      <a:pt x="916" y="3106"/>
                    </a:lnTo>
                    <a:lnTo>
                      <a:pt x="507" y="1975"/>
                    </a:lnTo>
                    <a:lnTo>
                      <a:pt x="470" y="1956"/>
                    </a:lnTo>
                    <a:lnTo>
                      <a:pt x="438" y="1932"/>
                    </a:lnTo>
                    <a:lnTo>
                      <a:pt x="409" y="1903"/>
                    </a:lnTo>
                    <a:lnTo>
                      <a:pt x="385" y="1871"/>
                    </a:lnTo>
                    <a:lnTo>
                      <a:pt x="366" y="1835"/>
                    </a:lnTo>
                    <a:lnTo>
                      <a:pt x="352" y="1797"/>
                    </a:lnTo>
                    <a:lnTo>
                      <a:pt x="344" y="1755"/>
                    </a:lnTo>
                    <a:lnTo>
                      <a:pt x="229" y="1755"/>
                    </a:lnTo>
                    <a:lnTo>
                      <a:pt x="191" y="1752"/>
                    </a:lnTo>
                    <a:lnTo>
                      <a:pt x="156" y="1743"/>
                    </a:lnTo>
                    <a:lnTo>
                      <a:pt x="124" y="1729"/>
                    </a:lnTo>
                    <a:lnTo>
                      <a:pt x="94" y="1710"/>
                    </a:lnTo>
                    <a:lnTo>
                      <a:pt x="67" y="1688"/>
                    </a:lnTo>
                    <a:lnTo>
                      <a:pt x="44" y="1662"/>
                    </a:lnTo>
                    <a:lnTo>
                      <a:pt x="25" y="1632"/>
                    </a:lnTo>
                    <a:lnTo>
                      <a:pt x="12" y="1598"/>
                    </a:lnTo>
                    <a:lnTo>
                      <a:pt x="3" y="1563"/>
                    </a:lnTo>
                    <a:lnTo>
                      <a:pt x="0" y="1527"/>
                    </a:lnTo>
                    <a:lnTo>
                      <a:pt x="0" y="1023"/>
                    </a:lnTo>
                    <a:lnTo>
                      <a:pt x="3" y="987"/>
                    </a:lnTo>
                    <a:lnTo>
                      <a:pt x="12" y="951"/>
                    </a:lnTo>
                    <a:lnTo>
                      <a:pt x="25" y="919"/>
                    </a:lnTo>
                    <a:lnTo>
                      <a:pt x="44" y="888"/>
                    </a:lnTo>
                    <a:lnTo>
                      <a:pt x="67" y="862"/>
                    </a:lnTo>
                    <a:lnTo>
                      <a:pt x="94" y="839"/>
                    </a:lnTo>
                    <a:lnTo>
                      <a:pt x="124" y="821"/>
                    </a:lnTo>
                    <a:lnTo>
                      <a:pt x="156" y="806"/>
                    </a:lnTo>
                    <a:lnTo>
                      <a:pt x="191" y="797"/>
                    </a:lnTo>
                    <a:lnTo>
                      <a:pt x="229" y="795"/>
                    </a:lnTo>
                    <a:lnTo>
                      <a:pt x="344" y="795"/>
                    </a:lnTo>
                    <a:lnTo>
                      <a:pt x="352" y="755"/>
                    </a:lnTo>
                    <a:lnTo>
                      <a:pt x="365" y="717"/>
                    </a:lnTo>
                    <a:lnTo>
                      <a:pt x="384" y="682"/>
                    </a:lnTo>
                    <a:lnTo>
                      <a:pt x="406" y="650"/>
                    </a:lnTo>
                    <a:lnTo>
                      <a:pt x="434" y="623"/>
                    </a:lnTo>
                    <a:lnTo>
                      <a:pt x="465" y="598"/>
                    </a:lnTo>
                    <a:lnTo>
                      <a:pt x="499" y="578"/>
                    </a:lnTo>
                    <a:lnTo>
                      <a:pt x="536" y="564"/>
                    </a:lnTo>
                    <a:lnTo>
                      <a:pt x="576" y="555"/>
                    </a:lnTo>
                    <a:lnTo>
                      <a:pt x="617" y="552"/>
                    </a:lnTo>
                    <a:lnTo>
                      <a:pt x="622" y="552"/>
                    </a:lnTo>
                    <a:lnTo>
                      <a:pt x="633" y="552"/>
                    </a:lnTo>
                    <a:lnTo>
                      <a:pt x="651" y="552"/>
                    </a:lnTo>
                    <a:lnTo>
                      <a:pt x="676" y="552"/>
                    </a:lnTo>
                    <a:lnTo>
                      <a:pt x="705" y="552"/>
                    </a:lnTo>
                    <a:lnTo>
                      <a:pt x="739" y="552"/>
                    </a:lnTo>
                    <a:lnTo>
                      <a:pt x="775" y="551"/>
                    </a:lnTo>
                    <a:lnTo>
                      <a:pt x="815" y="551"/>
                    </a:lnTo>
                    <a:lnTo>
                      <a:pt x="856" y="551"/>
                    </a:lnTo>
                    <a:lnTo>
                      <a:pt x="898" y="551"/>
                    </a:lnTo>
                    <a:lnTo>
                      <a:pt x="940" y="551"/>
                    </a:lnTo>
                    <a:lnTo>
                      <a:pt x="982" y="551"/>
                    </a:lnTo>
                    <a:lnTo>
                      <a:pt x="1022" y="549"/>
                    </a:lnTo>
                    <a:lnTo>
                      <a:pt x="1059" y="549"/>
                    </a:lnTo>
                    <a:lnTo>
                      <a:pt x="1093" y="549"/>
                    </a:lnTo>
                    <a:lnTo>
                      <a:pt x="1123" y="549"/>
                    </a:lnTo>
                    <a:lnTo>
                      <a:pt x="1147" y="549"/>
                    </a:lnTo>
                    <a:lnTo>
                      <a:pt x="1166" y="549"/>
                    </a:lnTo>
                    <a:lnTo>
                      <a:pt x="1178" y="549"/>
                    </a:lnTo>
                    <a:lnTo>
                      <a:pt x="1183" y="548"/>
                    </a:lnTo>
                    <a:lnTo>
                      <a:pt x="1352" y="533"/>
                    </a:lnTo>
                    <a:lnTo>
                      <a:pt x="1519" y="511"/>
                    </a:lnTo>
                    <a:lnTo>
                      <a:pt x="1683" y="482"/>
                    </a:lnTo>
                    <a:lnTo>
                      <a:pt x="1847" y="447"/>
                    </a:lnTo>
                    <a:lnTo>
                      <a:pt x="2009" y="406"/>
                    </a:lnTo>
                    <a:lnTo>
                      <a:pt x="2169" y="357"/>
                    </a:lnTo>
                    <a:lnTo>
                      <a:pt x="2326" y="303"/>
                    </a:lnTo>
                    <a:lnTo>
                      <a:pt x="2482" y="242"/>
                    </a:lnTo>
                    <a:lnTo>
                      <a:pt x="2636" y="175"/>
                    </a:lnTo>
                    <a:lnTo>
                      <a:pt x="2786" y="102"/>
                    </a:lnTo>
                    <a:lnTo>
                      <a:pt x="2935" y="23"/>
                    </a:lnTo>
                    <a:lnTo>
                      <a:pt x="2964" y="9"/>
                    </a:lnTo>
                    <a:lnTo>
                      <a:pt x="2995" y="2"/>
                    </a:lnTo>
                    <a:lnTo>
                      <a:pt x="302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5" name="Inhaltsplatzhalter 4">
                <a:extLst>
                  <a:ext uri="{FF2B5EF4-FFF2-40B4-BE49-F238E27FC236}">
                    <a16:creationId xmlns:a16="http://schemas.microsoft.com/office/drawing/2014/main" id="{166DDE02-6085-717D-DCB2-718E274E8E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11162" y="2232213"/>
                <a:ext cx="529503" cy="52299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2967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98" indent="-272967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64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256" indent="-177748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335" indent="-179335" algn="l" defTabSz="914127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847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0910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972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034" indent="-228532" algn="l" defTabSz="914127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en-US" sz="2800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01</a:t>
                </a:r>
                <a:endParaRPr 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7334E3A-C0A0-0E1B-DE7A-2B668E91A7E0}"/>
                </a:ext>
              </a:extLst>
            </p:cNvPr>
            <p:cNvSpPr txBox="1"/>
            <p:nvPr/>
          </p:nvSpPr>
          <p:spPr>
            <a:xfrm>
              <a:off x="1236432" y="2775720"/>
              <a:ext cx="197772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100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1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1050B6F1-912B-BEBF-070E-6F113516BDE0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43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4381730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798090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489024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79958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129107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438173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E31B776-85F0-1230-632C-1D0B4FDA1362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3C18B-1CD9-7F21-F342-974FD587535F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45A4D274-3A83-4C84-29F7-B0BF1D3821B7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FE2AE26D-D116-EA4C-2897-4015171B7D34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D08BBE59-180E-4BF9-FE92-62E610634611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7A7F4017-4E99-D721-50CD-51BD60651B32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7890B117-1EE7-FC75-AD9A-7485407BE4B8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808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1286843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10757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798513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489447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80381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28684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C791531-E10A-D5B7-E4C5-4D0F27E25855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B9B417-1007-FBBE-1D6D-3EF38F3D87F5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962B5B47-B324-99FA-8747-688BD75ECD6C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3E37512C-D2AA-D0D9-A33C-90870F256D6D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2F4F52E4-BD3A-31FF-D43E-86ADEB70F673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043C415A-375F-B4A2-603F-06EC048A4175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55B54E57-83C0-BA7B-E588-ADB09E40C738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178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8F3A5132-35D3-C2B8-587C-5BB8D0B14247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7E2BC9-08DB-31E8-A73F-6D7FD84351FC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79">
            <a:extLst>
              <a:ext uri="{FF2B5EF4-FFF2-40B4-BE49-F238E27FC236}">
                <a16:creationId xmlns:a16="http://schemas.microsoft.com/office/drawing/2014/main" id="{924AF186-BA26-B841-A0E4-0EAB7958C2CB}"/>
              </a:ext>
            </a:extLst>
          </p:cNvPr>
          <p:cNvSpPr>
            <a:spLocks noEditPoints="1"/>
          </p:cNvSpPr>
          <p:nvPr/>
        </p:nvSpPr>
        <p:spPr bwMode="auto">
          <a:xfrm>
            <a:off x="1873235" y="2694920"/>
            <a:ext cx="1444720" cy="1220384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1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30A0BBBC-C15C-35C3-D2D0-47FA6AAD0B62}"/>
              </a:ext>
            </a:extLst>
          </p:cNvPr>
          <p:cNvGrpSpPr/>
          <p:nvPr/>
        </p:nvGrpSpPr>
        <p:grpSpPr>
          <a:xfrm>
            <a:off x="3438134" y="-10571497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7" name="Slide Zoom 6"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7" name="Slide Zoom 6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7258709E-D62C-F833-1DD7-635B98E1085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79113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1" name="Slide Zoom 10"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1" name="Slide Zoom 10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ADC6192C-63D5-9057-2454-C649C267A2D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-129952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5" name="Slide Zoom 14"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5" name="Slide Zoom 14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8CB7E70A-FDAC-E175-0DA3-6F7D5BBADC6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-439018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1" name="Slide Zoom 20"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1" name="Slide Zoom 20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0EB3F136-7E1C-1655-EEFE-49EE7DE6F91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-748083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23" name="Slide Zoom 22"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23" name="Slide Zoom 22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610B7A91-BBA7-387D-D1FD-B614E12F6C3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0571497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F3DA5B0-4EBA-EA86-B936-9D7D1B0151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61CF9CE-6162-89B9-8620-9A23E57FCF14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4B89ED-B272-1D1B-6107-4D5F737ACA2D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57B8D785-9D03-9A0E-0DE0-A6F9460876F4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2E92F86B-0BDD-39A8-BB52-CDC68040C2D5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hlinkClick r:id="rId20" action="ppaction://hlinksldjump"/>
            <a:extLst>
              <a:ext uri="{FF2B5EF4-FFF2-40B4-BE49-F238E27FC236}">
                <a16:creationId xmlns:a16="http://schemas.microsoft.com/office/drawing/2014/main" id="{082FA81C-0962-14DA-43EF-90A27F67FC97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hlinkClick r:id="rId21" action="ppaction://hlinksldjump"/>
            <a:extLst>
              <a:ext uri="{FF2B5EF4-FFF2-40B4-BE49-F238E27FC236}">
                <a16:creationId xmlns:a16="http://schemas.microsoft.com/office/drawing/2014/main" id="{9D448D58-9CA1-D66C-3201-8B9326632480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hlinkClick r:id="rId22" action="ppaction://hlinksldjump"/>
            <a:extLst>
              <a:ext uri="{FF2B5EF4-FFF2-40B4-BE49-F238E27FC236}">
                <a16:creationId xmlns:a16="http://schemas.microsoft.com/office/drawing/2014/main" id="{7273B917-5D31-4680-A490-FDF9EF2628B1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7724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E7EF4DB-54E6-1A1E-96A1-26BC1A4BD8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621517"/>
              </p:ext>
            </p:extLst>
          </p:nvPr>
        </p:nvGraphicFramePr>
        <p:xfrm>
          <a:off x="6167427" y="1084082"/>
          <a:ext cx="5486450" cy="4315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CB37FE8-0F29-118B-2431-F8B07DB6339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8567BB-32F9-D622-0807-947D084E5BD5}"/>
              </a:ext>
            </a:extLst>
          </p:cNvPr>
          <p:cNvSpPr txBox="1"/>
          <p:nvPr/>
        </p:nvSpPr>
        <p:spPr>
          <a:xfrm>
            <a:off x="538123" y="998030"/>
            <a:ext cx="502884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01559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9DAA0C-067D-5F82-E0DC-9BA086B8E067}"/>
              </a:ext>
            </a:extLst>
          </p:cNvPr>
          <p:cNvGrpSpPr/>
          <p:nvPr/>
        </p:nvGrpSpPr>
        <p:grpSpPr>
          <a:xfrm>
            <a:off x="3900509" y="1108188"/>
            <a:ext cx="4074698" cy="3648091"/>
            <a:chOff x="3691101" y="2007997"/>
            <a:chExt cx="4706346" cy="4213608"/>
          </a:xfrm>
        </p:grpSpPr>
        <p:sp>
          <p:nvSpPr>
            <p:cNvPr id="3" name="Oval 5">
              <a:extLst>
                <a:ext uri="{FF2B5EF4-FFF2-40B4-BE49-F238E27FC236}">
                  <a16:creationId xmlns:a16="http://schemas.microsoft.com/office/drawing/2014/main" id="{856B01F7-CB2D-A652-8076-2EA585A3C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3612" y="3293015"/>
              <a:ext cx="1644776" cy="16435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CBD114C0-0DD8-E8F7-04E4-3AAE0E97E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4795812"/>
              <a:ext cx="2890088" cy="1425793"/>
            </a:xfrm>
            <a:custGeom>
              <a:avLst/>
              <a:gdLst>
                <a:gd name="T0" fmla="*/ 549 w 1866"/>
                <a:gd name="T1" fmla="*/ 0 h 921"/>
                <a:gd name="T2" fmla="*/ 0 w 1866"/>
                <a:gd name="T3" fmla="*/ 550 h 921"/>
                <a:gd name="T4" fmla="*/ 933 w 1866"/>
                <a:gd name="T5" fmla="*/ 921 h 921"/>
                <a:gd name="T6" fmla="*/ 1866 w 1866"/>
                <a:gd name="T7" fmla="*/ 550 h 921"/>
                <a:gd name="T8" fmla="*/ 1317 w 1866"/>
                <a:gd name="T9" fmla="*/ 0 h 921"/>
                <a:gd name="T10" fmla="*/ 933 w 1866"/>
                <a:gd name="T11" fmla="*/ 144 h 921"/>
                <a:gd name="T12" fmla="*/ 549 w 1866"/>
                <a:gd name="T1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1">
                  <a:moveTo>
                    <a:pt x="549" y="0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253" y="789"/>
                    <a:pt x="583" y="921"/>
                    <a:pt x="933" y="921"/>
                  </a:cubicBezTo>
                  <a:cubicBezTo>
                    <a:pt x="1283" y="921"/>
                    <a:pt x="1613" y="789"/>
                    <a:pt x="1866" y="550"/>
                  </a:cubicBezTo>
                  <a:cubicBezTo>
                    <a:pt x="1317" y="0"/>
                    <a:pt x="1317" y="0"/>
                    <a:pt x="1317" y="0"/>
                  </a:cubicBezTo>
                  <a:cubicBezTo>
                    <a:pt x="1214" y="90"/>
                    <a:pt x="1080" y="144"/>
                    <a:pt x="933" y="144"/>
                  </a:cubicBezTo>
                  <a:cubicBezTo>
                    <a:pt x="786" y="144"/>
                    <a:pt x="652" y="90"/>
                    <a:pt x="549" y="0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DE562F-70D4-14D0-B670-7E35D837C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2007997"/>
              <a:ext cx="2890088" cy="1424589"/>
            </a:xfrm>
            <a:custGeom>
              <a:avLst/>
              <a:gdLst>
                <a:gd name="T0" fmla="*/ 1317 w 1866"/>
                <a:gd name="T1" fmla="*/ 920 h 920"/>
                <a:gd name="T2" fmla="*/ 1866 w 1866"/>
                <a:gd name="T3" fmla="*/ 370 h 920"/>
                <a:gd name="T4" fmla="*/ 933 w 1866"/>
                <a:gd name="T5" fmla="*/ 0 h 920"/>
                <a:gd name="T6" fmla="*/ 0 w 1866"/>
                <a:gd name="T7" fmla="*/ 370 h 920"/>
                <a:gd name="T8" fmla="*/ 549 w 1866"/>
                <a:gd name="T9" fmla="*/ 920 h 920"/>
                <a:gd name="T10" fmla="*/ 933 w 1866"/>
                <a:gd name="T11" fmla="*/ 777 h 920"/>
                <a:gd name="T12" fmla="*/ 1317 w 1866"/>
                <a:gd name="T13" fmla="*/ 92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0">
                  <a:moveTo>
                    <a:pt x="1317" y="920"/>
                  </a:moveTo>
                  <a:cubicBezTo>
                    <a:pt x="1866" y="370"/>
                    <a:pt x="1866" y="370"/>
                    <a:pt x="1866" y="370"/>
                  </a:cubicBezTo>
                  <a:cubicBezTo>
                    <a:pt x="1613" y="131"/>
                    <a:pt x="1283" y="0"/>
                    <a:pt x="933" y="0"/>
                  </a:cubicBezTo>
                  <a:cubicBezTo>
                    <a:pt x="583" y="0"/>
                    <a:pt x="253" y="131"/>
                    <a:pt x="0" y="370"/>
                  </a:cubicBezTo>
                  <a:cubicBezTo>
                    <a:pt x="549" y="920"/>
                    <a:pt x="549" y="920"/>
                    <a:pt x="549" y="920"/>
                  </a:cubicBezTo>
                  <a:cubicBezTo>
                    <a:pt x="652" y="831"/>
                    <a:pt x="786" y="777"/>
                    <a:pt x="933" y="777"/>
                  </a:cubicBezTo>
                  <a:cubicBezTo>
                    <a:pt x="1080" y="777"/>
                    <a:pt x="1214" y="831"/>
                    <a:pt x="1317" y="920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873D4468-7679-3284-7FAD-2E26CDFA3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613" y="2669757"/>
              <a:ext cx="1425793" cy="2890087"/>
            </a:xfrm>
            <a:custGeom>
              <a:avLst/>
              <a:gdLst>
                <a:gd name="T0" fmla="*/ 0 w 921"/>
                <a:gd name="T1" fmla="*/ 1317 h 1867"/>
                <a:gd name="T2" fmla="*/ 550 w 921"/>
                <a:gd name="T3" fmla="*/ 1867 h 1867"/>
                <a:gd name="T4" fmla="*/ 921 w 921"/>
                <a:gd name="T5" fmla="*/ 933 h 1867"/>
                <a:gd name="T6" fmla="*/ 550 w 921"/>
                <a:gd name="T7" fmla="*/ 0 h 1867"/>
                <a:gd name="T8" fmla="*/ 0 w 921"/>
                <a:gd name="T9" fmla="*/ 550 h 1867"/>
                <a:gd name="T10" fmla="*/ 144 w 921"/>
                <a:gd name="T11" fmla="*/ 933 h 1867"/>
                <a:gd name="T12" fmla="*/ 0 w 921"/>
                <a:gd name="T13" fmla="*/ 131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0" y="1317"/>
                  </a:moveTo>
                  <a:cubicBezTo>
                    <a:pt x="550" y="1867"/>
                    <a:pt x="550" y="1867"/>
                    <a:pt x="550" y="1867"/>
                  </a:cubicBezTo>
                  <a:cubicBezTo>
                    <a:pt x="789" y="1613"/>
                    <a:pt x="921" y="1283"/>
                    <a:pt x="921" y="933"/>
                  </a:cubicBezTo>
                  <a:cubicBezTo>
                    <a:pt x="921" y="583"/>
                    <a:pt x="789" y="253"/>
                    <a:pt x="550" y="0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89" y="652"/>
                    <a:pt x="144" y="786"/>
                    <a:pt x="144" y="933"/>
                  </a:cubicBezTo>
                  <a:cubicBezTo>
                    <a:pt x="144" y="1080"/>
                    <a:pt x="89" y="1214"/>
                    <a:pt x="0" y="1317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C63740FE-0279-2455-2665-760A5FE66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594" y="2669757"/>
              <a:ext cx="1425793" cy="2890087"/>
            </a:xfrm>
            <a:custGeom>
              <a:avLst/>
              <a:gdLst>
                <a:gd name="T0" fmla="*/ 921 w 921"/>
                <a:gd name="T1" fmla="*/ 550 h 1867"/>
                <a:gd name="T2" fmla="*/ 371 w 921"/>
                <a:gd name="T3" fmla="*/ 0 h 1867"/>
                <a:gd name="T4" fmla="*/ 0 w 921"/>
                <a:gd name="T5" fmla="*/ 933 h 1867"/>
                <a:gd name="T6" fmla="*/ 371 w 921"/>
                <a:gd name="T7" fmla="*/ 1867 h 1867"/>
                <a:gd name="T8" fmla="*/ 921 w 921"/>
                <a:gd name="T9" fmla="*/ 1317 h 1867"/>
                <a:gd name="T10" fmla="*/ 777 w 921"/>
                <a:gd name="T11" fmla="*/ 933 h 1867"/>
                <a:gd name="T12" fmla="*/ 921 w 921"/>
                <a:gd name="T13" fmla="*/ 550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921" y="55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132" y="253"/>
                    <a:pt x="0" y="583"/>
                    <a:pt x="0" y="933"/>
                  </a:cubicBezTo>
                  <a:cubicBezTo>
                    <a:pt x="0" y="1283"/>
                    <a:pt x="132" y="1613"/>
                    <a:pt x="371" y="1867"/>
                  </a:cubicBezTo>
                  <a:cubicBezTo>
                    <a:pt x="921" y="1317"/>
                    <a:pt x="921" y="1317"/>
                    <a:pt x="921" y="1317"/>
                  </a:cubicBezTo>
                  <a:cubicBezTo>
                    <a:pt x="832" y="1214"/>
                    <a:pt x="777" y="1080"/>
                    <a:pt x="777" y="933"/>
                  </a:cubicBezTo>
                  <a:cubicBezTo>
                    <a:pt x="777" y="786"/>
                    <a:pt x="832" y="652"/>
                    <a:pt x="921" y="55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7B72FF5-2C8A-1D31-39AE-ACA36924F02D}"/>
                </a:ext>
              </a:extLst>
            </p:cNvPr>
            <p:cNvGrpSpPr/>
            <p:nvPr/>
          </p:nvGrpSpPr>
          <p:grpSpPr>
            <a:xfrm>
              <a:off x="3691101" y="2215744"/>
              <a:ext cx="586260" cy="585216"/>
              <a:chOff x="10996613" y="1925638"/>
              <a:chExt cx="534987" cy="534988"/>
            </a:xfrm>
            <a:solidFill>
              <a:schemeClr val="accent1"/>
            </a:solidFill>
          </p:grpSpPr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id="{B8760536-4898-F715-1E15-E822067811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96613" y="1925638"/>
                <a:ext cx="534987" cy="534988"/>
              </a:xfrm>
              <a:custGeom>
                <a:avLst/>
                <a:gdLst>
                  <a:gd name="T0" fmla="*/ 1446 w 3370"/>
                  <a:gd name="T1" fmla="*/ 543 h 3371"/>
                  <a:gd name="T2" fmla="*/ 1099 w 3370"/>
                  <a:gd name="T3" fmla="*/ 703 h 3371"/>
                  <a:gd name="T4" fmla="*/ 750 w 3370"/>
                  <a:gd name="T5" fmla="*/ 523 h 3371"/>
                  <a:gd name="T6" fmla="*/ 518 w 3370"/>
                  <a:gd name="T7" fmla="*/ 737 h 3371"/>
                  <a:gd name="T8" fmla="*/ 710 w 3370"/>
                  <a:gd name="T9" fmla="*/ 1069 h 3371"/>
                  <a:gd name="T10" fmla="*/ 568 w 3370"/>
                  <a:gd name="T11" fmla="*/ 1428 h 3371"/>
                  <a:gd name="T12" fmla="*/ 192 w 3370"/>
                  <a:gd name="T13" fmla="*/ 1536 h 3371"/>
                  <a:gd name="T14" fmla="*/ 524 w 3370"/>
                  <a:gd name="T15" fmla="*/ 1916 h 3371"/>
                  <a:gd name="T16" fmla="*/ 665 w 3370"/>
                  <a:gd name="T17" fmla="*/ 2204 h 3371"/>
                  <a:gd name="T18" fmla="*/ 526 w 3370"/>
                  <a:gd name="T19" fmla="*/ 2621 h 3371"/>
                  <a:gd name="T20" fmla="*/ 749 w 3370"/>
                  <a:gd name="T21" fmla="*/ 2861 h 3371"/>
                  <a:gd name="T22" fmla="*/ 1044 w 3370"/>
                  <a:gd name="T23" fmla="*/ 2666 h 3371"/>
                  <a:gd name="T24" fmla="*/ 1325 w 3370"/>
                  <a:gd name="T25" fmla="*/ 2773 h 3371"/>
                  <a:gd name="T26" fmla="*/ 1519 w 3370"/>
                  <a:gd name="T27" fmla="*/ 3167 h 3371"/>
                  <a:gd name="T28" fmla="*/ 1851 w 3370"/>
                  <a:gd name="T29" fmla="*/ 3167 h 3371"/>
                  <a:gd name="T30" fmla="*/ 2048 w 3370"/>
                  <a:gd name="T31" fmla="*/ 2773 h 3371"/>
                  <a:gd name="T32" fmla="*/ 2351 w 3370"/>
                  <a:gd name="T33" fmla="*/ 2666 h 3371"/>
                  <a:gd name="T34" fmla="*/ 2631 w 3370"/>
                  <a:gd name="T35" fmla="*/ 2854 h 3371"/>
                  <a:gd name="T36" fmla="*/ 2676 w 3370"/>
                  <a:gd name="T37" fmla="*/ 2370 h 3371"/>
                  <a:gd name="T38" fmla="*/ 2743 w 3370"/>
                  <a:gd name="T39" fmla="*/ 2123 h 3371"/>
                  <a:gd name="T40" fmla="*/ 2870 w 3370"/>
                  <a:gd name="T41" fmla="*/ 1902 h 3371"/>
                  <a:gd name="T42" fmla="*/ 3181 w 3370"/>
                  <a:gd name="T43" fmla="*/ 1529 h 3371"/>
                  <a:gd name="T44" fmla="*/ 2803 w 3370"/>
                  <a:gd name="T45" fmla="*/ 1421 h 3371"/>
                  <a:gd name="T46" fmla="*/ 2659 w 3370"/>
                  <a:gd name="T47" fmla="*/ 1063 h 3371"/>
                  <a:gd name="T48" fmla="*/ 2849 w 3370"/>
                  <a:gd name="T49" fmla="*/ 732 h 3371"/>
                  <a:gd name="T50" fmla="*/ 2618 w 3370"/>
                  <a:gd name="T51" fmla="*/ 519 h 3371"/>
                  <a:gd name="T52" fmla="*/ 2268 w 3370"/>
                  <a:gd name="T53" fmla="*/ 700 h 3371"/>
                  <a:gd name="T54" fmla="*/ 1913 w 3370"/>
                  <a:gd name="T55" fmla="*/ 540 h 3371"/>
                  <a:gd name="T56" fmla="*/ 1532 w 3370"/>
                  <a:gd name="T57" fmla="*/ 189 h 3371"/>
                  <a:gd name="T58" fmla="*/ 1973 w 3370"/>
                  <a:gd name="T59" fmla="*/ 60 h 3371"/>
                  <a:gd name="T60" fmla="*/ 2233 w 3370"/>
                  <a:gd name="T61" fmla="*/ 468 h 3371"/>
                  <a:gd name="T62" fmla="*/ 2659 w 3370"/>
                  <a:gd name="T63" fmla="*/ 331 h 3371"/>
                  <a:gd name="T64" fmla="*/ 3022 w 3370"/>
                  <a:gd name="T65" fmla="*/ 652 h 3371"/>
                  <a:gd name="T66" fmla="*/ 3005 w 3370"/>
                  <a:gd name="T67" fmla="*/ 868 h 3371"/>
                  <a:gd name="T68" fmla="*/ 3260 w 3370"/>
                  <a:gd name="T69" fmla="*/ 1353 h 3371"/>
                  <a:gd name="T70" fmla="*/ 3370 w 3370"/>
                  <a:gd name="T71" fmla="*/ 1537 h 3371"/>
                  <a:gd name="T72" fmla="*/ 3286 w 3370"/>
                  <a:gd name="T73" fmla="*/ 2001 h 3371"/>
                  <a:gd name="T74" fmla="*/ 2865 w 3370"/>
                  <a:gd name="T75" fmla="*/ 2309 h 3371"/>
                  <a:gd name="T76" fmla="*/ 3033 w 3370"/>
                  <a:gd name="T77" fmla="*/ 2690 h 3371"/>
                  <a:gd name="T78" fmla="*/ 2689 w 3370"/>
                  <a:gd name="T79" fmla="*/ 3034 h 3371"/>
                  <a:gd name="T80" fmla="*/ 2309 w 3370"/>
                  <a:gd name="T81" fmla="*/ 2866 h 3371"/>
                  <a:gd name="T82" fmla="*/ 2001 w 3370"/>
                  <a:gd name="T83" fmla="*/ 3287 h 3371"/>
                  <a:gd name="T84" fmla="*/ 1536 w 3370"/>
                  <a:gd name="T85" fmla="*/ 3371 h 3371"/>
                  <a:gd name="T86" fmla="*/ 1352 w 3370"/>
                  <a:gd name="T87" fmla="*/ 3260 h 3371"/>
                  <a:gd name="T88" fmla="*/ 871 w 3370"/>
                  <a:gd name="T89" fmla="*/ 3010 h 3371"/>
                  <a:gd name="T90" fmla="*/ 656 w 3370"/>
                  <a:gd name="T91" fmla="*/ 3026 h 3371"/>
                  <a:gd name="T92" fmla="*/ 335 w 3370"/>
                  <a:gd name="T93" fmla="*/ 2663 h 3371"/>
                  <a:gd name="T94" fmla="*/ 473 w 3370"/>
                  <a:gd name="T95" fmla="*/ 2242 h 3371"/>
                  <a:gd name="T96" fmla="*/ 60 w 3370"/>
                  <a:gd name="T97" fmla="*/ 1988 h 3371"/>
                  <a:gd name="T98" fmla="*/ 3 w 3370"/>
                  <a:gd name="T99" fmla="*/ 1511 h 3371"/>
                  <a:gd name="T100" fmla="*/ 141 w 3370"/>
                  <a:gd name="T101" fmla="*/ 1347 h 3371"/>
                  <a:gd name="T102" fmla="*/ 344 w 3370"/>
                  <a:gd name="T103" fmla="*/ 843 h 3371"/>
                  <a:gd name="T104" fmla="*/ 361 w 3370"/>
                  <a:gd name="T105" fmla="*/ 629 h 3371"/>
                  <a:gd name="T106" fmla="*/ 741 w 3370"/>
                  <a:gd name="T107" fmla="*/ 332 h 3371"/>
                  <a:gd name="T108" fmla="*/ 1206 w 3370"/>
                  <a:gd name="T109" fmla="*/ 440 h 3371"/>
                  <a:gd name="T110" fmla="*/ 1409 w 3370"/>
                  <a:gd name="T111" fmla="*/ 40 h 3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70" h="3371">
                    <a:moveTo>
                      <a:pt x="1532" y="189"/>
                    </a:moveTo>
                    <a:lnTo>
                      <a:pt x="1524" y="192"/>
                    </a:lnTo>
                    <a:lnTo>
                      <a:pt x="1518" y="198"/>
                    </a:lnTo>
                    <a:lnTo>
                      <a:pt x="1513" y="205"/>
                    </a:lnTo>
                    <a:lnTo>
                      <a:pt x="1463" y="503"/>
                    </a:lnTo>
                    <a:lnTo>
                      <a:pt x="1457" y="524"/>
                    </a:lnTo>
                    <a:lnTo>
                      <a:pt x="1446" y="543"/>
                    </a:lnTo>
                    <a:lnTo>
                      <a:pt x="1432" y="558"/>
                    </a:lnTo>
                    <a:lnTo>
                      <a:pt x="1414" y="571"/>
                    </a:lnTo>
                    <a:lnTo>
                      <a:pt x="1394" y="579"/>
                    </a:lnTo>
                    <a:lnTo>
                      <a:pt x="1317" y="602"/>
                    </a:lnTo>
                    <a:lnTo>
                      <a:pt x="1242" y="631"/>
                    </a:lnTo>
                    <a:lnTo>
                      <a:pt x="1169" y="665"/>
                    </a:lnTo>
                    <a:lnTo>
                      <a:pt x="1099" y="703"/>
                    </a:lnTo>
                    <a:lnTo>
                      <a:pt x="1079" y="712"/>
                    </a:lnTo>
                    <a:lnTo>
                      <a:pt x="1058" y="716"/>
                    </a:lnTo>
                    <a:lnTo>
                      <a:pt x="1036" y="715"/>
                    </a:lnTo>
                    <a:lnTo>
                      <a:pt x="1015" y="710"/>
                    </a:lnTo>
                    <a:lnTo>
                      <a:pt x="995" y="699"/>
                    </a:lnTo>
                    <a:lnTo>
                      <a:pt x="753" y="525"/>
                    </a:lnTo>
                    <a:lnTo>
                      <a:pt x="750" y="523"/>
                    </a:lnTo>
                    <a:lnTo>
                      <a:pt x="745" y="522"/>
                    </a:lnTo>
                    <a:lnTo>
                      <a:pt x="741" y="522"/>
                    </a:lnTo>
                    <a:lnTo>
                      <a:pt x="738" y="522"/>
                    </a:lnTo>
                    <a:lnTo>
                      <a:pt x="735" y="523"/>
                    </a:lnTo>
                    <a:lnTo>
                      <a:pt x="732" y="524"/>
                    </a:lnTo>
                    <a:lnTo>
                      <a:pt x="728" y="527"/>
                    </a:lnTo>
                    <a:lnTo>
                      <a:pt x="518" y="737"/>
                    </a:lnTo>
                    <a:lnTo>
                      <a:pt x="514" y="745"/>
                    </a:lnTo>
                    <a:lnTo>
                      <a:pt x="513" y="754"/>
                    </a:lnTo>
                    <a:lnTo>
                      <a:pt x="516" y="762"/>
                    </a:lnTo>
                    <a:lnTo>
                      <a:pt x="691" y="1008"/>
                    </a:lnTo>
                    <a:lnTo>
                      <a:pt x="702" y="1027"/>
                    </a:lnTo>
                    <a:lnTo>
                      <a:pt x="709" y="1048"/>
                    </a:lnTo>
                    <a:lnTo>
                      <a:pt x="710" y="1069"/>
                    </a:lnTo>
                    <a:lnTo>
                      <a:pt x="706" y="1091"/>
                    </a:lnTo>
                    <a:lnTo>
                      <a:pt x="696" y="1111"/>
                    </a:lnTo>
                    <a:lnTo>
                      <a:pt x="658" y="1181"/>
                    </a:lnTo>
                    <a:lnTo>
                      <a:pt x="626" y="1255"/>
                    </a:lnTo>
                    <a:lnTo>
                      <a:pt x="598" y="1329"/>
                    </a:lnTo>
                    <a:lnTo>
                      <a:pt x="576" y="1406"/>
                    </a:lnTo>
                    <a:lnTo>
                      <a:pt x="568" y="1428"/>
                    </a:lnTo>
                    <a:lnTo>
                      <a:pt x="556" y="1445"/>
                    </a:lnTo>
                    <a:lnTo>
                      <a:pt x="540" y="1460"/>
                    </a:lnTo>
                    <a:lnTo>
                      <a:pt x="521" y="1471"/>
                    </a:lnTo>
                    <a:lnTo>
                      <a:pt x="500" y="1477"/>
                    </a:lnTo>
                    <a:lnTo>
                      <a:pt x="206" y="1526"/>
                    </a:lnTo>
                    <a:lnTo>
                      <a:pt x="198" y="1529"/>
                    </a:lnTo>
                    <a:lnTo>
                      <a:pt x="192" y="1536"/>
                    </a:lnTo>
                    <a:lnTo>
                      <a:pt x="190" y="1545"/>
                    </a:lnTo>
                    <a:lnTo>
                      <a:pt x="190" y="1841"/>
                    </a:lnTo>
                    <a:lnTo>
                      <a:pt x="192" y="1850"/>
                    </a:lnTo>
                    <a:lnTo>
                      <a:pt x="198" y="1856"/>
                    </a:lnTo>
                    <a:lnTo>
                      <a:pt x="206" y="1859"/>
                    </a:lnTo>
                    <a:lnTo>
                      <a:pt x="504" y="1910"/>
                    </a:lnTo>
                    <a:lnTo>
                      <a:pt x="524" y="1916"/>
                    </a:lnTo>
                    <a:lnTo>
                      <a:pt x="544" y="1927"/>
                    </a:lnTo>
                    <a:lnTo>
                      <a:pt x="559" y="1942"/>
                    </a:lnTo>
                    <a:lnTo>
                      <a:pt x="571" y="1959"/>
                    </a:lnTo>
                    <a:lnTo>
                      <a:pt x="580" y="1980"/>
                    </a:lnTo>
                    <a:lnTo>
                      <a:pt x="602" y="2057"/>
                    </a:lnTo>
                    <a:lnTo>
                      <a:pt x="631" y="2131"/>
                    </a:lnTo>
                    <a:lnTo>
                      <a:pt x="665" y="2204"/>
                    </a:lnTo>
                    <a:lnTo>
                      <a:pt x="703" y="2274"/>
                    </a:lnTo>
                    <a:lnTo>
                      <a:pt x="713" y="2294"/>
                    </a:lnTo>
                    <a:lnTo>
                      <a:pt x="717" y="2316"/>
                    </a:lnTo>
                    <a:lnTo>
                      <a:pt x="716" y="2337"/>
                    </a:lnTo>
                    <a:lnTo>
                      <a:pt x="710" y="2359"/>
                    </a:lnTo>
                    <a:lnTo>
                      <a:pt x="699" y="2378"/>
                    </a:lnTo>
                    <a:lnTo>
                      <a:pt x="526" y="2621"/>
                    </a:lnTo>
                    <a:lnTo>
                      <a:pt x="523" y="2629"/>
                    </a:lnTo>
                    <a:lnTo>
                      <a:pt x="524" y="2637"/>
                    </a:lnTo>
                    <a:lnTo>
                      <a:pt x="528" y="2646"/>
                    </a:lnTo>
                    <a:lnTo>
                      <a:pt x="738" y="2855"/>
                    </a:lnTo>
                    <a:lnTo>
                      <a:pt x="741" y="2858"/>
                    </a:lnTo>
                    <a:lnTo>
                      <a:pt x="745" y="2860"/>
                    </a:lnTo>
                    <a:lnTo>
                      <a:pt x="749" y="2861"/>
                    </a:lnTo>
                    <a:lnTo>
                      <a:pt x="752" y="2861"/>
                    </a:lnTo>
                    <a:lnTo>
                      <a:pt x="755" y="2861"/>
                    </a:lnTo>
                    <a:lnTo>
                      <a:pt x="759" y="2859"/>
                    </a:lnTo>
                    <a:lnTo>
                      <a:pt x="762" y="2858"/>
                    </a:lnTo>
                    <a:lnTo>
                      <a:pt x="1009" y="2681"/>
                    </a:lnTo>
                    <a:lnTo>
                      <a:pt x="1026" y="2672"/>
                    </a:lnTo>
                    <a:lnTo>
                      <a:pt x="1044" y="2666"/>
                    </a:lnTo>
                    <a:lnTo>
                      <a:pt x="1063" y="2664"/>
                    </a:lnTo>
                    <a:lnTo>
                      <a:pt x="1079" y="2666"/>
                    </a:lnTo>
                    <a:lnTo>
                      <a:pt x="1096" y="2670"/>
                    </a:lnTo>
                    <a:lnTo>
                      <a:pt x="1111" y="2677"/>
                    </a:lnTo>
                    <a:lnTo>
                      <a:pt x="1181" y="2713"/>
                    </a:lnTo>
                    <a:lnTo>
                      <a:pt x="1252" y="2746"/>
                    </a:lnTo>
                    <a:lnTo>
                      <a:pt x="1325" y="2773"/>
                    </a:lnTo>
                    <a:lnTo>
                      <a:pt x="1400" y="2795"/>
                    </a:lnTo>
                    <a:lnTo>
                      <a:pt x="1420" y="2803"/>
                    </a:lnTo>
                    <a:lnTo>
                      <a:pt x="1438" y="2816"/>
                    </a:lnTo>
                    <a:lnTo>
                      <a:pt x="1453" y="2831"/>
                    </a:lnTo>
                    <a:lnTo>
                      <a:pt x="1463" y="2849"/>
                    </a:lnTo>
                    <a:lnTo>
                      <a:pt x="1469" y="2871"/>
                    </a:lnTo>
                    <a:lnTo>
                      <a:pt x="1519" y="3167"/>
                    </a:lnTo>
                    <a:lnTo>
                      <a:pt x="1522" y="3175"/>
                    </a:lnTo>
                    <a:lnTo>
                      <a:pt x="1529" y="3180"/>
                    </a:lnTo>
                    <a:lnTo>
                      <a:pt x="1537" y="3182"/>
                    </a:lnTo>
                    <a:lnTo>
                      <a:pt x="1834" y="3182"/>
                    </a:lnTo>
                    <a:lnTo>
                      <a:pt x="1842" y="3180"/>
                    </a:lnTo>
                    <a:lnTo>
                      <a:pt x="1848" y="3175"/>
                    </a:lnTo>
                    <a:lnTo>
                      <a:pt x="1851" y="3167"/>
                    </a:lnTo>
                    <a:lnTo>
                      <a:pt x="1902" y="2871"/>
                    </a:lnTo>
                    <a:lnTo>
                      <a:pt x="1908" y="2850"/>
                    </a:lnTo>
                    <a:lnTo>
                      <a:pt x="1918" y="2831"/>
                    </a:lnTo>
                    <a:lnTo>
                      <a:pt x="1932" y="2816"/>
                    </a:lnTo>
                    <a:lnTo>
                      <a:pt x="1951" y="2803"/>
                    </a:lnTo>
                    <a:lnTo>
                      <a:pt x="1971" y="2795"/>
                    </a:lnTo>
                    <a:lnTo>
                      <a:pt x="2048" y="2773"/>
                    </a:lnTo>
                    <a:lnTo>
                      <a:pt x="2123" y="2745"/>
                    </a:lnTo>
                    <a:lnTo>
                      <a:pt x="2196" y="2711"/>
                    </a:lnTo>
                    <a:lnTo>
                      <a:pt x="2266" y="2672"/>
                    </a:lnTo>
                    <a:lnTo>
                      <a:pt x="2287" y="2664"/>
                    </a:lnTo>
                    <a:lnTo>
                      <a:pt x="2308" y="2660"/>
                    </a:lnTo>
                    <a:lnTo>
                      <a:pt x="2330" y="2661"/>
                    </a:lnTo>
                    <a:lnTo>
                      <a:pt x="2351" y="2666"/>
                    </a:lnTo>
                    <a:lnTo>
                      <a:pt x="2370" y="2677"/>
                    </a:lnTo>
                    <a:lnTo>
                      <a:pt x="2614" y="2850"/>
                    </a:lnTo>
                    <a:lnTo>
                      <a:pt x="2617" y="2853"/>
                    </a:lnTo>
                    <a:lnTo>
                      <a:pt x="2620" y="2854"/>
                    </a:lnTo>
                    <a:lnTo>
                      <a:pt x="2625" y="2855"/>
                    </a:lnTo>
                    <a:lnTo>
                      <a:pt x="2628" y="2855"/>
                    </a:lnTo>
                    <a:lnTo>
                      <a:pt x="2631" y="2854"/>
                    </a:lnTo>
                    <a:lnTo>
                      <a:pt x="2635" y="2851"/>
                    </a:lnTo>
                    <a:lnTo>
                      <a:pt x="2638" y="2848"/>
                    </a:lnTo>
                    <a:lnTo>
                      <a:pt x="2848" y="2638"/>
                    </a:lnTo>
                    <a:lnTo>
                      <a:pt x="2853" y="2631"/>
                    </a:lnTo>
                    <a:lnTo>
                      <a:pt x="2853" y="2623"/>
                    </a:lnTo>
                    <a:lnTo>
                      <a:pt x="2850" y="2615"/>
                    </a:lnTo>
                    <a:lnTo>
                      <a:pt x="2676" y="2370"/>
                    </a:lnTo>
                    <a:lnTo>
                      <a:pt x="2665" y="2351"/>
                    </a:lnTo>
                    <a:lnTo>
                      <a:pt x="2659" y="2329"/>
                    </a:lnTo>
                    <a:lnTo>
                      <a:pt x="2659" y="2308"/>
                    </a:lnTo>
                    <a:lnTo>
                      <a:pt x="2663" y="2286"/>
                    </a:lnTo>
                    <a:lnTo>
                      <a:pt x="2672" y="2267"/>
                    </a:lnTo>
                    <a:lnTo>
                      <a:pt x="2711" y="2196"/>
                    </a:lnTo>
                    <a:lnTo>
                      <a:pt x="2743" y="2123"/>
                    </a:lnTo>
                    <a:lnTo>
                      <a:pt x="2772" y="2048"/>
                    </a:lnTo>
                    <a:lnTo>
                      <a:pt x="2794" y="1972"/>
                    </a:lnTo>
                    <a:lnTo>
                      <a:pt x="2803" y="1951"/>
                    </a:lnTo>
                    <a:lnTo>
                      <a:pt x="2814" y="1933"/>
                    </a:lnTo>
                    <a:lnTo>
                      <a:pt x="2830" y="1918"/>
                    </a:lnTo>
                    <a:lnTo>
                      <a:pt x="2849" y="1908"/>
                    </a:lnTo>
                    <a:lnTo>
                      <a:pt x="2870" y="1902"/>
                    </a:lnTo>
                    <a:lnTo>
                      <a:pt x="3166" y="1852"/>
                    </a:lnTo>
                    <a:lnTo>
                      <a:pt x="3174" y="1849"/>
                    </a:lnTo>
                    <a:lnTo>
                      <a:pt x="3180" y="1843"/>
                    </a:lnTo>
                    <a:lnTo>
                      <a:pt x="3182" y="1834"/>
                    </a:lnTo>
                    <a:lnTo>
                      <a:pt x="3183" y="1834"/>
                    </a:lnTo>
                    <a:lnTo>
                      <a:pt x="3183" y="1537"/>
                    </a:lnTo>
                    <a:lnTo>
                      <a:pt x="3181" y="1529"/>
                    </a:lnTo>
                    <a:lnTo>
                      <a:pt x="3175" y="1523"/>
                    </a:lnTo>
                    <a:lnTo>
                      <a:pt x="3167" y="1519"/>
                    </a:lnTo>
                    <a:lnTo>
                      <a:pt x="2871" y="1469"/>
                    </a:lnTo>
                    <a:lnTo>
                      <a:pt x="2850" y="1464"/>
                    </a:lnTo>
                    <a:lnTo>
                      <a:pt x="2831" y="1452"/>
                    </a:lnTo>
                    <a:lnTo>
                      <a:pt x="2815" y="1438"/>
                    </a:lnTo>
                    <a:lnTo>
                      <a:pt x="2803" y="1421"/>
                    </a:lnTo>
                    <a:lnTo>
                      <a:pt x="2796" y="1399"/>
                    </a:lnTo>
                    <a:lnTo>
                      <a:pt x="2773" y="1322"/>
                    </a:lnTo>
                    <a:lnTo>
                      <a:pt x="2744" y="1248"/>
                    </a:lnTo>
                    <a:lnTo>
                      <a:pt x="2712" y="1175"/>
                    </a:lnTo>
                    <a:lnTo>
                      <a:pt x="2673" y="1104"/>
                    </a:lnTo>
                    <a:lnTo>
                      <a:pt x="2663" y="1085"/>
                    </a:lnTo>
                    <a:lnTo>
                      <a:pt x="2659" y="1063"/>
                    </a:lnTo>
                    <a:lnTo>
                      <a:pt x="2660" y="1042"/>
                    </a:lnTo>
                    <a:lnTo>
                      <a:pt x="2666" y="1020"/>
                    </a:lnTo>
                    <a:lnTo>
                      <a:pt x="2677" y="1001"/>
                    </a:lnTo>
                    <a:lnTo>
                      <a:pt x="2851" y="757"/>
                    </a:lnTo>
                    <a:lnTo>
                      <a:pt x="2854" y="749"/>
                    </a:lnTo>
                    <a:lnTo>
                      <a:pt x="2853" y="740"/>
                    </a:lnTo>
                    <a:lnTo>
                      <a:pt x="2849" y="732"/>
                    </a:lnTo>
                    <a:lnTo>
                      <a:pt x="2639" y="522"/>
                    </a:lnTo>
                    <a:lnTo>
                      <a:pt x="2635" y="520"/>
                    </a:lnTo>
                    <a:lnTo>
                      <a:pt x="2632" y="518"/>
                    </a:lnTo>
                    <a:lnTo>
                      <a:pt x="2629" y="517"/>
                    </a:lnTo>
                    <a:lnTo>
                      <a:pt x="2626" y="517"/>
                    </a:lnTo>
                    <a:lnTo>
                      <a:pt x="2622" y="517"/>
                    </a:lnTo>
                    <a:lnTo>
                      <a:pt x="2618" y="519"/>
                    </a:lnTo>
                    <a:lnTo>
                      <a:pt x="2615" y="520"/>
                    </a:lnTo>
                    <a:lnTo>
                      <a:pt x="2372" y="695"/>
                    </a:lnTo>
                    <a:lnTo>
                      <a:pt x="2352" y="706"/>
                    </a:lnTo>
                    <a:lnTo>
                      <a:pt x="2332" y="712"/>
                    </a:lnTo>
                    <a:lnTo>
                      <a:pt x="2310" y="713"/>
                    </a:lnTo>
                    <a:lnTo>
                      <a:pt x="2289" y="709"/>
                    </a:lnTo>
                    <a:lnTo>
                      <a:pt x="2268" y="700"/>
                    </a:lnTo>
                    <a:lnTo>
                      <a:pt x="2196" y="661"/>
                    </a:lnTo>
                    <a:lnTo>
                      <a:pt x="2122" y="627"/>
                    </a:lnTo>
                    <a:lnTo>
                      <a:pt x="2045" y="598"/>
                    </a:lnTo>
                    <a:lnTo>
                      <a:pt x="1966" y="576"/>
                    </a:lnTo>
                    <a:lnTo>
                      <a:pt x="1946" y="567"/>
                    </a:lnTo>
                    <a:lnTo>
                      <a:pt x="1928" y="555"/>
                    </a:lnTo>
                    <a:lnTo>
                      <a:pt x="1913" y="540"/>
                    </a:lnTo>
                    <a:lnTo>
                      <a:pt x="1903" y="520"/>
                    </a:lnTo>
                    <a:lnTo>
                      <a:pt x="1896" y="499"/>
                    </a:lnTo>
                    <a:lnTo>
                      <a:pt x="1847" y="205"/>
                    </a:lnTo>
                    <a:lnTo>
                      <a:pt x="1843" y="198"/>
                    </a:lnTo>
                    <a:lnTo>
                      <a:pt x="1837" y="192"/>
                    </a:lnTo>
                    <a:lnTo>
                      <a:pt x="1829" y="189"/>
                    </a:lnTo>
                    <a:lnTo>
                      <a:pt x="1532" y="189"/>
                    </a:lnTo>
                    <a:close/>
                    <a:moveTo>
                      <a:pt x="1531" y="0"/>
                    </a:moveTo>
                    <a:lnTo>
                      <a:pt x="1827" y="0"/>
                    </a:lnTo>
                    <a:lnTo>
                      <a:pt x="1861" y="3"/>
                    </a:lnTo>
                    <a:lnTo>
                      <a:pt x="1892" y="10"/>
                    </a:lnTo>
                    <a:lnTo>
                      <a:pt x="1922" y="24"/>
                    </a:lnTo>
                    <a:lnTo>
                      <a:pt x="1950" y="40"/>
                    </a:lnTo>
                    <a:lnTo>
                      <a:pt x="1973" y="60"/>
                    </a:lnTo>
                    <a:lnTo>
                      <a:pt x="1995" y="84"/>
                    </a:lnTo>
                    <a:lnTo>
                      <a:pt x="2012" y="112"/>
                    </a:lnTo>
                    <a:lnTo>
                      <a:pt x="2024" y="141"/>
                    </a:lnTo>
                    <a:lnTo>
                      <a:pt x="2033" y="174"/>
                    </a:lnTo>
                    <a:lnTo>
                      <a:pt x="2073" y="408"/>
                    </a:lnTo>
                    <a:lnTo>
                      <a:pt x="2153" y="435"/>
                    </a:lnTo>
                    <a:lnTo>
                      <a:pt x="2233" y="468"/>
                    </a:lnTo>
                    <a:lnTo>
                      <a:pt x="2310" y="506"/>
                    </a:lnTo>
                    <a:lnTo>
                      <a:pt x="2506" y="367"/>
                    </a:lnTo>
                    <a:lnTo>
                      <a:pt x="2533" y="349"/>
                    </a:lnTo>
                    <a:lnTo>
                      <a:pt x="2563" y="338"/>
                    </a:lnTo>
                    <a:lnTo>
                      <a:pt x="2594" y="330"/>
                    </a:lnTo>
                    <a:lnTo>
                      <a:pt x="2627" y="328"/>
                    </a:lnTo>
                    <a:lnTo>
                      <a:pt x="2659" y="331"/>
                    </a:lnTo>
                    <a:lnTo>
                      <a:pt x="2691" y="338"/>
                    </a:lnTo>
                    <a:lnTo>
                      <a:pt x="2721" y="350"/>
                    </a:lnTo>
                    <a:lnTo>
                      <a:pt x="2748" y="368"/>
                    </a:lnTo>
                    <a:lnTo>
                      <a:pt x="2773" y="389"/>
                    </a:lnTo>
                    <a:lnTo>
                      <a:pt x="2983" y="599"/>
                    </a:lnTo>
                    <a:lnTo>
                      <a:pt x="3005" y="624"/>
                    </a:lnTo>
                    <a:lnTo>
                      <a:pt x="3022" y="652"/>
                    </a:lnTo>
                    <a:lnTo>
                      <a:pt x="3034" y="682"/>
                    </a:lnTo>
                    <a:lnTo>
                      <a:pt x="3042" y="713"/>
                    </a:lnTo>
                    <a:lnTo>
                      <a:pt x="3044" y="745"/>
                    </a:lnTo>
                    <a:lnTo>
                      <a:pt x="3042" y="776"/>
                    </a:lnTo>
                    <a:lnTo>
                      <a:pt x="3035" y="808"/>
                    </a:lnTo>
                    <a:lnTo>
                      <a:pt x="3023" y="839"/>
                    </a:lnTo>
                    <a:lnTo>
                      <a:pt x="3005" y="868"/>
                    </a:lnTo>
                    <a:lnTo>
                      <a:pt x="2866" y="1062"/>
                    </a:lnTo>
                    <a:lnTo>
                      <a:pt x="2903" y="1137"/>
                    </a:lnTo>
                    <a:lnTo>
                      <a:pt x="2935" y="1213"/>
                    </a:lnTo>
                    <a:lnTo>
                      <a:pt x="2961" y="1292"/>
                    </a:lnTo>
                    <a:lnTo>
                      <a:pt x="3198" y="1332"/>
                    </a:lnTo>
                    <a:lnTo>
                      <a:pt x="3231" y="1340"/>
                    </a:lnTo>
                    <a:lnTo>
                      <a:pt x="3260" y="1353"/>
                    </a:lnTo>
                    <a:lnTo>
                      <a:pt x="3288" y="1370"/>
                    </a:lnTo>
                    <a:lnTo>
                      <a:pt x="3312" y="1391"/>
                    </a:lnTo>
                    <a:lnTo>
                      <a:pt x="3332" y="1416"/>
                    </a:lnTo>
                    <a:lnTo>
                      <a:pt x="3348" y="1442"/>
                    </a:lnTo>
                    <a:lnTo>
                      <a:pt x="3361" y="1473"/>
                    </a:lnTo>
                    <a:lnTo>
                      <a:pt x="3368" y="1505"/>
                    </a:lnTo>
                    <a:lnTo>
                      <a:pt x="3370" y="1537"/>
                    </a:lnTo>
                    <a:lnTo>
                      <a:pt x="3370" y="1834"/>
                    </a:lnTo>
                    <a:lnTo>
                      <a:pt x="3368" y="1867"/>
                    </a:lnTo>
                    <a:lnTo>
                      <a:pt x="3360" y="1899"/>
                    </a:lnTo>
                    <a:lnTo>
                      <a:pt x="3347" y="1929"/>
                    </a:lnTo>
                    <a:lnTo>
                      <a:pt x="3331" y="1956"/>
                    </a:lnTo>
                    <a:lnTo>
                      <a:pt x="3311" y="1981"/>
                    </a:lnTo>
                    <a:lnTo>
                      <a:pt x="3286" y="2001"/>
                    </a:lnTo>
                    <a:lnTo>
                      <a:pt x="3259" y="2019"/>
                    </a:lnTo>
                    <a:lnTo>
                      <a:pt x="3229" y="2031"/>
                    </a:lnTo>
                    <a:lnTo>
                      <a:pt x="3197" y="2039"/>
                    </a:lnTo>
                    <a:lnTo>
                      <a:pt x="2960" y="2079"/>
                    </a:lnTo>
                    <a:lnTo>
                      <a:pt x="2934" y="2157"/>
                    </a:lnTo>
                    <a:lnTo>
                      <a:pt x="2901" y="2234"/>
                    </a:lnTo>
                    <a:lnTo>
                      <a:pt x="2865" y="2309"/>
                    </a:lnTo>
                    <a:lnTo>
                      <a:pt x="3004" y="2504"/>
                    </a:lnTo>
                    <a:lnTo>
                      <a:pt x="3022" y="2533"/>
                    </a:lnTo>
                    <a:lnTo>
                      <a:pt x="3033" y="2564"/>
                    </a:lnTo>
                    <a:lnTo>
                      <a:pt x="3040" y="2594"/>
                    </a:lnTo>
                    <a:lnTo>
                      <a:pt x="3043" y="2627"/>
                    </a:lnTo>
                    <a:lnTo>
                      <a:pt x="3040" y="2659"/>
                    </a:lnTo>
                    <a:lnTo>
                      <a:pt x="3033" y="2690"/>
                    </a:lnTo>
                    <a:lnTo>
                      <a:pt x="3021" y="2719"/>
                    </a:lnTo>
                    <a:lnTo>
                      <a:pt x="3003" y="2747"/>
                    </a:lnTo>
                    <a:lnTo>
                      <a:pt x="2982" y="2773"/>
                    </a:lnTo>
                    <a:lnTo>
                      <a:pt x="2772" y="2983"/>
                    </a:lnTo>
                    <a:lnTo>
                      <a:pt x="2746" y="3004"/>
                    </a:lnTo>
                    <a:lnTo>
                      <a:pt x="2719" y="3022"/>
                    </a:lnTo>
                    <a:lnTo>
                      <a:pt x="2689" y="3034"/>
                    </a:lnTo>
                    <a:lnTo>
                      <a:pt x="2657" y="3041"/>
                    </a:lnTo>
                    <a:lnTo>
                      <a:pt x="2625" y="3044"/>
                    </a:lnTo>
                    <a:lnTo>
                      <a:pt x="2593" y="3041"/>
                    </a:lnTo>
                    <a:lnTo>
                      <a:pt x="2561" y="3034"/>
                    </a:lnTo>
                    <a:lnTo>
                      <a:pt x="2531" y="3022"/>
                    </a:lnTo>
                    <a:lnTo>
                      <a:pt x="2504" y="3005"/>
                    </a:lnTo>
                    <a:lnTo>
                      <a:pt x="2309" y="2866"/>
                    </a:lnTo>
                    <a:lnTo>
                      <a:pt x="2234" y="2902"/>
                    </a:lnTo>
                    <a:lnTo>
                      <a:pt x="2158" y="2933"/>
                    </a:lnTo>
                    <a:lnTo>
                      <a:pt x="2079" y="2961"/>
                    </a:lnTo>
                    <a:lnTo>
                      <a:pt x="2039" y="3198"/>
                    </a:lnTo>
                    <a:lnTo>
                      <a:pt x="2031" y="3229"/>
                    </a:lnTo>
                    <a:lnTo>
                      <a:pt x="2018" y="3260"/>
                    </a:lnTo>
                    <a:lnTo>
                      <a:pt x="2001" y="3287"/>
                    </a:lnTo>
                    <a:lnTo>
                      <a:pt x="1980" y="3311"/>
                    </a:lnTo>
                    <a:lnTo>
                      <a:pt x="1956" y="3332"/>
                    </a:lnTo>
                    <a:lnTo>
                      <a:pt x="1928" y="3348"/>
                    </a:lnTo>
                    <a:lnTo>
                      <a:pt x="1898" y="3361"/>
                    </a:lnTo>
                    <a:lnTo>
                      <a:pt x="1867" y="3369"/>
                    </a:lnTo>
                    <a:lnTo>
                      <a:pt x="1834" y="3371"/>
                    </a:lnTo>
                    <a:lnTo>
                      <a:pt x="1536" y="3371"/>
                    </a:lnTo>
                    <a:lnTo>
                      <a:pt x="1503" y="3369"/>
                    </a:lnTo>
                    <a:lnTo>
                      <a:pt x="1471" y="3361"/>
                    </a:lnTo>
                    <a:lnTo>
                      <a:pt x="1442" y="3348"/>
                    </a:lnTo>
                    <a:lnTo>
                      <a:pt x="1414" y="3332"/>
                    </a:lnTo>
                    <a:lnTo>
                      <a:pt x="1390" y="3311"/>
                    </a:lnTo>
                    <a:lnTo>
                      <a:pt x="1369" y="3287"/>
                    </a:lnTo>
                    <a:lnTo>
                      <a:pt x="1352" y="3260"/>
                    </a:lnTo>
                    <a:lnTo>
                      <a:pt x="1339" y="3229"/>
                    </a:lnTo>
                    <a:lnTo>
                      <a:pt x="1331" y="3198"/>
                    </a:lnTo>
                    <a:lnTo>
                      <a:pt x="1291" y="2961"/>
                    </a:lnTo>
                    <a:lnTo>
                      <a:pt x="1215" y="2934"/>
                    </a:lnTo>
                    <a:lnTo>
                      <a:pt x="1141" y="2904"/>
                    </a:lnTo>
                    <a:lnTo>
                      <a:pt x="1069" y="2869"/>
                    </a:lnTo>
                    <a:lnTo>
                      <a:pt x="871" y="3010"/>
                    </a:lnTo>
                    <a:lnTo>
                      <a:pt x="844" y="3027"/>
                    </a:lnTo>
                    <a:lnTo>
                      <a:pt x="814" y="3039"/>
                    </a:lnTo>
                    <a:lnTo>
                      <a:pt x="783" y="3046"/>
                    </a:lnTo>
                    <a:lnTo>
                      <a:pt x="751" y="3049"/>
                    </a:lnTo>
                    <a:lnTo>
                      <a:pt x="718" y="3046"/>
                    </a:lnTo>
                    <a:lnTo>
                      <a:pt x="686" y="3039"/>
                    </a:lnTo>
                    <a:lnTo>
                      <a:pt x="656" y="3026"/>
                    </a:lnTo>
                    <a:lnTo>
                      <a:pt x="629" y="3009"/>
                    </a:lnTo>
                    <a:lnTo>
                      <a:pt x="603" y="2988"/>
                    </a:lnTo>
                    <a:lnTo>
                      <a:pt x="394" y="2778"/>
                    </a:lnTo>
                    <a:lnTo>
                      <a:pt x="372" y="2752"/>
                    </a:lnTo>
                    <a:lnTo>
                      <a:pt x="355" y="2724"/>
                    </a:lnTo>
                    <a:lnTo>
                      <a:pt x="343" y="2695"/>
                    </a:lnTo>
                    <a:lnTo>
                      <a:pt x="335" y="2663"/>
                    </a:lnTo>
                    <a:lnTo>
                      <a:pt x="333" y="2631"/>
                    </a:lnTo>
                    <a:lnTo>
                      <a:pt x="335" y="2600"/>
                    </a:lnTo>
                    <a:lnTo>
                      <a:pt x="342" y="2569"/>
                    </a:lnTo>
                    <a:lnTo>
                      <a:pt x="354" y="2538"/>
                    </a:lnTo>
                    <a:lnTo>
                      <a:pt x="372" y="2509"/>
                    </a:lnTo>
                    <a:lnTo>
                      <a:pt x="510" y="2317"/>
                    </a:lnTo>
                    <a:lnTo>
                      <a:pt x="473" y="2242"/>
                    </a:lnTo>
                    <a:lnTo>
                      <a:pt x="440" y="2165"/>
                    </a:lnTo>
                    <a:lnTo>
                      <a:pt x="414" y="2087"/>
                    </a:lnTo>
                    <a:lnTo>
                      <a:pt x="174" y="2046"/>
                    </a:lnTo>
                    <a:lnTo>
                      <a:pt x="141" y="2038"/>
                    </a:lnTo>
                    <a:lnTo>
                      <a:pt x="112" y="2026"/>
                    </a:lnTo>
                    <a:lnTo>
                      <a:pt x="84" y="2009"/>
                    </a:lnTo>
                    <a:lnTo>
                      <a:pt x="60" y="1988"/>
                    </a:lnTo>
                    <a:lnTo>
                      <a:pt x="40" y="1963"/>
                    </a:lnTo>
                    <a:lnTo>
                      <a:pt x="23" y="1936"/>
                    </a:lnTo>
                    <a:lnTo>
                      <a:pt x="10" y="1906"/>
                    </a:lnTo>
                    <a:lnTo>
                      <a:pt x="3" y="1874"/>
                    </a:lnTo>
                    <a:lnTo>
                      <a:pt x="0" y="1841"/>
                    </a:lnTo>
                    <a:lnTo>
                      <a:pt x="0" y="1545"/>
                    </a:lnTo>
                    <a:lnTo>
                      <a:pt x="3" y="1511"/>
                    </a:lnTo>
                    <a:lnTo>
                      <a:pt x="10" y="1479"/>
                    </a:lnTo>
                    <a:lnTo>
                      <a:pt x="23" y="1449"/>
                    </a:lnTo>
                    <a:lnTo>
                      <a:pt x="40" y="1423"/>
                    </a:lnTo>
                    <a:lnTo>
                      <a:pt x="60" y="1398"/>
                    </a:lnTo>
                    <a:lnTo>
                      <a:pt x="84" y="1378"/>
                    </a:lnTo>
                    <a:lnTo>
                      <a:pt x="112" y="1360"/>
                    </a:lnTo>
                    <a:lnTo>
                      <a:pt x="141" y="1347"/>
                    </a:lnTo>
                    <a:lnTo>
                      <a:pt x="174" y="1339"/>
                    </a:lnTo>
                    <a:lnTo>
                      <a:pt x="408" y="1300"/>
                    </a:lnTo>
                    <a:lnTo>
                      <a:pt x="434" y="1221"/>
                    </a:lnTo>
                    <a:lnTo>
                      <a:pt x="465" y="1144"/>
                    </a:lnTo>
                    <a:lnTo>
                      <a:pt x="502" y="1069"/>
                    </a:lnTo>
                    <a:lnTo>
                      <a:pt x="360" y="872"/>
                    </a:lnTo>
                    <a:lnTo>
                      <a:pt x="344" y="843"/>
                    </a:lnTo>
                    <a:lnTo>
                      <a:pt x="332" y="812"/>
                    </a:lnTo>
                    <a:lnTo>
                      <a:pt x="325" y="780"/>
                    </a:lnTo>
                    <a:lnTo>
                      <a:pt x="323" y="749"/>
                    </a:lnTo>
                    <a:lnTo>
                      <a:pt x="325" y="717"/>
                    </a:lnTo>
                    <a:lnTo>
                      <a:pt x="333" y="686"/>
                    </a:lnTo>
                    <a:lnTo>
                      <a:pt x="345" y="657"/>
                    </a:lnTo>
                    <a:lnTo>
                      <a:pt x="361" y="629"/>
                    </a:lnTo>
                    <a:lnTo>
                      <a:pt x="383" y="603"/>
                    </a:lnTo>
                    <a:lnTo>
                      <a:pt x="594" y="393"/>
                    </a:lnTo>
                    <a:lnTo>
                      <a:pt x="618" y="372"/>
                    </a:lnTo>
                    <a:lnTo>
                      <a:pt x="646" y="354"/>
                    </a:lnTo>
                    <a:lnTo>
                      <a:pt x="676" y="342"/>
                    </a:lnTo>
                    <a:lnTo>
                      <a:pt x="708" y="335"/>
                    </a:lnTo>
                    <a:lnTo>
                      <a:pt x="741" y="332"/>
                    </a:lnTo>
                    <a:lnTo>
                      <a:pt x="773" y="335"/>
                    </a:lnTo>
                    <a:lnTo>
                      <a:pt x="805" y="342"/>
                    </a:lnTo>
                    <a:lnTo>
                      <a:pt x="835" y="354"/>
                    </a:lnTo>
                    <a:lnTo>
                      <a:pt x="862" y="371"/>
                    </a:lnTo>
                    <a:lnTo>
                      <a:pt x="1056" y="510"/>
                    </a:lnTo>
                    <a:lnTo>
                      <a:pt x="1129" y="473"/>
                    </a:lnTo>
                    <a:lnTo>
                      <a:pt x="1206" y="440"/>
                    </a:lnTo>
                    <a:lnTo>
                      <a:pt x="1284" y="414"/>
                    </a:lnTo>
                    <a:lnTo>
                      <a:pt x="1325" y="174"/>
                    </a:lnTo>
                    <a:lnTo>
                      <a:pt x="1333" y="141"/>
                    </a:lnTo>
                    <a:lnTo>
                      <a:pt x="1347" y="112"/>
                    </a:lnTo>
                    <a:lnTo>
                      <a:pt x="1363" y="84"/>
                    </a:lnTo>
                    <a:lnTo>
                      <a:pt x="1384" y="60"/>
                    </a:lnTo>
                    <a:lnTo>
                      <a:pt x="1409" y="40"/>
                    </a:lnTo>
                    <a:lnTo>
                      <a:pt x="1436" y="24"/>
                    </a:lnTo>
                    <a:lnTo>
                      <a:pt x="1465" y="10"/>
                    </a:lnTo>
                    <a:lnTo>
                      <a:pt x="1497" y="3"/>
                    </a:lnTo>
                    <a:lnTo>
                      <a:pt x="1531" y="0"/>
                    </a:lnTo>
                    <a:close/>
                  </a:path>
                </a:pathLst>
              </a:custGeom>
              <a:solidFill>
                <a:srgbClr val="00456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id="{88496A39-C0DD-192D-751E-DA0B77EC94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149013" y="2078038"/>
                <a:ext cx="230187" cy="230188"/>
              </a:xfrm>
              <a:custGeom>
                <a:avLst/>
                <a:gdLst>
                  <a:gd name="T0" fmla="*/ 613 w 1455"/>
                  <a:gd name="T1" fmla="*/ 202 h 1455"/>
                  <a:gd name="T2" fmla="*/ 457 w 1455"/>
                  <a:gd name="T3" fmla="*/ 264 h 1455"/>
                  <a:gd name="T4" fmla="*/ 329 w 1455"/>
                  <a:gd name="T5" fmla="*/ 367 h 1455"/>
                  <a:gd name="T6" fmla="*/ 238 w 1455"/>
                  <a:gd name="T7" fmla="*/ 506 h 1455"/>
                  <a:gd name="T8" fmla="*/ 194 w 1455"/>
                  <a:gd name="T9" fmla="*/ 668 h 1455"/>
                  <a:gd name="T10" fmla="*/ 203 w 1455"/>
                  <a:gd name="T11" fmla="*/ 843 h 1455"/>
                  <a:gd name="T12" fmla="*/ 264 w 1455"/>
                  <a:gd name="T13" fmla="*/ 998 h 1455"/>
                  <a:gd name="T14" fmla="*/ 368 w 1455"/>
                  <a:gd name="T15" fmla="*/ 1126 h 1455"/>
                  <a:gd name="T16" fmla="*/ 506 w 1455"/>
                  <a:gd name="T17" fmla="*/ 1216 h 1455"/>
                  <a:gd name="T18" fmla="*/ 669 w 1455"/>
                  <a:gd name="T19" fmla="*/ 1262 h 1455"/>
                  <a:gd name="T20" fmla="*/ 843 w 1455"/>
                  <a:gd name="T21" fmla="*/ 1252 h 1455"/>
                  <a:gd name="T22" fmla="*/ 999 w 1455"/>
                  <a:gd name="T23" fmla="*/ 1191 h 1455"/>
                  <a:gd name="T24" fmla="*/ 1126 w 1455"/>
                  <a:gd name="T25" fmla="*/ 1087 h 1455"/>
                  <a:gd name="T26" fmla="*/ 1217 w 1455"/>
                  <a:gd name="T27" fmla="*/ 949 h 1455"/>
                  <a:gd name="T28" fmla="*/ 1262 w 1455"/>
                  <a:gd name="T29" fmla="*/ 786 h 1455"/>
                  <a:gd name="T30" fmla="*/ 1253 w 1455"/>
                  <a:gd name="T31" fmla="*/ 612 h 1455"/>
                  <a:gd name="T32" fmla="*/ 1191 w 1455"/>
                  <a:gd name="T33" fmla="*/ 456 h 1455"/>
                  <a:gd name="T34" fmla="*/ 1088 w 1455"/>
                  <a:gd name="T35" fmla="*/ 328 h 1455"/>
                  <a:gd name="T36" fmla="*/ 950 w 1455"/>
                  <a:gd name="T37" fmla="*/ 238 h 1455"/>
                  <a:gd name="T38" fmla="*/ 786 w 1455"/>
                  <a:gd name="T39" fmla="*/ 193 h 1455"/>
                  <a:gd name="T40" fmla="*/ 794 w 1455"/>
                  <a:gd name="T41" fmla="*/ 3 h 1455"/>
                  <a:gd name="T42" fmla="*/ 981 w 1455"/>
                  <a:gd name="T43" fmla="*/ 46 h 1455"/>
                  <a:gd name="T44" fmla="*/ 1147 w 1455"/>
                  <a:gd name="T45" fmla="*/ 133 h 1455"/>
                  <a:gd name="T46" fmla="*/ 1284 w 1455"/>
                  <a:gd name="T47" fmla="*/ 259 h 1455"/>
                  <a:gd name="T48" fmla="*/ 1385 w 1455"/>
                  <a:gd name="T49" fmla="*/ 416 h 1455"/>
                  <a:gd name="T50" fmla="*/ 1443 w 1455"/>
                  <a:gd name="T51" fmla="*/ 597 h 1455"/>
                  <a:gd name="T52" fmla="*/ 1451 w 1455"/>
                  <a:gd name="T53" fmla="*/ 793 h 1455"/>
                  <a:gd name="T54" fmla="*/ 1409 w 1455"/>
                  <a:gd name="T55" fmla="*/ 981 h 1455"/>
                  <a:gd name="T56" fmla="*/ 1321 w 1455"/>
                  <a:gd name="T57" fmla="*/ 1147 h 1455"/>
                  <a:gd name="T58" fmla="*/ 1196 w 1455"/>
                  <a:gd name="T59" fmla="*/ 1284 h 1455"/>
                  <a:gd name="T60" fmla="*/ 1039 w 1455"/>
                  <a:gd name="T61" fmla="*/ 1384 h 1455"/>
                  <a:gd name="T62" fmla="*/ 859 w 1455"/>
                  <a:gd name="T63" fmla="*/ 1443 h 1455"/>
                  <a:gd name="T64" fmla="*/ 662 w 1455"/>
                  <a:gd name="T65" fmla="*/ 1452 h 1455"/>
                  <a:gd name="T66" fmla="*/ 475 w 1455"/>
                  <a:gd name="T67" fmla="*/ 1409 h 1455"/>
                  <a:gd name="T68" fmla="*/ 309 w 1455"/>
                  <a:gd name="T69" fmla="*/ 1322 h 1455"/>
                  <a:gd name="T70" fmla="*/ 171 w 1455"/>
                  <a:gd name="T71" fmla="*/ 1196 h 1455"/>
                  <a:gd name="T72" fmla="*/ 70 w 1455"/>
                  <a:gd name="T73" fmla="*/ 1039 h 1455"/>
                  <a:gd name="T74" fmla="*/ 12 w 1455"/>
                  <a:gd name="T75" fmla="*/ 858 h 1455"/>
                  <a:gd name="T76" fmla="*/ 4 w 1455"/>
                  <a:gd name="T77" fmla="*/ 661 h 1455"/>
                  <a:gd name="T78" fmla="*/ 46 w 1455"/>
                  <a:gd name="T79" fmla="*/ 474 h 1455"/>
                  <a:gd name="T80" fmla="*/ 134 w 1455"/>
                  <a:gd name="T81" fmla="*/ 308 h 1455"/>
                  <a:gd name="T82" fmla="*/ 260 w 1455"/>
                  <a:gd name="T83" fmla="*/ 171 h 1455"/>
                  <a:gd name="T84" fmla="*/ 416 w 1455"/>
                  <a:gd name="T85" fmla="*/ 70 h 1455"/>
                  <a:gd name="T86" fmla="*/ 597 w 1455"/>
                  <a:gd name="T87" fmla="*/ 12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55" h="1455">
                    <a:moveTo>
                      <a:pt x="727" y="190"/>
                    </a:moveTo>
                    <a:lnTo>
                      <a:pt x="669" y="193"/>
                    </a:lnTo>
                    <a:lnTo>
                      <a:pt x="613" y="202"/>
                    </a:lnTo>
                    <a:lnTo>
                      <a:pt x="558" y="218"/>
                    </a:lnTo>
                    <a:lnTo>
                      <a:pt x="506" y="238"/>
                    </a:lnTo>
                    <a:lnTo>
                      <a:pt x="457" y="264"/>
                    </a:lnTo>
                    <a:lnTo>
                      <a:pt x="410" y="294"/>
                    </a:lnTo>
                    <a:lnTo>
                      <a:pt x="368" y="328"/>
                    </a:lnTo>
                    <a:lnTo>
                      <a:pt x="329" y="367"/>
                    </a:lnTo>
                    <a:lnTo>
                      <a:pt x="294" y="410"/>
                    </a:lnTo>
                    <a:lnTo>
                      <a:pt x="264" y="456"/>
                    </a:lnTo>
                    <a:lnTo>
                      <a:pt x="238" y="506"/>
                    </a:lnTo>
                    <a:lnTo>
                      <a:pt x="218" y="558"/>
                    </a:lnTo>
                    <a:lnTo>
                      <a:pt x="203" y="612"/>
                    </a:lnTo>
                    <a:lnTo>
                      <a:pt x="194" y="668"/>
                    </a:lnTo>
                    <a:lnTo>
                      <a:pt x="191" y="728"/>
                    </a:lnTo>
                    <a:lnTo>
                      <a:pt x="194" y="786"/>
                    </a:lnTo>
                    <a:lnTo>
                      <a:pt x="203" y="843"/>
                    </a:lnTo>
                    <a:lnTo>
                      <a:pt x="218" y="897"/>
                    </a:lnTo>
                    <a:lnTo>
                      <a:pt x="238" y="949"/>
                    </a:lnTo>
                    <a:lnTo>
                      <a:pt x="264" y="998"/>
                    </a:lnTo>
                    <a:lnTo>
                      <a:pt x="294" y="1044"/>
                    </a:lnTo>
                    <a:lnTo>
                      <a:pt x="329" y="1087"/>
                    </a:lnTo>
                    <a:lnTo>
                      <a:pt x="368" y="1126"/>
                    </a:lnTo>
                    <a:lnTo>
                      <a:pt x="410" y="1161"/>
                    </a:lnTo>
                    <a:lnTo>
                      <a:pt x="457" y="1191"/>
                    </a:lnTo>
                    <a:lnTo>
                      <a:pt x="506" y="1216"/>
                    </a:lnTo>
                    <a:lnTo>
                      <a:pt x="558" y="1237"/>
                    </a:lnTo>
                    <a:lnTo>
                      <a:pt x="613" y="1252"/>
                    </a:lnTo>
                    <a:lnTo>
                      <a:pt x="669" y="1262"/>
                    </a:lnTo>
                    <a:lnTo>
                      <a:pt x="727" y="1265"/>
                    </a:lnTo>
                    <a:lnTo>
                      <a:pt x="786" y="1262"/>
                    </a:lnTo>
                    <a:lnTo>
                      <a:pt x="843" y="1252"/>
                    </a:lnTo>
                    <a:lnTo>
                      <a:pt x="897" y="1237"/>
                    </a:lnTo>
                    <a:lnTo>
                      <a:pt x="950" y="1216"/>
                    </a:lnTo>
                    <a:lnTo>
                      <a:pt x="999" y="1191"/>
                    </a:lnTo>
                    <a:lnTo>
                      <a:pt x="1045" y="1161"/>
                    </a:lnTo>
                    <a:lnTo>
                      <a:pt x="1088" y="1126"/>
                    </a:lnTo>
                    <a:lnTo>
                      <a:pt x="1126" y="1087"/>
                    </a:lnTo>
                    <a:lnTo>
                      <a:pt x="1161" y="1044"/>
                    </a:lnTo>
                    <a:lnTo>
                      <a:pt x="1191" y="998"/>
                    </a:lnTo>
                    <a:lnTo>
                      <a:pt x="1217" y="949"/>
                    </a:lnTo>
                    <a:lnTo>
                      <a:pt x="1237" y="897"/>
                    </a:lnTo>
                    <a:lnTo>
                      <a:pt x="1253" y="843"/>
                    </a:lnTo>
                    <a:lnTo>
                      <a:pt x="1262" y="786"/>
                    </a:lnTo>
                    <a:lnTo>
                      <a:pt x="1265" y="728"/>
                    </a:lnTo>
                    <a:lnTo>
                      <a:pt x="1262" y="668"/>
                    </a:lnTo>
                    <a:lnTo>
                      <a:pt x="1253" y="612"/>
                    </a:lnTo>
                    <a:lnTo>
                      <a:pt x="1237" y="558"/>
                    </a:lnTo>
                    <a:lnTo>
                      <a:pt x="1217" y="506"/>
                    </a:lnTo>
                    <a:lnTo>
                      <a:pt x="1191" y="456"/>
                    </a:lnTo>
                    <a:lnTo>
                      <a:pt x="1161" y="410"/>
                    </a:lnTo>
                    <a:lnTo>
                      <a:pt x="1126" y="367"/>
                    </a:lnTo>
                    <a:lnTo>
                      <a:pt x="1088" y="328"/>
                    </a:lnTo>
                    <a:lnTo>
                      <a:pt x="1045" y="294"/>
                    </a:lnTo>
                    <a:lnTo>
                      <a:pt x="999" y="264"/>
                    </a:lnTo>
                    <a:lnTo>
                      <a:pt x="950" y="238"/>
                    </a:lnTo>
                    <a:lnTo>
                      <a:pt x="897" y="218"/>
                    </a:lnTo>
                    <a:lnTo>
                      <a:pt x="843" y="202"/>
                    </a:lnTo>
                    <a:lnTo>
                      <a:pt x="786" y="193"/>
                    </a:lnTo>
                    <a:lnTo>
                      <a:pt x="727" y="190"/>
                    </a:lnTo>
                    <a:close/>
                    <a:moveTo>
                      <a:pt x="727" y="0"/>
                    </a:moveTo>
                    <a:lnTo>
                      <a:pt x="794" y="3"/>
                    </a:lnTo>
                    <a:lnTo>
                      <a:pt x="859" y="12"/>
                    </a:lnTo>
                    <a:lnTo>
                      <a:pt x="921" y="26"/>
                    </a:lnTo>
                    <a:lnTo>
                      <a:pt x="981" y="46"/>
                    </a:lnTo>
                    <a:lnTo>
                      <a:pt x="1039" y="70"/>
                    </a:lnTo>
                    <a:lnTo>
                      <a:pt x="1094" y="99"/>
                    </a:lnTo>
                    <a:lnTo>
                      <a:pt x="1147" y="133"/>
                    </a:lnTo>
                    <a:lnTo>
                      <a:pt x="1196" y="171"/>
                    </a:lnTo>
                    <a:lnTo>
                      <a:pt x="1242" y="213"/>
                    </a:lnTo>
                    <a:lnTo>
                      <a:pt x="1284" y="259"/>
                    </a:lnTo>
                    <a:lnTo>
                      <a:pt x="1321" y="308"/>
                    </a:lnTo>
                    <a:lnTo>
                      <a:pt x="1355" y="360"/>
                    </a:lnTo>
                    <a:lnTo>
                      <a:pt x="1385" y="416"/>
                    </a:lnTo>
                    <a:lnTo>
                      <a:pt x="1409" y="474"/>
                    </a:lnTo>
                    <a:lnTo>
                      <a:pt x="1429" y="534"/>
                    </a:lnTo>
                    <a:lnTo>
                      <a:pt x="1443" y="597"/>
                    </a:lnTo>
                    <a:lnTo>
                      <a:pt x="1451" y="661"/>
                    </a:lnTo>
                    <a:lnTo>
                      <a:pt x="1455" y="728"/>
                    </a:lnTo>
                    <a:lnTo>
                      <a:pt x="1451" y="793"/>
                    </a:lnTo>
                    <a:lnTo>
                      <a:pt x="1443" y="858"/>
                    </a:lnTo>
                    <a:lnTo>
                      <a:pt x="1429" y="920"/>
                    </a:lnTo>
                    <a:lnTo>
                      <a:pt x="1409" y="981"/>
                    </a:lnTo>
                    <a:lnTo>
                      <a:pt x="1385" y="1039"/>
                    </a:lnTo>
                    <a:lnTo>
                      <a:pt x="1355" y="1095"/>
                    </a:lnTo>
                    <a:lnTo>
                      <a:pt x="1321" y="1147"/>
                    </a:lnTo>
                    <a:lnTo>
                      <a:pt x="1284" y="1196"/>
                    </a:lnTo>
                    <a:lnTo>
                      <a:pt x="1242" y="1242"/>
                    </a:lnTo>
                    <a:lnTo>
                      <a:pt x="1196" y="1284"/>
                    </a:lnTo>
                    <a:lnTo>
                      <a:pt x="1147" y="1322"/>
                    </a:lnTo>
                    <a:lnTo>
                      <a:pt x="1094" y="1356"/>
                    </a:lnTo>
                    <a:lnTo>
                      <a:pt x="1039" y="1384"/>
                    </a:lnTo>
                    <a:lnTo>
                      <a:pt x="981" y="1409"/>
                    </a:lnTo>
                    <a:lnTo>
                      <a:pt x="921" y="1428"/>
                    </a:lnTo>
                    <a:lnTo>
                      <a:pt x="859" y="1443"/>
                    </a:lnTo>
                    <a:lnTo>
                      <a:pt x="794" y="1452"/>
                    </a:lnTo>
                    <a:lnTo>
                      <a:pt x="727" y="1455"/>
                    </a:lnTo>
                    <a:lnTo>
                      <a:pt x="662" y="1452"/>
                    </a:lnTo>
                    <a:lnTo>
                      <a:pt x="597" y="1443"/>
                    </a:lnTo>
                    <a:lnTo>
                      <a:pt x="535" y="1428"/>
                    </a:lnTo>
                    <a:lnTo>
                      <a:pt x="475" y="1409"/>
                    </a:lnTo>
                    <a:lnTo>
                      <a:pt x="416" y="1384"/>
                    </a:lnTo>
                    <a:lnTo>
                      <a:pt x="361" y="1356"/>
                    </a:lnTo>
                    <a:lnTo>
                      <a:pt x="309" y="1322"/>
                    </a:lnTo>
                    <a:lnTo>
                      <a:pt x="260" y="1284"/>
                    </a:lnTo>
                    <a:lnTo>
                      <a:pt x="213" y="1242"/>
                    </a:lnTo>
                    <a:lnTo>
                      <a:pt x="171" y="1196"/>
                    </a:lnTo>
                    <a:lnTo>
                      <a:pt x="134" y="1147"/>
                    </a:lnTo>
                    <a:lnTo>
                      <a:pt x="100" y="1095"/>
                    </a:lnTo>
                    <a:lnTo>
                      <a:pt x="70" y="1039"/>
                    </a:lnTo>
                    <a:lnTo>
                      <a:pt x="46" y="981"/>
                    </a:lnTo>
                    <a:lnTo>
                      <a:pt x="26" y="920"/>
                    </a:lnTo>
                    <a:lnTo>
                      <a:pt x="12" y="858"/>
                    </a:lnTo>
                    <a:lnTo>
                      <a:pt x="4" y="793"/>
                    </a:lnTo>
                    <a:lnTo>
                      <a:pt x="0" y="728"/>
                    </a:lnTo>
                    <a:lnTo>
                      <a:pt x="4" y="661"/>
                    </a:lnTo>
                    <a:lnTo>
                      <a:pt x="12" y="597"/>
                    </a:lnTo>
                    <a:lnTo>
                      <a:pt x="26" y="534"/>
                    </a:lnTo>
                    <a:lnTo>
                      <a:pt x="46" y="474"/>
                    </a:lnTo>
                    <a:lnTo>
                      <a:pt x="70" y="416"/>
                    </a:lnTo>
                    <a:lnTo>
                      <a:pt x="100" y="360"/>
                    </a:lnTo>
                    <a:lnTo>
                      <a:pt x="134" y="308"/>
                    </a:lnTo>
                    <a:lnTo>
                      <a:pt x="171" y="259"/>
                    </a:lnTo>
                    <a:lnTo>
                      <a:pt x="213" y="213"/>
                    </a:lnTo>
                    <a:lnTo>
                      <a:pt x="260" y="171"/>
                    </a:lnTo>
                    <a:lnTo>
                      <a:pt x="309" y="133"/>
                    </a:lnTo>
                    <a:lnTo>
                      <a:pt x="361" y="99"/>
                    </a:lnTo>
                    <a:lnTo>
                      <a:pt x="416" y="70"/>
                    </a:lnTo>
                    <a:lnTo>
                      <a:pt x="475" y="46"/>
                    </a:lnTo>
                    <a:lnTo>
                      <a:pt x="535" y="26"/>
                    </a:lnTo>
                    <a:lnTo>
                      <a:pt x="597" y="12"/>
                    </a:lnTo>
                    <a:lnTo>
                      <a:pt x="662" y="3"/>
                    </a:lnTo>
                    <a:lnTo>
                      <a:pt x="727" y="0"/>
                    </a:lnTo>
                    <a:close/>
                  </a:path>
                </a:pathLst>
              </a:custGeom>
              <a:solidFill>
                <a:srgbClr val="383B6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9" name="Freeform 29">
              <a:extLst>
                <a:ext uri="{FF2B5EF4-FFF2-40B4-BE49-F238E27FC236}">
                  <a16:creationId xmlns:a16="http://schemas.microsoft.com/office/drawing/2014/main" id="{7E849E84-EC7A-6924-ECA5-F265AEDE31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6035" y="2228849"/>
              <a:ext cx="521412" cy="559006"/>
            </a:xfrm>
            <a:custGeom>
              <a:avLst/>
              <a:gdLst>
                <a:gd name="T0" fmla="*/ 2558 w 3187"/>
                <a:gd name="T1" fmla="*/ 2917 h 3426"/>
                <a:gd name="T2" fmla="*/ 2525 w 3187"/>
                <a:gd name="T3" fmla="*/ 3108 h 3426"/>
                <a:gd name="T4" fmla="*/ 2672 w 3187"/>
                <a:gd name="T5" fmla="*/ 3232 h 3426"/>
                <a:gd name="T6" fmla="*/ 2855 w 3187"/>
                <a:gd name="T7" fmla="*/ 3166 h 3426"/>
                <a:gd name="T8" fmla="*/ 2888 w 3187"/>
                <a:gd name="T9" fmla="*/ 2973 h 3426"/>
                <a:gd name="T10" fmla="*/ 2741 w 3187"/>
                <a:gd name="T11" fmla="*/ 2850 h 3426"/>
                <a:gd name="T12" fmla="*/ 1063 w 3187"/>
                <a:gd name="T13" fmla="*/ 2893 h 3426"/>
                <a:gd name="T14" fmla="*/ 997 w 3187"/>
                <a:gd name="T15" fmla="*/ 3075 h 3426"/>
                <a:gd name="T16" fmla="*/ 1120 w 3187"/>
                <a:gd name="T17" fmla="*/ 3222 h 3426"/>
                <a:gd name="T18" fmla="*/ 1313 w 3187"/>
                <a:gd name="T19" fmla="*/ 3189 h 3426"/>
                <a:gd name="T20" fmla="*/ 1378 w 3187"/>
                <a:gd name="T21" fmla="*/ 3006 h 3426"/>
                <a:gd name="T22" fmla="*/ 1255 w 3187"/>
                <a:gd name="T23" fmla="*/ 2860 h 3426"/>
                <a:gd name="T24" fmla="*/ 722 w 3187"/>
                <a:gd name="T25" fmla="*/ 1936 h 3426"/>
                <a:gd name="T26" fmla="*/ 872 w 3187"/>
                <a:gd name="T27" fmla="*/ 2062 h 3426"/>
                <a:gd name="T28" fmla="*/ 2926 w 3187"/>
                <a:gd name="T29" fmla="*/ 2018 h 3426"/>
                <a:gd name="T30" fmla="*/ 2997 w 3187"/>
                <a:gd name="T31" fmla="*/ 1154 h 3426"/>
                <a:gd name="T32" fmla="*/ 656 w 3187"/>
                <a:gd name="T33" fmla="*/ 229 h 3426"/>
                <a:gd name="T34" fmla="*/ 668 w 3187"/>
                <a:gd name="T35" fmla="*/ 236 h 3426"/>
                <a:gd name="T36" fmla="*/ 680 w 3187"/>
                <a:gd name="T37" fmla="*/ 245 h 3426"/>
                <a:gd name="T38" fmla="*/ 694 w 3187"/>
                <a:gd name="T39" fmla="*/ 263 h 3426"/>
                <a:gd name="T40" fmla="*/ 700 w 3187"/>
                <a:gd name="T41" fmla="*/ 272 h 3426"/>
                <a:gd name="T42" fmla="*/ 704 w 3187"/>
                <a:gd name="T43" fmla="*/ 281 h 3426"/>
                <a:gd name="T44" fmla="*/ 707 w 3187"/>
                <a:gd name="T45" fmla="*/ 294 h 3426"/>
                <a:gd name="T46" fmla="*/ 710 w 3187"/>
                <a:gd name="T47" fmla="*/ 308 h 3426"/>
                <a:gd name="T48" fmla="*/ 3109 w 3187"/>
                <a:gd name="T49" fmla="*/ 979 h 3426"/>
                <a:gd name="T50" fmla="*/ 3119 w 3187"/>
                <a:gd name="T51" fmla="*/ 981 h 3426"/>
                <a:gd name="T52" fmla="*/ 3139 w 3187"/>
                <a:gd name="T53" fmla="*/ 990 h 3426"/>
                <a:gd name="T54" fmla="*/ 3151 w 3187"/>
                <a:gd name="T55" fmla="*/ 998 h 3426"/>
                <a:gd name="T56" fmla="*/ 3161 w 3187"/>
                <a:gd name="T57" fmla="*/ 1005 h 3426"/>
                <a:gd name="T58" fmla="*/ 3166 w 3187"/>
                <a:gd name="T59" fmla="*/ 1012 h 3426"/>
                <a:gd name="T60" fmla="*/ 3172 w 3187"/>
                <a:gd name="T61" fmla="*/ 1022 h 3426"/>
                <a:gd name="T62" fmla="*/ 3180 w 3187"/>
                <a:gd name="T63" fmla="*/ 1035 h 3426"/>
                <a:gd name="T64" fmla="*/ 3185 w 3187"/>
                <a:gd name="T65" fmla="*/ 1049 h 3426"/>
                <a:gd name="T66" fmla="*/ 3187 w 3187"/>
                <a:gd name="T67" fmla="*/ 1060 h 3426"/>
                <a:gd name="T68" fmla="*/ 3161 w 3187"/>
                <a:gd name="T69" fmla="*/ 2007 h 3426"/>
                <a:gd name="T70" fmla="*/ 2981 w 3187"/>
                <a:gd name="T71" fmla="*/ 2210 h 3426"/>
                <a:gd name="T72" fmla="*/ 865 w 3187"/>
                <a:gd name="T73" fmla="*/ 2253 h 3426"/>
                <a:gd name="T74" fmla="*/ 712 w 3187"/>
                <a:gd name="T75" fmla="*/ 2495 h 3426"/>
                <a:gd name="T76" fmla="*/ 838 w 3187"/>
                <a:gd name="T77" fmla="*/ 2646 h 3426"/>
                <a:gd name="T78" fmla="*/ 2844 w 3187"/>
                <a:gd name="T79" fmla="*/ 2683 h 3426"/>
                <a:gd name="T80" fmla="*/ 3045 w 3187"/>
                <a:gd name="T81" fmla="*/ 2862 h 3426"/>
                <a:gd name="T82" fmla="*/ 3078 w 3187"/>
                <a:gd name="T83" fmla="*/ 3136 h 3426"/>
                <a:gd name="T84" fmla="*/ 2925 w 3187"/>
                <a:gd name="T85" fmla="*/ 3356 h 3426"/>
                <a:gd name="T86" fmla="*/ 2657 w 3187"/>
                <a:gd name="T87" fmla="*/ 3423 h 3426"/>
                <a:gd name="T88" fmla="*/ 2418 w 3187"/>
                <a:gd name="T89" fmla="*/ 3296 h 3426"/>
                <a:gd name="T90" fmla="*/ 2321 w 3187"/>
                <a:gd name="T91" fmla="*/ 3042 h 3426"/>
                <a:gd name="T92" fmla="*/ 1518 w 3187"/>
                <a:gd name="T93" fmla="*/ 2848 h 3426"/>
                <a:gd name="T94" fmla="*/ 1568 w 3187"/>
                <a:gd name="T95" fmla="*/ 3090 h 3426"/>
                <a:gd name="T96" fmla="*/ 1442 w 3187"/>
                <a:gd name="T97" fmla="*/ 3328 h 3426"/>
                <a:gd name="T98" fmla="*/ 1187 w 3187"/>
                <a:gd name="T99" fmla="*/ 3426 h 3426"/>
                <a:gd name="T100" fmla="*/ 932 w 3187"/>
                <a:gd name="T101" fmla="*/ 3329 h 3426"/>
                <a:gd name="T102" fmla="*/ 806 w 3187"/>
                <a:gd name="T103" fmla="*/ 3090 h 3426"/>
                <a:gd name="T104" fmla="*/ 858 w 3187"/>
                <a:gd name="T105" fmla="*/ 2845 h 3426"/>
                <a:gd name="T106" fmla="*/ 617 w 3187"/>
                <a:gd name="T107" fmla="*/ 2717 h 3426"/>
                <a:gd name="T108" fmla="*/ 519 w 3187"/>
                <a:gd name="T109" fmla="*/ 2459 h 3426"/>
                <a:gd name="T110" fmla="*/ 3 w 3187"/>
                <a:gd name="T111" fmla="*/ 122 h 3426"/>
                <a:gd name="T112" fmla="*/ 49 w 3187"/>
                <a:gd name="T113" fmla="*/ 12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7" h="3426">
                  <a:moveTo>
                    <a:pt x="2707" y="2847"/>
                  </a:moveTo>
                  <a:lnTo>
                    <a:pt x="2672" y="2850"/>
                  </a:lnTo>
                  <a:lnTo>
                    <a:pt x="2639" y="2860"/>
                  </a:lnTo>
                  <a:lnTo>
                    <a:pt x="2608" y="2874"/>
                  </a:lnTo>
                  <a:lnTo>
                    <a:pt x="2582" y="2893"/>
                  </a:lnTo>
                  <a:lnTo>
                    <a:pt x="2558" y="2917"/>
                  </a:lnTo>
                  <a:lnTo>
                    <a:pt x="2539" y="2943"/>
                  </a:lnTo>
                  <a:lnTo>
                    <a:pt x="2525" y="2973"/>
                  </a:lnTo>
                  <a:lnTo>
                    <a:pt x="2515" y="3007"/>
                  </a:lnTo>
                  <a:lnTo>
                    <a:pt x="2512" y="3041"/>
                  </a:lnTo>
                  <a:lnTo>
                    <a:pt x="2515" y="3075"/>
                  </a:lnTo>
                  <a:lnTo>
                    <a:pt x="2525" y="3108"/>
                  </a:lnTo>
                  <a:lnTo>
                    <a:pt x="2539" y="3138"/>
                  </a:lnTo>
                  <a:lnTo>
                    <a:pt x="2558" y="3165"/>
                  </a:lnTo>
                  <a:lnTo>
                    <a:pt x="2582" y="3189"/>
                  </a:lnTo>
                  <a:lnTo>
                    <a:pt x="2608" y="3208"/>
                  </a:lnTo>
                  <a:lnTo>
                    <a:pt x="2639" y="3222"/>
                  </a:lnTo>
                  <a:lnTo>
                    <a:pt x="2672" y="3232"/>
                  </a:lnTo>
                  <a:lnTo>
                    <a:pt x="2707" y="3235"/>
                  </a:lnTo>
                  <a:lnTo>
                    <a:pt x="2741" y="3232"/>
                  </a:lnTo>
                  <a:lnTo>
                    <a:pt x="2773" y="3222"/>
                  </a:lnTo>
                  <a:lnTo>
                    <a:pt x="2804" y="3208"/>
                  </a:lnTo>
                  <a:lnTo>
                    <a:pt x="2831" y="3189"/>
                  </a:lnTo>
                  <a:lnTo>
                    <a:pt x="2855" y="3166"/>
                  </a:lnTo>
                  <a:lnTo>
                    <a:pt x="2874" y="3139"/>
                  </a:lnTo>
                  <a:lnTo>
                    <a:pt x="2888" y="3109"/>
                  </a:lnTo>
                  <a:lnTo>
                    <a:pt x="2898" y="3075"/>
                  </a:lnTo>
                  <a:lnTo>
                    <a:pt x="2901" y="3041"/>
                  </a:lnTo>
                  <a:lnTo>
                    <a:pt x="2898" y="3006"/>
                  </a:lnTo>
                  <a:lnTo>
                    <a:pt x="2888" y="2973"/>
                  </a:lnTo>
                  <a:lnTo>
                    <a:pt x="2874" y="2943"/>
                  </a:lnTo>
                  <a:lnTo>
                    <a:pt x="2855" y="2916"/>
                  </a:lnTo>
                  <a:lnTo>
                    <a:pt x="2831" y="2893"/>
                  </a:lnTo>
                  <a:lnTo>
                    <a:pt x="2804" y="2874"/>
                  </a:lnTo>
                  <a:lnTo>
                    <a:pt x="2773" y="2860"/>
                  </a:lnTo>
                  <a:lnTo>
                    <a:pt x="2741" y="2850"/>
                  </a:lnTo>
                  <a:lnTo>
                    <a:pt x="2707" y="2847"/>
                  </a:lnTo>
                  <a:close/>
                  <a:moveTo>
                    <a:pt x="1188" y="2847"/>
                  </a:moveTo>
                  <a:lnTo>
                    <a:pt x="1153" y="2850"/>
                  </a:lnTo>
                  <a:lnTo>
                    <a:pt x="1120" y="2860"/>
                  </a:lnTo>
                  <a:lnTo>
                    <a:pt x="1090" y="2874"/>
                  </a:lnTo>
                  <a:lnTo>
                    <a:pt x="1063" y="2893"/>
                  </a:lnTo>
                  <a:lnTo>
                    <a:pt x="1040" y="2917"/>
                  </a:lnTo>
                  <a:lnTo>
                    <a:pt x="1020" y="2943"/>
                  </a:lnTo>
                  <a:lnTo>
                    <a:pt x="1007" y="2973"/>
                  </a:lnTo>
                  <a:lnTo>
                    <a:pt x="997" y="3007"/>
                  </a:lnTo>
                  <a:lnTo>
                    <a:pt x="994" y="3041"/>
                  </a:lnTo>
                  <a:lnTo>
                    <a:pt x="997" y="3075"/>
                  </a:lnTo>
                  <a:lnTo>
                    <a:pt x="1007" y="3108"/>
                  </a:lnTo>
                  <a:lnTo>
                    <a:pt x="1020" y="3138"/>
                  </a:lnTo>
                  <a:lnTo>
                    <a:pt x="1040" y="3165"/>
                  </a:lnTo>
                  <a:lnTo>
                    <a:pt x="1063" y="3189"/>
                  </a:lnTo>
                  <a:lnTo>
                    <a:pt x="1090" y="3208"/>
                  </a:lnTo>
                  <a:lnTo>
                    <a:pt x="1120" y="3222"/>
                  </a:lnTo>
                  <a:lnTo>
                    <a:pt x="1153" y="3232"/>
                  </a:lnTo>
                  <a:lnTo>
                    <a:pt x="1188" y="3235"/>
                  </a:lnTo>
                  <a:lnTo>
                    <a:pt x="1223" y="3232"/>
                  </a:lnTo>
                  <a:lnTo>
                    <a:pt x="1255" y="3222"/>
                  </a:lnTo>
                  <a:lnTo>
                    <a:pt x="1285" y="3208"/>
                  </a:lnTo>
                  <a:lnTo>
                    <a:pt x="1313" y="3189"/>
                  </a:lnTo>
                  <a:lnTo>
                    <a:pt x="1336" y="3166"/>
                  </a:lnTo>
                  <a:lnTo>
                    <a:pt x="1355" y="3139"/>
                  </a:lnTo>
                  <a:lnTo>
                    <a:pt x="1370" y="3109"/>
                  </a:lnTo>
                  <a:lnTo>
                    <a:pt x="1378" y="3075"/>
                  </a:lnTo>
                  <a:lnTo>
                    <a:pt x="1381" y="3041"/>
                  </a:lnTo>
                  <a:lnTo>
                    <a:pt x="1378" y="3006"/>
                  </a:lnTo>
                  <a:lnTo>
                    <a:pt x="1370" y="2973"/>
                  </a:lnTo>
                  <a:lnTo>
                    <a:pt x="1355" y="2943"/>
                  </a:lnTo>
                  <a:lnTo>
                    <a:pt x="1336" y="2916"/>
                  </a:lnTo>
                  <a:lnTo>
                    <a:pt x="1313" y="2893"/>
                  </a:lnTo>
                  <a:lnTo>
                    <a:pt x="1285" y="2874"/>
                  </a:lnTo>
                  <a:lnTo>
                    <a:pt x="1255" y="2860"/>
                  </a:lnTo>
                  <a:lnTo>
                    <a:pt x="1223" y="2850"/>
                  </a:lnTo>
                  <a:lnTo>
                    <a:pt x="1188" y="2847"/>
                  </a:lnTo>
                  <a:close/>
                  <a:moveTo>
                    <a:pt x="709" y="840"/>
                  </a:moveTo>
                  <a:lnTo>
                    <a:pt x="709" y="1867"/>
                  </a:lnTo>
                  <a:lnTo>
                    <a:pt x="712" y="1903"/>
                  </a:lnTo>
                  <a:lnTo>
                    <a:pt x="722" y="1936"/>
                  </a:lnTo>
                  <a:lnTo>
                    <a:pt x="736" y="1967"/>
                  </a:lnTo>
                  <a:lnTo>
                    <a:pt x="756" y="1994"/>
                  </a:lnTo>
                  <a:lnTo>
                    <a:pt x="780" y="2018"/>
                  </a:lnTo>
                  <a:lnTo>
                    <a:pt x="807" y="2038"/>
                  </a:lnTo>
                  <a:lnTo>
                    <a:pt x="838" y="2053"/>
                  </a:lnTo>
                  <a:lnTo>
                    <a:pt x="872" y="2062"/>
                  </a:lnTo>
                  <a:lnTo>
                    <a:pt x="907" y="2065"/>
                  </a:lnTo>
                  <a:lnTo>
                    <a:pt x="2798" y="2065"/>
                  </a:lnTo>
                  <a:lnTo>
                    <a:pt x="2834" y="2062"/>
                  </a:lnTo>
                  <a:lnTo>
                    <a:pt x="2867" y="2053"/>
                  </a:lnTo>
                  <a:lnTo>
                    <a:pt x="2899" y="2038"/>
                  </a:lnTo>
                  <a:lnTo>
                    <a:pt x="2926" y="2018"/>
                  </a:lnTo>
                  <a:lnTo>
                    <a:pt x="2950" y="1994"/>
                  </a:lnTo>
                  <a:lnTo>
                    <a:pt x="2970" y="1967"/>
                  </a:lnTo>
                  <a:lnTo>
                    <a:pt x="2984" y="1936"/>
                  </a:lnTo>
                  <a:lnTo>
                    <a:pt x="2994" y="1902"/>
                  </a:lnTo>
                  <a:lnTo>
                    <a:pt x="2997" y="1866"/>
                  </a:lnTo>
                  <a:lnTo>
                    <a:pt x="2997" y="1154"/>
                  </a:lnTo>
                  <a:lnTo>
                    <a:pt x="709" y="840"/>
                  </a:lnTo>
                  <a:close/>
                  <a:moveTo>
                    <a:pt x="89" y="0"/>
                  </a:moveTo>
                  <a:lnTo>
                    <a:pt x="111" y="2"/>
                  </a:lnTo>
                  <a:lnTo>
                    <a:pt x="132" y="9"/>
                  </a:lnTo>
                  <a:lnTo>
                    <a:pt x="652" y="226"/>
                  </a:lnTo>
                  <a:lnTo>
                    <a:pt x="656" y="229"/>
                  </a:lnTo>
                  <a:lnTo>
                    <a:pt x="661" y="231"/>
                  </a:lnTo>
                  <a:lnTo>
                    <a:pt x="662" y="232"/>
                  </a:lnTo>
                  <a:lnTo>
                    <a:pt x="663" y="232"/>
                  </a:lnTo>
                  <a:lnTo>
                    <a:pt x="664" y="233"/>
                  </a:lnTo>
                  <a:lnTo>
                    <a:pt x="666" y="234"/>
                  </a:lnTo>
                  <a:lnTo>
                    <a:pt x="668" y="236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4" y="240"/>
                  </a:lnTo>
                  <a:lnTo>
                    <a:pt x="676" y="241"/>
                  </a:lnTo>
                  <a:lnTo>
                    <a:pt x="678" y="243"/>
                  </a:lnTo>
                  <a:lnTo>
                    <a:pt x="680" y="245"/>
                  </a:lnTo>
                  <a:lnTo>
                    <a:pt x="682" y="247"/>
                  </a:lnTo>
                  <a:lnTo>
                    <a:pt x="689" y="254"/>
                  </a:lnTo>
                  <a:lnTo>
                    <a:pt x="690" y="256"/>
                  </a:lnTo>
                  <a:lnTo>
                    <a:pt x="691" y="258"/>
                  </a:lnTo>
                  <a:lnTo>
                    <a:pt x="693" y="262"/>
                  </a:lnTo>
                  <a:lnTo>
                    <a:pt x="694" y="263"/>
                  </a:lnTo>
                  <a:lnTo>
                    <a:pt x="695" y="265"/>
                  </a:lnTo>
                  <a:lnTo>
                    <a:pt x="698" y="267"/>
                  </a:lnTo>
                  <a:lnTo>
                    <a:pt x="699" y="269"/>
                  </a:lnTo>
                  <a:lnTo>
                    <a:pt x="699" y="270"/>
                  </a:lnTo>
                  <a:lnTo>
                    <a:pt x="700" y="271"/>
                  </a:lnTo>
                  <a:lnTo>
                    <a:pt x="700" y="272"/>
                  </a:lnTo>
                  <a:lnTo>
                    <a:pt x="701" y="274"/>
                  </a:lnTo>
                  <a:lnTo>
                    <a:pt x="702" y="275"/>
                  </a:lnTo>
                  <a:lnTo>
                    <a:pt x="703" y="278"/>
                  </a:lnTo>
                  <a:lnTo>
                    <a:pt x="703" y="279"/>
                  </a:lnTo>
                  <a:lnTo>
                    <a:pt x="704" y="280"/>
                  </a:lnTo>
                  <a:lnTo>
                    <a:pt x="704" y="281"/>
                  </a:lnTo>
                  <a:lnTo>
                    <a:pt x="706" y="287"/>
                  </a:lnTo>
                  <a:lnTo>
                    <a:pt x="706" y="288"/>
                  </a:lnTo>
                  <a:lnTo>
                    <a:pt x="706" y="289"/>
                  </a:lnTo>
                  <a:lnTo>
                    <a:pt x="706" y="290"/>
                  </a:lnTo>
                  <a:lnTo>
                    <a:pt x="707" y="292"/>
                  </a:lnTo>
                  <a:lnTo>
                    <a:pt x="707" y="294"/>
                  </a:lnTo>
                  <a:lnTo>
                    <a:pt x="708" y="296"/>
                  </a:lnTo>
                  <a:lnTo>
                    <a:pt x="708" y="299"/>
                  </a:lnTo>
                  <a:lnTo>
                    <a:pt x="708" y="303"/>
                  </a:lnTo>
                  <a:lnTo>
                    <a:pt x="709" y="304"/>
                  </a:lnTo>
                  <a:lnTo>
                    <a:pt x="709" y="305"/>
                  </a:lnTo>
                  <a:lnTo>
                    <a:pt x="710" y="308"/>
                  </a:lnTo>
                  <a:lnTo>
                    <a:pt x="710" y="312"/>
                  </a:lnTo>
                  <a:lnTo>
                    <a:pt x="710" y="315"/>
                  </a:lnTo>
                  <a:lnTo>
                    <a:pt x="710" y="649"/>
                  </a:lnTo>
                  <a:lnTo>
                    <a:pt x="3105" y="979"/>
                  </a:lnTo>
                  <a:lnTo>
                    <a:pt x="3108" y="979"/>
                  </a:lnTo>
                  <a:lnTo>
                    <a:pt x="3109" y="979"/>
                  </a:lnTo>
                  <a:lnTo>
                    <a:pt x="3111" y="979"/>
                  </a:lnTo>
                  <a:lnTo>
                    <a:pt x="3112" y="979"/>
                  </a:lnTo>
                  <a:lnTo>
                    <a:pt x="3114" y="980"/>
                  </a:lnTo>
                  <a:lnTo>
                    <a:pt x="3116" y="980"/>
                  </a:lnTo>
                  <a:lnTo>
                    <a:pt x="3118" y="981"/>
                  </a:lnTo>
                  <a:lnTo>
                    <a:pt x="3119" y="981"/>
                  </a:lnTo>
                  <a:lnTo>
                    <a:pt x="3121" y="981"/>
                  </a:lnTo>
                  <a:lnTo>
                    <a:pt x="3122" y="982"/>
                  </a:lnTo>
                  <a:lnTo>
                    <a:pt x="3124" y="983"/>
                  </a:lnTo>
                  <a:lnTo>
                    <a:pt x="3126" y="983"/>
                  </a:lnTo>
                  <a:lnTo>
                    <a:pt x="3130" y="985"/>
                  </a:lnTo>
                  <a:lnTo>
                    <a:pt x="3139" y="990"/>
                  </a:lnTo>
                  <a:lnTo>
                    <a:pt x="3141" y="992"/>
                  </a:lnTo>
                  <a:lnTo>
                    <a:pt x="3144" y="993"/>
                  </a:lnTo>
                  <a:lnTo>
                    <a:pt x="3145" y="994"/>
                  </a:lnTo>
                  <a:lnTo>
                    <a:pt x="3147" y="995"/>
                  </a:lnTo>
                  <a:lnTo>
                    <a:pt x="3149" y="996"/>
                  </a:lnTo>
                  <a:lnTo>
                    <a:pt x="3151" y="998"/>
                  </a:lnTo>
                  <a:lnTo>
                    <a:pt x="3152" y="999"/>
                  </a:lnTo>
                  <a:lnTo>
                    <a:pt x="3153" y="1000"/>
                  </a:lnTo>
                  <a:lnTo>
                    <a:pt x="3154" y="1001"/>
                  </a:lnTo>
                  <a:lnTo>
                    <a:pt x="3159" y="1004"/>
                  </a:lnTo>
                  <a:lnTo>
                    <a:pt x="3160" y="1005"/>
                  </a:lnTo>
                  <a:lnTo>
                    <a:pt x="3161" y="1005"/>
                  </a:lnTo>
                  <a:lnTo>
                    <a:pt x="3161" y="1007"/>
                  </a:lnTo>
                  <a:lnTo>
                    <a:pt x="3162" y="1008"/>
                  </a:lnTo>
                  <a:lnTo>
                    <a:pt x="3163" y="1009"/>
                  </a:lnTo>
                  <a:lnTo>
                    <a:pt x="3164" y="1010"/>
                  </a:lnTo>
                  <a:lnTo>
                    <a:pt x="3165" y="1011"/>
                  </a:lnTo>
                  <a:lnTo>
                    <a:pt x="3166" y="1012"/>
                  </a:lnTo>
                  <a:lnTo>
                    <a:pt x="3167" y="1013"/>
                  </a:lnTo>
                  <a:lnTo>
                    <a:pt x="3168" y="1016"/>
                  </a:lnTo>
                  <a:lnTo>
                    <a:pt x="3169" y="1017"/>
                  </a:lnTo>
                  <a:lnTo>
                    <a:pt x="3169" y="1018"/>
                  </a:lnTo>
                  <a:lnTo>
                    <a:pt x="3171" y="1020"/>
                  </a:lnTo>
                  <a:lnTo>
                    <a:pt x="3172" y="1022"/>
                  </a:lnTo>
                  <a:lnTo>
                    <a:pt x="3173" y="1023"/>
                  </a:lnTo>
                  <a:lnTo>
                    <a:pt x="3174" y="1025"/>
                  </a:lnTo>
                  <a:lnTo>
                    <a:pt x="3176" y="1029"/>
                  </a:lnTo>
                  <a:lnTo>
                    <a:pt x="3177" y="1031"/>
                  </a:lnTo>
                  <a:lnTo>
                    <a:pt x="3179" y="1033"/>
                  </a:lnTo>
                  <a:lnTo>
                    <a:pt x="3180" y="1035"/>
                  </a:lnTo>
                  <a:lnTo>
                    <a:pt x="3181" y="1037"/>
                  </a:lnTo>
                  <a:lnTo>
                    <a:pt x="3182" y="1040"/>
                  </a:lnTo>
                  <a:lnTo>
                    <a:pt x="3183" y="1042"/>
                  </a:lnTo>
                  <a:lnTo>
                    <a:pt x="3183" y="1044"/>
                  </a:lnTo>
                  <a:lnTo>
                    <a:pt x="3184" y="1046"/>
                  </a:lnTo>
                  <a:lnTo>
                    <a:pt x="3185" y="1049"/>
                  </a:lnTo>
                  <a:lnTo>
                    <a:pt x="3185" y="1051"/>
                  </a:lnTo>
                  <a:lnTo>
                    <a:pt x="3186" y="1053"/>
                  </a:lnTo>
                  <a:lnTo>
                    <a:pt x="3186" y="1055"/>
                  </a:lnTo>
                  <a:lnTo>
                    <a:pt x="3186" y="1057"/>
                  </a:lnTo>
                  <a:lnTo>
                    <a:pt x="3187" y="1058"/>
                  </a:lnTo>
                  <a:lnTo>
                    <a:pt x="3187" y="1060"/>
                  </a:lnTo>
                  <a:lnTo>
                    <a:pt x="3187" y="1062"/>
                  </a:lnTo>
                  <a:lnTo>
                    <a:pt x="3187" y="1065"/>
                  </a:lnTo>
                  <a:lnTo>
                    <a:pt x="3187" y="1867"/>
                  </a:lnTo>
                  <a:lnTo>
                    <a:pt x="3184" y="1915"/>
                  </a:lnTo>
                  <a:lnTo>
                    <a:pt x="3175" y="1962"/>
                  </a:lnTo>
                  <a:lnTo>
                    <a:pt x="3161" y="2007"/>
                  </a:lnTo>
                  <a:lnTo>
                    <a:pt x="3142" y="2050"/>
                  </a:lnTo>
                  <a:lnTo>
                    <a:pt x="3117" y="2088"/>
                  </a:lnTo>
                  <a:lnTo>
                    <a:pt x="3089" y="2125"/>
                  </a:lnTo>
                  <a:lnTo>
                    <a:pt x="3056" y="2157"/>
                  </a:lnTo>
                  <a:lnTo>
                    <a:pt x="3020" y="2185"/>
                  </a:lnTo>
                  <a:lnTo>
                    <a:pt x="2981" y="2210"/>
                  </a:lnTo>
                  <a:lnTo>
                    <a:pt x="2938" y="2229"/>
                  </a:lnTo>
                  <a:lnTo>
                    <a:pt x="2893" y="2244"/>
                  </a:lnTo>
                  <a:lnTo>
                    <a:pt x="2846" y="2252"/>
                  </a:lnTo>
                  <a:lnTo>
                    <a:pt x="2798" y="2255"/>
                  </a:lnTo>
                  <a:lnTo>
                    <a:pt x="907" y="2255"/>
                  </a:lnTo>
                  <a:lnTo>
                    <a:pt x="865" y="2253"/>
                  </a:lnTo>
                  <a:lnTo>
                    <a:pt x="823" y="2247"/>
                  </a:lnTo>
                  <a:lnTo>
                    <a:pt x="783" y="2235"/>
                  </a:lnTo>
                  <a:lnTo>
                    <a:pt x="745" y="2221"/>
                  </a:lnTo>
                  <a:lnTo>
                    <a:pt x="709" y="2202"/>
                  </a:lnTo>
                  <a:lnTo>
                    <a:pt x="709" y="2459"/>
                  </a:lnTo>
                  <a:lnTo>
                    <a:pt x="712" y="2495"/>
                  </a:lnTo>
                  <a:lnTo>
                    <a:pt x="722" y="2528"/>
                  </a:lnTo>
                  <a:lnTo>
                    <a:pt x="736" y="2559"/>
                  </a:lnTo>
                  <a:lnTo>
                    <a:pt x="756" y="2588"/>
                  </a:lnTo>
                  <a:lnTo>
                    <a:pt x="780" y="2612"/>
                  </a:lnTo>
                  <a:lnTo>
                    <a:pt x="807" y="2630"/>
                  </a:lnTo>
                  <a:lnTo>
                    <a:pt x="838" y="2646"/>
                  </a:lnTo>
                  <a:lnTo>
                    <a:pt x="872" y="2655"/>
                  </a:lnTo>
                  <a:lnTo>
                    <a:pt x="907" y="2658"/>
                  </a:lnTo>
                  <a:lnTo>
                    <a:pt x="2705" y="2658"/>
                  </a:lnTo>
                  <a:lnTo>
                    <a:pt x="2754" y="2661"/>
                  </a:lnTo>
                  <a:lnTo>
                    <a:pt x="2801" y="2670"/>
                  </a:lnTo>
                  <a:lnTo>
                    <a:pt x="2844" y="2683"/>
                  </a:lnTo>
                  <a:lnTo>
                    <a:pt x="2886" y="2703"/>
                  </a:lnTo>
                  <a:lnTo>
                    <a:pt x="2925" y="2727"/>
                  </a:lnTo>
                  <a:lnTo>
                    <a:pt x="2960" y="2755"/>
                  </a:lnTo>
                  <a:lnTo>
                    <a:pt x="2993" y="2787"/>
                  </a:lnTo>
                  <a:lnTo>
                    <a:pt x="3021" y="2823"/>
                  </a:lnTo>
                  <a:lnTo>
                    <a:pt x="3045" y="2862"/>
                  </a:lnTo>
                  <a:lnTo>
                    <a:pt x="3064" y="2903"/>
                  </a:lnTo>
                  <a:lnTo>
                    <a:pt x="3078" y="2947"/>
                  </a:lnTo>
                  <a:lnTo>
                    <a:pt x="3087" y="2994"/>
                  </a:lnTo>
                  <a:lnTo>
                    <a:pt x="3090" y="3042"/>
                  </a:lnTo>
                  <a:lnTo>
                    <a:pt x="3087" y="3090"/>
                  </a:lnTo>
                  <a:lnTo>
                    <a:pt x="3078" y="3136"/>
                  </a:lnTo>
                  <a:lnTo>
                    <a:pt x="3064" y="3180"/>
                  </a:lnTo>
                  <a:lnTo>
                    <a:pt x="3045" y="3221"/>
                  </a:lnTo>
                  <a:lnTo>
                    <a:pt x="3021" y="3261"/>
                  </a:lnTo>
                  <a:lnTo>
                    <a:pt x="2993" y="3296"/>
                  </a:lnTo>
                  <a:lnTo>
                    <a:pt x="2960" y="3328"/>
                  </a:lnTo>
                  <a:lnTo>
                    <a:pt x="2925" y="3356"/>
                  </a:lnTo>
                  <a:lnTo>
                    <a:pt x="2886" y="3380"/>
                  </a:lnTo>
                  <a:lnTo>
                    <a:pt x="2844" y="3400"/>
                  </a:lnTo>
                  <a:lnTo>
                    <a:pt x="2801" y="3413"/>
                  </a:lnTo>
                  <a:lnTo>
                    <a:pt x="2754" y="3423"/>
                  </a:lnTo>
                  <a:lnTo>
                    <a:pt x="2705" y="3426"/>
                  </a:lnTo>
                  <a:lnTo>
                    <a:pt x="2657" y="3423"/>
                  </a:lnTo>
                  <a:lnTo>
                    <a:pt x="2612" y="3413"/>
                  </a:lnTo>
                  <a:lnTo>
                    <a:pt x="2568" y="3400"/>
                  </a:lnTo>
                  <a:lnTo>
                    <a:pt x="2526" y="3380"/>
                  </a:lnTo>
                  <a:lnTo>
                    <a:pt x="2486" y="3357"/>
                  </a:lnTo>
                  <a:lnTo>
                    <a:pt x="2451" y="3329"/>
                  </a:lnTo>
                  <a:lnTo>
                    <a:pt x="2418" y="3296"/>
                  </a:lnTo>
                  <a:lnTo>
                    <a:pt x="2390" y="3261"/>
                  </a:lnTo>
                  <a:lnTo>
                    <a:pt x="2367" y="3222"/>
                  </a:lnTo>
                  <a:lnTo>
                    <a:pt x="2347" y="3181"/>
                  </a:lnTo>
                  <a:lnTo>
                    <a:pt x="2334" y="3136"/>
                  </a:lnTo>
                  <a:lnTo>
                    <a:pt x="2324" y="3090"/>
                  </a:lnTo>
                  <a:lnTo>
                    <a:pt x="2321" y="3042"/>
                  </a:lnTo>
                  <a:lnTo>
                    <a:pt x="2323" y="3000"/>
                  </a:lnTo>
                  <a:lnTo>
                    <a:pt x="2331" y="2960"/>
                  </a:lnTo>
                  <a:lnTo>
                    <a:pt x="2341" y="2920"/>
                  </a:lnTo>
                  <a:lnTo>
                    <a:pt x="2356" y="2884"/>
                  </a:lnTo>
                  <a:lnTo>
                    <a:pt x="2374" y="2848"/>
                  </a:lnTo>
                  <a:lnTo>
                    <a:pt x="1518" y="2848"/>
                  </a:lnTo>
                  <a:lnTo>
                    <a:pt x="1537" y="2883"/>
                  </a:lnTo>
                  <a:lnTo>
                    <a:pt x="1552" y="2920"/>
                  </a:lnTo>
                  <a:lnTo>
                    <a:pt x="1562" y="2960"/>
                  </a:lnTo>
                  <a:lnTo>
                    <a:pt x="1569" y="3000"/>
                  </a:lnTo>
                  <a:lnTo>
                    <a:pt x="1572" y="3042"/>
                  </a:lnTo>
                  <a:lnTo>
                    <a:pt x="1568" y="3090"/>
                  </a:lnTo>
                  <a:lnTo>
                    <a:pt x="1560" y="3136"/>
                  </a:lnTo>
                  <a:lnTo>
                    <a:pt x="1545" y="3180"/>
                  </a:lnTo>
                  <a:lnTo>
                    <a:pt x="1527" y="3221"/>
                  </a:lnTo>
                  <a:lnTo>
                    <a:pt x="1503" y="3261"/>
                  </a:lnTo>
                  <a:lnTo>
                    <a:pt x="1474" y="3296"/>
                  </a:lnTo>
                  <a:lnTo>
                    <a:pt x="1442" y="3328"/>
                  </a:lnTo>
                  <a:lnTo>
                    <a:pt x="1407" y="3356"/>
                  </a:lnTo>
                  <a:lnTo>
                    <a:pt x="1368" y="3380"/>
                  </a:lnTo>
                  <a:lnTo>
                    <a:pt x="1326" y="3400"/>
                  </a:lnTo>
                  <a:lnTo>
                    <a:pt x="1281" y="3413"/>
                  </a:lnTo>
                  <a:lnTo>
                    <a:pt x="1235" y="3423"/>
                  </a:lnTo>
                  <a:lnTo>
                    <a:pt x="1187" y="3426"/>
                  </a:lnTo>
                  <a:lnTo>
                    <a:pt x="1139" y="3423"/>
                  </a:lnTo>
                  <a:lnTo>
                    <a:pt x="1092" y="3413"/>
                  </a:lnTo>
                  <a:lnTo>
                    <a:pt x="1048" y="3400"/>
                  </a:lnTo>
                  <a:lnTo>
                    <a:pt x="1007" y="3380"/>
                  </a:lnTo>
                  <a:lnTo>
                    <a:pt x="968" y="3357"/>
                  </a:lnTo>
                  <a:lnTo>
                    <a:pt x="932" y="3329"/>
                  </a:lnTo>
                  <a:lnTo>
                    <a:pt x="900" y="3296"/>
                  </a:lnTo>
                  <a:lnTo>
                    <a:pt x="872" y="3261"/>
                  </a:lnTo>
                  <a:lnTo>
                    <a:pt x="848" y="3222"/>
                  </a:lnTo>
                  <a:lnTo>
                    <a:pt x="829" y="3181"/>
                  </a:lnTo>
                  <a:lnTo>
                    <a:pt x="814" y="3136"/>
                  </a:lnTo>
                  <a:lnTo>
                    <a:pt x="806" y="3090"/>
                  </a:lnTo>
                  <a:lnTo>
                    <a:pt x="803" y="3042"/>
                  </a:lnTo>
                  <a:lnTo>
                    <a:pt x="805" y="2999"/>
                  </a:lnTo>
                  <a:lnTo>
                    <a:pt x="812" y="2958"/>
                  </a:lnTo>
                  <a:lnTo>
                    <a:pt x="824" y="2918"/>
                  </a:lnTo>
                  <a:lnTo>
                    <a:pt x="838" y="2880"/>
                  </a:lnTo>
                  <a:lnTo>
                    <a:pt x="858" y="2845"/>
                  </a:lnTo>
                  <a:lnTo>
                    <a:pt x="811" y="2836"/>
                  </a:lnTo>
                  <a:lnTo>
                    <a:pt x="766" y="2821"/>
                  </a:lnTo>
                  <a:lnTo>
                    <a:pt x="725" y="2801"/>
                  </a:lnTo>
                  <a:lnTo>
                    <a:pt x="685" y="2777"/>
                  </a:lnTo>
                  <a:lnTo>
                    <a:pt x="649" y="2749"/>
                  </a:lnTo>
                  <a:lnTo>
                    <a:pt x="617" y="2717"/>
                  </a:lnTo>
                  <a:lnTo>
                    <a:pt x="588" y="2680"/>
                  </a:lnTo>
                  <a:lnTo>
                    <a:pt x="564" y="2642"/>
                  </a:lnTo>
                  <a:lnTo>
                    <a:pt x="545" y="2599"/>
                  </a:lnTo>
                  <a:lnTo>
                    <a:pt x="530" y="2555"/>
                  </a:lnTo>
                  <a:lnTo>
                    <a:pt x="522" y="2508"/>
                  </a:lnTo>
                  <a:lnTo>
                    <a:pt x="519" y="2459"/>
                  </a:lnTo>
                  <a:lnTo>
                    <a:pt x="519" y="378"/>
                  </a:lnTo>
                  <a:lnTo>
                    <a:pt x="57" y="184"/>
                  </a:lnTo>
                  <a:lnTo>
                    <a:pt x="39" y="172"/>
                  </a:lnTo>
                  <a:lnTo>
                    <a:pt x="23" y="159"/>
                  </a:lnTo>
                  <a:lnTo>
                    <a:pt x="10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79"/>
                  </a:lnTo>
                  <a:lnTo>
                    <a:pt x="7" y="59"/>
                  </a:lnTo>
                  <a:lnTo>
                    <a:pt x="18" y="40"/>
                  </a:lnTo>
                  <a:lnTo>
                    <a:pt x="32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456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D0F0E26-1421-66BB-EADC-CD1FCD52152E}"/>
                </a:ext>
              </a:extLst>
            </p:cNvPr>
            <p:cNvGrpSpPr/>
            <p:nvPr/>
          </p:nvGrpSpPr>
          <p:grpSpPr>
            <a:xfrm>
              <a:off x="7807167" y="5457195"/>
              <a:ext cx="508208" cy="596132"/>
              <a:chOff x="1671638" y="5013325"/>
              <a:chExt cx="458787" cy="538162"/>
            </a:xfrm>
            <a:solidFill>
              <a:schemeClr val="accent3"/>
            </a:solidFill>
          </p:grpSpPr>
          <p:sp>
            <p:nvSpPr>
              <p:cNvPr id="20" name="Freeform 211">
                <a:extLst>
                  <a:ext uri="{FF2B5EF4-FFF2-40B4-BE49-F238E27FC236}">
                    <a16:creationId xmlns:a16="http://schemas.microsoft.com/office/drawing/2014/main" id="{9294A909-1CE6-E133-2D8C-1B937128AE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4350" y="5013325"/>
                <a:ext cx="233362" cy="290512"/>
              </a:xfrm>
              <a:custGeom>
                <a:avLst/>
                <a:gdLst>
                  <a:gd name="T0" fmla="*/ 662 w 1465"/>
                  <a:gd name="T1" fmla="*/ 193 h 1829"/>
                  <a:gd name="T2" fmla="*/ 555 w 1465"/>
                  <a:gd name="T3" fmla="*/ 214 h 1829"/>
                  <a:gd name="T4" fmla="*/ 441 w 1465"/>
                  <a:gd name="T5" fmla="*/ 263 h 1829"/>
                  <a:gd name="T6" fmla="*/ 332 w 1465"/>
                  <a:gd name="T7" fmla="*/ 351 h 1829"/>
                  <a:gd name="T8" fmla="*/ 247 w 1465"/>
                  <a:gd name="T9" fmla="*/ 489 h 1829"/>
                  <a:gd name="T10" fmla="*/ 199 w 1465"/>
                  <a:gd name="T11" fmla="*/ 688 h 1829"/>
                  <a:gd name="T12" fmla="*/ 193 w 1465"/>
                  <a:gd name="T13" fmla="*/ 755 h 1829"/>
                  <a:gd name="T14" fmla="*/ 190 w 1465"/>
                  <a:gd name="T15" fmla="*/ 808 h 1829"/>
                  <a:gd name="T16" fmla="*/ 190 w 1465"/>
                  <a:gd name="T17" fmla="*/ 943 h 1829"/>
                  <a:gd name="T18" fmla="*/ 209 w 1465"/>
                  <a:gd name="T19" fmla="*/ 1123 h 1829"/>
                  <a:gd name="T20" fmla="*/ 264 w 1465"/>
                  <a:gd name="T21" fmla="*/ 1317 h 1829"/>
                  <a:gd name="T22" fmla="*/ 367 w 1465"/>
                  <a:gd name="T23" fmla="*/ 1489 h 1829"/>
                  <a:gd name="T24" fmla="*/ 523 w 1465"/>
                  <a:gd name="T25" fmla="*/ 1601 h 1829"/>
                  <a:gd name="T26" fmla="*/ 729 w 1465"/>
                  <a:gd name="T27" fmla="*/ 1639 h 1829"/>
                  <a:gd name="T28" fmla="*/ 895 w 1465"/>
                  <a:gd name="T29" fmla="*/ 1617 h 1829"/>
                  <a:gd name="T30" fmla="*/ 1063 w 1465"/>
                  <a:gd name="T31" fmla="*/ 1524 h 1829"/>
                  <a:gd name="T32" fmla="*/ 1181 w 1465"/>
                  <a:gd name="T33" fmla="*/ 1363 h 1829"/>
                  <a:gd name="T34" fmla="*/ 1246 w 1465"/>
                  <a:gd name="T35" fmla="*/ 1172 h 1829"/>
                  <a:gd name="T36" fmla="*/ 1272 w 1465"/>
                  <a:gd name="T37" fmla="*/ 985 h 1829"/>
                  <a:gd name="T38" fmla="*/ 1276 w 1465"/>
                  <a:gd name="T39" fmla="*/ 836 h 1829"/>
                  <a:gd name="T40" fmla="*/ 1272 w 1465"/>
                  <a:gd name="T41" fmla="*/ 759 h 1829"/>
                  <a:gd name="T42" fmla="*/ 1270 w 1465"/>
                  <a:gd name="T43" fmla="*/ 748 h 1829"/>
                  <a:gd name="T44" fmla="*/ 1234 w 1465"/>
                  <a:gd name="T45" fmla="*/ 534 h 1829"/>
                  <a:gd name="T46" fmla="*/ 1156 w 1465"/>
                  <a:gd name="T47" fmla="*/ 383 h 1829"/>
                  <a:gd name="T48" fmla="*/ 1052 w 1465"/>
                  <a:gd name="T49" fmla="*/ 282 h 1829"/>
                  <a:gd name="T50" fmla="*/ 934 w 1465"/>
                  <a:gd name="T51" fmla="*/ 223 h 1829"/>
                  <a:gd name="T52" fmla="*/ 817 w 1465"/>
                  <a:gd name="T53" fmla="*/ 197 h 1829"/>
                  <a:gd name="T54" fmla="*/ 728 w 1465"/>
                  <a:gd name="T55" fmla="*/ 190 h 1829"/>
                  <a:gd name="T56" fmla="*/ 878 w 1465"/>
                  <a:gd name="T57" fmla="*/ 13 h 1829"/>
                  <a:gd name="T58" fmla="*/ 1119 w 1465"/>
                  <a:gd name="T59" fmla="*/ 99 h 1829"/>
                  <a:gd name="T60" fmla="*/ 1225 w 1465"/>
                  <a:gd name="T61" fmla="*/ 176 h 1829"/>
                  <a:gd name="T62" fmla="*/ 1326 w 1465"/>
                  <a:gd name="T63" fmla="*/ 292 h 1829"/>
                  <a:gd name="T64" fmla="*/ 1407 w 1465"/>
                  <a:gd name="T65" fmla="*/ 454 h 1829"/>
                  <a:gd name="T66" fmla="*/ 1455 w 1465"/>
                  <a:gd name="T67" fmla="*/ 673 h 1829"/>
                  <a:gd name="T68" fmla="*/ 1463 w 1465"/>
                  <a:gd name="T69" fmla="*/ 789 h 1829"/>
                  <a:gd name="T70" fmla="*/ 1464 w 1465"/>
                  <a:gd name="T71" fmla="*/ 933 h 1829"/>
                  <a:gd name="T72" fmla="*/ 1445 w 1465"/>
                  <a:gd name="T73" fmla="*/ 1134 h 1829"/>
                  <a:gd name="T74" fmla="*/ 1388 w 1465"/>
                  <a:gd name="T75" fmla="*/ 1356 h 1829"/>
                  <a:gd name="T76" fmla="*/ 1277 w 1465"/>
                  <a:gd name="T77" fmla="*/ 1568 h 1829"/>
                  <a:gd name="T78" fmla="*/ 1102 w 1465"/>
                  <a:gd name="T79" fmla="*/ 1731 h 1829"/>
                  <a:gd name="T80" fmla="*/ 874 w 1465"/>
                  <a:gd name="T81" fmla="*/ 1817 h 1829"/>
                  <a:gd name="T82" fmla="*/ 653 w 1465"/>
                  <a:gd name="T83" fmla="*/ 1826 h 1829"/>
                  <a:gd name="T84" fmla="*/ 415 w 1465"/>
                  <a:gd name="T85" fmla="*/ 1760 h 1829"/>
                  <a:gd name="T86" fmla="*/ 226 w 1465"/>
                  <a:gd name="T87" fmla="*/ 1615 h 1829"/>
                  <a:gd name="T88" fmla="*/ 99 w 1465"/>
                  <a:gd name="T89" fmla="*/ 1412 h 1829"/>
                  <a:gd name="T90" fmla="*/ 31 w 1465"/>
                  <a:gd name="T91" fmla="*/ 1189 h 1829"/>
                  <a:gd name="T92" fmla="*/ 3 w 1465"/>
                  <a:gd name="T93" fmla="*/ 980 h 1829"/>
                  <a:gd name="T94" fmla="*/ 1 w 1465"/>
                  <a:gd name="T95" fmla="*/ 818 h 1829"/>
                  <a:gd name="T96" fmla="*/ 6 w 1465"/>
                  <a:gd name="T97" fmla="*/ 737 h 1829"/>
                  <a:gd name="T98" fmla="*/ 42 w 1465"/>
                  <a:gd name="T99" fmla="*/ 502 h 1829"/>
                  <a:gd name="T100" fmla="*/ 118 w 1465"/>
                  <a:gd name="T101" fmla="*/ 325 h 1829"/>
                  <a:gd name="T102" fmla="*/ 216 w 1465"/>
                  <a:gd name="T103" fmla="*/ 198 h 1829"/>
                  <a:gd name="T104" fmla="*/ 324 w 1465"/>
                  <a:gd name="T105" fmla="*/ 112 h 1829"/>
                  <a:gd name="T106" fmla="*/ 514 w 1465"/>
                  <a:gd name="T107" fmla="*/ 29 h 1829"/>
                  <a:gd name="T108" fmla="*/ 696 w 1465"/>
                  <a:gd name="T109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5" h="1829">
                    <a:moveTo>
                      <a:pt x="728" y="190"/>
                    </a:moveTo>
                    <a:lnTo>
                      <a:pt x="708" y="190"/>
                    </a:lnTo>
                    <a:lnTo>
                      <a:pt x="685" y="191"/>
                    </a:lnTo>
                    <a:lnTo>
                      <a:pt x="662" y="193"/>
                    </a:lnTo>
                    <a:lnTo>
                      <a:pt x="637" y="197"/>
                    </a:lnTo>
                    <a:lnTo>
                      <a:pt x="610" y="201"/>
                    </a:lnTo>
                    <a:lnTo>
                      <a:pt x="583" y="207"/>
                    </a:lnTo>
                    <a:lnTo>
                      <a:pt x="555" y="214"/>
                    </a:lnTo>
                    <a:lnTo>
                      <a:pt x="526" y="223"/>
                    </a:lnTo>
                    <a:lnTo>
                      <a:pt x="497" y="234"/>
                    </a:lnTo>
                    <a:lnTo>
                      <a:pt x="469" y="247"/>
                    </a:lnTo>
                    <a:lnTo>
                      <a:pt x="441" y="263"/>
                    </a:lnTo>
                    <a:lnTo>
                      <a:pt x="412" y="280"/>
                    </a:lnTo>
                    <a:lnTo>
                      <a:pt x="385" y="301"/>
                    </a:lnTo>
                    <a:lnTo>
                      <a:pt x="358" y="325"/>
                    </a:lnTo>
                    <a:lnTo>
                      <a:pt x="332" y="351"/>
                    </a:lnTo>
                    <a:lnTo>
                      <a:pt x="308" y="380"/>
                    </a:lnTo>
                    <a:lnTo>
                      <a:pt x="286" y="413"/>
                    </a:lnTo>
                    <a:lnTo>
                      <a:pt x="266" y="449"/>
                    </a:lnTo>
                    <a:lnTo>
                      <a:pt x="247" y="489"/>
                    </a:lnTo>
                    <a:lnTo>
                      <a:pt x="231" y="532"/>
                    </a:lnTo>
                    <a:lnTo>
                      <a:pt x="218" y="580"/>
                    </a:lnTo>
                    <a:lnTo>
                      <a:pt x="206" y="632"/>
                    </a:lnTo>
                    <a:lnTo>
                      <a:pt x="199" y="688"/>
                    </a:lnTo>
                    <a:lnTo>
                      <a:pt x="194" y="748"/>
                    </a:lnTo>
                    <a:lnTo>
                      <a:pt x="194" y="750"/>
                    </a:lnTo>
                    <a:lnTo>
                      <a:pt x="194" y="752"/>
                    </a:lnTo>
                    <a:lnTo>
                      <a:pt x="193" y="755"/>
                    </a:lnTo>
                    <a:lnTo>
                      <a:pt x="193" y="759"/>
                    </a:lnTo>
                    <a:lnTo>
                      <a:pt x="192" y="769"/>
                    </a:lnTo>
                    <a:lnTo>
                      <a:pt x="191" y="786"/>
                    </a:lnTo>
                    <a:lnTo>
                      <a:pt x="190" y="808"/>
                    </a:lnTo>
                    <a:lnTo>
                      <a:pt x="189" y="836"/>
                    </a:lnTo>
                    <a:lnTo>
                      <a:pt x="189" y="867"/>
                    </a:lnTo>
                    <a:lnTo>
                      <a:pt x="189" y="903"/>
                    </a:lnTo>
                    <a:lnTo>
                      <a:pt x="190" y="943"/>
                    </a:lnTo>
                    <a:lnTo>
                      <a:pt x="193" y="985"/>
                    </a:lnTo>
                    <a:lnTo>
                      <a:pt x="197" y="1029"/>
                    </a:lnTo>
                    <a:lnTo>
                      <a:pt x="202" y="1076"/>
                    </a:lnTo>
                    <a:lnTo>
                      <a:pt x="209" y="1123"/>
                    </a:lnTo>
                    <a:lnTo>
                      <a:pt x="220" y="1172"/>
                    </a:lnTo>
                    <a:lnTo>
                      <a:pt x="231" y="1221"/>
                    </a:lnTo>
                    <a:lnTo>
                      <a:pt x="246" y="1269"/>
                    </a:lnTo>
                    <a:lnTo>
                      <a:pt x="264" y="1317"/>
                    </a:lnTo>
                    <a:lnTo>
                      <a:pt x="285" y="1363"/>
                    </a:lnTo>
                    <a:lnTo>
                      <a:pt x="308" y="1408"/>
                    </a:lnTo>
                    <a:lnTo>
                      <a:pt x="336" y="1450"/>
                    </a:lnTo>
                    <a:lnTo>
                      <a:pt x="367" y="1489"/>
                    </a:lnTo>
                    <a:lnTo>
                      <a:pt x="401" y="1524"/>
                    </a:lnTo>
                    <a:lnTo>
                      <a:pt x="440" y="1554"/>
                    </a:lnTo>
                    <a:lnTo>
                      <a:pt x="480" y="1580"/>
                    </a:lnTo>
                    <a:lnTo>
                      <a:pt x="523" y="1601"/>
                    </a:lnTo>
                    <a:lnTo>
                      <a:pt x="570" y="1617"/>
                    </a:lnTo>
                    <a:lnTo>
                      <a:pt x="619" y="1630"/>
                    </a:lnTo>
                    <a:lnTo>
                      <a:pt x="672" y="1637"/>
                    </a:lnTo>
                    <a:lnTo>
                      <a:pt x="729" y="1639"/>
                    </a:lnTo>
                    <a:lnTo>
                      <a:pt x="736" y="1639"/>
                    </a:lnTo>
                    <a:lnTo>
                      <a:pt x="792" y="1637"/>
                    </a:lnTo>
                    <a:lnTo>
                      <a:pt x="846" y="1630"/>
                    </a:lnTo>
                    <a:lnTo>
                      <a:pt x="895" y="1617"/>
                    </a:lnTo>
                    <a:lnTo>
                      <a:pt x="942" y="1601"/>
                    </a:lnTo>
                    <a:lnTo>
                      <a:pt x="985" y="1580"/>
                    </a:lnTo>
                    <a:lnTo>
                      <a:pt x="1025" y="1554"/>
                    </a:lnTo>
                    <a:lnTo>
                      <a:pt x="1063" y="1524"/>
                    </a:lnTo>
                    <a:lnTo>
                      <a:pt x="1098" y="1489"/>
                    </a:lnTo>
                    <a:lnTo>
                      <a:pt x="1130" y="1450"/>
                    </a:lnTo>
                    <a:lnTo>
                      <a:pt x="1156" y="1408"/>
                    </a:lnTo>
                    <a:lnTo>
                      <a:pt x="1181" y="1363"/>
                    </a:lnTo>
                    <a:lnTo>
                      <a:pt x="1202" y="1317"/>
                    </a:lnTo>
                    <a:lnTo>
                      <a:pt x="1219" y="1269"/>
                    </a:lnTo>
                    <a:lnTo>
                      <a:pt x="1234" y="1221"/>
                    </a:lnTo>
                    <a:lnTo>
                      <a:pt x="1246" y="1172"/>
                    </a:lnTo>
                    <a:lnTo>
                      <a:pt x="1256" y="1123"/>
                    </a:lnTo>
                    <a:lnTo>
                      <a:pt x="1263" y="1076"/>
                    </a:lnTo>
                    <a:lnTo>
                      <a:pt x="1269" y="1029"/>
                    </a:lnTo>
                    <a:lnTo>
                      <a:pt x="1272" y="985"/>
                    </a:lnTo>
                    <a:lnTo>
                      <a:pt x="1275" y="943"/>
                    </a:lnTo>
                    <a:lnTo>
                      <a:pt x="1276" y="903"/>
                    </a:lnTo>
                    <a:lnTo>
                      <a:pt x="1276" y="868"/>
                    </a:lnTo>
                    <a:lnTo>
                      <a:pt x="1276" y="836"/>
                    </a:lnTo>
                    <a:lnTo>
                      <a:pt x="1275" y="808"/>
                    </a:lnTo>
                    <a:lnTo>
                      <a:pt x="1274" y="787"/>
                    </a:lnTo>
                    <a:lnTo>
                      <a:pt x="1272" y="769"/>
                    </a:lnTo>
                    <a:lnTo>
                      <a:pt x="1272" y="759"/>
                    </a:lnTo>
                    <a:lnTo>
                      <a:pt x="1271" y="755"/>
                    </a:lnTo>
                    <a:lnTo>
                      <a:pt x="1271" y="752"/>
                    </a:lnTo>
                    <a:lnTo>
                      <a:pt x="1271" y="750"/>
                    </a:lnTo>
                    <a:lnTo>
                      <a:pt x="1270" y="748"/>
                    </a:lnTo>
                    <a:lnTo>
                      <a:pt x="1266" y="688"/>
                    </a:lnTo>
                    <a:lnTo>
                      <a:pt x="1259" y="634"/>
                    </a:lnTo>
                    <a:lnTo>
                      <a:pt x="1247" y="582"/>
                    </a:lnTo>
                    <a:lnTo>
                      <a:pt x="1234" y="534"/>
                    </a:lnTo>
                    <a:lnTo>
                      <a:pt x="1218" y="491"/>
                    </a:lnTo>
                    <a:lnTo>
                      <a:pt x="1200" y="452"/>
                    </a:lnTo>
                    <a:lnTo>
                      <a:pt x="1179" y="416"/>
                    </a:lnTo>
                    <a:lnTo>
                      <a:pt x="1156" y="383"/>
                    </a:lnTo>
                    <a:lnTo>
                      <a:pt x="1133" y="353"/>
                    </a:lnTo>
                    <a:lnTo>
                      <a:pt x="1107" y="327"/>
                    </a:lnTo>
                    <a:lnTo>
                      <a:pt x="1080" y="303"/>
                    </a:lnTo>
                    <a:lnTo>
                      <a:pt x="1052" y="282"/>
                    </a:lnTo>
                    <a:lnTo>
                      <a:pt x="1023" y="265"/>
                    </a:lnTo>
                    <a:lnTo>
                      <a:pt x="994" y="248"/>
                    </a:lnTo>
                    <a:lnTo>
                      <a:pt x="964" y="235"/>
                    </a:lnTo>
                    <a:lnTo>
                      <a:pt x="934" y="223"/>
                    </a:lnTo>
                    <a:lnTo>
                      <a:pt x="904" y="214"/>
                    </a:lnTo>
                    <a:lnTo>
                      <a:pt x="874" y="207"/>
                    </a:lnTo>
                    <a:lnTo>
                      <a:pt x="846" y="201"/>
                    </a:lnTo>
                    <a:lnTo>
                      <a:pt x="817" y="197"/>
                    </a:lnTo>
                    <a:lnTo>
                      <a:pt x="789" y="193"/>
                    </a:lnTo>
                    <a:lnTo>
                      <a:pt x="762" y="191"/>
                    </a:lnTo>
                    <a:lnTo>
                      <a:pt x="736" y="190"/>
                    </a:lnTo>
                    <a:lnTo>
                      <a:pt x="728" y="190"/>
                    </a:lnTo>
                    <a:close/>
                    <a:moveTo>
                      <a:pt x="729" y="0"/>
                    </a:moveTo>
                    <a:lnTo>
                      <a:pt x="740" y="0"/>
                    </a:lnTo>
                    <a:lnTo>
                      <a:pt x="810" y="4"/>
                    </a:lnTo>
                    <a:lnTo>
                      <a:pt x="878" y="13"/>
                    </a:lnTo>
                    <a:lnTo>
                      <a:pt x="942" y="27"/>
                    </a:lnTo>
                    <a:lnTo>
                      <a:pt x="1004" y="47"/>
                    </a:lnTo>
                    <a:lnTo>
                      <a:pt x="1062" y="70"/>
                    </a:lnTo>
                    <a:lnTo>
                      <a:pt x="1119" y="99"/>
                    </a:lnTo>
                    <a:lnTo>
                      <a:pt x="1145" y="115"/>
                    </a:lnTo>
                    <a:lnTo>
                      <a:pt x="1171" y="132"/>
                    </a:lnTo>
                    <a:lnTo>
                      <a:pt x="1198" y="153"/>
                    </a:lnTo>
                    <a:lnTo>
                      <a:pt x="1225" y="176"/>
                    </a:lnTo>
                    <a:lnTo>
                      <a:pt x="1250" y="201"/>
                    </a:lnTo>
                    <a:lnTo>
                      <a:pt x="1276" y="228"/>
                    </a:lnTo>
                    <a:lnTo>
                      <a:pt x="1302" y="259"/>
                    </a:lnTo>
                    <a:lnTo>
                      <a:pt x="1326" y="292"/>
                    </a:lnTo>
                    <a:lnTo>
                      <a:pt x="1349" y="327"/>
                    </a:lnTo>
                    <a:lnTo>
                      <a:pt x="1370" y="366"/>
                    </a:lnTo>
                    <a:lnTo>
                      <a:pt x="1390" y="408"/>
                    </a:lnTo>
                    <a:lnTo>
                      <a:pt x="1407" y="454"/>
                    </a:lnTo>
                    <a:lnTo>
                      <a:pt x="1423" y="503"/>
                    </a:lnTo>
                    <a:lnTo>
                      <a:pt x="1436" y="556"/>
                    </a:lnTo>
                    <a:lnTo>
                      <a:pt x="1447" y="613"/>
                    </a:lnTo>
                    <a:lnTo>
                      <a:pt x="1455" y="673"/>
                    </a:lnTo>
                    <a:lnTo>
                      <a:pt x="1460" y="737"/>
                    </a:lnTo>
                    <a:lnTo>
                      <a:pt x="1460" y="747"/>
                    </a:lnTo>
                    <a:lnTo>
                      <a:pt x="1462" y="765"/>
                    </a:lnTo>
                    <a:lnTo>
                      <a:pt x="1463" y="789"/>
                    </a:lnTo>
                    <a:lnTo>
                      <a:pt x="1464" y="818"/>
                    </a:lnTo>
                    <a:lnTo>
                      <a:pt x="1465" y="852"/>
                    </a:lnTo>
                    <a:lnTo>
                      <a:pt x="1465" y="891"/>
                    </a:lnTo>
                    <a:lnTo>
                      <a:pt x="1464" y="933"/>
                    </a:lnTo>
                    <a:lnTo>
                      <a:pt x="1462" y="980"/>
                    </a:lnTo>
                    <a:lnTo>
                      <a:pt x="1458" y="1028"/>
                    </a:lnTo>
                    <a:lnTo>
                      <a:pt x="1453" y="1080"/>
                    </a:lnTo>
                    <a:lnTo>
                      <a:pt x="1445" y="1134"/>
                    </a:lnTo>
                    <a:lnTo>
                      <a:pt x="1435" y="1189"/>
                    </a:lnTo>
                    <a:lnTo>
                      <a:pt x="1422" y="1244"/>
                    </a:lnTo>
                    <a:lnTo>
                      <a:pt x="1406" y="1300"/>
                    </a:lnTo>
                    <a:lnTo>
                      <a:pt x="1388" y="1356"/>
                    </a:lnTo>
                    <a:lnTo>
                      <a:pt x="1366" y="1412"/>
                    </a:lnTo>
                    <a:lnTo>
                      <a:pt x="1340" y="1465"/>
                    </a:lnTo>
                    <a:lnTo>
                      <a:pt x="1311" y="1517"/>
                    </a:lnTo>
                    <a:lnTo>
                      <a:pt x="1277" y="1568"/>
                    </a:lnTo>
                    <a:lnTo>
                      <a:pt x="1239" y="1615"/>
                    </a:lnTo>
                    <a:lnTo>
                      <a:pt x="1197" y="1659"/>
                    </a:lnTo>
                    <a:lnTo>
                      <a:pt x="1150" y="1698"/>
                    </a:lnTo>
                    <a:lnTo>
                      <a:pt x="1102" y="1731"/>
                    </a:lnTo>
                    <a:lnTo>
                      <a:pt x="1049" y="1760"/>
                    </a:lnTo>
                    <a:lnTo>
                      <a:pt x="994" y="1784"/>
                    </a:lnTo>
                    <a:lnTo>
                      <a:pt x="936" y="1803"/>
                    </a:lnTo>
                    <a:lnTo>
                      <a:pt x="874" y="1817"/>
                    </a:lnTo>
                    <a:lnTo>
                      <a:pt x="810" y="1826"/>
                    </a:lnTo>
                    <a:lnTo>
                      <a:pt x="743" y="1829"/>
                    </a:lnTo>
                    <a:lnTo>
                      <a:pt x="721" y="1829"/>
                    </a:lnTo>
                    <a:lnTo>
                      <a:pt x="653" y="1826"/>
                    </a:lnTo>
                    <a:lnTo>
                      <a:pt x="589" y="1817"/>
                    </a:lnTo>
                    <a:lnTo>
                      <a:pt x="528" y="1803"/>
                    </a:lnTo>
                    <a:lnTo>
                      <a:pt x="471" y="1784"/>
                    </a:lnTo>
                    <a:lnTo>
                      <a:pt x="415" y="1760"/>
                    </a:lnTo>
                    <a:lnTo>
                      <a:pt x="363" y="1731"/>
                    </a:lnTo>
                    <a:lnTo>
                      <a:pt x="315" y="1698"/>
                    </a:lnTo>
                    <a:lnTo>
                      <a:pt x="268" y="1659"/>
                    </a:lnTo>
                    <a:lnTo>
                      <a:pt x="226" y="1615"/>
                    </a:lnTo>
                    <a:lnTo>
                      <a:pt x="188" y="1568"/>
                    </a:lnTo>
                    <a:lnTo>
                      <a:pt x="155" y="1517"/>
                    </a:lnTo>
                    <a:lnTo>
                      <a:pt x="125" y="1465"/>
                    </a:lnTo>
                    <a:lnTo>
                      <a:pt x="99" y="1412"/>
                    </a:lnTo>
                    <a:lnTo>
                      <a:pt x="77" y="1356"/>
                    </a:lnTo>
                    <a:lnTo>
                      <a:pt x="58" y="1300"/>
                    </a:lnTo>
                    <a:lnTo>
                      <a:pt x="43" y="1244"/>
                    </a:lnTo>
                    <a:lnTo>
                      <a:pt x="31" y="1189"/>
                    </a:lnTo>
                    <a:lnTo>
                      <a:pt x="20" y="1134"/>
                    </a:lnTo>
                    <a:lnTo>
                      <a:pt x="13" y="1080"/>
                    </a:lnTo>
                    <a:lnTo>
                      <a:pt x="7" y="1028"/>
                    </a:lnTo>
                    <a:lnTo>
                      <a:pt x="3" y="980"/>
                    </a:lnTo>
                    <a:lnTo>
                      <a:pt x="1" y="933"/>
                    </a:lnTo>
                    <a:lnTo>
                      <a:pt x="0" y="891"/>
                    </a:lnTo>
                    <a:lnTo>
                      <a:pt x="0" y="852"/>
                    </a:lnTo>
                    <a:lnTo>
                      <a:pt x="1" y="818"/>
                    </a:lnTo>
                    <a:lnTo>
                      <a:pt x="2" y="789"/>
                    </a:lnTo>
                    <a:lnTo>
                      <a:pt x="3" y="765"/>
                    </a:lnTo>
                    <a:lnTo>
                      <a:pt x="5" y="747"/>
                    </a:lnTo>
                    <a:lnTo>
                      <a:pt x="6" y="737"/>
                    </a:lnTo>
                    <a:lnTo>
                      <a:pt x="10" y="672"/>
                    </a:lnTo>
                    <a:lnTo>
                      <a:pt x="18" y="612"/>
                    </a:lnTo>
                    <a:lnTo>
                      <a:pt x="29" y="555"/>
                    </a:lnTo>
                    <a:lnTo>
                      <a:pt x="42" y="502"/>
                    </a:lnTo>
                    <a:lnTo>
                      <a:pt x="58" y="453"/>
                    </a:lnTo>
                    <a:lnTo>
                      <a:pt x="76" y="406"/>
                    </a:lnTo>
                    <a:lnTo>
                      <a:pt x="97" y="364"/>
                    </a:lnTo>
                    <a:lnTo>
                      <a:pt x="118" y="325"/>
                    </a:lnTo>
                    <a:lnTo>
                      <a:pt x="141" y="289"/>
                    </a:lnTo>
                    <a:lnTo>
                      <a:pt x="166" y="255"/>
                    </a:lnTo>
                    <a:lnTo>
                      <a:pt x="191" y="225"/>
                    </a:lnTo>
                    <a:lnTo>
                      <a:pt x="216" y="198"/>
                    </a:lnTo>
                    <a:lnTo>
                      <a:pt x="243" y="173"/>
                    </a:lnTo>
                    <a:lnTo>
                      <a:pt x="270" y="150"/>
                    </a:lnTo>
                    <a:lnTo>
                      <a:pt x="297" y="130"/>
                    </a:lnTo>
                    <a:lnTo>
                      <a:pt x="324" y="112"/>
                    </a:lnTo>
                    <a:lnTo>
                      <a:pt x="351" y="96"/>
                    </a:lnTo>
                    <a:lnTo>
                      <a:pt x="406" y="68"/>
                    </a:lnTo>
                    <a:lnTo>
                      <a:pt x="460" y="46"/>
                    </a:lnTo>
                    <a:lnTo>
                      <a:pt x="514" y="29"/>
                    </a:lnTo>
                    <a:lnTo>
                      <a:pt x="566" y="17"/>
                    </a:lnTo>
                    <a:lnTo>
                      <a:pt x="613" y="8"/>
                    </a:lnTo>
                    <a:lnTo>
                      <a:pt x="658" y="3"/>
                    </a:lnTo>
                    <a:lnTo>
                      <a:pt x="696" y="0"/>
                    </a:lnTo>
                    <a:lnTo>
                      <a:pt x="729" y="0"/>
                    </a:lnTo>
                    <a:close/>
                  </a:path>
                </a:pathLst>
              </a:custGeom>
              <a:solidFill>
                <a:srgbClr val="F8A9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" name="Freeform 212">
                <a:extLst>
                  <a:ext uri="{FF2B5EF4-FFF2-40B4-BE49-F238E27FC236}">
                    <a16:creationId xmlns:a16="http://schemas.microsoft.com/office/drawing/2014/main" id="{8137B2AB-1AC1-EC6D-0EF1-8E467386C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1638" y="5302250"/>
                <a:ext cx="458787" cy="249237"/>
              </a:xfrm>
              <a:custGeom>
                <a:avLst/>
                <a:gdLst>
                  <a:gd name="T0" fmla="*/ 1041 w 2887"/>
                  <a:gd name="T1" fmla="*/ 40 h 1572"/>
                  <a:gd name="T2" fmla="*/ 1047 w 2887"/>
                  <a:gd name="T3" fmla="*/ 141 h 1572"/>
                  <a:gd name="T4" fmla="*/ 994 w 2887"/>
                  <a:gd name="T5" fmla="*/ 189 h 1572"/>
                  <a:gd name="T6" fmla="*/ 876 w 2887"/>
                  <a:gd name="T7" fmla="*/ 260 h 1572"/>
                  <a:gd name="T8" fmla="*/ 681 w 2887"/>
                  <a:gd name="T9" fmla="*/ 358 h 1572"/>
                  <a:gd name="T10" fmla="*/ 432 w 2887"/>
                  <a:gd name="T11" fmla="*/ 451 h 1572"/>
                  <a:gd name="T12" fmla="*/ 269 w 2887"/>
                  <a:gd name="T13" fmla="*/ 541 h 1572"/>
                  <a:gd name="T14" fmla="*/ 207 w 2887"/>
                  <a:gd name="T15" fmla="*/ 688 h 1572"/>
                  <a:gd name="T16" fmla="*/ 190 w 2887"/>
                  <a:gd name="T17" fmla="*/ 860 h 1572"/>
                  <a:gd name="T18" fmla="*/ 192 w 2887"/>
                  <a:gd name="T19" fmla="*/ 988 h 1572"/>
                  <a:gd name="T20" fmla="*/ 251 w 2887"/>
                  <a:gd name="T21" fmla="*/ 1119 h 1572"/>
                  <a:gd name="T22" fmla="*/ 462 w 2887"/>
                  <a:gd name="T23" fmla="*/ 1211 h 1572"/>
                  <a:gd name="T24" fmla="*/ 794 w 2887"/>
                  <a:gd name="T25" fmla="*/ 1311 h 1572"/>
                  <a:gd name="T26" fmla="*/ 1237 w 2887"/>
                  <a:gd name="T27" fmla="*/ 1376 h 1572"/>
                  <a:gd name="T28" fmla="*/ 1748 w 2887"/>
                  <a:gd name="T29" fmla="*/ 1368 h 1572"/>
                  <a:gd name="T30" fmla="*/ 2170 w 2887"/>
                  <a:gd name="T31" fmla="*/ 1293 h 1572"/>
                  <a:gd name="T32" fmla="*/ 2479 w 2887"/>
                  <a:gd name="T33" fmla="*/ 1191 h 1572"/>
                  <a:gd name="T34" fmla="*/ 2662 w 2887"/>
                  <a:gd name="T35" fmla="*/ 1107 h 1572"/>
                  <a:gd name="T36" fmla="*/ 2697 w 2887"/>
                  <a:gd name="T37" fmla="*/ 950 h 1572"/>
                  <a:gd name="T38" fmla="*/ 2694 w 2887"/>
                  <a:gd name="T39" fmla="*/ 791 h 1572"/>
                  <a:gd name="T40" fmla="*/ 2663 w 2887"/>
                  <a:gd name="T41" fmla="*/ 625 h 1572"/>
                  <a:gd name="T42" fmla="*/ 2572 w 2887"/>
                  <a:gd name="T43" fmla="*/ 498 h 1572"/>
                  <a:gd name="T44" fmla="*/ 2350 w 2887"/>
                  <a:gd name="T45" fmla="*/ 416 h 1572"/>
                  <a:gd name="T46" fmla="*/ 2119 w 2887"/>
                  <a:gd name="T47" fmla="*/ 318 h 1572"/>
                  <a:gd name="T48" fmla="*/ 1953 w 2887"/>
                  <a:gd name="T49" fmla="*/ 227 h 1572"/>
                  <a:gd name="T50" fmla="*/ 1873 w 2887"/>
                  <a:gd name="T51" fmla="*/ 176 h 1572"/>
                  <a:gd name="T52" fmla="*/ 1828 w 2887"/>
                  <a:gd name="T53" fmla="*/ 101 h 1572"/>
                  <a:gd name="T54" fmla="*/ 1877 w 2887"/>
                  <a:gd name="T55" fmla="*/ 12 h 1572"/>
                  <a:gd name="T56" fmla="*/ 1977 w 2887"/>
                  <a:gd name="T57" fmla="*/ 18 h 1572"/>
                  <a:gd name="T58" fmla="*/ 2035 w 2887"/>
                  <a:gd name="T59" fmla="*/ 55 h 1572"/>
                  <a:gd name="T60" fmla="*/ 2188 w 2887"/>
                  <a:gd name="T61" fmla="*/ 141 h 1572"/>
                  <a:gd name="T62" fmla="*/ 2408 w 2887"/>
                  <a:gd name="T63" fmla="*/ 236 h 1572"/>
                  <a:gd name="T64" fmla="*/ 2568 w 2887"/>
                  <a:gd name="T65" fmla="*/ 285 h 1572"/>
                  <a:gd name="T66" fmla="*/ 2745 w 2887"/>
                  <a:gd name="T67" fmla="*/ 399 h 1572"/>
                  <a:gd name="T68" fmla="*/ 2839 w 2887"/>
                  <a:gd name="T69" fmla="*/ 557 h 1572"/>
                  <a:gd name="T70" fmla="*/ 2878 w 2887"/>
                  <a:gd name="T71" fmla="*/ 721 h 1572"/>
                  <a:gd name="T72" fmla="*/ 2886 w 2887"/>
                  <a:gd name="T73" fmla="*/ 855 h 1572"/>
                  <a:gd name="T74" fmla="*/ 2887 w 2887"/>
                  <a:gd name="T75" fmla="*/ 907 h 1572"/>
                  <a:gd name="T76" fmla="*/ 2879 w 2887"/>
                  <a:gd name="T77" fmla="*/ 1064 h 1572"/>
                  <a:gd name="T78" fmla="*/ 2844 w 2887"/>
                  <a:gd name="T79" fmla="*/ 1209 h 1572"/>
                  <a:gd name="T80" fmla="*/ 2788 w 2887"/>
                  <a:gd name="T81" fmla="*/ 1253 h 1572"/>
                  <a:gd name="T82" fmla="*/ 2651 w 2887"/>
                  <a:gd name="T83" fmla="*/ 1324 h 1572"/>
                  <a:gd name="T84" fmla="*/ 2411 w 2887"/>
                  <a:gd name="T85" fmla="*/ 1419 h 1572"/>
                  <a:gd name="T86" fmla="*/ 2071 w 2887"/>
                  <a:gd name="T87" fmla="*/ 1510 h 1572"/>
                  <a:gd name="T88" fmla="*/ 1640 w 2887"/>
                  <a:gd name="T89" fmla="*/ 1567 h 1572"/>
                  <a:gd name="T90" fmla="*/ 1143 w 2887"/>
                  <a:gd name="T91" fmla="*/ 1558 h 1572"/>
                  <a:gd name="T92" fmla="*/ 718 w 2887"/>
                  <a:gd name="T93" fmla="*/ 1488 h 1572"/>
                  <a:gd name="T94" fmla="*/ 392 w 2887"/>
                  <a:gd name="T95" fmla="*/ 1389 h 1572"/>
                  <a:gd name="T96" fmla="*/ 177 w 2887"/>
                  <a:gd name="T97" fmla="*/ 1295 h 1572"/>
                  <a:gd name="T98" fmla="*/ 77 w 2887"/>
                  <a:gd name="T99" fmla="*/ 1239 h 1572"/>
                  <a:gd name="T100" fmla="*/ 27 w 2887"/>
                  <a:gd name="T101" fmla="*/ 1164 h 1572"/>
                  <a:gd name="T102" fmla="*/ 3 w 2887"/>
                  <a:gd name="T103" fmla="*/ 994 h 1572"/>
                  <a:gd name="T104" fmla="*/ 0 w 2887"/>
                  <a:gd name="T105" fmla="*/ 873 h 1572"/>
                  <a:gd name="T106" fmla="*/ 4 w 2887"/>
                  <a:gd name="T107" fmla="*/ 780 h 1572"/>
                  <a:gd name="T108" fmla="*/ 27 w 2887"/>
                  <a:gd name="T109" fmla="*/ 624 h 1572"/>
                  <a:gd name="T110" fmla="*/ 95 w 2887"/>
                  <a:gd name="T111" fmla="*/ 459 h 1572"/>
                  <a:gd name="T112" fmla="*/ 237 w 2887"/>
                  <a:gd name="T113" fmla="*/ 322 h 1572"/>
                  <a:gd name="T114" fmla="*/ 379 w 2887"/>
                  <a:gd name="T115" fmla="*/ 269 h 1572"/>
                  <a:gd name="T116" fmla="*/ 619 w 2887"/>
                  <a:gd name="T117" fmla="*/ 179 h 1572"/>
                  <a:gd name="T118" fmla="*/ 800 w 2887"/>
                  <a:gd name="T119" fmla="*/ 85 h 1572"/>
                  <a:gd name="T120" fmla="*/ 900 w 2887"/>
                  <a:gd name="T121" fmla="*/ 24 h 1572"/>
                  <a:gd name="T122" fmla="*/ 970 w 2887"/>
                  <a:gd name="T123" fmla="*/ 0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87" h="1572">
                    <a:moveTo>
                      <a:pt x="970" y="0"/>
                    </a:moveTo>
                    <a:lnTo>
                      <a:pt x="991" y="3"/>
                    </a:lnTo>
                    <a:lnTo>
                      <a:pt x="1010" y="11"/>
                    </a:lnTo>
                    <a:lnTo>
                      <a:pt x="1027" y="24"/>
                    </a:lnTo>
                    <a:lnTo>
                      <a:pt x="1041" y="40"/>
                    </a:lnTo>
                    <a:lnTo>
                      <a:pt x="1053" y="59"/>
                    </a:lnTo>
                    <a:lnTo>
                      <a:pt x="1058" y="80"/>
                    </a:lnTo>
                    <a:lnTo>
                      <a:pt x="1059" y="100"/>
                    </a:lnTo>
                    <a:lnTo>
                      <a:pt x="1055" y="121"/>
                    </a:lnTo>
                    <a:lnTo>
                      <a:pt x="1047" y="141"/>
                    </a:lnTo>
                    <a:lnTo>
                      <a:pt x="1035" y="158"/>
                    </a:lnTo>
                    <a:lnTo>
                      <a:pt x="1018" y="173"/>
                    </a:lnTo>
                    <a:lnTo>
                      <a:pt x="1014" y="175"/>
                    </a:lnTo>
                    <a:lnTo>
                      <a:pt x="1006" y="181"/>
                    </a:lnTo>
                    <a:lnTo>
                      <a:pt x="994" y="189"/>
                    </a:lnTo>
                    <a:lnTo>
                      <a:pt x="977" y="199"/>
                    </a:lnTo>
                    <a:lnTo>
                      <a:pt x="956" y="212"/>
                    </a:lnTo>
                    <a:lnTo>
                      <a:pt x="934" y="226"/>
                    </a:lnTo>
                    <a:lnTo>
                      <a:pt x="906" y="243"/>
                    </a:lnTo>
                    <a:lnTo>
                      <a:pt x="876" y="260"/>
                    </a:lnTo>
                    <a:lnTo>
                      <a:pt x="842" y="279"/>
                    </a:lnTo>
                    <a:lnTo>
                      <a:pt x="806" y="298"/>
                    </a:lnTo>
                    <a:lnTo>
                      <a:pt x="766" y="317"/>
                    </a:lnTo>
                    <a:lnTo>
                      <a:pt x="725" y="338"/>
                    </a:lnTo>
                    <a:lnTo>
                      <a:pt x="681" y="358"/>
                    </a:lnTo>
                    <a:lnTo>
                      <a:pt x="635" y="378"/>
                    </a:lnTo>
                    <a:lnTo>
                      <a:pt x="587" y="398"/>
                    </a:lnTo>
                    <a:lnTo>
                      <a:pt x="536" y="416"/>
                    </a:lnTo>
                    <a:lnTo>
                      <a:pt x="484" y="434"/>
                    </a:lnTo>
                    <a:lnTo>
                      <a:pt x="432" y="451"/>
                    </a:lnTo>
                    <a:lnTo>
                      <a:pt x="377" y="466"/>
                    </a:lnTo>
                    <a:lnTo>
                      <a:pt x="344" y="479"/>
                    </a:lnTo>
                    <a:lnTo>
                      <a:pt x="315" y="497"/>
                    </a:lnTo>
                    <a:lnTo>
                      <a:pt x="290" y="518"/>
                    </a:lnTo>
                    <a:lnTo>
                      <a:pt x="269" y="541"/>
                    </a:lnTo>
                    <a:lnTo>
                      <a:pt x="251" y="566"/>
                    </a:lnTo>
                    <a:lnTo>
                      <a:pt x="237" y="594"/>
                    </a:lnTo>
                    <a:lnTo>
                      <a:pt x="224" y="624"/>
                    </a:lnTo>
                    <a:lnTo>
                      <a:pt x="214" y="655"/>
                    </a:lnTo>
                    <a:lnTo>
                      <a:pt x="207" y="688"/>
                    </a:lnTo>
                    <a:lnTo>
                      <a:pt x="200" y="721"/>
                    </a:lnTo>
                    <a:lnTo>
                      <a:pt x="196" y="755"/>
                    </a:lnTo>
                    <a:lnTo>
                      <a:pt x="193" y="791"/>
                    </a:lnTo>
                    <a:lnTo>
                      <a:pt x="191" y="825"/>
                    </a:lnTo>
                    <a:lnTo>
                      <a:pt x="190" y="860"/>
                    </a:lnTo>
                    <a:lnTo>
                      <a:pt x="189" y="868"/>
                    </a:lnTo>
                    <a:lnTo>
                      <a:pt x="189" y="877"/>
                    </a:lnTo>
                    <a:lnTo>
                      <a:pt x="189" y="911"/>
                    </a:lnTo>
                    <a:lnTo>
                      <a:pt x="190" y="949"/>
                    </a:lnTo>
                    <a:lnTo>
                      <a:pt x="192" y="988"/>
                    </a:lnTo>
                    <a:lnTo>
                      <a:pt x="195" y="1027"/>
                    </a:lnTo>
                    <a:lnTo>
                      <a:pt x="198" y="1063"/>
                    </a:lnTo>
                    <a:lnTo>
                      <a:pt x="203" y="1094"/>
                    </a:lnTo>
                    <a:lnTo>
                      <a:pt x="225" y="1106"/>
                    </a:lnTo>
                    <a:lnTo>
                      <a:pt x="251" y="1119"/>
                    </a:lnTo>
                    <a:lnTo>
                      <a:pt x="283" y="1136"/>
                    </a:lnTo>
                    <a:lnTo>
                      <a:pt x="320" y="1152"/>
                    </a:lnTo>
                    <a:lnTo>
                      <a:pt x="362" y="1172"/>
                    </a:lnTo>
                    <a:lnTo>
                      <a:pt x="409" y="1191"/>
                    </a:lnTo>
                    <a:lnTo>
                      <a:pt x="462" y="1211"/>
                    </a:lnTo>
                    <a:lnTo>
                      <a:pt x="519" y="1232"/>
                    </a:lnTo>
                    <a:lnTo>
                      <a:pt x="580" y="1252"/>
                    </a:lnTo>
                    <a:lnTo>
                      <a:pt x="647" y="1273"/>
                    </a:lnTo>
                    <a:lnTo>
                      <a:pt x="719" y="1293"/>
                    </a:lnTo>
                    <a:lnTo>
                      <a:pt x="794" y="1311"/>
                    </a:lnTo>
                    <a:lnTo>
                      <a:pt x="875" y="1328"/>
                    </a:lnTo>
                    <a:lnTo>
                      <a:pt x="959" y="1343"/>
                    </a:lnTo>
                    <a:lnTo>
                      <a:pt x="1047" y="1357"/>
                    </a:lnTo>
                    <a:lnTo>
                      <a:pt x="1140" y="1368"/>
                    </a:lnTo>
                    <a:lnTo>
                      <a:pt x="1237" y="1376"/>
                    </a:lnTo>
                    <a:lnTo>
                      <a:pt x="1339" y="1382"/>
                    </a:lnTo>
                    <a:lnTo>
                      <a:pt x="1444" y="1383"/>
                    </a:lnTo>
                    <a:lnTo>
                      <a:pt x="1549" y="1382"/>
                    </a:lnTo>
                    <a:lnTo>
                      <a:pt x="1651" y="1376"/>
                    </a:lnTo>
                    <a:lnTo>
                      <a:pt x="1748" y="1368"/>
                    </a:lnTo>
                    <a:lnTo>
                      <a:pt x="1841" y="1357"/>
                    </a:lnTo>
                    <a:lnTo>
                      <a:pt x="1929" y="1343"/>
                    </a:lnTo>
                    <a:lnTo>
                      <a:pt x="2014" y="1328"/>
                    </a:lnTo>
                    <a:lnTo>
                      <a:pt x="2095" y="1311"/>
                    </a:lnTo>
                    <a:lnTo>
                      <a:pt x="2170" y="1293"/>
                    </a:lnTo>
                    <a:lnTo>
                      <a:pt x="2241" y="1273"/>
                    </a:lnTo>
                    <a:lnTo>
                      <a:pt x="2307" y="1253"/>
                    </a:lnTo>
                    <a:lnTo>
                      <a:pt x="2369" y="1233"/>
                    </a:lnTo>
                    <a:lnTo>
                      <a:pt x="2426" y="1212"/>
                    </a:lnTo>
                    <a:lnTo>
                      <a:pt x="2479" y="1191"/>
                    </a:lnTo>
                    <a:lnTo>
                      <a:pt x="2525" y="1172"/>
                    </a:lnTo>
                    <a:lnTo>
                      <a:pt x="2568" y="1153"/>
                    </a:lnTo>
                    <a:lnTo>
                      <a:pt x="2604" y="1136"/>
                    </a:lnTo>
                    <a:lnTo>
                      <a:pt x="2636" y="1120"/>
                    </a:lnTo>
                    <a:lnTo>
                      <a:pt x="2662" y="1107"/>
                    </a:lnTo>
                    <a:lnTo>
                      <a:pt x="2682" y="1094"/>
                    </a:lnTo>
                    <a:lnTo>
                      <a:pt x="2688" y="1063"/>
                    </a:lnTo>
                    <a:lnTo>
                      <a:pt x="2692" y="1027"/>
                    </a:lnTo>
                    <a:lnTo>
                      <a:pt x="2695" y="989"/>
                    </a:lnTo>
                    <a:lnTo>
                      <a:pt x="2697" y="950"/>
                    </a:lnTo>
                    <a:lnTo>
                      <a:pt x="2697" y="911"/>
                    </a:lnTo>
                    <a:lnTo>
                      <a:pt x="2698" y="877"/>
                    </a:lnTo>
                    <a:lnTo>
                      <a:pt x="2697" y="860"/>
                    </a:lnTo>
                    <a:lnTo>
                      <a:pt x="2696" y="826"/>
                    </a:lnTo>
                    <a:lnTo>
                      <a:pt x="2694" y="791"/>
                    </a:lnTo>
                    <a:lnTo>
                      <a:pt x="2691" y="756"/>
                    </a:lnTo>
                    <a:lnTo>
                      <a:pt x="2687" y="722"/>
                    </a:lnTo>
                    <a:lnTo>
                      <a:pt x="2680" y="688"/>
                    </a:lnTo>
                    <a:lnTo>
                      <a:pt x="2673" y="656"/>
                    </a:lnTo>
                    <a:lnTo>
                      <a:pt x="2663" y="625"/>
                    </a:lnTo>
                    <a:lnTo>
                      <a:pt x="2650" y="595"/>
                    </a:lnTo>
                    <a:lnTo>
                      <a:pt x="2636" y="567"/>
                    </a:lnTo>
                    <a:lnTo>
                      <a:pt x="2617" y="541"/>
                    </a:lnTo>
                    <a:lnTo>
                      <a:pt x="2597" y="519"/>
                    </a:lnTo>
                    <a:lnTo>
                      <a:pt x="2572" y="498"/>
                    </a:lnTo>
                    <a:lnTo>
                      <a:pt x="2543" y="481"/>
                    </a:lnTo>
                    <a:lnTo>
                      <a:pt x="2510" y="466"/>
                    </a:lnTo>
                    <a:lnTo>
                      <a:pt x="2455" y="452"/>
                    </a:lnTo>
                    <a:lnTo>
                      <a:pt x="2401" y="435"/>
                    </a:lnTo>
                    <a:lnTo>
                      <a:pt x="2350" y="416"/>
                    </a:lnTo>
                    <a:lnTo>
                      <a:pt x="2300" y="398"/>
                    </a:lnTo>
                    <a:lnTo>
                      <a:pt x="2252" y="379"/>
                    </a:lnTo>
                    <a:lnTo>
                      <a:pt x="2205" y="359"/>
                    </a:lnTo>
                    <a:lnTo>
                      <a:pt x="2162" y="339"/>
                    </a:lnTo>
                    <a:lnTo>
                      <a:pt x="2119" y="318"/>
                    </a:lnTo>
                    <a:lnTo>
                      <a:pt x="2080" y="299"/>
                    </a:lnTo>
                    <a:lnTo>
                      <a:pt x="2044" y="279"/>
                    </a:lnTo>
                    <a:lnTo>
                      <a:pt x="2011" y="261"/>
                    </a:lnTo>
                    <a:lnTo>
                      <a:pt x="1980" y="244"/>
                    </a:lnTo>
                    <a:lnTo>
                      <a:pt x="1953" y="227"/>
                    </a:lnTo>
                    <a:lnTo>
                      <a:pt x="1929" y="213"/>
                    </a:lnTo>
                    <a:lnTo>
                      <a:pt x="1910" y="200"/>
                    </a:lnTo>
                    <a:lnTo>
                      <a:pt x="1893" y="190"/>
                    </a:lnTo>
                    <a:lnTo>
                      <a:pt x="1881" y="182"/>
                    </a:lnTo>
                    <a:lnTo>
                      <a:pt x="1873" y="176"/>
                    </a:lnTo>
                    <a:lnTo>
                      <a:pt x="1868" y="173"/>
                    </a:lnTo>
                    <a:lnTo>
                      <a:pt x="1852" y="158"/>
                    </a:lnTo>
                    <a:lnTo>
                      <a:pt x="1840" y="142"/>
                    </a:lnTo>
                    <a:lnTo>
                      <a:pt x="1831" y="122"/>
                    </a:lnTo>
                    <a:lnTo>
                      <a:pt x="1828" y="101"/>
                    </a:lnTo>
                    <a:lnTo>
                      <a:pt x="1829" y="81"/>
                    </a:lnTo>
                    <a:lnTo>
                      <a:pt x="1834" y="60"/>
                    </a:lnTo>
                    <a:lnTo>
                      <a:pt x="1845" y="41"/>
                    </a:lnTo>
                    <a:lnTo>
                      <a:pt x="1859" y="25"/>
                    </a:lnTo>
                    <a:lnTo>
                      <a:pt x="1877" y="12"/>
                    </a:lnTo>
                    <a:lnTo>
                      <a:pt x="1896" y="4"/>
                    </a:lnTo>
                    <a:lnTo>
                      <a:pt x="1917" y="1"/>
                    </a:lnTo>
                    <a:lnTo>
                      <a:pt x="1938" y="2"/>
                    </a:lnTo>
                    <a:lnTo>
                      <a:pt x="1957" y="7"/>
                    </a:lnTo>
                    <a:lnTo>
                      <a:pt x="1977" y="18"/>
                    </a:lnTo>
                    <a:lnTo>
                      <a:pt x="1980" y="20"/>
                    </a:lnTo>
                    <a:lnTo>
                      <a:pt x="1987" y="25"/>
                    </a:lnTo>
                    <a:lnTo>
                      <a:pt x="2000" y="32"/>
                    </a:lnTo>
                    <a:lnTo>
                      <a:pt x="2015" y="42"/>
                    </a:lnTo>
                    <a:lnTo>
                      <a:pt x="2035" y="55"/>
                    </a:lnTo>
                    <a:lnTo>
                      <a:pt x="2060" y="69"/>
                    </a:lnTo>
                    <a:lnTo>
                      <a:pt x="2086" y="86"/>
                    </a:lnTo>
                    <a:lnTo>
                      <a:pt x="2117" y="102"/>
                    </a:lnTo>
                    <a:lnTo>
                      <a:pt x="2150" y="121"/>
                    </a:lnTo>
                    <a:lnTo>
                      <a:pt x="2188" y="141"/>
                    </a:lnTo>
                    <a:lnTo>
                      <a:pt x="2227" y="159"/>
                    </a:lnTo>
                    <a:lnTo>
                      <a:pt x="2269" y="179"/>
                    </a:lnTo>
                    <a:lnTo>
                      <a:pt x="2313" y="198"/>
                    </a:lnTo>
                    <a:lnTo>
                      <a:pt x="2359" y="218"/>
                    </a:lnTo>
                    <a:lnTo>
                      <a:pt x="2408" y="236"/>
                    </a:lnTo>
                    <a:lnTo>
                      <a:pt x="2457" y="253"/>
                    </a:lnTo>
                    <a:lnTo>
                      <a:pt x="2508" y="269"/>
                    </a:lnTo>
                    <a:lnTo>
                      <a:pt x="2561" y="283"/>
                    </a:lnTo>
                    <a:lnTo>
                      <a:pt x="2564" y="284"/>
                    </a:lnTo>
                    <a:lnTo>
                      <a:pt x="2568" y="285"/>
                    </a:lnTo>
                    <a:lnTo>
                      <a:pt x="2611" y="303"/>
                    </a:lnTo>
                    <a:lnTo>
                      <a:pt x="2650" y="323"/>
                    </a:lnTo>
                    <a:lnTo>
                      <a:pt x="2685" y="346"/>
                    </a:lnTo>
                    <a:lnTo>
                      <a:pt x="2718" y="371"/>
                    </a:lnTo>
                    <a:lnTo>
                      <a:pt x="2745" y="399"/>
                    </a:lnTo>
                    <a:lnTo>
                      <a:pt x="2770" y="428"/>
                    </a:lnTo>
                    <a:lnTo>
                      <a:pt x="2791" y="459"/>
                    </a:lnTo>
                    <a:lnTo>
                      <a:pt x="2810" y="491"/>
                    </a:lnTo>
                    <a:lnTo>
                      <a:pt x="2826" y="524"/>
                    </a:lnTo>
                    <a:lnTo>
                      <a:pt x="2839" y="557"/>
                    </a:lnTo>
                    <a:lnTo>
                      <a:pt x="2851" y="590"/>
                    </a:lnTo>
                    <a:lnTo>
                      <a:pt x="2860" y="624"/>
                    </a:lnTo>
                    <a:lnTo>
                      <a:pt x="2867" y="657"/>
                    </a:lnTo>
                    <a:lnTo>
                      <a:pt x="2872" y="690"/>
                    </a:lnTo>
                    <a:lnTo>
                      <a:pt x="2878" y="721"/>
                    </a:lnTo>
                    <a:lnTo>
                      <a:pt x="2881" y="751"/>
                    </a:lnTo>
                    <a:lnTo>
                      <a:pt x="2883" y="780"/>
                    </a:lnTo>
                    <a:lnTo>
                      <a:pt x="2884" y="807"/>
                    </a:lnTo>
                    <a:lnTo>
                      <a:pt x="2885" y="832"/>
                    </a:lnTo>
                    <a:lnTo>
                      <a:pt x="2886" y="855"/>
                    </a:lnTo>
                    <a:lnTo>
                      <a:pt x="2886" y="864"/>
                    </a:lnTo>
                    <a:lnTo>
                      <a:pt x="2887" y="872"/>
                    </a:lnTo>
                    <a:lnTo>
                      <a:pt x="2887" y="874"/>
                    </a:lnTo>
                    <a:lnTo>
                      <a:pt x="2887" y="888"/>
                    </a:lnTo>
                    <a:lnTo>
                      <a:pt x="2887" y="907"/>
                    </a:lnTo>
                    <a:lnTo>
                      <a:pt x="2886" y="933"/>
                    </a:lnTo>
                    <a:lnTo>
                      <a:pt x="2886" y="962"/>
                    </a:lnTo>
                    <a:lnTo>
                      <a:pt x="2884" y="994"/>
                    </a:lnTo>
                    <a:lnTo>
                      <a:pt x="2882" y="1029"/>
                    </a:lnTo>
                    <a:lnTo>
                      <a:pt x="2879" y="1064"/>
                    </a:lnTo>
                    <a:lnTo>
                      <a:pt x="2875" y="1099"/>
                    </a:lnTo>
                    <a:lnTo>
                      <a:pt x="2868" y="1133"/>
                    </a:lnTo>
                    <a:lnTo>
                      <a:pt x="2861" y="1165"/>
                    </a:lnTo>
                    <a:lnTo>
                      <a:pt x="2853" y="1191"/>
                    </a:lnTo>
                    <a:lnTo>
                      <a:pt x="2844" y="1209"/>
                    </a:lnTo>
                    <a:lnTo>
                      <a:pt x="2831" y="1225"/>
                    </a:lnTo>
                    <a:lnTo>
                      <a:pt x="2817" y="1236"/>
                    </a:lnTo>
                    <a:lnTo>
                      <a:pt x="2812" y="1239"/>
                    </a:lnTo>
                    <a:lnTo>
                      <a:pt x="2802" y="1245"/>
                    </a:lnTo>
                    <a:lnTo>
                      <a:pt x="2788" y="1253"/>
                    </a:lnTo>
                    <a:lnTo>
                      <a:pt x="2769" y="1264"/>
                    </a:lnTo>
                    <a:lnTo>
                      <a:pt x="2746" y="1276"/>
                    </a:lnTo>
                    <a:lnTo>
                      <a:pt x="2720" y="1291"/>
                    </a:lnTo>
                    <a:lnTo>
                      <a:pt x="2688" y="1306"/>
                    </a:lnTo>
                    <a:lnTo>
                      <a:pt x="2651" y="1324"/>
                    </a:lnTo>
                    <a:lnTo>
                      <a:pt x="2612" y="1341"/>
                    </a:lnTo>
                    <a:lnTo>
                      <a:pt x="2568" y="1360"/>
                    </a:lnTo>
                    <a:lnTo>
                      <a:pt x="2519" y="1380"/>
                    </a:lnTo>
                    <a:lnTo>
                      <a:pt x="2467" y="1399"/>
                    </a:lnTo>
                    <a:lnTo>
                      <a:pt x="2411" y="1419"/>
                    </a:lnTo>
                    <a:lnTo>
                      <a:pt x="2351" y="1438"/>
                    </a:lnTo>
                    <a:lnTo>
                      <a:pt x="2287" y="1458"/>
                    </a:lnTo>
                    <a:lnTo>
                      <a:pt x="2219" y="1477"/>
                    </a:lnTo>
                    <a:lnTo>
                      <a:pt x="2146" y="1494"/>
                    </a:lnTo>
                    <a:lnTo>
                      <a:pt x="2071" y="1510"/>
                    </a:lnTo>
                    <a:lnTo>
                      <a:pt x="1992" y="1525"/>
                    </a:lnTo>
                    <a:lnTo>
                      <a:pt x="1910" y="1539"/>
                    </a:lnTo>
                    <a:lnTo>
                      <a:pt x="1823" y="1550"/>
                    </a:lnTo>
                    <a:lnTo>
                      <a:pt x="1734" y="1559"/>
                    </a:lnTo>
                    <a:lnTo>
                      <a:pt x="1640" y="1567"/>
                    </a:lnTo>
                    <a:lnTo>
                      <a:pt x="1544" y="1571"/>
                    </a:lnTo>
                    <a:lnTo>
                      <a:pt x="1444" y="1572"/>
                    </a:lnTo>
                    <a:lnTo>
                      <a:pt x="1341" y="1571"/>
                    </a:lnTo>
                    <a:lnTo>
                      <a:pt x="1240" y="1566"/>
                    </a:lnTo>
                    <a:lnTo>
                      <a:pt x="1143" y="1558"/>
                    </a:lnTo>
                    <a:lnTo>
                      <a:pt x="1050" y="1548"/>
                    </a:lnTo>
                    <a:lnTo>
                      <a:pt x="962" y="1536"/>
                    </a:lnTo>
                    <a:lnTo>
                      <a:pt x="876" y="1522"/>
                    </a:lnTo>
                    <a:lnTo>
                      <a:pt x="795" y="1506"/>
                    </a:lnTo>
                    <a:lnTo>
                      <a:pt x="718" y="1488"/>
                    </a:lnTo>
                    <a:lnTo>
                      <a:pt x="645" y="1469"/>
                    </a:lnTo>
                    <a:lnTo>
                      <a:pt x="575" y="1450"/>
                    </a:lnTo>
                    <a:lnTo>
                      <a:pt x="510" y="1430"/>
                    </a:lnTo>
                    <a:lnTo>
                      <a:pt x="449" y="1409"/>
                    </a:lnTo>
                    <a:lnTo>
                      <a:pt x="392" y="1389"/>
                    </a:lnTo>
                    <a:lnTo>
                      <a:pt x="341" y="1368"/>
                    </a:lnTo>
                    <a:lnTo>
                      <a:pt x="293" y="1349"/>
                    </a:lnTo>
                    <a:lnTo>
                      <a:pt x="250" y="1330"/>
                    </a:lnTo>
                    <a:lnTo>
                      <a:pt x="211" y="1311"/>
                    </a:lnTo>
                    <a:lnTo>
                      <a:pt x="177" y="1295"/>
                    </a:lnTo>
                    <a:lnTo>
                      <a:pt x="148" y="1279"/>
                    </a:lnTo>
                    <a:lnTo>
                      <a:pt x="123" y="1266"/>
                    </a:lnTo>
                    <a:lnTo>
                      <a:pt x="103" y="1254"/>
                    </a:lnTo>
                    <a:lnTo>
                      <a:pt x="88" y="1246"/>
                    </a:lnTo>
                    <a:lnTo>
                      <a:pt x="77" y="1239"/>
                    </a:lnTo>
                    <a:lnTo>
                      <a:pt x="72" y="1236"/>
                    </a:lnTo>
                    <a:lnTo>
                      <a:pt x="57" y="1225"/>
                    </a:lnTo>
                    <a:lnTo>
                      <a:pt x="44" y="1209"/>
                    </a:lnTo>
                    <a:lnTo>
                      <a:pt x="36" y="1191"/>
                    </a:lnTo>
                    <a:lnTo>
                      <a:pt x="27" y="1164"/>
                    </a:lnTo>
                    <a:lnTo>
                      <a:pt x="20" y="1133"/>
                    </a:lnTo>
                    <a:lnTo>
                      <a:pt x="13" y="1098"/>
                    </a:lnTo>
                    <a:lnTo>
                      <a:pt x="8" y="1063"/>
                    </a:lnTo>
                    <a:lnTo>
                      <a:pt x="5" y="1028"/>
                    </a:lnTo>
                    <a:lnTo>
                      <a:pt x="3" y="994"/>
                    </a:lnTo>
                    <a:lnTo>
                      <a:pt x="1" y="961"/>
                    </a:lnTo>
                    <a:lnTo>
                      <a:pt x="0" y="932"/>
                    </a:lnTo>
                    <a:lnTo>
                      <a:pt x="0" y="907"/>
                    </a:lnTo>
                    <a:lnTo>
                      <a:pt x="0" y="887"/>
                    </a:lnTo>
                    <a:lnTo>
                      <a:pt x="0" y="873"/>
                    </a:lnTo>
                    <a:lnTo>
                      <a:pt x="0" y="871"/>
                    </a:lnTo>
                    <a:lnTo>
                      <a:pt x="1" y="854"/>
                    </a:lnTo>
                    <a:lnTo>
                      <a:pt x="1" y="832"/>
                    </a:lnTo>
                    <a:lnTo>
                      <a:pt x="2" y="807"/>
                    </a:lnTo>
                    <a:lnTo>
                      <a:pt x="4" y="780"/>
                    </a:lnTo>
                    <a:lnTo>
                      <a:pt x="6" y="751"/>
                    </a:lnTo>
                    <a:lnTo>
                      <a:pt x="9" y="721"/>
                    </a:lnTo>
                    <a:lnTo>
                      <a:pt x="13" y="689"/>
                    </a:lnTo>
                    <a:lnTo>
                      <a:pt x="20" y="657"/>
                    </a:lnTo>
                    <a:lnTo>
                      <a:pt x="27" y="624"/>
                    </a:lnTo>
                    <a:lnTo>
                      <a:pt x="36" y="590"/>
                    </a:lnTo>
                    <a:lnTo>
                      <a:pt x="48" y="557"/>
                    </a:lnTo>
                    <a:lnTo>
                      <a:pt x="61" y="523"/>
                    </a:lnTo>
                    <a:lnTo>
                      <a:pt x="76" y="491"/>
                    </a:lnTo>
                    <a:lnTo>
                      <a:pt x="95" y="459"/>
                    </a:lnTo>
                    <a:lnTo>
                      <a:pt x="117" y="428"/>
                    </a:lnTo>
                    <a:lnTo>
                      <a:pt x="142" y="399"/>
                    </a:lnTo>
                    <a:lnTo>
                      <a:pt x="169" y="371"/>
                    </a:lnTo>
                    <a:lnTo>
                      <a:pt x="200" y="345"/>
                    </a:lnTo>
                    <a:lnTo>
                      <a:pt x="237" y="322"/>
                    </a:lnTo>
                    <a:lnTo>
                      <a:pt x="276" y="302"/>
                    </a:lnTo>
                    <a:lnTo>
                      <a:pt x="319" y="285"/>
                    </a:lnTo>
                    <a:lnTo>
                      <a:pt x="322" y="284"/>
                    </a:lnTo>
                    <a:lnTo>
                      <a:pt x="326" y="283"/>
                    </a:lnTo>
                    <a:lnTo>
                      <a:pt x="379" y="269"/>
                    </a:lnTo>
                    <a:lnTo>
                      <a:pt x="430" y="252"/>
                    </a:lnTo>
                    <a:lnTo>
                      <a:pt x="479" y="236"/>
                    </a:lnTo>
                    <a:lnTo>
                      <a:pt x="528" y="217"/>
                    </a:lnTo>
                    <a:lnTo>
                      <a:pt x="574" y="197"/>
                    </a:lnTo>
                    <a:lnTo>
                      <a:pt x="619" y="179"/>
                    </a:lnTo>
                    <a:lnTo>
                      <a:pt x="660" y="159"/>
                    </a:lnTo>
                    <a:lnTo>
                      <a:pt x="699" y="140"/>
                    </a:lnTo>
                    <a:lnTo>
                      <a:pt x="736" y="120"/>
                    </a:lnTo>
                    <a:lnTo>
                      <a:pt x="769" y="102"/>
                    </a:lnTo>
                    <a:lnTo>
                      <a:pt x="800" y="85"/>
                    </a:lnTo>
                    <a:lnTo>
                      <a:pt x="827" y="69"/>
                    </a:lnTo>
                    <a:lnTo>
                      <a:pt x="851" y="55"/>
                    </a:lnTo>
                    <a:lnTo>
                      <a:pt x="872" y="42"/>
                    </a:lnTo>
                    <a:lnTo>
                      <a:pt x="887" y="32"/>
                    </a:lnTo>
                    <a:lnTo>
                      <a:pt x="900" y="24"/>
                    </a:lnTo>
                    <a:lnTo>
                      <a:pt x="907" y="19"/>
                    </a:lnTo>
                    <a:lnTo>
                      <a:pt x="910" y="17"/>
                    </a:lnTo>
                    <a:lnTo>
                      <a:pt x="929" y="6"/>
                    </a:lnTo>
                    <a:lnTo>
                      <a:pt x="949" y="1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8A91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1" name="Freeform 206">
              <a:extLst>
                <a:ext uri="{FF2B5EF4-FFF2-40B4-BE49-F238E27FC236}">
                  <a16:creationId xmlns:a16="http://schemas.microsoft.com/office/drawing/2014/main" id="{7E9E42CA-71CD-1C67-68FB-34CD259E34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9136" y="5522555"/>
              <a:ext cx="518997" cy="465412"/>
            </a:xfrm>
            <a:custGeom>
              <a:avLst/>
              <a:gdLst>
                <a:gd name="T0" fmla="*/ 194 w 3394"/>
                <a:gd name="T1" fmla="*/ 2074 h 3044"/>
                <a:gd name="T2" fmla="*/ 235 w 3394"/>
                <a:gd name="T3" fmla="*/ 2172 h 3044"/>
                <a:gd name="T4" fmla="*/ 314 w 3394"/>
                <a:gd name="T5" fmla="*/ 2239 h 3044"/>
                <a:gd name="T6" fmla="*/ 418 w 3394"/>
                <a:gd name="T7" fmla="*/ 2265 h 3044"/>
                <a:gd name="T8" fmla="*/ 3048 w 3394"/>
                <a:gd name="T9" fmla="*/ 2254 h 3044"/>
                <a:gd name="T10" fmla="*/ 3136 w 3394"/>
                <a:gd name="T11" fmla="*/ 2198 h 3044"/>
                <a:gd name="T12" fmla="*/ 3192 w 3394"/>
                <a:gd name="T13" fmla="*/ 2109 h 3044"/>
                <a:gd name="T14" fmla="*/ 3203 w 3394"/>
                <a:gd name="T15" fmla="*/ 1961 h 3044"/>
                <a:gd name="T16" fmla="*/ 381 w 3394"/>
                <a:gd name="T17" fmla="*/ 194 h 3044"/>
                <a:gd name="T18" fmla="*/ 283 w 3394"/>
                <a:gd name="T19" fmla="*/ 235 h 3044"/>
                <a:gd name="T20" fmla="*/ 215 w 3394"/>
                <a:gd name="T21" fmla="*/ 314 h 3044"/>
                <a:gd name="T22" fmla="*/ 191 w 3394"/>
                <a:gd name="T23" fmla="*/ 419 h 3044"/>
                <a:gd name="T24" fmla="*/ 3204 w 3394"/>
                <a:gd name="T25" fmla="*/ 419 h 3044"/>
                <a:gd name="T26" fmla="*/ 3178 w 3394"/>
                <a:gd name="T27" fmla="*/ 314 h 3044"/>
                <a:gd name="T28" fmla="*/ 3110 w 3394"/>
                <a:gd name="T29" fmla="*/ 235 h 3044"/>
                <a:gd name="T30" fmla="*/ 3013 w 3394"/>
                <a:gd name="T31" fmla="*/ 194 h 3044"/>
                <a:gd name="T32" fmla="*/ 418 w 3394"/>
                <a:gd name="T33" fmla="*/ 0 h 3044"/>
                <a:gd name="T34" fmla="*/ 3079 w 3394"/>
                <a:gd name="T35" fmla="*/ 14 h 3044"/>
                <a:gd name="T36" fmla="*/ 3215 w 3394"/>
                <a:gd name="T37" fmla="*/ 75 h 3044"/>
                <a:gd name="T38" fmla="*/ 3319 w 3394"/>
                <a:gd name="T39" fmla="*/ 179 h 3044"/>
                <a:gd name="T40" fmla="*/ 3380 w 3394"/>
                <a:gd name="T41" fmla="*/ 316 h 3044"/>
                <a:gd name="T42" fmla="*/ 3394 w 3394"/>
                <a:gd name="T43" fmla="*/ 2037 h 3044"/>
                <a:gd name="T44" fmla="*/ 3365 w 3394"/>
                <a:gd name="T45" fmla="*/ 2188 h 3044"/>
                <a:gd name="T46" fmla="*/ 3288 w 3394"/>
                <a:gd name="T47" fmla="*/ 2314 h 3044"/>
                <a:gd name="T48" fmla="*/ 3171 w 3394"/>
                <a:gd name="T49" fmla="*/ 2406 h 3044"/>
                <a:gd name="T50" fmla="*/ 3027 w 3394"/>
                <a:gd name="T51" fmla="*/ 2451 h 3044"/>
                <a:gd name="T52" fmla="*/ 1792 w 3394"/>
                <a:gd name="T53" fmla="*/ 2853 h 3044"/>
                <a:gd name="T54" fmla="*/ 2423 w 3394"/>
                <a:gd name="T55" fmla="*/ 2864 h 3044"/>
                <a:gd name="T56" fmla="*/ 2468 w 3394"/>
                <a:gd name="T57" fmla="*/ 2907 h 3044"/>
                <a:gd name="T58" fmla="*/ 2475 w 3394"/>
                <a:gd name="T59" fmla="*/ 2971 h 3044"/>
                <a:gd name="T60" fmla="*/ 2442 w 3394"/>
                <a:gd name="T61" fmla="*/ 3023 h 3044"/>
                <a:gd name="T62" fmla="*/ 2382 w 3394"/>
                <a:gd name="T63" fmla="*/ 3044 h 3044"/>
                <a:gd name="T64" fmla="*/ 970 w 3394"/>
                <a:gd name="T65" fmla="*/ 3034 h 3044"/>
                <a:gd name="T66" fmla="*/ 926 w 3394"/>
                <a:gd name="T67" fmla="*/ 2990 h 3044"/>
                <a:gd name="T68" fmla="*/ 919 w 3394"/>
                <a:gd name="T69" fmla="*/ 2926 h 3044"/>
                <a:gd name="T70" fmla="*/ 952 w 3394"/>
                <a:gd name="T71" fmla="*/ 2875 h 3044"/>
                <a:gd name="T72" fmla="*/ 1012 w 3394"/>
                <a:gd name="T73" fmla="*/ 2853 h 3044"/>
                <a:gd name="T74" fmla="*/ 418 w 3394"/>
                <a:gd name="T75" fmla="*/ 2455 h 3044"/>
                <a:gd name="T76" fmla="*/ 267 w 3394"/>
                <a:gd name="T77" fmla="*/ 2427 h 3044"/>
                <a:gd name="T78" fmla="*/ 140 w 3394"/>
                <a:gd name="T79" fmla="*/ 2349 h 3044"/>
                <a:gd name="T80" fmla="*/ 49 w 3394"/>
                <a:gd name="T81" fmla="*/ 2233 h 3044"/>
                <a:gd name="T82" fmla="*/ 3 w 3394"/>
                <a:gd name="T83" fmla="*/ 2089 h 3044"/>
                <a:gd name="T84" fmla="*/ 3 w 3394"/>
                <a:gd name="T85" fmla="*/ 366 h 3044"/>
                <a:gd name="T86" fmla="*/ 49 w 3394"/>
                <a:gd name="T87" fmla="*/ 222 h 3044"/>
                <a:gd name="T88" fmla="*/ 141 w 3394"/>
                <a:gd name="T89" fmla="*/ 106 h 3044"/>
                <a:gd name="T90" fmla="*/ 268 w 3394"/>
                <a:gd name="T91" fmla="*/ 29 h 3044"/>
                <a:gd name="T92" fmla="*/ 418 w 3394"/>
                <a:gd name="T93" fmla="*/ 0 h 3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94" h="3044">
                  <a:moveTo>
                    <a:pt x="191" y="1961"/>
                  </a:moveTo>
                  <a:lnTo>
                    <a:pt x="191" y="2037"/>
                  </a:lnTo>
                  <a:lnTo>
                    <a:pt x="194" y="2074"/>
                  </a:lnTo>
                  <a:lnTo>
                    <a:pt x="202" y="2109"/>
                  </a:lnTo>
                  <a:lnTo>
                    <a:pt x="216" y="2142"/>
                  </a:lnTo>
                  <a:lnTo>
                    <a:pt x="235" y="2172"/>
                  </a:lnTo>
                  <a:lnTo>
                    <a:pt x="258" y="2198"/>
                  </a:lnTo>
                  <a:lnTo>
                    <a:pt x="284" y="2221"/>
                  </a:lnTo>
                  <a:lnTo>
                    <a:pt x="314" y="2239"/>
                  </a:lnTo>
                  <a:lnTo>
                    <a:pt x="346" y="2254"/>
                  </a:lnTo>
                  <a:lnTo>
                    <a:pt x="381" y="2262"/>
                  </a:lnTo>
                  <a:lnTo>
                    <a:pt x="418" y="2265"/>
                  </a:lnTo>
                  <a:lnTo>
                    <a:pt x="2976" y="2265"/>
                  </a:lnTo>
                  <a:lnTo>
                    <a:pt x="3013" y="2262"/>
                  </a:lnTo>
                  <a:lnTo>
                    <a:pt x="3048" y="2254"/>
                  </a:lnTo>
                  <a:lnTo>
                    <a:pt x="3080" y="2239"/>
                  </a:lnTo>
                  <a:lnTo>
                    <a:pt x="3109" y="2221"/>
                  </a:lnTo>
                  <a:lnTo>
                    <a:pt x="3136" y="2198"/>
                  </a:lnTo>
                  <a:lnTo>
                    <a:pt x="3159" y="2172"/>
                  </a:lnTo>
                  <a:lnTo>
                    <a:pt x="3177" y="2142"/>
                  </a:lnTo>
                  <a:lnTo>
                    <a:pt x="3192" y="2109"/>
                  </a:lnTo>
                  <a:lnTo>
                    <a:pt x="3200" y="2074"/>
                  </a:lnTo>
                  <a:lnTo>
                    <a:pt x="3203" y="2037"/>
                  </a:lnTo>
                  <a:lnTo>
                    <a:pt x="3203" y="1961"/>
                  </a:lnTo>
                  <a:lnTo>
                    <a:pt x="191" y="1961"/>
                  </a:lnTo>
                  <a:close/>
                  <a:moveTo>
                    <a:pt x="418" y="190"/>
                  </a:moveTo>
                  <a:lnTo>
                    <a:pt x="381" y="194"/>
                  </a:lnTo>
                  <a:lnTo>
                    <a:pt x="346" y="202"/>
                  </a:lnTo>
                  <a:lnTo>
                    <a:pt x="313" y="216"/>
                  </a:lnTo>
                  <a:lnTo>
                    <a:pt x="283" y="235"/>
                  </a:lnTo>
                  <a:lnTo>
                    <a:pt x="258" y="257"/>
                  </a:lnTo>
                  <a:lnTo>
                    <a:pt x="234" y="284"/>
                  </a:lnTo>
                  <a:lnTo>
                    <a:pt x="215" y="314"/>
                  </a:lnTo>
                  <a:lnTo>
                    <a:pt x="202" y="347"/>
                  </a:lnTo>
                  <a:lnTo>
                    <a:pt x="194" y="382"/>
                  </a:lnTo>
                  <a:lnTo>
                    <a:pt x="191" y="419"/>
                  </a:lnTo>
                  <a:lnTo>
                    <a:pt x="191" y="1771"/>
                  </a:lnTo>
                  <a:lnTo>
                    <a:pt x="3204" y="1771"/>
                  </a:lnTo>
                  <a:lnTo>
                    <a:pt x="3204" y="419"/>
                  </a:lnTo>
                  <a:lnTo>
                    <a:pt x="3201" y="382"/>
                  </a:lnTo>
                  <a:lnTo>
                    <a:pt x="3193" y="347"/>
                  </a:lnTo>
                  <a:lnTo>
                    <a:pt x="3178" y="314"/>
                  </a:lnTo>
                  <a:lnTo>
                    <a:pt x="3160" y="284"/>
                  </a:lnTo>
                  <a:lnTo>
                    <a:pt x="3137" y="257"/>
                  </a:lnTo>
                  <a:lnTo>
                    <a:pt x="3110" y="235"/>
                  </a:lnTo>
                  <a:lnTo>
                    <a:pt x="3081" y="216"/>
                  </a:lnTo>
                  <a:lnTo>
                    <a:pt x="3048" y="202"/>
                  </a:lnTo>
                  <a:lnTo>
                    <a:pt x="3013" y="194"/>
                  </a:lnTo>
                  <a:lnTo>
                    <a:pt x="2976" y="190"/>
                  </a:lnTo>
                  <a:lnTo>
                    <a:pt x="418" y="190"/>
                  </a:lnTo>
                  <a:close/>
                  <a:moveTo>
                    <a:pt x="418" y="0"/>
                  </a:moveTo>
                  <a:lnTo>
                    <a:pt x="2976" y="0"/>
                  </a:lnTo>
                  <a:lnTo>
                    <a:pt x="3028" y="3"/>
                  </a:lnTo>
                  <a:lnTo>
                    <a:pt x="3079" y="14"/>
                  </a:lnTo>
                  <a:lnTo>
                    <a:pt x="3126" y="29"/>
                  </a:lnTo>
                  <a:lnTo>
                    <a:pt x="3172" y="50"/>
                  </a:lnTo>
                  <a:lnTo>
                    <a:pt x="3215" y="75"/>
                  </a:lnTo>
                  <a:lnTo>
                    <a:pt x="3253" y="106"/>
                  </a:lnTo>
                  <a:lnTo>
                    <a:pt x="3288" y="141"/>
                  </a:lnTo>
                  <a:lnTo>
                    <a:pt x="3319" y="179"/>
                  </a:lnTo>
                  <a:lnTo>
                    <a:pt x="3344" y="222"/>
                  </a:lnTo>
                  <a:lnTo>
                    <a:pt x="3366" y="268"/>
                  </a:lnTo>
                  <a:lnTo>
                    <a:pt x="3380" y="316"/>
                  </a:lnTo>
                  <a:lnTo>
                    <a:pt x="3391" y="366"/>
                  </a:lnTo>
                  <a:lnTo>
                    <a:pt x="3394" y="419"/>
                  </a:lnTo>
                  <a:lnTo>
                    <a:pt x="3394" y="2037"/>
                  </a:lnTo>
                  <a:lnTo>
                    <a:pt x="3391" y="2089"/>
                  </a:lnTo>
                  <a:lnTo>
                    <a:pt x="3380" y="2140"/>
                  </a:lnTo>
                  <a:lnTo>
                    <a:pt x="3365" y="2188"/>
                  </a:lnTo>
                  <a:lnTo>
                    <a:pt x="3344" y="2233"/>
                  </a:lnTo>
                  <a:lnTo>
                    <a:pt x="3319" y="2275"/>
                  </a:lnTo>
                  <a:lnTo>
                    <a:pt x="3288" y="2314"/>
                  </a:lnTo>
                  <a:lnTo>
                    <a:pt x="3253" y="2349"/>
                  </a:lnTo>
                  <a:lnTo>
                    <a:pt x="3214" y="2380"/>
                  </a:lnTo>
                  <a:lnTo>
                    <a:pt x="3171" y="2406"/>
                  </a:lnTo>
                  <a:lnTo>
                    <a:pt x="3126" y="2427"/>
                  </a:lnTo>
                  <a:lnTo>
                    <a:pt x="3078" y="2442"/>
                  </a:lnTo>
                  <a:lnTo>
                    <a:pt x="3027" y="2451"/>
                  </a:lnTo>
                  <a:lnTo>
                    <a:pt x="2976" y="2455"/>
                  </a:lnTo>
                  <a:lnTo>
                    <a:pt x="1792" y="2455"/>
                  </a:lnTo>
                  <a:lnTo>
                    <a:pt x="1792" y="2853"/>
                  </a:lnTo>
                  <a:lnTo>
                    <a:pt x="2382" y="2853"/>
                  </a:lnTo>
                  <a:lnTo>
                    <a:pt x="2404" y="2857"/>
                  </a:lnTo>
                  <a:lnTo>
                    <a:pt x="2423" y="2864"/>
                  </a:lnTo>
                  <a:lnTo>
                    <a:pt x="2442" y="2875"/>
                  </a:lnTo>
                  <a:lnTo>
                    <a:pt x="2456" y="2889"/>
                  </a:lnTo>
                  <a:lnTo>
                    <a:pt x="2468" y="2907"/>
                  </a:lnTo>
                  <a:lnTo>
                    <a:pt x="2475" y="2926"/>
                  </a:lnTo>
                  <a:lnTo>
                    <a:pt x="2477" y="2949"/>
                  </a:lnTo>
                  <a:lnTo>
                    <a:pt x="2475" y="2971"/>
                  </a:lnTo>
                  <a:lnTo>
                    <a:pt x="2468" y="2990"/>
                  </a:lnTo>
                  <a:lnTo>
                    <a:pt x="2456" y="3009"/>
                  </a:lnTo>
                  <a:lnTo>
                    <a:pt x="2442" y="3023"/>
                  </a:lnTo>
                  <a:lnTo>
                    <a:pt x="2423" y="3034"/>
                  </a:lnTo>
                  <a:lnTo>
                    <a:pt x="2404" y="3042"/>
                  </a:lnTo>
                  <a:lnTo>
                    <a:pt x="2382" y="3044"/>
                  </a:lnTo>
                  <a:lnTo>
                    <a:pt x="1012" y="3044"/>
                  </a:lnTo>
                  <a:lnTo>
                    <a:pt x="990" y="3042"/>
                  </a:lnTo>
                  <a:lnTo>
                    <a:pt x="970" y="3034"/>
                  </a:lnTo>
                  <a:lnTo>
                    <a:pt x="952" y="3023"/>
                  </a:lnTo>
                  <a:lnTo>
                    <a:pt x="938" y="3009"/>
                  </a:lnTo>
                  <a:lnTo>
                    <a:pt x="926" y="2990"/>
                  </a:lnTo>
                  <a:lnTo>
                    <a:pt x="919" y="2971"/>
                  </a:lnTo>
                  <a:lnTo>
                    <a:pt x="917" y="2949"/>
                  </a:lnTo>
                  <a:lnTo>
                    <a:pt x="919" y="2926"/>
                  </a:lnTo>
                  <a:lnTo>
                    <a:pt x="926" y="2907"/>
                  </a:lnTo>
                  <a:lnTo>
                    <a:pt x="938" y="2889"/>
                  </a:lnTo>
                  <a:lnTo>
                    <a:pt x="952" y="2875"/>
                  </a:lnTo>
                  <a:lnTo>
                    <a:pt x="970" y="2864"/>
                  </a:lnTo>
                  <a:lnTo>
                    <a:pt x="990" y="2857"/>
                  </a:lnTo>
                  <a:lnTo>
                    <a:pt x="1012" y="2853"/>
                  </a:lnTo>
                  <a:lnTo>
                    <a:pt x="1602" y="2853"/>
                  </a:lnTo>
                  <a:lnTo>
                    <a:pt x="1602" y="2455"/>
                  </a:lnTo>
                  <a:lnTo>
                    <a:pt x="418" y="2455"/>
                  </a:lnTo>
                  <a:lnTo>
                    <a:pt x="366" y="2451"/>
                  </a:lnTo>
                  <a:lnTo>
                    <a:pt x="315" y="2442"/>
                  </a:lnTo>
                  <a:lnTo>
                    <a:pt x="267" y="2427"/>
                  </a:lnTo>
                  <a:lnTo>
                    <a:pt x="222" y="2406"/>
                  </a:lnTo>
                  <a:lnTo>
                    <a:pt x="179" y="2380"/>
                  </a:lnTo>
                  <a:lnTo>
                    <a:pt x="140" y="2349"/>
                  </a:lnTo>
                  <a:lnTo>
                    <a:pt x="106" y="2314"/>
                  </a:lnTo>
                  <a:lnTo>
                    <a:pt x="75" y="2275"/>
                  </a:lnTo>
                  <a:lnTo>
                    <a:pt x="49" y="2233"/>
                  </a:lnTo>
                  <a:lnTo>
                    <a:pt x="28" y="2188"/>
                  </a:lnTo>
                  <a:lnTo>
                    <a:pt x="12" y="2140"/>
                  </a:lnTo>
                  <a:lnTo>
                    <a:pt x="3" y="2089"/>
                  </a:lnTo>
                  <a:lnTo>
                    <a:pt x="0" y="2037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2" y="316"/>
                  </a:lnTo>
                  <a:lnTo>
                    <a:pt x="28" y="268"/>
                  </a:lnTo>
                  <a:lnTo>
                    <a:pt x="49" y="222"/>
                  </a:lnTo>
                  <a:lnTo>
                    <a:pt x="75" y="179"/>
                  </a:lnTo>
                  <a:lnTo>
                    <a:pt x="106" y="141"/>
                  </a:lnTo>
                  <a:lnTo>
                    <a:pt x="141" y="106"/>
                  </a:lnTo>
                  <a:lnTo>
                    <a:pt x="179" y="75"/>
                  </a:lnTo>
                  <a:lnTo>
                    <a:pt x="223" y="50"/>
                  </a:lnTo>
                  <a:lnTo>
                    <a:pt x="268" y="29"/>
                  </a:lnTo>
                  <a:lnTo>
                    <a:pt x="315" y="14"/>
                  </a:lnTo>
                  <a:lnTo>
                    <a:pt x="366" y="3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F8A91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300A192-E205-321D-CF6A-ED67BCDD69C7}"/>
                </a:ext>
              </a:extLst>
            </p:cNvPr>
            <p:cNvGrpSpPr/>
            <p:nvPr/>
          </p:nvGrpSpPr>
          <p:grpSpPr>
            <a:xfrm>
              <a:off x="5954261" y="3650805"/>
              <a:ext cx="556260" cy="556259"/>
              <a:chOff x="5954261" y="3650805"/>
              <a:chExt cx="556260" cy="556259"/>
            </a:xfrm>
          </p:grpSpPr>
          <p:sp>
            <p:nvSpPr>
              <p:cNvPr id="18" name="Freeform 70">
                <a:extLst>
                  <a:ext uri="{FF2B5EF4-FFF2-40B4-BE49-F238E27FC236}">
                    <a16:creationId xmlns:a16="http://schemas.microsoft.com/office/drawing/2014/main" id="{00472E98-7A31-9829-8226-E0E1EB1B21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4261" y="3650805"/>
                <a:ext cx="556260" cy="556259"/>
              </a:xfrm>
              <a:custGeom>
                <a:avLst/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BFBF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" name="Freeform 71">
                <a:extLst>
                  <a:ext uri="{FF2B5EF4-FFF2-40B4-BE49-F238E27FC236}">
                    <a16:creationId xmlns:a16="http://schemas.microsoft.com/office/drawing/2014/main" id="{337EC09C-363A-98C1-5BB3-A294148600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720" y="3811264"/>
                <a:ext cx="235341" cy="235340"/>
              </a:xfrm>
              <a:custGeom>
                <a:avLst/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6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BFBFB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3" name="Freeform 72">
              <a:extLst>
                <a:ext uri="{FF2B5EF4-FFF2-40B4-BE49-F238E27FC236}">
                  <a16:creationId xmlns:a16="http://schemas.microsoft.com/office/drawing/2014/main" id="{E82BA652-2103-5E89-4D6E-08906B6EF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479" y="3803242"/>
              <a:ext cx="679280" cy="775553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4" name="Inhaltsplatzhalter 4">
              <a:extLst>
                <a:ext uri="{FF2B5EF4-FFF2-40B4-BE49-F238E27FC236}">
                  <a16:creationId xmlns:a16="http://schemas.microsoft.com/office/drawing/2014/main" id="{6E06EB1B-C76F-2964-80D6-0044801A3045}"/>
                </a:ext>
              </a:extLst>
            </p:cNvPr>
            <p:cNvSpPr txBox="1">
              <a:spLocks/>
            </p:cNvSpPr>
            <p:nvPr/>
          </p:nvSpPr>
          <p:spPr>
            <a:xfrm>
              <a:off x="4105244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40%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5" name="Inhaltsplatzhalter 4">
              <a:extLst>
                <a:ext uri="{FF2B5EF4-FFF2-40B4-BE49-F238E27FC236}">
                  <a16:creationId xmlns:a16="http://schemas.microsoft.com/office/drawing/2014/main" id="{1B6104C5-E1A2-7A66-3532-E907B4E52FAC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2443352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0FC6D4C7-F5CA-31A9-BAB1-D6F08F059787}"/>
                </a:ext>
              </a:extLst>
            </p:cNvPr>
            <p:cNvSpPr txBox="1">
              <a:spLocks/>
            </p:cNvSpPr>
            <p:nvPr/>
          </p:nvSpPr>
          <p:spPr>
            <a:xfrm>
              <a:off x="7117039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70%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EF78CCFB-1069-E792-4CA2-E225ADF73150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5330255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865DD61-4D1A-D728-9C4D-FC4B004D911F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F0B194-4B68-2039-2EF6-BB478451BDD6}"/>
              </a:ext>
            </a:extLst>
          </p:cNvPr>
          <p:cNvSpPr txBox="1"/>
          <p:nvPr/>
        </p:nvSpPr>
        <p:spPr>
          <a:xfrm>
            <a:off x="8014125" y="121519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708E1A-1325-9807-4EFB-5EA65977EA9B}"/>
              </a:ext>
            </a:extLst>
          </p:cNvPr>
          <p:cNvSpPr txBox="1"/>
          <p:nvPr/>
        </p:nvSpPr>
        <p:spPr>
          <a:xfrm>
            <a:off x="8014125" y="398455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1CCF4A-EC25-9E2A-D7EC-DEA6DAA73473}"/>
              </a:ext>
            </a:extLst>
          </p:cNvPr>
          <p:cNvSpPr txBox="1"/>
          <p:nvPr/>
        </p:nvSpPr>
        <p:spPr>
          <a:xfrm>
            <a:off x="1047198" y="121519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4C93ECD-A99F-70E0-E20B-5F834DC61220}"/>
              </a:ext>
            </a:extLst>
          </p:cNvPr>
          <p:cNvSpPr txBox="1"/>
          <p:nvPr/>
        </p:nvSpPr>
        <p:spPr>
          <a:xfrm>
            <a:off x="1047198" y="398455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648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9">
            <a:extLst>
              <a:ext uri="{FF2B5EF4-FFF2-40B4-BE49-F238E27FC236}">
                <a16:creationId xmlns:a16="http://schemas.microsoft.com/office/drawing/2014/main" id="{86B650F2-AC73-E11E-9DC7-DD49E9F008CA}"/>
              </a:ext>
            </a:extLst>
          </p:cNvPr>
          <p:cNvSpPr>
            <a:spLocks/>
          </p:cNvSpPr>
          <p:nvPr/>
        </p:nvSpPr>
        <p:spPr bwMode="auto">
          <a:xfrm>
            <a:off x="3186382" y="2239235"/>
            <a:ext cx="1738932" cy="437879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0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3" name="Freeform 70">
            <a:extLst>
              <a:ext uri="{FF2B5EF4-FFF2-40B4-BE49-F238E27FC236}">
                <a16:creationId xmlns:a16="http://schemas.microsoft.com/office/drawing/2014/main" id="{05616B40-9EC3-6393-E57F-4D089191C235}"/>
              </a:ext>
            </a:extLst>
          </p:cNvPr>
          <p:cNvSpPr>
            <a:spLocks/>
          </p:cNvSpPr>
          <p:nvPr/>
        </p:nvSpPr>
        <p:spPr bwMode="auto">
          <a:xfrm>
            <a:off x="7127290" y="2239235"/>
            <a:ext cx="1738932" cy="437879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0 h 43"/>
              <a:gd name="T6" fmla="*/ 2147483646 w 173"/>
              <a:gd name="T7" fmla="*/ 2147483646 h 43"/>
              <a:gd name="T8" fmla="*/ 2147483646 w 173"/>
              <a:gd name="T9" fmla="*/ 2147483646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3" y="43"/>
                </a:moveTo>
                <a:cubicBezTo>
                  <a:pt x="0" y="40"/>
                  <a:pt x="0" y="40"/>
                  <a:pt x="0" y="40"/>
                </a:cubicBezTo>
                <a:cubicBezTo>
                  <a:pt x="22" y="15"/>
                  <a:pt x="55" y="0"/>
                  <a:pt x="89" y="0"/>
                </a:cubicBezTo>
                <a:cubicBezTo>
                  <a:pt x="121" y="0"/>
                  <a:pt x="150" y="13"/>
                  <a:pt x="173" y="35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48" y="16"/>
                  <a:pt x="119" y="4"/>
                  <a:pt x="89" y="4"/>
                </a:cubicBezTo>
                <a:cubicBezTo>
                  <a:pt x="56" y="4"/>
                  <a:pt x="25" y="18"/>
                  <a:pt x="3" y="43"/>
                </a:cubicBezTo>
                <a:close/>
              </a:path>
            </a:pathLst>
          </a:custGeom>
          <a:solidFill>
            <a:srgbClr val="095667"/>
          </a:solidFill>
          <a:ln>
            <a:solidFill>
              <a:srgbClr val="004564"/>
            </a:solidFill>
          </a:ln>
        </p:spPr>
        <p:txBody>
          <a:bodyPr/>
          <a:lstStyle/>
          <a:p>
            <a:endParaRPr lang="ru-RU"/>
          </a:p>
        </p:txBody>
      </p:sp>
      <p:sp>
        <p:nvSpPr>
          <p:cNvPr id="4" name="Freeform 71">
            <a:extLst>
              <a:ext uri="{FF2B5EF4-FFF2-40B4-BE49-F238E27FC236}">
                <a16:creationId xmlns:a16="http://schemas.microsoft.com/office/drawing/2014/main" id="{DB2656ED-9DED-B9D0-6A95-02922833A0E3}"/>
              </a:ext>
            </a:extLst>
          </p:cNvPr>
          <p:cNvSpPr>
            <a:spLocks/>
          </p:cNvSpPr>
          <p:nvPr/>
        </p:nvSpPr>
        <p:spPr bwMode="auto">
          <a:xfrm>
            <a:off x="5136704" y="3825915"/>
            <a:ext cx="1738932" cy="436621"/>
          </a:xfrm>
          <a:custGeom>
            <a:avLst/>
            <a:gdLst>
              <a:gd name="T0" fmla="*/ 2147483646 w 173"/>
              <a:gd name="T1" fmla="*/ 2147483646 h 43"/>
              <a:gd name="T2" fmla="*/ 0 w 173"/>
              <a:gd name="T3" fmla="*/ 2147483646 h 43"/>
              <a:gd name="T4" fmla="*/ 2147483646 w 173"/>
              <a:gd name="T5" fmla="*/ 2147483646 h 43"/>
              <a:gd name="T6" fmla="*/ 2147483646 w 173"/>
              <a:gd name="T7" fmla="*/ 2147483646 h 43"/>
              <a:gd name="T8" fmla="*/ 2147483646 w 173"/>
              <a:gd name="T9" fmla="*/ 0 h 43"/>
              <a:gd name="T10" fmla="*/ 2147483646 w 173"/>
              <a:gd name="T11" fmla="*/ 2147483646 h 43"/>
              <a:gd name="T12" fmla="*/ 2147483646 w 173"/>
              <a:gd name="T13" fmla="*/ 2147483646 h 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3" h="43">
                <a:moveTo>
                  <a:pt x="84" y="43"/>
                </a:moveTo>
                <a:cubicBezTo>
                  <a:pt x="52" y="43"/>
                  <a:pt x="22" y="30"/>
                  <a:pt x="0" y="8"/>
                </a:cubicBezTo>
                <a:cubicBezTo>
                  <a:pt x="3" y="5"/>
                  <a:pt x="3" y="5"/>
                  <a:pt x="3" y="5"/>
                </a:cubicBezTo>
                <a:cubicBezTo>
                  <a:pt x="24" y="27"/>
                  <a:pt x="53" y="39"/>
                  <a:pt x="84" y="39"/>
                </a:cubicBezTo>
                <a:cubicBezTo>
                  <a:pt x="117" y="39"/>
                  <a:pt x="148" y="25"/>
                  <a:pt x="170" y="0"/>
                </a:cubicBezTo>
                <a:cubicBezTo>
                  <a:pt x="173" y="3"/>
                  <a:pt x="173" y="3"/>
                  <a:pt x="173" y="3"/>
                </a:cubicBezTo>
                <a:cubicBezTo>
                  <a:pt x="150" y="28"/>
                  <a:pt x="118" y="43"/>
                  <a:pt x="84" y="43"/>
                </a:cubicBezTo>
                <a:close/>
              </a:path>
            </a:pathLst>
          </a:custGeom>
          <a:solidFill>
            <a:srgbClr val="004564"/>
          </a:solidFill>
          <a:ln>
            <a:noFill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2">
            <a:extLst>
              <a:ext uri="{FF2B5EF4-FFF2-40B4-BE49-F238E27FC236}">
                <a16:creationId xmlns:a16="http://schemas.microsoft.com/office/drawing/2014/main" id="{C0B20534-8F29-AE6B-C9D7-25CFE7544BBC}"/>
              </a:ext>
            </a:extLst>
          </p:cNvPr>
          <p:cNvGrpSpPr/>
          <p:nvPr/>
        </p:nvGrpSpPr>
        <p:grpSpPr>
          <a:xfrm>
            <a:off x="4191741" y="2412877"/>
            <a:ext cx="1688601" cy="1717541"/>
            <a:chOff x="3806825" y="2262188"/>
            <a:chExt cx="2130425" cy="2166937"/>
          </a:xfrm>
        </p:grpSpPr>
        <p:sp>
          <p:nvSpPr>
            <p:cNvPr id="6" name="Freeform 73">
              <a:extLst>
                <a:ext uri="{FF2B5EF4-FFF2-40B4-BE49-F238E27FC236}">
                  <a16:creationId xmlns:a16="http://schemas.microsoft.com/office/drawing/2014/main" id="{853AC72F-D0FC-5F0B-285E-0D207EFA4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6825" y="2262188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1" y="133"/>
                    <a:pt x="168" y="120"/>
                    <a:pt x="164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8" y="169"/>
                    <a:pt x="61" y="165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Rectangle 76">
              <a:extLst>
                <a:ext uri="{FF2B5EF4-FFF2-40B4-BE49-F238E27FC236}">
                  <a16:creationId xmlns:a16="http://schemas.microsoft.com/office/drawing/2014/main" id="{54D1E7C9-51DE-F751-5F20-79D5C53F1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1825" y="3416300"/>
              <a:ext cx="215900" cy="384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" name="Rectangle 77">
              <a:extLst>
                <a:ext uri="{FF2B5EF4-FFF2-40B4-BE49-F238E27FC236}">
                  <a16:creationId xmlns:a16="http://schemas.microsoft.com/office/drawing/2014/main" id="{67299B54-82CC-D971-E7EB-F666F3BB4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838" y="3197225"/>
              <a:ext cx="215900" cy="6032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" name="Freeform 78">
              <a:extLst>
                <a:ext uri="{FF2B5EF4-FFF2-40B4-BE49-F238E27FC236}">
                  <a16:creationId xmlns:a16="http://schemas.microsoft.com/office/drawing/2014/main" id="{37725E7D-C0E3-C616-C87B-9B13D0E2F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325" y="2697163"/>
              <a:ext cx="608013" cy="436562"/>
            </a:xfrm>
            <a:custGeom>
              <a:avLst/>
              <a:gdLst>
                <a:gd name="T0" fmla="*/ 2147483646 w 383"/>
                <a:gd name="T1" fmla="*/ 2147483646 h 275"/>
                <a:gd name="T2" fmla="*/ 2147483646 w 383"/>
                <a:gd name="T3" fmla="*/ 0 h 275"/>
                <a:gd name="T4" fmla="*/ 2147483646 w 383"/>
                <a:gd name="T5" fmla="*/ 2147483646 h 275"/>
                <a:gd name="T6" fmla="*/ 0 w 383"/>
                <a:gd name="T7" fmla="*/ 2147483646 h 275"/>
                <a:gd name="T8" fmla="*/ 2147483646 w 383"/>
                <a:gd name="T9" fmla="*/ 2147483646 h 275"/>
                <a:gd name="T10" fmla="*/ 2147483646 w 383"/>
                <a:gd name="T11" fmla="*/ 2147483646 h 275"/>
                <a:gd name="T12" fmla="*/ 2147483646 w 383"/>
                <a:gd name="T13" fmla="*/ 2147483646 h 275"/>
                <a:gd name="T14" fmla="*/ 2147483646 w 383"/>
                <a:gd name="T15" fmla="*/ 2147483646 h 275"/>
                <a:gd name="T16" fmla="*/ 2147483646 w 383"/>
                <a:gd name="T17" fmla="*/ 2147483646 h 2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3" h="275">
                  <a:moveTo>
                    <a:pt x="383" y="16"/>
                  </a:moveTo>
                  <a:lnTo>
                    <a:pt x="287" y="0"/>
                  </a:lnTo>
                  <a:lnTo>
                    <a:pt x="319" y="41"/>
                  </a:lnTo>
                  <a:lnTo>
                    <a:pt x="0" y="243"/>
                  </a:lnTo>
                  <a:lnTo>
                    <a:pt x="24" y="275"/>
                  </a:lnTo>
                  <a:lnTo>
                    <a:pt x="335" y="73"/>
                  </a:lnTo>
                  <a:lnTo>
                    <a:pt x="367" y="113"/>
                  </a:lnTo>
                  <a:lnTo>
                    <a:pt x="38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Rectangle 79">
              <a:extLst>
                <a:ext uri="{FF2B5EF4-FFF2-40B4-BE49-F238E27FC236}">
                  <a16:creationId xmlns:a16="http://schemas.microsoft.com/office/drawing/2014/main" id="{224F83EE-7D03-A4CE-CD1C-0B0495A08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1438" y="2992438"/>
              <a:ext cx="215900" cy="8080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grpSp>
        <p:nvGrpSpPr>
          <p:cNvPr id="11" name="Группа 1">
            <a:extLst>
              <a:ext uri="{FF2B5EF4-FFF2-40B4-BE49-F238E27FC236}">
                <a16:creationId xmlns:a16="http://schemas.microsoft.com/office/drawing/2014/main" id="{AD0EB9C1-BC82-C0C2-A25F-DBAAFD72E052}"/>
              </a:ext>
            </a:extLst>
          </p:cNvPr>
          <p:cNvGrpSpPr/>
          <p:nvPr/>
        </p:nvGrpSpPr>
        <p:grpSpPr>
          <a:xfrm>
            <a:off x="2191089" y="2412877"/>
            <a:ext cx="1699926" cy="1717541"/>
            <a:chOff x="1282700" y="2262188"/>
            <a:chExt cx="2144713" cy="2166937"/>
          </a:xfrm>
        </p:grpSpPr>
        <p:sp>
          <p:nvSpPr>
            <p:cNvPr id="12" name="Freeform 72">
              <a:extLst>
                <a:ext uri="{FF2B5EF4-FFF2-40B4-BE49-F238E27FC236}">
                  <a16:creationId xmlns:a16="http://schemas.microsoft.com/office/drawing/2014/main" id="{D6D94723-FB7D-0D12-782A-E45AADC61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2262188"/>
              <a:ext cx="2144713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7" y="165"/>
                  </a:moveTo>
                  <a:cubicBezTo>
                    <a:pt x="19" y="137"/>
                    <a:pt x="19" y="137"/>
                    <a:pt x="19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7" y="165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80">
              <a:extLst>
                <a:ext uri="{FF2B5EF4-FFF2-40B4-BE49-F238E27FC236}">
                  <a16:creationId xmlns:a16="http://schemas.microsoft.com/office/drawing/2014/main" id="{FEDD2B65-8BF0-4AA0-C14C-C569488572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9600" y="2941638"/>
              <a:ext cx="1014413" cy="1025525"/>
            </a:xfrm>
            <a:custGeom>
              <a:avLst/>
              <a:gdLst>
                <a:gd name="T0" fmla="*/ 2147483646 w 80"/>
                <a:gd name="T1" fmla="*/ 2147483646 h 80"/>
                <a:gd name="T2" fmla="*/ 0 w 80"/>
                <a:gd name="T3" fmla="*/ 2147483646 h 80"/>
                <a:gd name="T4" fmla="*/ 2147483646 w 80"/>
                <a:gd name="T5" fmla="*/ 0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2147483646 w 80"/>
                <a:gd name="T11" fmla="*/ 2147483646 h 80"/>
                <a:gd name="T12" fmla="*/ 2147483646 w 80"/>
                <a:gd name="T13" fmla="*/ 2147483646 h 80"/>
                <a:gd name="T14" fmla="*/ 2147483646 w 80"/>
                <a:gd name="T15" fmla="*/ 2147483646 h 80"/>
                <a:gd name="T16" fmla="*/ 2147483646 w 80"/>
                <a:gd name="T17" fmla="*/ 2147483646 h 80"/>
                <a:gd name="T18" fmla="*/ 2147483646 w 80"/>
                <a:gd name="T19" fmla="*/ 2147483646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7"/>
                  </a:moveTo>
                  <a:cubicBezTo>
                    <a:pt x="22" y="7"/>
                    <a:pt x="7" y="22"/>
                    <a:pt x="7" y="40"/>
                  </a:cubicBezTo>
                  <a:cubicBezTo>
                    <a:pt x="7" y="58"/>
                    <a:pt x="22" y="73"/>
                    <a:pt x="40" y="73"/>
                  </a:cubicBezTo>
                  <a:cubicBezTo>
                    <a:pt x="59" y="73"/>
                    <a:pt x="73" y="58"/>
                    <a:pt x="73" y="40"/>
                  </a:cubicBezTo>
                  <a:cubicBezTo>
                    <a:pt x="73" y="22"/>
                    <a:pt x="59" y="7"/>
                    <a:pt x="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81">
              <a:extLst>
                <a:ext uri="{FF2B5EF4-FFF2-40B4-BE49-F238E27FC236}">
                  <a16:creationId xmlns:a16="http://schemas.microsoft.com/office/drawing/2014/main" id="{C8DAEE0D-D0B1-23EC-8A93-19DF0B9B7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013" y="3159125"/>
              <a:ext cx="292100" cy="295275"/>
            </a:xfrm>
            <a:custGeom>
              <a:avLst/>
              <a:gdLst>
                <a:gd name="T0" fmla="*/ 2147483646 w 23"/>
                <a:gd name="T1" fmla="*/ 2147483646 h 23"/>
                <a:gd name="T2" fmla="*/ 0 w 23"/>
                <a:gd name="T3" fmla="*/ 2147483646 h 23"/>
                <a:gd name="T4" fmla="*/ 0 w 23"/>
                <a:gd name="T5" fmla="*/ 0 h 23"/>
                <a:gd name="T6" fmla="*/ 2147483646 w 23"/>
                <a:gd name="T7" fmla="*/ 2147483646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23" y="10"/>
                    <a:pt x="2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Rectangle 82">
              <a:extLst>
                <a:ext uri="{FF2B5EF4-FFF2-40B4-BE49-F238E27FC236}">
                  <a16:creationId xmlns:a16="http://schemas.microsoft.com/office/drawing/2014/main" id="{CF3543E4-8FE2-1D96-E8E4-0320B1B9C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100" y="2825750"/>
              <a:ext cx="125413" cy="1539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6" name="Freeform 83">
              <a:extLst>
                <a:ext uri="{FF2B5EF4-FFF2-40B4-BE49-F238E27FC236}">
                  <a16:creationId xmlns:a16="http://schemas.microsoft.com/office/drawing/2014/main" id="{A8EC8BA7-D5BD-A6CB-FAA2-F33158E77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7900" y="2722563"/>
              <a:ext cx="290513" cy="115887"/>
            </a:xfrm>
            <a:custGeom>
              <a:avLst/>
              <a:gdLst>
                <a:gd name="T0" fmla="*/ 2147483646 w 23"/>
                <a:gd name="T1" fmla="*/ 2147483646 h 9"/>
                <a:gd name="T2" fmla="*/ 2147483646 w 23"/>
                <a:gd name="T3" fmla="*/ 2147483646 h 9"/>
                <a:gd name="T4" fmla="*/ 0 w 23"/>
                <a:gd name="T5" fmla="*/ 2147483646 h 9"/>
                <a:gd name="T6" fmla="*/ 0 w 23"/>
                <a:gd name="T7" fmla="*/ 2147483646 h 9"/>
                <a:gd name="T8" fmla="*/ 2147483646 w 23"/>
                <a:gd name="T9" fmla="*/ 0 h 9"/>
                <a:gd name="T10" fmla="*/ 2147483646 w 23"/>
                <a:gd name="T11" fmla="*/ 0 h 9"/>
                <a:gd name="T12" fmla="*/ 2147483646 w 23"/>
                <a:gd name="T13" fmla="*/ 2147483646 h 9"/>
                <a:gd name="T14" fmla="*/ 2147483646 w 23"/>
                <a:gd name="T15" fmla="*/ 2147483646 h 9"/>
                <a:gd name="T16" fmla="*/ 2147483646 w 23"/>
                <a:gd name="T17" fmla="*/ 2147483646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" h="9">
                  <a:moveTo>
                    <a:pt x="18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7"/>
                    <a:pt x="21" y="9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84">
              <a:extLst>
                <a:ext uri="{FF2B5EF4-FFF2-40B4-BE49-F238E27FC236}">
                  <a16:creationId xmlns:a16="http://schemas.microsoft.com/office/drawing/2014/main" id="{98C89D25-DDBB-B462-6611-7EDADC16E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600" y="2903538"/>
              <a:ext cx="152400" cy="153987"/>
            </a:xfrm>
            <a:custGeom>
              <a:avLst/>
              <a:gdLst>
                <a:gd name="T0" fmla="*/ 2147483646 w 12"/>
                <a:gd name="T1" fmla="*/ 2147483646 h 12"/>
                <a:gd name="T2" fmla="*/ 2147483646 w 12"/>
                <a:gd name="T3" fmla="*/ 2147483646 h 12"/>
                <a:gd name="T4" fmla="*/ 2147483646 w 12"/>
                <a:gd name="T5" fmla="*/ 2147483646 h 12"/>
                <a:gd name="T6" fmla="*/ 2147483646 w 12"/>
                <a:gd name="T7" fmla="*/ 2147483646 h 12"/>
                <a:gd name="T8" fmla="*/ 2147483646 w 12"/>
                <a:gd name="T9" fmla="*/ 2147483646 h 12"/>
                <a:gd name="T10" fmla="*/ 2147483646 w 12"/>
                <a:gd name="T11" fmla="*/ 2147483646 h 12"/>
                <a:gd name="T12" fmla="*/ 2147483646 w 12"/>
                <a:gd name="T13" fmla="*/ 2147483646 h 12"/>
                <a:gd name="T14" fmla="*/ 2147483646 w 12"/>
                <a:gd name="T15" fmla="*/ 2147483646 h 12"/>
                <a:gd name="T16" fmla="*/ 2147483646 w 12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2"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7" y="12"/>
                    <a:pt x="6" y="1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7"/>
                    <a:pt x="12" y="9"/>
                    <a:pt x="1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85">
              <a:extLst>
                <a:ext uri="{FF2B5EF4-FFF2-40B4-BE49-F238E27FC236}">
                  <a16:creationId xmlns:a16="http://schemas.microsoft.com/office/drawing/2014/main" id="{E85E5644-CA8E-E7C2-9233-B1D453C55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916238"/>
              <a:ext cx="152400" cy="153987"/>
            </a:xfrm>
            <a:custGeom>
              <a:avLst/>
              <a:gdLst>
                <a:gd name="T0" fmla="*/ 2147483646 w 12"/>
                <a:gd name="T1" fmla="*/ 2147483646 h 12"/>
                <a:gd name="T2" fmla="*/ 2147483646 w 12"/>
                <a:gd name="T3" fmla="*/ 2147483646 h 12"/>
                <a:gd name="T4" fmla="*/ 2147483646 w 12"/>
                <a:gd name="T5" fmla="*/ 2147483646 h 12"/>
                <a:gd name="T6" fmla="*/ 2147483646 w 12"/>
                <a:gd name="T7" fmla="*/ 2147483646 h 12"/>
                <a:gd name="T8" fmla="*/ 2147483646 w 12"/>
                <a:gd name="T9" fmla="*/ 2147483646 h 12"/>
                <a:gd name="T10" fmla="*/ 2147483646 w 12"/>
                <a:gd name="T11" fmla="*/ 2147483646 h 12"/>
                <a:gd name="T12" fmla="*/ 2147483646 w 12"/>
                <a:gd name="T13" fmla="*/ 2147483646 h 12"/>
                <a:gd name="T14" fmla="*/ 2147483646 w 12"/>
                <a:gd name="T15" fmla="*/ 2147483646 h 12"/>
                <a:gd name="T16" fmla="*/ 2147483646 w 12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2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7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9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5"/>
                    <a:pt x="11" y="7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3" y="12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Группа 4">
            <a:extLst>
              <a:ext uri="{FF2B5EF4-FFF2-40B4-BE49-F238E27FC236}">
                <a16:creationId xmlns:a16="http://schemas.microsoft.com/office/drawing/2014/main" id="{697BD490-B186-C49B-C1E4-05B120F74B6F}"/>
              </a:ext>
            </a:extLst>
          </p:cNvPr>
          <p:cNvGrpSpPr/>
          <p:nvPr/>
        </p:nvGrpSpPr>
        <p:grpSpPr>
          <a:xfrm>
            <a:off x="8132648" y="2412877"/>
            <a:ext cx="1688601" cy="1717541"/>
            <a:chOff x="8778875" y="2262188"/>
            <a:chExt cx="2130425" cy="2166937"/>
          </a:xfrm>
        </p:grpSpPr>
        <p:sp>
          <p:nvSpPr>
            <p:cNvPr id="20" name="Freeform 75">
              <a:extLst>
                <a:ext uri="{FF2B5EF4-FFF2-40B4-BE49-F238E27FC236}">
                  <a16:creationId xmlns:a16="http://schemas.microsoft.com/office/drawing/2014/main" id="{C946B11C-5A73-ECCA-04B9-051077270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8875" y="2262188"/>
              <a:ext cx="2130425" cy="2166937"/>
            </a:xfrm>
            <a:custGeom>
              <a:avLst/>
              <a:gdLst>
                <a:gd name="T0" fmla="*/ 2147483646 w 168"/>
                <a:gd name="T1" fmla="*/ 2147483646 h 169"/>
                <a:gd name="T2" fmla="*/ 2147483646 w 168"/>
                <a:gd name="T3" fmla="*/ 2147483646 h 169"/>
                <a:gd name="T4" fmla="*/ 2147483646 w 168"/>
                <a:gd name="T5" fmla="*/ 2147483646 h 169"/>
                <a:gd name="T6" fmla="*/ 2147483646 w 168"/>
                <a:gd name="T7" fmla="*/ 2147483646 h 169"/>
                <a:gd name="T8" fmla="*/ 2147483646 w 168"/>
                <a:gd name="T9" fmla="*/ 2147483646 h 169"/>
                <a:gd name="T10" fmla="*/ 2147483646 w 168"/>
                <a:gd name="T11" fmla="*/ 2147483646 h 169"/>
                <a:gd name="T12" fmla="*/ 2147483646 w 168"/>
                <a:gd name="T13" fmla="*/ 2147483646 h 169"/>
                <a:gd name="T14" fmla="*/ 2147483646 w 168"/>
                <a:gd name="T15" fmla="*/ 2147483646 h 169"/>
                <a:gd name="T16" fmla="*/ 2147483646 w 168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8" h="169">
                  <a:moveTo>
                    <a:pt x="61" y="165"/>
                  </a:moveTo>
                  <a:cubicBezTo>
                    <a:pt x="149" y="137"/>
                    <a:pt x="149" y="137"/>
                    <a:pt x="149" y="137"/>
                  </a:cubicBezTo>
                  <a:cubicBezTo>
                    <a:pt x="162" y="133"/>
                    <a:pt x="168" y="120"/>
                    <a:pt x="165" y="108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3" y="7"/>
                    <a:pt x="120" y="0"/>
                    <a:pt x="107" y="4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7" y="36"/>
                    <a:pt x="0" y="49"/>
                    <a:pt x="4" y="61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5" y="162"/>
                    <a:pt x="49" y="169"/>
                    <a:pt x="61" y="165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18630CA7-DC99-907E-6E01-18C2F9131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6588" y="2813050"/>
              <a:ext cx="698500" cy="1050925"/>
            </a:xfrm>
            <a:custGeom>
              <a:avLst/>
              <a:gdLst>
                <a:gd name="T0" fmla="*/ 2147483646 w 55"/>
                <a:gd name="T1" fmla="*/ 2147483646 h 82"/>
                <a:gd name="T2" fmla="*/ 2147483646 w 55"/>
                <a:gd name="T3" fmla="*/ 2147483646 h 82"/>
                <a:gd name="T4" fmla="*/ 2147483646 w 55"/>
                <a:gd name="T5" fmla="*/ 2147483646 h 82"/>
                <a:gd name="T6" fmla="*/ 2147483646 w 55"/>
                <a:gd name="T7" fmla="*/ 0 h 82"/>
                <a:gd name="T8" fmla="*/ 0 w 55"/>
                <a:gd name="T9" fmla="*/ 0 h 82"/>
                <a:gd name="T10" fmla="*/ 0 w 55"/>
                <a:gd name="T11" fmla="*/ 2147483646 h 82"/>
                <a:gd name="T12" fmla="*/ 2147483646 w 55"/>
                <a:gd name="T13" fmla="*/ 2147483646 h 82"/>
                <a:gd name="T14" fmla="*/ 2147483646 w 55"/>
                <a:gd name="T15" fmla="*/ 2147483646 h 82"/>
                <a:gd name="T16" fmla="*/ 2147483646 w 55"/>
                <a:gd name="T17" fmla="*/ 2147483646 h 82"/>
                <a:gd name="T18" fmla="*/ 2147483646 w 55"/>
                <a:gd name="T19" fmla="*/ 2147483646 h 82"/>
                <a:gd name="T20" fmla="*/ 2147483646 w 55"/>
                <a:gd name="T21" fmla="*/ 2147483646 h 82"/>
                <a:gd name="T22" fmla="*/ 2147483646 w 55"/>
                <a:gd name="T23" fmla="*/ 2147483646 h 82"/>
                <a:gd name="T24" fmla="*/ 0 w 55"/>
                <a:gd name="T25" fmla="*/ 2147483646 h 82"/>
                <a:gd name="T26" fmla="*/ 0 w 55"/>
                <a:gd name="T27" fmla="*/ 2147483646 h 82"/>
                <a:gd name="T28" fmla="*/ 2147483646 w 55"/>
                <a:gd name="T29" fmla="*/ 2147483646 h 82"/>
                <a:gd name="T30" fmla="*/ 2147483646 w 55"/>
                <a:gd name="T31" fmla="*/ 2147483646 h 82"/>
                <a:gd name="T32" fmla="*/ 2147483646 w 55"/>
                <a:gd name="T33" fmla="*/ 2147483646 h 82"/>
                <a:gd name="T34" fmla="*/ 2147483646 w 55"/>
                <a:gd name="T35" fmla="*/ 2147483646 h 82"/>
                <a:gd name="T36" fmla="*/ 2147483646 w 55"/>
                <a:gd name="T37" fmla="*/ 2147483646 h 82"/>
                <a:gd name="T38" fmla="*/ 2147483646 w 55"/>
                <a:gd name="T39" fmla="*/ 2147483646 h 82"/>
                <a:gd name="T40" fmla="*/ 2147483646 w 55"/>
                <a:gd name="T41" fmla="*/ 2147483646 h 82"/>
                <a:gd name="T42" fmla="*/ 2147483646 w 55"/>
                <a:gd name="T43" fmla="*/ 2147483646 h 82"/>
                <a:gd name="T44" fmla="*/ 2147483646 w 55"/>
                <a:gd name="T45" fmla="*/ 2147483646 h 82"/>
                <a:gd name="T46" fmla="*/ 2147483646 w 55"/>
                <a:gd name="T47" fmla="*/ 2147483646 h 82"/>
                <a:gd name="T48" fmla="*/ 2147483646 w 55"/>
                <a:gd name="T49" fmla="*/ 2147483646 h 82"/>
                <a:gd name="T50" fmla="*/ 2147483646 w 55"/>
                <a:gd name="T51" fmla="*/ 2147483646 h 82"/>
                <a:gd name="T52" fmla="*/ 2147483646 w 55"/>
                <a:gd name="T53" fmla="*/ 2147483646 h 82"/>
                <a:gd name="T54" fmla="*/ 2147483646 w 55"/>
                <a:gd name="T55" fmla="*/ 2147483646 h 82"/>
                <a:gd name="T56" fmla="*/ 2147483646 w 55"/>
                <a:gd name="T57" fmla="*/ 2147483646 h 82"/>
                <a:gd name="T58" fmla="*/ 2147483646 w 55"/>
                <a:gd name="T59" fmla="*/ 2147483646 h 82"/>
                <a:gd name="T60" fmla="*/ 2147483646 w 55"/>
                <a:gd name="T61" fmla="*/ 2147483646 h 82"/>
                <a:gd name="T62" fmla="*/ 2147483646 w 55"/>
                <a:gd name="T63" fmla="*/ 2147483646 h 82"/>
                <a:gd name="T64" fmla="*/ 2147483646 w 55"/>
                <a:gd name="T65" fmla="*/ 2147483646 h 82"/>
                <a:gd name="T66" fmla="*/ 2147483646 w 55"/>
                <a:gd name="T67" fmla="*/ 2147483646 h 82"/>
                <a:gd name="T68" fmla="*/ 2147483646 w 55"/>
                <a:gd name="T69" fmla="*/ 2147483646 h 82"/>
                <a:gd name="T70" fmla="*/ 2147483646 w 55"/>
                <a:gd name="T71" fmla="*/ 2147483646 h 82"/>
                <a:gd name="T72" fmla="*/ 2147483646 w 55"/>
                <a:gd name="T73" fmla="*/ 2147483646 h 82"/>
                <a:gd name="T74" fmla="*/ 2147483646 w 55"/>
                <a:gd name="T75" fmla="*/ 2147483646 h 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5" h="82">
                  <a:moveTo>
                    <a:pt x="50" y="23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1"/>
                    <a:pt x="10" y="39"/>
                    <a:pt x="18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3"/>
                    <a:pt x="4" y="50"/>
                    <a:pt x="4" y="59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0"/>
                    <a:pt x="44" y="43"/>
                    <a:pt x="37" y="4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4" y="39"/>
                    <a:pt x="50" y="31"/>
                    <a:pt x="50" y="23"/>
                  </a:cubicBezTo>
                  <a:close/>
                  <a:moveTo>
                    <a:pt x="34" y="46"/>
                  </a:moveTo>
                  <a:cubicBezTo>
                    <a:pt x="41" y="46"/>
                    <a:pt x="46" y="52"/>
                    <a:pt x="46" y="5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2"/>
                    <a:pt x="14" y="46"/>
                    <a:pt x="20" y="46"/>
                  </a:cubicBezTo>
                  <a:cubicBezTo>
                    <a:pt x="22" y="46"/>
                    <a:pt x="23" y="45"/>
                    <a:pt x="23" y="44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5"/>
                    <a:pt x="20" y="35"/>
                  </a:cubicBezTo>
                  <a:cubicBezTo>
                    <a:pt x="14" y="35"/>
                    <a:pt x="9" y="30"/>
                    <a:pt x="9" y="2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0"/>
                    <a:pt x="41" y="35"/>
                    <a:pt x="34" y="35"/>
                  </a:cubicBezTo>
                  <a:cubicBezTo>
                    <a:pt x="33" y="35"/>
                    <a:pt x="32" y="37"/>
                    <a:pt x="32" y="3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5"/>
                    <a:pt x="33" y="46"/>
                    <a:pt x="3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id="{D1166CD0-005D-02C4-D63F-8F32F0938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3492500"/>
              <a:ext cx="355600" cy="166688"/>
            </a:xfrm>
            <a:custGeom>
              <a:avLst/>
              <a:gdLst>
                <a:gd name="T0" fmla="*/ 0 w 28"/>
                <a:gd name="T1" fmla="*/ 2147483646 h 13"/>
                <a:gd name="T2" fmla="*/ 2147483646 w 28"/>
                <a:gd name="T3" fmla="*/ 2147483646 h 13"/>
                <a:gd name="T4" fmla="*/ 2147483646 w 28"/>
                <a:gd name="T5" fmla="*/ 0 h 13"/>
                <a:gd name="T6" fmla="*/ 0 w 28"/>
                <a:gd name="T7" fmla="*/ 21474836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13">
                  <a:moveTo>
                    <a:pt x="0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17" y="0"/>
                    <a:pt x="14" y="0"/>
                  </a:cubicBezTo>
                  <a:cubicBezTo>
                    <a:pt x="11" y="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3">
            <a:extLst>
              <a:ext uri="{FF2B5EF4-FFF2-40B4-BE49-F238E27FC236}">
                <a16:creationId xmlns:a16="http://schemas.microsoft.com/office/drawing/2014/main" id="{E18ECABD-6941-4E28-831D-9DB6873646A4}"/>
              </a:ext>
            </a:extLst>
          </p:cNvPr>
          <p:cNvGrpSpPr/>
          <p:nvPr/>
        </p:nvGrpSpPr>
        <p:grpSpPr>
          <a:xfrm>
            <a:off x="6131996" y="2412877"/>
            <a:ext cx="1698667" cy="1717541"/>
            <a:chOff x="6254750" y="2262188"/>
            <a:chExt cx="2143125" cy="2166937"/>
          </a:xfrm>
        </p:grpSpPr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id="{72E78076-5717-B7AC-4B60-01A161642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750" y="2262188"/>
              <a:ext cx="2143125" cy="2166937"/>
            </a:xfrm>
            <a:custGeom>
              <a:avLst/>
              <a:gdLst>
                <a:gd name="T0" fmla="*/ 2147483646 w 169"/>
                <a:gd name="T1" fmla="*/ 2147483646 h 169"/>
                <a:gd name="T2" fmla="*/ 2147483646 w 169"/>
                <a:gd name="T3" fmla="*/ 2147483646 h 169"/>
                <a:gd name="T4" fmla="*/ 2147483646 w 169"/>
                <a:gd name="T5" fmla="*/ 2147483646 h 169"/>
                <a:gd name="T6" fmla="*/ 2147483646 w 169"/>
                <a:gd name="T7" fmla="*/ 2147483646 h 169"/>
                <a:gd name="T8" fmla="*/ 2147483646 w 169"/>
                <a:gd name="T9" fmla="*/ 2147483646 h 169"/>
                <a:gd name="T10" fmla="*/ 2147483646 w 169"/>
                <a:gd name="T11" fmla="*/ 2147483646 h 169"/>
                <a:gd name="T12" fmla="*/ 2147483646 w 169"/>
                <a:gd name="T13" fmla="*/ 2147483646 h 169"/>
                <a:gd name="T14" fmla="*/ 2147483646 w 169"/>
                <a:gd name="T15" fmla="*/ 2147483646 h 169"/>
                <a:gd name="T16" fmla="*/ 2147483646 w 169"/>
                <a:gd name="T17" fmla="*/ 2147483646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9" h="169">
                  <a:moveTo>
                    <a:pt x="108" y="165"/>
                  </a:moveTo>
                  <a:cubicBezTo>
                    <a:pt x="20" y="137"/>
                    <a:pt x="20" y="137"/>
                    <a:pt x="20" y="137"/>
                  </a:cubicBezTo>
                  <a:cubicBezTo>
                    <a:pt x="7" y="133"/>
                    <a:pt x="0" y="120"/>
                    <a:pt x="4" y="10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7"/>
                    <a:pt x="49" y="0"/>
                    <a:pt x="61" y="4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62" y="36"/>
                    <a:pt x="169" y="49"/>
                    <a:pt x="165" y="61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3" y="162"/>
                    <a:pt x="120" y="169"/>
                    <a:pt x="108" y="165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88">
              <a:extLst>
                <a:ext uri="{FF2B5EF4-FFF2-40B4-BE49-F238E27FC236}">
                  <a16:creationId xmlns:a16="http://schemas.microsoft.com/office/drawing/2014/main" id="{84A95212-C8EE-86EC-C068-BA78BD9EF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50" y="2762250"/>
              <a:ext cx="1154113" cy="1166813"/>
            </a:xfrm>
            <a:custGeom>
              <a:avLst/>
              <a:gdLst>
                <a:gd name="T0" fmla="*/ 2147483646 w 91"/>
                <a:gd name="T1" fmla="*/ 2147483646 h 91"/>
                <a:gd name="T2" fmla="*/ 2147483646 w 91"/>
                <a:gd name="T3" fmla="*/ 2147483646 h 91"/>
                <a:gd name="T4" fmla="*/ 2147483646 w 91"/>
                <a:gd name="T5" fmla="*/ 2147483646 h 91"/>
                <a:gd name="T6" fmla="*/ 2147483646 w 91"/>
                <a:gd name="T7" fmla="*/ 2147483646 h 91"/>
                <a:gd name="T8" fmla="*/ 2147483646 w 91"/>
                <a:gd name="T9" fmla="*/ 2147483646 h 91"/>
                <a:gd name="T10" fmla="*/ 2147483646 w 91"/>
                <a:gd name="T11" fmla="*/ 2147483646 h 91"/>
                <a:gd name="T12" fmla="*/ 2147483646 w 91"/>
                <a:gd name="T13" fmla="*/ 2147483646 h 91"/>
                <a:gd name="T14" fmla="*/ 2147483646 w 91"/>
                <a:gd name="T15" fmla="*/ 2147483646 h 91"/>
                <a:gd name="T16" fmla="*/ 2147483646 w 91"/>
                <a:gd name="T17" fmla="*/ 2147483646 h 91"/>
                <a:gd name="T18" fmla="*/ 2147483646 w 91"/>
                <a:gd name="T19" fmla="*/ 2147483646 h 91"/>
                <a:gd name="T20" fmla="*/ 2147483646 w 91"/>
                <a:gd name="T21" fmla="*/ 0 h 91"/>
                <a:gd name="T22" fmla="*/ 2147483646 w 91"/>
                <a:gd name="T23" fmla="*/ 0 h 91"/>
                <a:gd name="T24" fmla="*/ 2147483646 w 91"/>
                <a:gd name="T25" fmla="*/ 2147483646 h 91"/>
                <a:gd name="T26" fmla="*/ 2147483646 w 91"/>
                <a:gd name="T27" fmla="*/ 2147483646 h 91"/>
                <a:gd name="T28" fmla="*/ 2147483646 w 91"/>
                <a:gd name="T29" fmla="*/ 2147483646 h 91"/>
                <a:gd name="T30" fmla="*/ 2147483646 w 91"/>
                <a:gd name="T31" fmla="*/ 2147483646 h 91"/>
                <a:gd name="T32" fmla="*/ 2147483646 w 91"/>
                <a:gd name="T33" fmla="*/ 2147483646 h 91"/>
                <a:gd name="T34" fmla="*/ 2147483646 w 91"/>
                <a:gd name="T35" fmla="*/ 2147483646 h 91"/>
                <a:gd name="T36" fmla="*/ 2147483646 w 91"/>
                <a:gd name="T37" fmla="*/ 2147483646 h 91"/>
                <a:gd name="T38" fmla="*/ 2147483646 w 91"/>
                <a:gd name="T39" fmla="*/ 2147483646 h 91"/>
                <a:gd name="T40" fmla="*/ 2147483646 w 91"/>
                <a:gd name="T41" fmla="*/ 2147483646 h 91"/>
                <a:gd name="T42" fmla="*/ 2147483646 w 91"/>
                <a:gd name="T43" fmla="*/ 2147483646 h 91"/>
                <a:gd name="T44" fmla="*/ 0 w 91"/>
                <a:gd name="T45" fmla="*/ 2147483646 h 91"/>
                <a:gd name="T46" fmla="*/ 0 w 91"/>
                <a:gd name="T47" fmla="*/ 2147483646 h 91"/>
                <a:gd name="T48" fmla="*/ 2147483646 w 91"/>
                <a:gd name="T49" fmla="*/ 2147483646 h 91"/>
                <a:gd name="T50" fmla="*/ 2147483646 w 91"/>
                <a:gd name="T51" fmla="*/ 2147483646 h 91"/>
                <a:gd name="T52" fmla="*/ 2147483646 w 91"/>
                <a:gd name="T53" fmla="*/ 2147483646 h 91"/>
                <a:gd name="T54" fmla="*/ 2147483646 w 91"/>
                <a:gd name="T55" fmla="*/ 2147483646 h 91"/>
                <a:gd name="T56" fmla="*/ 2147483646 w 91"/>
                <a:gd name="T57" fmla="*/ 2147483646 h 91"/>
                <a:gd name="T58" fmla="*/ 2147483646 w 91"/>
                <a:gd name="T59" fmla="*/ 2147483646 h 91"/>
                <a:gd name="T60" fmla="*/ 2147483646 w 91"/>
                <a:gd name="T61" fmla="*/ 2147483646 h 91"/>
                <a:gd name="T62" fmla="*/ 2147483646 w 91"/>
                <a:gd name="T63" fmla="*/ 2147483646 h 91"/>
                <a:gd name="T64" fmla="*/ 2147483646 w 91"/>
                <a:gd name="T65" fmla="*/ 2147483646 h 91"/>
                <a:gd name="T66" fmla="*/ 2147483646 w 91"/>
                <a:gd name="T67" fmla="*/ 2147483646 h 91"/>
                <a:gd name="T68" fmla="*/ 2147483646 w 91"/>
                <a:gd name="T69" fmla="*/ 2147483646 h 91"/>
                <a:gd name="T70" fmla="*/ 2147483646 w 91"/>
                <a:gd name="T71" fmla="*/ 2147483646 h 91"/>
                <a:gd name="T72" fmla="*/ 2147483646 w 91"/>
                <a:gd name="T73" fmla="*/ 2147483646 h 91"/>
                <a:gd name="T74" fmla="*/ 2147483646 w 91"/>
                <a:gd name="T75" fmla="*/ 2147483646 h 91"/>
                <a:gd name="T76" fmla="*/ 2147483646 w 91"/>
                <a:gd name="T77" fmla="*/ 2147483646 h 91"/>
                <a:gd name="T78" fmla="*/ 2147483646 w 91"/>
                <a:gd name="T79" fmla="*/ 2147483646 h 91"/>
                <a:gd name="T80" fmla="*/ 2147483646 w 91"/>
                <a:gd name="T81" fmla="*/ 2147483646 h 91"/>
                <a:gd name="T82" fmla="*/ 2147483646 w 91"/>
                <a:gd name="T83" fmla="*/ 2147483646 h 91"/>
                <a:gd name="T84" fmla="*/ 2147483646 w 91"/>
                <a:gd name="T85" fmla="*/ 2147483646 h 91"/>
                <a:gd name="T86" fmla="*/ 2147483646 w 91"/>
                <a:gd name="T87" fmla="*/ 2147483646 h 91"/>
                <a:gd name="T88" fmla="*/ 2147483646 w 91"/>
                <a:gd name="T89" fmla="*/ 2147483646 h 91"/>
                <a:gd name="T90" fmla="*/ 2147483646 w 91"/>
                <a:gd name="T91" fmla="*/ 2147483646 h 91"/>
                <a:gd name="T92" fmla="*/ 2147483646 w 91"/>
                <a:gd name="T93" fmla="*/ 2147483646 h 91"/>
                <a:gd name="T94" fmla="*/ 2147483646 w 91"/>
                <a:gd name="T95" fmla="*/ 2147483646 h 91"/>
                <a:gd name="T96" fmla="*/ 2147483646 w 91"/>
                <a:gd name="T97" fmla="*/ 2147483646 h 91"/>
                <a:gd name="T98" fmla="*/ 2147483646 w 91"/>
                <a:gd name="T99" fmla="*/ 2147483646 h 91"/>
                <a:gd name="T100" fmla="*/ 2147483646 w 91"/>
                <a:gd name="T101" fmla="*/ 2147483646 h 91"/>
                <a:gd name="T102" fmla="*/ 2147483646 w 91"/>
                <a:gd name="T103" fmla="*/ 2147483646 h 91"/>
                <a:gd name="T104" fmla="*/ 2147483646 w 91"/>
                <a:gd name="T105" fmla="*/ 2147483646 h 91"/>
                <a:gd name="T106" fmla="*/ 2147483646 w 91"/>
                <a:gd name="T107" fmla="*/ 2147483646 h 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91">
                  <a:moveTo>
                    <a:pt x="88" y="38"/>
                  </a:moveTo>
                  <a:cubicBezTo>
                    <a:pt x="80" y="34"/>
                    <a:pt x="80" y="34"/>
                    <a:pt x="80" y="34"/>
                  </a:cubicBezTo>
                  <a:cubicBezTo>
                    <a:pt x="78" y="34"/>
                    <a:pt x="77" y="31"/>
                    <a:pt x="78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2" y="19"/>
                    <a:pt x="82" y="17"/>
                    <a:pt x="80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9"/>
                    <a:pt x="72" y="9"/>
                    <a:pt x="70" y="10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0" y="14"/>
                    <a:pt x="57" y="13"/>
                    <a:pt x="56" y="11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1" y="0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3"/>
                    <a:pt x="31" y="14"/>
                    <a:pt x="29" y="1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9"/>
                    <a:pt x="17" y="9"/>
                    <a:pt x="16" y="1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7"/>
                    <a:pt x="9" y="19"/>
                    <a:pt x="10" y="21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31"/>
                    <a:pt x="13" y="34"/>
                    <a:pt x="1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40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3"/>
                    <a:pt x="3" y="53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3" y="57"/>
                    <a:pt x="14" y="60"/>
                    <a:pt x="13" y="62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2"/>
                    <a:pt x="9" y="74"/>
                    <a:pt x="11" y="75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7" y="82"/>
                    <a:pt x="19" y="82"/>
                    <a:pt x="21" y="81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7"/>
                    <a:pt x="34" y="78"/>
                    <a:pt x="34" y="80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90"/>
                    <a:pt x="40" y="91"/>
                    <a:pt x="42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1"/>
                    <a:pt x="53" y="90"/>
                    <a:pt x="53" y="8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60" y="77"/>
                    <a:pt x="62" y="7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2"/>
                    <a:pt x="74" y="82"/>
                    <a:pt x="75" y="80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2" y="74"/>
                    <a:pt x="82" y="72"/>
                    <a:pt x="81" y="70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7" y="60"/>
                    <a:pt x="78" y="57"/>
                    <a:pt x="80" y="56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90" y="53"/>
                    <a:pt x="91" y="51"/>
                    <a:pt x="91" y="49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0"/>
                    <a:pt x="90" y="38"/>
                    <a:pt x="88" y="38"/>
                  </a:cubicBezTo>
                  <a:close/>
                  <a:moveTo>
                    <a:pt x="49" y="65"/>
                  </a:moveTo>
                  <a:cubicBezTo>
                    <a:pt x="35" y="68"/>
                    <a:pt x="23" y="56"/>
                    <a:pt x="26" y="42"/>
                  </a:cubicBezTo>
                  <a:cubicBezTo>
                    <a:pt x="27" y="34"/>
                    <a:pt x="34" y="27"/>
                    <a:pt x="42" y="26"/>
                  </a:cubicBezTo>
                  <a:cubicBezTo>
                    <a:pt x="56" y="23"/>
                    <a:pt x="68" y="35"/>
                    <a:pt x="65" y="49"/>
                  </a:cubicBezTo>
                  <a:cubicBezTo>
                    <a:pt x="64" y="57"/>
                    <a:pt x="57" y="64"/>
                    <a:pt x="49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DD51302-0C9F-E3AC-9BCF-3F0A0D5E6B3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9B0453-7B67-DFC2-E9CD-4B255CF2E451}"/>
              </a:ext>
            </a:extLst>
          </p:cNvPr>
          <p:cNvSpPr txBox="1"/>
          <p:nvPr/>
        </p:nvSpPr>
        <p:spPr>
          <a:xfrm>
            <a:off x="1620474" y="419088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62C6368-B1CC-428B-D8AD-03421A3DD937}"/>
              </a:ext>
            </a:extLst>
          </p:cNvPr>
          <p:cNvSpPr txBox="1"/>
          <p:nvPr/>
        </p:nvSpPr>
        <p:spPr>
          <a:xfrm>
            <a:off x="3700706" y="77240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BD16B6-AC18-B94A-76CF-66C4804D15E1}"/>
              </a:ext>
            </a:extLst>
          </p:cNvPr>
          <p:cNvSpPr txBox="1"/>
          <p:nvPr/>
        </p:nvSpPr>
        <p:spPr>
          <a:xfrm>
            <a:off x="5791646" y="419088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F172A8C-939D-4262-8EB8-0B0E55C3FDA3}"/>
              </a:ext>
            </a:extLst>
          </p:cNvPr>
          <p:cNvSpPr txBox="1"/>
          <p:nvPr/>
        </p:nvSpPr>
        <p:spPr>
          <a:xfrm>
            <a:off x="7661746" y="77240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488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FDF2BA95-B5ED-ECD4-0AC8-3B6626E91D30}"/>
              </a:ext>
            </a:extLst>
          </p:cNvPr>
          <p:cNvGrpSpPr/>
          <p:nvPr/>
        </p:nvGrpSpPr>
        <p:grpSpPr>
          <a:xfrm>
            <a:off x="529389" y="785339"/>
            <a:ext cx="5267691" cy="2407432"/>
            <a:chOff x="529389" y="785339"/>
            <a:chExt cx="5267691" cy="240743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6A8F5624-E057-7DBD-D112-B763DE9C5876}"/>
                </a:ext>
              </a:extLst>
            </p:cNvPr>
            <p:cNvSpPr/>
            <p:nvPr/>
          </p:nvSpPr>
          <p:spPr>
            <a:xfrm flipH="1">
              <a:off x="876703" y="785339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CD076CC9-AAC6-F378-4F50-B167995B9848}"/>
                </a:ext>
              </a:extLst>
            </p:cNvPr>
            <p:cNvSpPr/>
            <p:nvPr/>
          </p:nvSpPr>
          <p:spPr>
            <a:xfrm rot="10800000" flipV="1">
              <a:off x="529389" y="1850384"/>
              <a:ext cx="347315" cy="347315"/>
            </a:xfrm>
            <a:prstGeom prst="rtTriangl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6E1232-6282-0C28-CA2E-020681E4282B}"/>
                </a:ext>
              </a:extLst>
            </p:cNvPr>
            <p:cNvSpPr/>
            <p:nvPr/>
          </p:nvSpPr>
          <p:spPr>
            <a:xfrm rot="5400000">
              <a:off x="647135" y="2079954"/>
              <a:ext cx="536662" cy="772153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C9013F-8AB2-3770-ECFD-F6CED11870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01.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D262DB1-FB82-C0A8-1F94-BB30A119DD46}"/>
                </a:ext>
              </a:extLst>
            </p:cNvPr>
            <p:cNvSpPr txBox="1"/>
            <p:nvPr/>
          </p:nvSpPr>
          <p:spPr>
            <a:xfrm>
              <a:off x="1381328" y="843130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AB99547-D5F7-4ECD-58FE-B563CC94B8FC}"/>
              </a:ext>
            </a:extLst>
          </p:cNvPr>
          <p:cNvGrpSpPr/>
          <p:nvPr/>
        </p:nvGrpSpPr>
        <p:grpSpPr>
          <a:xfrm>
            <a:off x="6140920" y="785339"/>
            <a:ext cx="5424278" cy="2407432"/>
            <a:chOff x="6140920" y="785339"/>
            <a:chExt cx="5424278" cy="240743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94D2838-1DA1-1FBD-2176-51A73A91BE80}"/>
                </a:ext>
              </a:extLst>
            </p:cNvPr>
            <p:cNvSpPr/>
            <p:nvPr/>
          </p:nvSpPr>
          <p:spPr>
            <a:xfrm flipH="1">
              <a:off x="6140920" y="785339"/>
              <a:ext cx="5080975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0644B769-6674-5F2E-3355-DB47FB1DEC57}"/>
                </a:ext>
              </a:extLst>
            </p:cNvPr>
            <p:cNvSpPr/>
            <p:nvPr/>
          </p:nvSpPr>
          <p:spPr>
            <a:xfrm rot="10800000" flipH="1" flipV="1">
              <a:off x="11217883" y="1850384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F5F62B-29FB-1893-D865-A0835443414E}"/>
                </a:ext>
              </a:extLst>
            </p:cNvPr>
            <p:cNvSpPr/>
            <p:nvPr/>
          </p:nvSpPr>
          <p:spPr>
            <a:xfrm rot="16200000" flipH="1">
              <a:off x="10932235" y="2101399"/>
              <a:ext cx="536662" cy="729264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8B1A52-E289-AC5B-0EE7-A3EDE9F943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9655" y="231589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2ABDA5-BA96-A380-4ED1-CF551421ED58}"/>
                </a:ext>
              </a:extLst>
            </p:cNvPr>
            <p:cNvSpPr txBox="1"/>
            <p:nvPr/>
          </p:nvSpPr>
          <p:spPr>
            <a:xfrm>
              <a:off x="7324591" y="843130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CAF633-E927-759F-EB70-EC4385373463}"/>
              </a:ext>
            </a:extLst>
          </p:cNvPr>
          <p:cNvGrpSpPr/>
          <p:nvPr/>
        </p:nvGrpSpPr>
        <p:grpSpPr>
          <a:xfrm>
            <a:off x="529389" y="3307706"/>
            <a:ext cx="5267691" cy="2407432"/>
            <a:chOff x="529389" y="3307706"/>
            <a:chExt cx="5267691" cy="240743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35C1149-5DB4-D785-FED0-7B87BDBC6723}"/>
                </a:ext>
              </a:extLst>
            </p:cNvPr>
            <p:cNvSpPr/>
            <p:nvPr/>
          </p:nvSpPr>
          <p:spPr>
            <a:xfrm flipH="1">
              <a:off x="876703" y="3307706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2686DC52-A551-0D86-8D54-BADC63162CFA}"/>
                </a:ext>
              </a:extLst>
            </p:cNvPr>
            <p:cNvSpPr/>
            <p:nvPr/>
          </p:nvSpPr>
          <p:spPr>
            <a:xfrm rot="10800000">
              <a:off x="529389" y="4265842"/>
              <a:ext cx="347315" cy="347315"/>
            </a:xfrm>
            <a:prstGeom prst="rtTriangl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C961CD-C0C9-3238-5FC9-AD0C0FE68CA9}"/>
                </a:ext>
              </a:extLst>
            </p:cNvPr>
            <p:cNvSpPr/>
            <p:nvPr/>
          </p:nvSpPr>
          <p:spPr>
            <a:xfrm rot="16200000" flipV="1">
              <a:off x="647135" y="3611433"/>
              <a:ext cx="536662" cy="772153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4881D8-21C9-3D2E-0F3A-C0037BE173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312" y="3844225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C28D76C-5AF3-EB12-1899-2A350FC06171}"/>
                </a:ext>
              </a:extLst>
            </p:cNvPr>
            <p:cNvSpPr txBox="1"/>
            <p:nvPr/>
          </p:nvSpPr>
          <p:spPr>
            <a:xfrm>
              <a:off x="1480124" y="3526879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FFA9B0-B44A-7EA6-19E9-7D842BD972BA}"/>
              </a:ext>
            </a:extLst>
          </p:cNvPr>
          <p:cNvGrpSpPr/>
          <p:nvPr/>
        </p:nvGrpSpPr>
        <p:grpSpPr>
          <a:xfrm>
            <a:off x="6147797" y="3307706"/>
            <a:ext cx="5407976" cy="2407432"/>
            <a:chOff x="6147797" y="3307706"/>
            <a:chExt cx="5407976" cy="240743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58D9BD1-2979-2A78-B10B-0DB6F34ECAF7}"/>
                </a:ext>
              </a:extLst>
            </p:cNvPr>
            <p:cNvSpPr/>
            <p:nvPr/>
          </p:nvSpPr>
          <p:spPr>
            <a:xfrm flipH="1">
              <a:off x="6147797" y="3307706"/>
              <a:ext cx="5064673" cy="2407432"/>
            </a:xfrm>
            <a:prstGeom prst="roundRect">
              <a:avLst>
                <a:gd name="adj" fmla="val 1919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F0EDC1E4-F9CA-7740-1DBB-A51FB6575A16}"/>
                </a:ext>
              </a:extLst>
            </p:cNvPr>
            <p:cNvSpPr/>
            <p:nvPr/>
          </p:nvSpPr>
          <p:spPr>
            <a:xfrm rot="10800000" flipH="1">
              <a:off x="11208458" y="4265842"/>
              <a:ext cx="347315" cy="347315"/>
            </a:xfrm>
            <a:prstGeom prst="rtTriangl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54336EE-EB10-844D-1F81-9EEB2DBAA0CA}"/>
                </a:ext>
              </a:extLst>
            </p:cNvPr>
            <p:cNvSpPr/>
            <p:nvPr/>
          </p:nvSpPr>
          <p:spPr>
            <a:xfrm rot="5400000" flipH="1" flipV="1">
              <a:off x="10922810" y="3632878"/>
              <a:ext cx="536662" cy="729263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65209FA-AD2D-59AE-7C22-4A174AC435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0230" y="3844226"/>
              <a:ext cx="511064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24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04.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C37872-C179-FB81-4FC5-4FCCE1E0C007}"/>
                </a:ext>
              </a:extLst>
            </p:cNvPr>
            <p:cNvSpPr txBox="1"/>
            <p:nvPr/>
          </p:nvSpPr>
          <p:spPr>
            <a:xfrm>
              <a:off x="7423387" y="3526879"/>
              <a:ext cx="3252519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7B59FD-1FC7-0C3E-1230-2127EC5E48F4}"/>
              </a:ext>
            </a:extLst>
          </p:cNvPr>
          <p:cNvGrpSpPr/>
          <p:nvPr/>
        </p:nvGrpSpPr>
        <p:grpSpPr>
          <a:xfrm>
            <a:off x="4633848" y="1937719"/>
            <a:ext cx="2614091" cy="2625038"/>
            <a:chOff x="4633848" y="1937719"/>
            <a:chExt cx="2614091" cy="2625038"/>
          </a:xfrm>
        </p:grpSpPr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BDEF857A-BB61-6400-BF71-0DC95BF1A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848" y="1937719"/>
              <a:ext cx="2614091" cy="2625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58800" sx="102000" sy="102000" algn="ctr" rotWithShape="0">
                <a:prstClr val="black">
                  <a:alpha val="18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900"/>
            </a:p>
          </p:txBody>
        </p:sp>
        <p:sp>
          <p:nvSpPr>
            <p:cNvPr id="25" name="Shape 2592">
              <a:extLst>
                <a:ext uri="{FF2B5EF4-FFF2-40B4-BE49-F238E27FC236}">
                  <a16:creationId xmlns:a16="http://schemas.microsoft.com/office/drawing/2014/main" id="{78108B95-922C-A233-0A95-2A06E26A5BF1}"/>
                </a:ext>
              </a:extLst>
            </p:cNvPr>
            <p:cNvSpPr/>
            <p:nvPr/>
          </p:nvSpPr>
          <p:spPr>
            <a:xfrm>
              <a:off x="5294551" y="2547415"/>
              <a:ext cx="1268482" cy="1268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383B61"/>
            </a:solidFill>
            <a:ln w="12700">
              <a:miter lim="400000"/>
            </a:ln>
          </p:spPr>
          <p:txBody>
            <a:bodyPr lIns="28571" tIns="28571" rIns="28571" bIns="28571" anchor="ctr"/>
            <a:lstStyle/>
            <a:p>
              <a:pPr defTabSz="34284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2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A5C5D56-CCBA-9700-E22A-8C3139CDFA7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49628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53E1A9-0503-44D1-C923-C600C12EBDEF}"/>
              </a:ext>
            </a:extLst>
          </p:cNvPr>
          <p:cNvGrpSpPr/>
          <p:nvPr/>
        </p:nvGrpSpPr>
        <p:grpSpPr>
          <a:xfrm>
            <a:off x="6098659" y="1449936"/>
            <a:ext cx="2690812" cy="3154249"/>
            <a:chOff x="6203135" y="1977836"/>
            <a:chExt cx="2690812" cy="315424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39C6F96-84A6-C99D-16C9-4D7E9A085D8A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4AC46C5-5E39-C50C-09E1-F57301465912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19D8202-80F9-EB8A-F3B0-4F6976C8F853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08A4FBC-1F9F-2CB2-831F-CDEB4FD3C395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FC0D77C-1AD3-0E95-81A4-C17D90F3B801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9" name="Freeform 1692">
                <a:extLst>
                  <a:ext uri="{FF2B5EF4-FFF2-40B4-BE49-F238E27FC236}">
                    <a16:creationId xmlns:a16="http://schemas.microsoft.com/office/drawing/2014/main" id="{C5AB3E00-8636-9715-75AA-C3EAE8BC5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0" name="Freeform 1693">
                <a:extLst>
                  <a:ext uri="{FF2B5EF4-FFF2-40B4-BE49-F238E27FC236}">
                    <a16:creationId xmlns:a16="http://schemas.microsoft.com/office/drawing/2014/main" id="{52F71CD5-DAE7-2449-F287-D70D4D239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1" name="Freeform 1694">
                <a:extLst>
                  <a:ext uri="{FF2B5EF4-FFF2-40B4-BE49-F238E27FC236}">
                    <a16:creationId xmlns:a16="http://schemas.microsoft.com/office/drawing/2014/main" id="{AC33CF26-2B86-15C6-D796-89E1CB49F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2" name="Freeform 1695">
                <a:extLst>
                  <a:ext uri="{FF2B5EF4-FFF2-40B4-BE49-F238E27FC236}">
                    <a16:creationId xmlns:a16="http://schemas.microsoft.com/office/drawing/2014/main" id="{1DF0ECB8-B7DC-DA58-307B-63A945F68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3" name="Freeform 1696">
                <a:extLst>
                  <a:ext uri="{FF2B5EF4-FFF2-40B4-BE49-F238E27FC236}">
                    <a16:creationId xmlns:a16="http://schemas.microsoft.com/office/drawing/2014/main" id="{0EC525FC-C27D-584F-8B1B-17151F915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4" name="Freeform 1697">
                <a:extLst>
                  <a:ext uri="{FF2B5EF4-FFF2-40B4-BE49-F238E27FC236}">
                    <a16:creationId xmlns:a16="http://schemas.microsoft.com/office/drawing/2014/main" id="{75722A4C-FA64-E1EA-0445-23AD787FB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2B1C4BE-716E-8CD6-A41D-84009D0523F4}"/>
              </a:ext>
            </a:extLst>
          </p:cNvPr>
          <p:cNvGrpSpPr/>
          <p:nvPr/>
        </p:nvGrpSpPr>
        <p:grpSpPr>
          <a:xfrm>
            <a:off x="3309324" y="1449936"/>
            <a:ext cx="2690812" cy="3154249"/>
            <a:chOff x="3415129" y="1977836"/>
            <a:chExt cx="2690812" cy="315424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E188332-89EF-D73A-4012-4395E2F8E974}"/>
                </a:ext>
              </a:extLst>
            </p:cNvPr>
            <p:cNvSpPr/>
            <p:nvPr/>
          </p:nvSpPr>
          <p:spPr>
            <a:xfrm>
              <a:off x="4832219" y="3939237"/>
              <a:ext cx="1273722" cy="1192848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AD4530A-1363-3E80-3742-F6CFFB84AA3E}"/>
                </a:ext>
              </a:extLst>
            </p:cNvPr>
            <p:cNvSpPr/>
            <p:nvPr/>
          </p:nvSpPr>
          <p:spPr>
            <a:xfrm>
              <a:off x="3602659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75170C-BDF0-FB98-5CCB-02AD53E3D56D}"/>
                </a:ext>
              </a:extLst>
            </p:cNvPr>
            <p:cNvSpPr/>
            <p:nvPr/>
          </p:nvSpPr>
          <p:spPr>
            <a:xfrm>
              <a:off x="3415129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4C70CA7-09B9-BF4D-D0E2-9DDD50749270}"/>
                </a:ext>
              </a:extLst>
            </p:cNvPr>
            <p:cNvSpPr/>
            <p:nvPr/>
          </p:nvSpPr>
          <p:spPr>
            <a:xfrm>
              <a:off x="3543278" y="2105985"/>
              <a:ext cx="790526" cy="790526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F13BFD9-FADC-6057-CF70-7FFA4474571B}"/>
                </a:ext>
              </a:extLst>
            </p:cNvPr>
            <p:cNvGrpSpPr/>
            <p:nvPr/>
          </p:nvGrpSpPr>
          <p:grpSpPr>
            <a:xfrm>
              <a:off x="3739566" y="2298832"/>
              <a:ext cx="386570" cy="387300"/>
              <a:chOff x="9672638" y="2249488"/>
              <a:chExt cx="839788" cy="841375"/>
            </a:xfrm>
            <a:solidFill>
              <a:schemeClr val="bg1"/>
            </a:solidFill>
          </p:grpSpPr>
          <p:sp>
            <p:nvSpPr>
              <p:cNvPr id="22" name="Freeform 1411">
                <a:extLst>
                  <a:ext uri="{FF2B5EF4-FFF2-40B4-BE49-F238E27FC236}">
                    <a16:creationId xmlns:a16="http://schemas.microsoft.com/office/drawing/2014/main" id="{50AAF042-962C-935F-9754-D9FBF1A3D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2638" y="2249488"/>
                <a:ext cx="598488" cy="598488"/>
              </a:xfrm>
              <a:custGeom>
                <a:avLst/>
                <a:gdLst>
                  <a:gd name="T0" fmla="*/ 293 w 349"/>
                  <a:gd name="T1" fmla="*/ 56 h 349"/>
                  <a:gd name="T2" fmla="*/ 288 w 349"/>
                  <a:gd name="T3" fmla="*/ 61 h 349"/>
                  <a:gd name="T4" fmla="*/ 336 w 349"/>
                  <a:gd name="T5" fmla="*/ 175 h 349"/>
                  <a:gd name="T6" fmla="*/ 288 w 349"/>
                  <a:gd name="T7" fmla="*/ 289 h 349"/>
                  <a:gd name="T8" fmla="*/ 174 w 349"/>
                  <a:gd name="T9" fmla="*/ 336 h 349"/>
                  <a:gd name="T10" fmla="*/ 60 w 349"/>
                  <a:gd name="T11" fmla="*/ 289 h 349"/>
                  <a:gd name="T12" fmla="*/ 13 w 349"/>
                  <a:gd name="T13" fmla="*/ 175 h 349"/>
                  <a:gd name="T14" fmla="*/ 60 w 349"/>
                  <a:gd name="T15" fmla="*/ 61 h 349"/>
                  <a:gd name="T16" fmla="*/ 174 w 349"/>
                  <a:gd name="T17" fmla="*/ 14 h 349"/>
                  <a:gd name="T18" fmla="*/ 288 w 349"/>
                  <a:gd name="T19" fmla="*/ 61 h 349"/>
                  <a:gd name="T20" fmla="*/ 293 w 349"/>
                  <a:gd name="T21" fmla="*/ 56 h 349"/>
                  <a:gd name="T22" fmla="*/ 298 w 349"/>
                  <a:gd name="T23" fmla="*/ 51 h 349"/>
                  <a:gd name="T24" fmla="*/ 174 w 349"/>
                  <a:gd name="T25" fmla="*/ 0 h 349"/>
                  <a:gd name="T26" fmla="*/ 51 w 349"/>
                  <a:gd name="T27" fmla="*/ 51 h 349"/>
                  <a:gd name="T28" fmla="*/ 0 w 349"/>
                  <a:gd name="T29" fmla="*/ 175 h 349"/>
                  <a:gd name="T30" fmla="*/ 51 w 349"/>
                  <a:gd name="T31" fmla="*/ 298 h 349"/>
                  <a:gd name="T32" fmla="*/ 174 w 349"/>
                  <a:gd name="T33" fmla="*/ 349 h 349"/>
                  <a:gd name="T34" fmla="*/ 298 w 349"/>
                  <a:gd name="T35" fmla="*/ 298 h 349"/>
                  <a:gd name="T36" fmla="*/ 349 w 349"/>
                  <a:gd name="T37" fmla="*/ 175 h 349"/>
                  <a:gd name="T38" fmla="*/ 298 w 349"/>
                  <a:gd name="T39" fmla="*/ 51 h 349"/>
                  <a:gd name="T40" fmla="*/ 293 w 349"/>
                  <a:gd name="T41" fmla="*/ 56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349">
                    <a:moveTo>
                      <a:pt x="293" y="56"/>
                    </a:moveTo>
                    <a:cubicBezTo>
                      <a:pt x="288" y="61"/>
                      <a:pt x="288" y="61"/>
                      <a:pt x="288" y="61"/>
                    </a:cubicBezTo>
                    <a:cubicBezTo>
                      <a:pt x="320" y="92"/>
                      <a:pt x="336" y="134"/>
                      <a:pt x="336" y="175"/>
                    </a:cubicBezTo>
                    <a:cubicBezTo>
                      <a:pt x="336" y="216"/>
                      <a:pt x="320" y="257"/>
                      <a:pt x="288" y="289"/>
                    </a:cubicBezTo>
                    <a:cubicBezTo>
                      <a:pt x="257" y="320"/>
                      <a:pt x="216" y="336"/>
                      <a:pt x="174" y="336"/>
                    </a:cubicBezTo>
                    <a:cubicBezTo>
                      <a:pt x="133" y="336"/>
                      <a:pt x="92" y="320"/>
                      <a:pt x="60" y="289"/>
                    </a:cubicBezTo>
                    <a:cubicBezTo>
                      <a:pt x="29" y="257"/>
                      <a:pt x="13" y="216"/>
                      <a:pt x="13" y="175"/>
                    </a:cubicBezTo>
                    <a:cubicBezTo>
                      <a:pt x="13" y="134"/>
                      <a:pt x="29" y="92"/>
                      <a:pt x="60" y="61"/>
                    </a:cubicBezTo>
                    <a:cubicBezTo>
                      <a:pt x="92" y="29"/>
                      <a:pt x="133" y="14"/>
                      <a:pt x="174" y="14"/>
                    </a:cubicBezTo>
                    <a:cubicBezTo>
                      <a:pt x="216" y="14"/>
                      <a:pt x="257" y="29"/>
                      <a:pt x="288" y="61"/>
                    </a:cubicBezTo>
                    <a:cubicBezTo>
                      <a:pt x="293" y="56"/>
                      <a:pt x="293" y="56"/>
                      <a:pt x="293" y="56"/>
                    </a:cubicBezTo>
                    <a:cubicBezTo>
                      <a:pt x="298" y="51"/>
                      <a:pt x="298" y="51"/>
                      <a:pt x="298" y="51"/>
                    </a:cubicBezTo>
                    <a:cubicBezTo>
                      <a:pt x="264" y="17"/>
                      <a:pt x="219" y="0"/>
                      <a:pt x="174" y="0"/>
                    </a:cubicBezTo>
                    <a:cubicBezTo>
                      <a:pt x="130" y="0"/>
                      <a:pt x="85" y="17"/>
                      <a:pt x="51" y="51"/>
                    </a:cubicBezTo>
                    <a:cubicBezTo>
                      <a:pt x="17" y="86"/>
                      <a:pt x="0" y="130"/>
                      <a:pt x="0" y="175"/>
                    </a:cubicBezTo>
                    <a:cubicBezTo>
                      <a:pt x="0" y="219"/>
                      <a:pt x="17" y="264"/>
                      <a:pt x="51" y="298"/>
                    </a:cubicBezTo>
                    <a:cubicBezTo>
                      <a:pt x="85" y="332"/>
                      <a:pt x="130" y="349"/>
                      <a:pt x="174" y="349"/>
                    </a:cubicBezTo>
                    <a:cubicBezTo>
                      <a:pt x="219" y="349"/>
                      <a:pt x="264" y="332"/>
                      <a:pt x="298" y="298"/>
                    </a:cubicBezTo>
                    <a:cubicBezTo>
                      <a:pt x="332" y="264"/>
                      <a:pt x="349" y="219"/>
                      <a:pt x="349" y="175"/>
                    </a:cubicBezTo>
                    <a:cubicBezTo>
                      <a:pt x="349" y="130"/>
                      <a:pt x="332" y="86"/>
                      <a:pt x="298" y="51"/>
                    </a:cubicBezTo>
                    <a:lnTo>
                      <a:pt x="29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3" name="Freeform 1412">
                <a:extLst>
                  <a:ext uri="{FF2B5EF4-FFF2-40B4-BE49-F238E27FC236}">
                    <a16:creationId xmlns:a16="http://schemas.microsoft.com/office/drawing/2014/main" id="{E96DDCA7-C95F-9867-0033-739E40792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838" y="2325688"/>
                <a:ext cx="447675" cy="446088"/>
              </a:xfrm>
              <a:custGeom>
                <a:avLst/>
                <a:gdLst>
                  <a:gd name="T0" fmla="*/ 218 w 261"/>
                  <a:gd name="T1" fmla="*/ 42 h 260"/>
                  <a:gd name="T2" fmla="*/ 213 w 261"/>
                  <a:gd name="T3" fmla="*/ 47 h 260"/>
                  <a:gd name="T4" fmla="*/ 247 w 261"/>
                  <a:gd name="T5" fmla="*/ 130 h 260"/>
                  <a:gd name="T6" fmla="*/ 213 w 261"/>
                  <a:gd name="T7" fmla="*/ 213 h 260"/>
                  <a:gd name="T8" fmla="*/ 130 w 261"/>
                  <a:gd name="T9" fmla="*/ 247 h 260"/>
                  <a:gd name="T10" fmla="*/ 48 w 261"/>
                  <a:gd name="T11" fmla="*/ 213 h 260"/>
                  <a:gd name="T12" fmla="*/ 13 w 261"/>
                  <a:gd name="T13" fmla="*/ 130 h 260"/>
                  <a:gd name="T14" fmla="*/ 48 w 261"/>
                  <a:gd name="T15" fmla="*/ 47 h 260"/>
                  <a:gd name="T16" fmla="*/ 130 w 261"/>
                  <a:gd name="T17" fmla="*/ 13 h 260"/>
                  <a:gd name="T18" fmla="*/ 213 w 261"/>
                  <a:gd name="T19" fmla="*/ 47 h 260"/>
                  <a:gd name="T20" fmla="*/ 218 w 261"/>
                  <a:gd name="T21" fmla="*/ 42 h 260"/>
                  <a:gd name="T22" fmla="*/ 222 w 261"/>
                  <a:gd name="T23" fmla="*/ 38 h 260"/>
                  <a:gd name="T24" fmla="*/ 130 w 261"/>
                  <a:gd name="T25" fmla="*/ 0 h 260"/>
                  <a:gd name="T26" fmla="*/ 38 w 261"/>
                  <a:gd name="T27" fmla="*/ 38 h 260"/>
                  <a:gd name="T28" fmla="*/ 0 w 261"/>
                  <a:gd name="T29" fmla="*/ 130 h 260"/>
                  <a:gd name="T30" fmla="*/ 38 w 261"/>
                  <a:gd name="T31" fmla="*/ 222 h 260"/>
                  <a:gd name="T32" fmla="*/ 130 w 261"/>
                  <a:gd name="T33" fmla="*/ 260 h 260"/>
                  <a:gd name="T34" fmla="*/ 222 w 261"/>
                  <a:gd name="T35" fmla="*/ 222 h 260"/>
                  <a:gd name="T36" fmla="*/ 261 w 261"/>
                  <a:gd name="T37" fmla="*/ 130 h 260"/>
                  <a:gd name="T38" fmla="*/ 222 w 261"/>
                  <a:gd name="T39" fmla="*/ 38 h 260"/>
                  <a:gd name="T40" fmla="*/ 218 w 261"/>
                  <a:gd name="T41" fmla="*/ 4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1" h="260">
                    <a:moveTo>
                      <a:pt x="218" y="42"/>
                    </a:moveTo>
                    <a:cubicBezTo>
                      <a:pt x="213" y="47"/>
                      <a:pt x="213" y="47"/>
                      <a:pt x="213" y="47"/>
                    </a:cubicBezTo>
                    <a:cubicBezTo>
                      <a:pt x="236" y="70"/>
                      <a:pt x="247" y="100"/>
                      <a:pt x="247" y="130"/>
                    </a:cubicBezTo>
                    <a:cubicBezTo>
                      <a:pt x="247" y="160"/>
                      <a:pt x="236" y="190"/>
                      <a:pt x="213" y="213"/>
                    </a:cubicBezTo>
                    <a:cubicBezTo>
                      <a:pt x="190" y="235"/>
                      <a:pt x="160" y="247"/>
                      <a:pt x="130" y="247"/>
                    </a:cubicBezTo>
                    <a:cubicBezTo>
                      <a:pt x="100" y="247"/>
                      <a:pt x="70" y="235"/>
                      <a:pt x="48" y="213"/>
                    </a:cubicBezTo>
                    <a:cubicBezTo>
                      <a:pt x="25" y="190"/>
                      <a:pt x="13" y="160"/>
                      <a:pt x="13" y="130"/>
                    </a:cubicBezTo>
                    <a:cubicBezTo>
                      <a:pt x="13" y="100"/>
                      <a:pt x="25" y="70"/>
                      <a:pt x="48" y="47"/>
                    </a:cubicBezTo>
                    <a:cubicBezTo>
                      <a:pt x="70" y="24"/>
                      <a:pt x="100" y="13"/>
                      <a:pt x="130" y="13"/>
                    </a:cubicBezTo>
                    <a:cubicBezTo>
                      <a:pt x="160" y="13"/>
                      <a:pt x="190" y="24"/>
                      <a:pt x="213" y="47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197" y="12"/>
                      <a:pt x="164" y="0"/>
                      <a:pt x="130" y="0"/>
                    </a:cubicBezTo>
                    <a:cubicBezTo>
                      <a:pt x="97" y="0"/>
                      <a:pt x="64" y="12"/>
                      <a:pt x="38" y="38"/>
                    </a:cubicBezTo>
                    <a:cubicBezTo>
                      <a:pt x="13" y="63"/>
                      <a:pt x="0" y="97"/>
                      <a:pt x="0" y="130"/>
                    </a:cubicBezTo>
                    <a:cubicBezTo>
                      <a:pt x="0" y="163"/>
                      <a:pt x="13" y="197"/>
                      <a:pt x="38" y="222"/>
                    </a:cubicBezTo>
                    <a:cubicBezTo>
                      <a:pt x="64" y="247"/>
                      <a:pt x="97" y="260"/>
                      <a:pt x="130" y="260"/>
                    </a:cubicBezTo>
                    <a:cubicBezTo>
                      <a:pt x="164" y="260"/>
                      <a:pt x="197" y="247"/>
                      <a:pt x="222" y="222"/>
                    </a:cubicBezTo>
                    <a:cubicBezTo>
                      <a:pt x="248" y="197"/>
                      <a:pt x="261" y="163"/>
                      <a:pt x="261" y="130"/>
                    </a:cubicBezTo>
                    <a:cubicBezTo>
                      <a:pt x="261" y="97"/>
                      <a:pt x="248" y="63"/>
                      <a:pt x="222" y="38"/>
                    </a:cubicBezTo>
                    <a:lnTo>
                      <a:pt x="21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4" name="Freeform 1413">
                <a:extLst>
                  <a:ext uri="{FF2B5EF4-FFF2-40B4-BE49-F238E27FC236}">
                    <a16:creationId xmlns:a16="http://schemas.microsoft.com/office/drawing/2014/main" id="{BB3512B4-18D8-112A-F3F5-29B3C9EA1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708275"/>
                <a:ext cx="176213" cy="180975"/>
              </a:xfrm>
              <a:custGeom>
                <a:avLst/>
                <a:gdLst>
                  <a:gd name="T0" fmla="*/ 2 w 103"/>
                  <a:gd name="T1" fmla="*/ 48 h 105"/>
                  <a:gd name="T2" fmla="*/ 56 w 103"/>
                  <a:gd name="T3" fmla="*/ 102 h 105"/>
                  <a:gd name="T4" fmla="*/ 66 w 103"/>
                  <a:gd name="T5" fmla="*/ 102 h 105"/>
                  <a:gd name="T6" fmla="*/ 102 w 103"/>
                  <a:gd name="T7" fmla="*/ 66 h 105"/>
                  <a:gd name="T8" fmla="*/ 103 w 103"/>
                  <a:gd name="T9" fmla="*/ 61 h 105"/>
                  <a:gd name="T10" fmla="*/ 102 w 103"/>
                  <a:gd name="T11" fmla="*/ 57 h 105"/>
                  <a:gd name="T12" fmla="*/ 48 w 103"/>
                  <a:gd name="T13" fmla="*/ 3 h 105"/>
                  <a:gd name="T14" fmla="*/ 38 w 103"/>
                  <a:gd name="T15" fmla="*/ 3 h 105"/>
                  <a:gd name="T16" fmla="*/ 38 w 103"/>
                  <a:gd name="T17" fmla="*/ 12 h 105"/>
                  <a:gd name="T18" fmla="*/ 87 w 103"/>
                  <a:gd name="T19" fmla="*/ 61 h 105"/>
                  <a:gd name="T20" fmla="*/ 61 w 103"/>
                  <a:gd name="T21" fmla="*/ 88 h 105"/>
                  <a:gd name="T22" fmla="*/ 12 w 103"/>
                  <a:gd name="T23" fmla="*/ 39 h 105"/>
                  <a:gd name="T24" fmla="*/ 2 w 103"/>
                  <a:gd name="T25" fmla="*/ 39 h 105"/>
                  <a:gd name="T26" fmla="*/ 2 w 103"/>
                  <a:gd name="T27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05">
                    <a:moveTo>
                      <a:pt x="2" y="48"/>
                    </a:moveTo>
                    <a:cubicBezTo>
                      <a:pt x="56" y="102"/>
                      <a:pt x="56" y="102"/>
                      <a:pt x="56" y="102"/>
                    </a:cubicBezTo>
                    <a:cubicBezTo>
                      <a:pt x="59" y="105"/>
                      <a:pt x="63" y="105"/>
                      <a:pt x="66" y="10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3" y="65"/>
                      <a:pt x="103" y="63"/>
                      <a:pt x="103" y="61"/>
                    </a:cubicBezTo>
                    <a:cubicBezTo>
                      <a:pt x="103" y="60"/>
                      <a:pt x="103" y="58"/>
                      <a:pt x="102" y="57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5" y="0"/>
                      <a:pt x="41" y="0"/>
                      <a:pt x="38" y="3"/>
                    </a:cubicBezTo>
                    <a:cubicBezTo>
                      <a:pt x="36" y="5"/>
                      <a:pt x="36" y="10"/>
                      <a:pt x="38" y="1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9" y="36"/>
                      <a:pt x="5" y="36"/>
                      <a:pt x="2" y="39"/>
                    </a:cubicBezTo>
                    <a:cubicBezTo>
                      <a:pt x="0" y="41"/>
                      <a:pt x="0" y="46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5" name="Freeform 1414">
                <a:extLst>
                  <a:ext uri="{FF2B5EF4-FFF2-40B4-BE49-F238E27FC236}">
                    <a16:creationId xmlns:a16="http://schemas.microsoft.com/office/drawing/2014/main" id="{BE2529E9-0E50-2032-40EF-58793B220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6038" y="2784475"/>
                <a:ext cx="306388" cy="306388"/>
              </a:xfrm>
              <a:custGeom>
                <a:avLst/>
                <a:gdLst>
                  <a:gd name="T0" fmla="*/ 173 w 179"/>
                  <a:gd name="T1" fmla="*/ 114 h 179"/>
                  <a:gd name="T2" fmla="*/ 177 w 179"/>
                  <a:gd name="T3" fmla="*/ 110 h 179"/>
                  <a:gd name="T4" fmla="*/ 69 w 179"/>
                  <a:gd name="T5" fmla="*/ 2 h 179"/>
                  <a:gd name="T6" fmla="*/ 65 w 179"/>
                  <a:gd name="T7" fmla="*/ 0 h 179"/>
                  <a:gd name="T8" fmla="*/ 60 w 179"/>
                  <a:gd name="T9" fmla="*/ 2 h 179"/>
                  <a:gd name="T10" fmla="*/ 2 w 179"/>
                  <a:gd name="T11" fmla="*/ 60 h 179"/>
                  <a:gd name="T12" fmla="*/ 2 w 179"/>
                  <a:gd name="T13" fmla="*/ 69 h 179"/>
                  <a:gd name="T14" fmla="*/ 110 w 179"/>
                  <a:gd name="T15" fmla="*/ 177 h 179"/>
                  <a:gd name="T16" fmla="*/ 115 w 179"/>
                  <a:gd name="T17" fmla="*/ 179 h 179"/>
                  <a:gd name="T18" fmla="*/ 119 w 179"/>
                  <a:gd name="T19" fmla="*/ 177 h 179"/>
                  <a:gd name="T20" fmla="*/ 177 w 179"/>
                  <a:gd name="T21" fmla="*/ 119 h 179"/>
                  <a:gd name="T22" fmla="*/ 179 w 179"/>
                  <a:gd name="T23" fmla="*/ 114 h 179"/>
                  <a:gd name="T24" fmla="*/ 177 w 179"/>
                  <a:gd name="T25" fmla="*/ 110 h 179"/>
                  <a:gd name="T26" fmla="*/ 173 w 179"/>
                  <a:gd name="T27" fmla="*/ 114 h 179"/>
                  <a:gd name="T28" fmla="*/ 168 w 179"/>
                  <a:gd name="T29" fmla="*/ 110 h 179"/>
                  <a:gd name="T30" fmla="*/ 115 w 179"/>
                  <a:gd name="T31" fmla="*/ 163 h 179"/>
                  <a:gd name="T32" fmla="*/ 16 w 179"/>
                  <a:gd name="T33" fmla="*/ 64 h 179"/>
                  <a:gd name="T34" fmla="*/ 65 w 179"/>
                  <a:gd name="T35" fmla="*/ 16 h 179"/>
                  <a:gd name="T36" fmla="*/ 168 w 179"/>
                  <a:gd name="T37" fmla="*/ 119 h 179"/>
                  <a:gd name="T38" fmla="*/ 173 w 179"/>
                  <a:gd name="T39" fmla="*/ 114 h 179"/>
                  <a:gd name="T40" fmla="*/ 168 w 179"/>
                  <a:gd name="T41" fmla="*/ 110 h 179"/>
                  <a:gd name="T42" fmla="*/ 173 w 179"/>
                  <a:gd name="T43" fmla="*/ 11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9" h="179">
                    <a:moveTo>
                      <a:pt x="173" y="114"/>
                    </a:moveTo>
                    <a:cubicBezTo>
                      <a:pt x="177" y="110"/>
                      <a:pt x="177" y="110"/>
                      <a:pt x="177" y="110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63" y="0"/>
                      <a:pt x="61" y="1"/>
                      <a:pt x="60" y="2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9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1" y="178"/>
                      <a:pt x="113" y="179"/>
                      <a:pt x="115" y="179"/>
                    </a:cubicBezTo>
                    <a:cubicBezTo>
                      <a:pt x="116" y="179"/>
                      <a:pt x="118" y="178"/>
                      <a:pt x="119" y="177"/>
                    </a:cubicBezTo>
                    <a:cubicBezTo>
                      <a:pt x="177" y="119"/>
                      <a:pt x="177" y="119"/>
                      <a:pt x="177" y="119"/>
                    </a:cubicBezTo>
                    <a:cubicBezTo>
                      <a:pt x="178" y="118"/>
                      <a:pt x="179" y="116"/>
                      <a:pt x="179" y="114"/>
                    </a:cubicBezTo>
                    <a:cubicBezTo>
                      <a:pt x="179" y="113"/>
                      <a:pt x="178" y="111"/>
                      <a:pt x="177" y="110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lnTo>
                      <a:pt x="17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6" name="Freeform 1415">
                <a:extLst>
                  <a:ext uri="{FF2B5EF4-FFF2-40B4-BE49-F238E27FC236}">
                    <a16:creationId xmlns:a16="http://schemas.microsoft.com/office/drawing/2014/main" id="{1C3CA512-244F-F200-4095-6BB1C8597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3350" y="2874963"/>
                <a:ext cx="120650" cy="120650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9"/>
                      <a:pt x="70" y="5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5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7" name="Freeform 1416">
                <a:extLst>
                  <a:ext uri="{FF2B5EF4-FFF2-40B4-BE49-F238E27FC236}">
                    <a16:creationId xmlns:a16="http://schemas.microsoft.com/office/drawing/2014/main" id="{925044DD-EF21-569E-ACBD-73D7F5C8C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8900" y="2830513"/>
                <a:ext cx="120650" cy="119063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10"/>
                      <a:pt x="70" y="6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6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69DC54-5F28-C235-146F-0D13915E96DC}"/>
              </a:ext>
            </a:extLst>
          </p:cNvPr>
          <p:cNvGrpSpPr/>
          <p:nvPr/>
        </p:nvGrpSpPr>
        <p:grpSpPr>
          <a:xfrm>
            <a:off x="519989" y="1449936"/>
            <a:ext cx="2690812" cy="3154249"/>
            <a:chOff x="627124" y="1977836"/>
            <a:chExt cx="2690812" cy="315424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2A49131-46D7-D6B6-FAFC-18A2A501AC80}"/>
                </a:ext>
              </a:extLst>
            </p:cNvPr>
            <p:cNvSpPr/>
            <p:nvPr/>
          </p:nvSpPr>
          <p:spPr>
            <a:xfrm>
              <a:off x="2044214" y="3939237"/>
              <a:ext cx="1273722" cy="1192848"/>
            </a:xfrm>
            <a:prstGeom prst="rect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ABDC1A2-870C-F501-949D-21CFD445E9ED}"/>
                </a:ext>
              </a:extLst>
            </p:cNvPr>
            <p:cNvSpPr/>
            <p:nvPr/>
          </p:nvSpPr>
          <p:spPr>
            <a:xfrm>
              <a:off x="814653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AA23686-3726-E344-766E-5E5A7D1392C3}"/>
                </a:ext>
              </a:extLst>
            </p:cNvPr>
            <p:cNvSpPr/>
            <p:nvPr/>
          </p:nvSpPr>
          <p:spPr>
            <a:xfrm>
              <a:off x="627124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A27BB84-A7ED-37EE-2B24-25921FE62B06}"/>
                </a:ext>
              </a:extLst>
            </p:cNvPr>
            <p:cNvSpPr/>
            <p:nvPr/>
          </p:nvSpPr>
          <p:spPr>
            <a:xfrm>
              <a:off x="755273" y="2105985"/>
              <a:ext cx="790526" cy="790526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B1EC74A-25C7-1F82-54ED-C18E5BC7C64C}"/>
                </a:ext>
              </a:extLst>
            </p:cNvPr>
            <p:cNvGrpSpPr/>
            <p:nvPr/>
          </p:nvGrpSpPr>
          <p:grpSpPr>
            <a:xfrm>
              <a:off x="954036" y="2276141"/>
              <a:ext cx="338094" cy="419648"/>
              <a:chOff x="7664451" y="6429375"/>
              <a:chExt cx="677863" cy="841375"/>
            </a:xfrm>
            <a:solidFill>
              <a:schemeClr val="bg1"/>
            </a:solidFill>
          </p:grpSpPr>
          <p:sp>
            <p:nvSpPr>
              <p:cNvPr id="35" name="Freeform 2365">
                <a:extLst>
                  <a:ext uri="{FF2B5EF4-FFF2-40B4-BE49-F238E27FC236}">
                    <a16:creationId xmlns:a16="http://schemas.microsoft.com/office/drawing/2014/main" id="{98698B63-4E5E-54E2-D183-ACC6ABEB3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632575"/>
                <a:ext cx="449263" cy="638175"/>
              </a:xfrm>
              <a:custGeom>
                <a:avLst/>
                <a:gdLst>
                  <a:gd name="T0" fmla="*/ 161 w 262"/>
                  <a:gd name="T1" fmla="*/ 365 h 372"/>
                  <a:gd name="T2" fmla="*/ 161 w 262"/>
                  <a:gd name="T3" fmla="*/ 358 h 372"/>
                  <a:gd name="T4" fmla="*/ 100 w 262"/>
                  <a:gd name="T5" fmla="*/ 358 h 372"/>
                  <a:gd name="T6" fmla="*/ 39 w 262"/>
                  <a:gd name="T7" fmla="*/ 333 h 372"/>
                  <a:gd name="T8" fmla="*/ 13 w 262"/>
                  <a:gd name="T9" fmla="*/ 271 h 372"/>
                  <a:gd name="T10" fmla="*/ 13 w 262"/>
                  <a:gd name="T11" fmla="*/ 100 h 372"/>
                  <a:gd name="T12" fmla="*/ 39 w 262"/>
                  <a:gd name="T13" fmla="*/ 39 h 372"/>
                  <a:gd name="T14" fmla="*/ 100 w 262"/>
                  <a:gd name="T15" fmla="*/ 13 h 372"/>
                  <a:gd name="T16" fmla="*/ 161 w 262"/>
                  <a:gd name="T17" fmla="*/ 13 h 372"/>
                  <a:gd name="T18" fmla="*/ 223 w 262"/>
                  <a:gd name="T19" fmla="*/ 39 h 372"/>
                  <a:gd name="T20" fmla="*/ 249 w 262"/>
                  <a:gd name="T21" fmla="*/ 100 h 372"/>
                  <a:gd name="T22" fmla="*/ 249 w 262"/>
                  <a:gd name="T23" fmla="*/ 271 h 372"/>
                  <a:gd name="T24" fmla="*/ 223 w 262"/>
                  <a:gd name="T25" fmla="*/ 333 h 372"/>
                  <a:gd name="T26" fmla="*/ 161 w 262"/>
                  <a:gd name="T27" fmla="*/ 358 h 372"/>
                  <a:gd name="T28" fmla="*/ 161 w 262"/>
                  <a:gd name="T29" fmla="*/ 365 h 372"/>
                  <a:gd name="T30" fmla="*/ 161 w 262"/>
                  <a:gd name="T31" fmla="*/ 372 h 372"/>
                  <a:gd name="T32" fmla="*/ 262 w 262"/>
                  <a:gd name="T33" fmla="*/ 271 h 372"/>
                  <a:gd name="T34" fmla="*/ 262 w 262"/>
                  <a:gd name="T35" fmla="*/ 100 h 372"/>
                  <a:gd name="T36" fmla="*/ 161 w 262"/>
                  <a:gd name="T37" fmla="*/ 0 h 372"/>
                  <a:gd name="T38" fmla="*/ 100 w 262"/>
                  <a:gd name="T39" fmla="*/ 0 h 372"/>
                  <a:gd name="T40" fmla="*/ 0 w 262"/>
                  <a:gd name="T41" fmla="*/ 100 h 372"/>
                  <a:gd name="T42" fmla="*/ 0 w 262"/>
                  <a:gd name="T43" fmla="*/ 271 h 372"/>
                  <a:gd name="T44" fmla="*/ 100 w 262"/>
                  <a:gd name="T45" fmla="*/ 372 h 372"/>
                  <a:gd name="T46" fmla="*/ 161 w 262"/>
                  <a:gd name="T47" fmla="*/ 372 h 372"/>
                  <a:gd name="T48" fmla="*/ 161 w 262"/>
                  <a:gd name="T49" fmla="*/ 36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2" h="372">
                    <a:moveTo>
                      <a:pt x="161" y="365"/>
                    </a:moveTo>
                    <a:cubicBezTo>
                      <a:pt x="161" y="358"/>
                      <a:pt x="161" y="358"/>
                      <a:pt x="161" y="358"/>
                    </a:cubicBezTo>
                    <a:cubicBezTo>
                      <a:pt x="100" y="358"/>
                      <a:pt x="100" y="358"/>
                      <a:pt x="100" y="358"/>
                    </a:cubicBezTo>
                    <a:cubicBezTo>
                      <a:pt x="76" y="358"/>
                      <a:pt x="55" y="349"/>
                      <a:pt x="39" y="333"/>
                    </a:cubicBezTo>
                    <a:cubicBezTo>
                      <a:pt x="23" y="317"/>
                      <a:pt x="13" y="295"/>
                      <a:pt x="13" y="271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76"/>
                      <a:pt x="23" y="55"/>
                      <a:pt x="39" y="39"/>
                    </a:cubicBezTo>
                    <a:cubicBezTo>
                      <a:pt x="55" y="23"/>
                      <a:pt x="76" y="13"/>
                      <a:pt x="100" y="13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86" y="13"/>
                      <a:pt x="207" y="23"/>
                      <a:pt x="223" y="39"/>
                    </a:cubicBezTo>
                    <a:cubicBezTo>
                      <a:pt x="239" y="55"/>
                      <a:pt x="249" y="76"/>
                      <a:pt x="249" y="100"/>
                    </a:cubicBezTo>
                    <a:cubicBezTo>
                      <a:pt x="249" y="271"/>
                      <a:pt x="249" y="271"/>
                      <a:pt x="249" y="271"/>
                    </a:cubicBezTo>
                    <a:cubicBezTo>
                      <a:pt x="249" y="295"/>
                      <a:pt x="239" y="317"/>
                      <a:pt x="223" y="333"/>
                    </a:cubicBezTo>
                    <a:cubicBezTo>
                      <a:pt x="207" y="349"/>
                      <a:pt x="186" y="358"/>
                      <a:pt x="161" y="358"/>
                    </a:cubicBezTo>
                    <a:cubicBezTo>
                      <a:pt x="161" y="365"/>
                      <a:pt x="161" y="365"/>
                      <a:pt x="161" y="365"/>
                    </a:cubicBezTo>
                    <a:cubicBezTo>
                      <a:pt x="161" y="372"/>
                      <a:pt x="161" y="372"/>
                      <a:pt x="161" y="372"/>
                    </a:cubicBezTo>
                    <a:cubicBezTo>
                      <a:pt x="217" y="372"/>
                      <a:pt x="262" y="327"/>
                      <a:pt x="262" y="271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45"/>
                      <a:pt x="217" y="0"/>
                      <a:pt x="16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27"/>
                      <a:pt x="45" y="372"/>
                      <a:pt x="100" y="372"/>
                    </a:cubicBezTo>
                    <a:cubicBezTo>
                      <a:pt x="161" y="372"/>
                      <a:pt x="161" y="372"/>
                      <a:pt x="161" y="372"/>
                    </a:cubicBezTo>
                    <a:lnTo>
                      <a:pt x="161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6" name="Freeform 2366">
                <a:extLst>
                  <a:ext uri="{FF2B5EF4-FFF2-40B4-BE49-F238E27FC236}">
                    <a16:creationId xmlns:a16="http://schemas.microsoft.com/office/drawing/2014/main" id="{0B3D229B-3971-B833-9622-67137C6E1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897688"/>
                <a:ext cx="185738" cy="25400"/>
              </a:xfrm>
              <a:custGeom>
                <a:avLst/>
                <a:gdLst>
                  <a:gd name="T0" fmla="*/ 7 w 108"/>
                  <a:gd name="T1" fmla="*/ 14 h 14"/>
                  <a:gd name="T2" fmla="*/ 102 w 108"/>
                  <a:gd name="T3" fmla="*/ 14 h 14"/>
                  <a:gd name="T4" fmla="*/ 108 w 108"/>
                  <a:gd name="T5" fmla="*/ 7 h 14"/>
                  <a:gd name="T6" fmla="*/ 102 w 108"/>
                  <a:gd name="T7" fmla="*/ 0 h 14"/>
                  <a:gd name="T8" fmla="*/ 7 w 108"/>
                  <a:gd name="T9" fmla="*/ 0 h 14"/>
                  <a:gd name="T10" fmla="*/ 0 w 108"/>
                  <a:gd name="T11" fmla="*/ 7 h 14"/>
                  <a:gd name="T12" fmla="*/ 7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7" y="14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7" name="Freeform 2367">
                <a:extLst>
                  <a:ext uri="{FF2B5EF4-FFF2-40B4-BE49-F238E27FC236}">
                    <a16:creationId xmlns:a16="http://schemas.microsoft.com/office/drawing/2014/main" id="{8F2BCB31-1064-613F-99EA-473E383BC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8163" y="6897688"/>
                <a:ext cx="184150" cy="25400"/>
              </a:xfrm>
              <a:custGeom>
                <a:avLst/>
                <a:gdLst>
                  <a:gd name="T0" fmla="*/ 6 w 108"/>
                  <a:gd name="T1" fmla="*/ 14 h 14"/>
                  <a:gd name="T2" fmla="*/ 101 w 108"/>
                  <a:gd name="T3" fmla="*/ 14 h 14"/>
                  <a:gd name="T4" fmla="*/ 108 w 108"/>
                  <a:gd name="T5" fmla="*/ 7 h 14"/>
                  <a:gd name="T6" fmla="*/ 101 w 108"/>
                  <a:gd name="T7" fmla="*/ 0 h 14"/>
                  <a:gd name="T8" fmla="*/ 6 w 108"/>
                  <a:gd name="T9" fmla="*/ 0 h 14"/>
                  <a:gd name="T10" fmla="*/ 0 w 108"/>
                  <a:gd name="T11" fmla="*/ 7 h 14"/>
                  <a:gd name="T12" fmla="*/ 6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6" y="14"/>
                    </a:move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8" name="Freeform 2368">
                <a:extLst>
                  <a:ext uri="{FF2B5EF4-FFF2-40B4-BE49-F238E27FC236}">
                    <a16:creationId xmlns:a16="http://schemas.microsoft.com/office/drawing/2014/main" id="{ED7042C0-6588-3B7E-3DAC-18E06180A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4451" y="6429375"/>
                <a:ext cx="465138" cy="650875"/>
              </a:xfrm>
              <a:custGeom>
                <a:avLst/>
                <a:gdLst>
                  <a:gd name="T0" fmla="*/ 272 w 272"/>
                  <a:gd name="T1" fmla="*/ 223 h 380"/>
                  <a:gd name="T2" fmla="*/ 272 w 272"/>
                  <a:gd name="T3" fmla="*/ 126 h 380"/>
                  <a:gd name="T4" fmla="*/ 272 w 272"/>
                  <a:gd name="T5" fmla="*/ 89 h 380"/>
                  <a:gd name="T6" fmla="*/ 183 w 272"/>
                  <a:gd name="T7" fmla="*/ 0 h 380"/>
                  <a:gd name="T8" fmla="*/ 170 w 272"/>
                  <a:gd name="T9" fmla="*/ 0 h 380"/>
                  <a:gd name="T10" fmla="*/ 82 w 272"/>
                  <a:gd name="T11" fmla="*/ 89 h 380"/>
                  <a:gd name="T12" fmla="*/ 82 w 272"/>
                  <a:gd name="T13" fmla="*/ 291 h 380"/>
                  <a:gd name="T14" fmla="*/ 60 w 272"/>
                  <a:gd name="T15" fmla="*/ 344 h 380"/>
                  <a:gd name="T16" fmla="*/ 7 w 272"/>
                  <a:gd name="T17" fmla="*/ 366 h 380"/>
                  <a:gd name="T18" fmla="*/ 0 w 272"/>
                  <a:gd name="T19" fmla="*/ 373 h 380"/>
                  <a:gd name="T20" fmla="*/ 7 w 272"/>
                  <a:gd name="T21" fmla="*/ 380 h 380"/>
                  <a:gd name="T22" fmla="*/ 95 w 272"/>
                  <a:gd name="T23" fmla="*/ 291 h 380"/>
                  <a:gd name="T24" fmla="*/ 95 w 272"/>
                  <a:gd name="T25" fmla="*/ 89 h 380"/>
                  <a:gd name="T26" fmla="*/ 117 w 272"/>
                  <a:gd name="T27" fmla="*/ 36 h 380"/>
                  <a:gd name="T28" fmla="*/ 170 w 272"/>
                  <a:gd name="T29" fmla="*/ 14 h 380"/>
                  <a:gd name="T30" fmla="*/ 183 w 272"/>
                  <a:gd name="T31" fmla="*/ 14 h 380"/>
                  <a:gd name="T32" fmla="*/ 236 w 272"/>
                  <a:gd name="T33" fmla="*/ 36 h 380"/>
                  <a:gd name="T34" fmla="*/ 258 w 272"/>
                  <a:gd name="T35" fmla="*/ 89 h 380"/>
                  <a:gd name="T36" fmla="*/ 258 w 272"/>
                  <a:gd name="T37" fmla="*/ 126 h 380"/>
                  <a:gd name="T38" fmla="*/ 258 w 272"/>
                  <a:gd name="T39" fmla="*/ 223 h 380"/>
                  <a:gd name="T40" fmla="*/ 265 w 272"/>
                  <a:gd name="T41" fmla="*/ 229 h 380"/>
                  <a:gd name="T42" fmla="*/ 272 w 272"/>
                  <a:gd name="T43" fmla="*/ 22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2" h="380">
                    <a:moveTo>
                      <a:pt x="272" y="223"/>
                    </a:moveTo>
                    <a:cubicBezTo>
                      <a:pt x="272" y="126"/>
                      <a:pt x="272" y="126"/>
                      <a:pt x="272" y="126"/>
                    </a:cubicBezTo>
                    <a:cubicBezTo>
                      <a:pt x="272" y="89"/>
                      <a:pt x="272" y="89"/>
                      <a:pt x="272" y="89"/>
                    </a:cubicBezTo>
                    <a:cubicBezTo>
                      <a:pt x="272" y="40"/>
                      <a:pt x="232" y="0"/>
                      <a:pt x="183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21" y="0"/>
                      <a:pt x="82" y="40"/>
                      <a:pt x="82" y="89"/>
                    </a:cubicBezTo>
                    <a:cubicBezTo>
                      <a:pt x="82" y="291"/>
                      <a:pt x="82" y="291"/>
                      <a:pt x="82" y="291"/>
                    </a:cubicBezTo>
                    <a:cubicBezTo>
                      <a:pt x="82" y="312"/>
                      <a:pt x="73" y="331"/>
                      <a:pt x="60" y="344"/>
                    </a:cubicBezTo>
                    <a:cubicBezTo>
                      <a:pt x="46" y="358"/>
                      <a:pt x="27" y="366"/>
                      <a:pt x="7" y="366"/>
                    </a:cubicBezTo>
                    <a:cubicBezTo>
                      <a:pt x="3" y="366"/>
                      <a:pt x="0" y="369"/>
                      <a:pt x="0" y="373"/>
                    </a:cubicBezTo>
                    <a:cubicBezTo>
                      <a:pt x="0" y="377"/>
                      <a:pt x="3" y="380"/>
                      <a:pt x="7" y="380"/>
                    </a:cubicBezTo>
                    <a:cubicBezTo>
                      <a:pt x="55" y="380"/>
                      <a:pt x="95" y="340"/>
                      <a:pt x="95" y="291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5" y="68"/>
                      <a:pt x="103" y="49"/>
                      <a:pt x="117" y="36"/>
                    </a:cubicBezTo>
                    <a:cubicBezTo>
                      <a:pt x="130" y="22"/>
                      <a:pt x="149" y="14"/>
                      <a:pt x="170" y="14"/>
                    </a:cubicBezTo>
                    <a:cubicBezTo>
                      <a:pt x="183" y="14"/>
                      <a:pt x="183" y="14"/>
                      <a:pt x="183" y="14"/>
                    </a:cubicBezTo>
                    <a:cubicBezTo>
                      <a:pt x="204" y="14"/>
                      <a:pt x="223" y="22"/>
                      <a:pt x="236" y="36"/>
                    </a:cubicBezTo>
                    <a:cubicBezTo>
                      <a:pt x="250" y="49"/>
                      <a:pt x="258" y="68"/>
                      <a:pt x="258" y="89"/>
                    </a:cubicBez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58" y="223"/>
                      <a:pt x="258" y="223"/>
                      <a:pt x="258" y="223"/>
                    </a:cubicBezTo>
                    <a:cubicBezTo>
                      <a:pt x="258" y="226"/>
                      <a:pt x="261" y="229"/>
                      <a:pt x="265" y="229"/>
                    </a:cubicBezTo>
                    <a:cubicBezTo>
                      <a:pt x="269" y="229"/>
                      <a:pt x="272" y="226"/>
                      <a:pt x="27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9" name="Freeform 2369">
                <a:extLst>
                  <a:ext uri="{FF2B5EF4-FFF2-40B4-BE49-F238E27FC236}">
                    <a16:creationId xmlns:a16="http://schemas.microsoft.com/office/drawing/2014/main" id="{343A98B2-D6AF-8978-09E3-3A368953A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6799263"/>
                <a:ext cx="123825" cy="239713"/>
              </a:xfrm>
              <a:custGeom>
                <a:avLst/>
                <a:gdLst>
                  <a:gd name="T0" fmla="*/ 43 w 72"/>
                  <a:gd name="T1" fmla="*/ 133 h 140"/>
                  <a:gd name="T2" fmla="*/ 43 w 72"/>
                  <a:gd name="T3" fmla="*/ 127 h 140"/>
                  <a:gd name="T4" fmla="*/ 29 w 72"/>
                  <a:gd name="T5" fmla="*/ 127 h 140"/>
                  <a:gd name="T6" fmla="*/ 18 w 72"/>
                  <a:gd name="T7" fmla="*/ 122 h 140"/>
                  <a:gd name="T8" fmla="*/ 13 w 72"/>
                  <a:gd name="T9" fmla="*/ 111 h 140"/>
                  <a:gd name="T10" fmla="*/ 13 w 72"/>
                  <a:gd name="T11" fmla="*/ 29 h 140"/>
                  <a:gd name="T12" fmla="*/ 18 w 72"/>
                  <a:gd name="T13" fmla="*/ 18 h 140"/>
                  <a:gd name="T14" fmla="*/ 29 w 72"/>
                  <a:gd name="T15" fmla="*/ 13 h 140"/>
                  <a:gd name="T16" fmla="*/ 43 w 72"/>
                  <a:gd name="T17" fmla="*/ 13 h 140"/>
                  <a:gd name="T18" fmla="*/ 54 w 72"/>
                  <a:gd name="T19" fmla="*/ 18 h 140"/>
                  <a:gd name="T20" fmla="*/ 59 w 72"/>
                  <a:gd name="T21" fmla="*/ 29 h 140"/>
                  <a:gd name="T22" fmla="*/ 59 w 72"/>
                  <a:gd name="T23" fmla="*/ 111 h 140"/>
                  <a:gd name="T24" fmla="*/ 54 w 72"/>
                  <a:gd name="T25" fmla="*/ 122 h 140"/>
                  <a:gd name="T26" fmla="*/ 43 w 72"/>
                  <a:gd name="T27" fmla="*/ 127 h 140"/>
                  <a:gd name="T28" fmla="*/ 43 w 72"/>
                  <a:gd name="T29" fmla="*/ 133 h 140"/>
                  <a:gd name="T30" fmla="*/ 43 w 72"/>
                  <a:gd name="T31" fmla="*/ 140 h 140"/>
                  <a:gd name="T32" fmla="*/ 72 w 72"/>
                  <a:gd name="T33" fmla="*/ 111 h 140"/>
                  <a:gd name="T34" fmla="*/ 72 w 72"/>
                  <a:gd name="T35" fmla="*/ 29 h 140"/>
                  <a:gd name="T36" fmla="*/ 43 w 72"/>
                  <a:gd name="T37" fmla="*/ 0 h 140"/>
                  <a:gd name="T38" fmla="*/ 29 w 72"/>
                  <a:gd name="T39" fmla="*/ 0 h 140"/>
                  <a:gd name="T40" fmla="*/ 0 w 72"/>
                  <a:gd name="T41" fmla="*/ 29 h 140"/>
                  <a:gd name="T42" fmla="*/ 0 w 72"/>
                  <a:gd name="T43" fmla="*/ 111 h 140"/>
                  <a:gd name="T44" fmla="*/ 29 w 72"/>
                  <a:gd name="T45" fmla="*/ 140 h 140"/>
                  <a:gd name="T46" fmla="*/ 43 w 72"/>
                  <a:gd name="T47" fmla="*/ 140 h 140"/>
                  <a:gd name="T48" fmla="*/ 43 w 72"/>
                  <a:gd name="T49" fmla="*/ 13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140">
                    <a:moveTo>
                      <a:pt x="43" y="133"/>
                    </a:moveTo>
                    <a:cubicBezTo>
                      <a:pt x="43" y="127"/>
                      <a:pt x="43" y="127"/>
                      <a:pt x="43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4" y="127"/>
                      <a:pt x="21" y="125"/>
                      <a:pt x="18" y="122"/>
                    </a:cubicBezTo>
                    <a:cubicBezTo>
                      <a:pt x="15" y="119"/>
                      <a:pt x="13" y="116"/>
                      <a:pt x="13" y="11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4"/>
                      <a:pt x="15" y="21"/>
                      <a:pt x="18" y="18"/>
                    </a:cubicBezTo>
                    <a:cubicBezTo>
                      <a:pt x="21" y="15"/>
                      <a:pt x="24" y="13"/>
                      <a:pt x="29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7" y="13"/>
                      <a:pt x="51" y="15"/>
                      <a:pt x="54" y="18"/>
                    </a:cubicBezTo>
                    <a:cubicBezTo>
                      <a:pt x="57" y="21"/>
                      <a:pt x="59" y="24"/>
                      <a:pt x="59" y="29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6"/>
                      <a:pt x="57" y="119"/>
                      <a:pt x="54" y="122"/>
                    </a:cubicBezTo>
                    <a:cubicBezTo>
                      <a:pt x="51" y="125"/>
                      <a:pt x="47" y="127"/>
                      <a:pt x="43" y="127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59" y="140"/>
                      <a:pt x="72" y="127"/>
                      <a:pt x="72" y="111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13"/>
                      <a:pt x="59" y="0"/>
                      <a:pt x="4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7"/>
                      <a:pt x="13" y="140"/>
                      <a:pt x="29" y="140"/>
                    </a:cubicBezTo>
                    <a:cubicBezTo>
                      <a:pt x="43" y="140"/>
                      <a:pt x="43" y="140"/>
                      <a:pt x="43" y="140"/>
                    </a:cubicBezTo>
                    <a:lnTo>
                      <a:pt x="43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0444F4A-E8E0-57A9-A694-2A96E0A214AD}"/>
              </a:ext>
            </a:extLst>
          </p:cNvPr>
          <p:cNvGrpSpPr/>
          <p:nvPr/>
        </p:nvGrpSpPr>
        <p:grpSpPr>
          <a:xfrm>
            <a:off x="8887994" y="1449936"/>
            <a:ext cx="2690812" cy="3154249"/>
            <a:chOff x="6203135" y="1977836"/>
            <a:chExt cx="2690812" cy="315424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E68CB46-888D-6F75-3EF5-6700EA41B4FF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FC902BA7-4CA9-7F2D-6B77-E76CBBBD39D1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0201AE6-D401-4A11-9180-BB188C20879D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6DE3E61-CAF2-8DDF-0D0F-52A3D5D921B6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A3B311A-6BFE-A642-794C-C09287822232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47" name="Freeform 1692">
                <a:extLst>
                  <a:ext uri="{FF2B5EF4-FFF2-40B4-BE49-F238E27FC236}">
                    <a16:creationId xmlns:a16="http://schemas.microsoft.com/office/drawing/2014/main" id="{DD39039E-278B-D03F-2992-D69873523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8" name="Freeform 1693">
                <a:extLst>
                  <a:ext uri="{FF2B5EF4-FFF2-40B4-BE49-F238E27FC236}">
                    <a16:creationId xmlns:a16="http://schemas.microsoft.com/office/drawing/2014/main" id="{EAB584F0-3E05-DB66-5487-412ECEAB7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9" name="Freeform 1694">
                <a:extLst>
                  <a:ext uri="{FF2B5EF4-FFF2-40B4-BE49-F238E27FC236}">
                    <a16:creationId xmlns:a16="http://schemas.microsoft.com/office/drawing/2014/main" id="{37DD66B3-B148-A96A-3DA2-4ABE346D4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0" name="Freeform 1695">
                <a:extLst>
                  <a:ext uri="{FF2B5EF4-FFF2-40B4-BE49-F238E27FC236}">
                    <a16:creationId xmlns:a16="http://schemas.microsoft.com/office/drawing/2014/main" id="{B1E04340-44C2-184F-52ED-02BCB9985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1" name="Freeform 1696">
                <a:extLst>
                  <a:ext uri="{FF2B5EF4-FFF2-40B4-BE49-F238E27FC236}">
                    <a16:creationId xmlns:a16="http://schemas.microsoft.com/office/drawing/2014/main" id="{E33D317A-76E4-7F9B-3441-3C34F97CC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52" name="Freeform 1697">
                <a:extLst>
                  <a:ext uri="{FF2B5EF4-FFF2-40B4-BE49-F238E27FC236}">
                    <a16:creationId xmlns:a16="http://schemas.microsoft.com/office/drawing/2014/main" id="{8F3E365D-EC12-7CBF-23FC-884A4A31E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B2528FA-62CD-873A-4F51-00CA73FE8563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91B38C5-BF62-7EFB-AC4F-3AD69BBAAB7C}"/>
              </a:ext>
            </a:extLst>
          </p:cNvPr>
          <p:cNvSpPr txBox="1"/>
          <p:nvPr/>
        </p:nvSpPr>
        <p:spPr>
          <a:xfrm>
            <a:off x="353957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1EE2E72-24BE-2AF4-BA87-594C48ADF886}"/>
              </a:ext>
            </a:extLst>
          </p:cNvPr>
          <p:cNvSpPr txBox="1"/>
          <p:nvPr/>
        </p:nvSpPr>
        <p:spPr>
          <a:xfrm>
            <a:off x="79236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C6E293-0C33-9EA5-22A9-486E736E41A2}"/>
              </a:ext>
            </a:extLst>
          </p:cNvPr>
          <p:cNvSpPr txBox="1"/>
          <p:nvPr/>
        </p:nvSpPr>
        <p:spPr>
          <a:xfrm>
            <a:off x="9052846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77D454C-6A96-4F82-5722-EDFD53B34998}"/>
              </a:ext>
            </a:extLst>
          </p:cNvPr>
          <p:cNvSpPr txBox="1"/>
          <p:nvPr/>
        </p:nvSpPr>
        <p:spPr>
          <a:xfrm>
            <a:off x="6286781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15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F0E06-26E2-28EF-E02E-827021433787}"/>
              </a:ext>
            </a:extLst>
          </p:cNvPr>
          <p:cNvSpPr/>
          <p:nvPr/>
        </p:nvSpPr>
        <p:spPr>
          <a:xfrm>
            <a:off x="1252708" y="1234910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50FAE3C-147D-A93A-9010-7947A2D058B4}"/>
              </a:ext>
            </a:extLst>
          </p:cNvPr>
          <p:cNvSpPr/>
          <p:nvPr/>
        </p:nvSpPr>
        <p:spPr>
          <a:xfrm>
            <a:off x="714122" y="2586165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18EAFAD-C70B-B4E7-E2DE-73D8C0595DF7}"/>
              </a:ext>
            </a:extLst>
          </p:cNvPr>
          <p:cNvSpPr/>
          <p:nvPr/>
        </p:nvSpPr>
        <p:spPr>
          <a:xfrm>
            <a:off x="1252708" y="3937422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64ACE9-E77E-3677-EA5B-A1C9EE6555BE}"/>
              </a:ext>
            </a:extLst>
          </p:cNvPr>
          <p:cNvSpPr/>
          <p:nvPr/>
        </p:nvSpPr>
        <p:spPr>
          <a:xfrm flipH="1">
            <a:off x="7204099" y="1234910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029A33-8C1E-2672-D7D5-0D1250E8A88E}"/>
              </a:ext>
            </a:extLst>
          </p:cNvPr>
          <p:cNvSpPr/>
          <p:nvPr/>
        </p:nvSpPr>
        <p:spPr>
          <a:xfrm flipH="1">
            <a:off x="7720773" y="2586165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2A3B1A-56B0-D214-2FD0-DAE341FE8E67}"/>
              </a:ext>
            </a:extLst>
          </p:cNvPr>
          <p:cNvSpPr/>
          <p:nvPr/>
        </p:nvSpPr>
        <p:spPr>
          <a:xfrm flipH="1">
            <a:off x="7204099" y="3937422"/>
            <a:ext cx="3586045" cy="116630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0D56B40-B6AF-AC42-022E-60AB5635D836}"/>
              </a:ext>
            </a:extLst>
          </p:cNvPr>
          <p:cNvGrpSpPr/>
          <p:nvPr/>
        </p:nvGrpSpPr>
        <p:grpSpPr>
          <a:xfrm>
            <a:off x="3208992" y="1339920"/>
            <a:ext cx="5587964" cy="3658795"/>
            <a:chOff x="2540424" y="2158699"/>
            <a:chExt cx="4428342" cy="289951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74DA77E-D4CB-0903-1B70-B6E8ED4018FC}"/>
                </a:ext>
              </a:extLst>
            </p:cNvPr>
            <p:cNvCxnSpPr>
              <a:cxnSpLocks/>
              <a:stCxn id="18" idx="2"/>
              <a:endCxn id="24" idx="6"/>
            </p:cNvCxnSpPr>
            <p:nvPr/>
          </p:nvCxnSpPr>
          <p:spPr>
            <a:xfrm>
              <a:off x="2540424" y="3608458"/>
              <a:ext cx="442834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5349D3C-F87F-749C-0DA4-C23CF3047BFC}"/>
                </a:ext>
              </a:extLst>
            </p:cNvPr>
            <p:cNvGrpSpPr/>
            <p:nvPr/>
          </p:nvGrpSpPr>
          <p:grpSpPr>
            <a:xfrm>
              <a:off x="2540424" y="2158699"/>
              <a:ext cx="4428342" cy="2899517"/>
              <a:chOff x="2540424" y="2158699"/>
              <a:chExt cx="4428342" cy="2899517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7EAA38C-272E-C1C2-DB93-A93B1D802039}"/>
                  </a:ext>
                </a:extLst>
              </p:cNvPr>
              <p:cNvCxnSpPr>
                <a:cxnSpLocks/>
              </p:cNvCxnSpPr>
              <p:nvPr/>
            </p:nvCxnSpPr>
            <p:spPr>
              <a:xfrm rot="21360000" flipH="1" flipV="1">
                <a:off x="3470202" y="2288567"/>
                <a:ext cx="2596199" cy="2688443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4661B0D-008E-B5B3-8BC7-FFC17F5144DB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" flipV="1">
                <a:off x="3470201" y="2270863"/>
                <a:ext cx="2596199" cy="2688443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id="{1A0359F4-9F72-CEDB-76E1-95F211D13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385" y="2584013"/>
                <a:ext cx="2104189" cy="211300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58800" sx="102000" sy="102000" algn="ctr" rotWithShape="0">
                  <a:prstClr val="black">
                    <a:alpha val="18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60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B2B7AE2-5900-D8D4-5FCA-F2747703064F}"/>
                  </a:ext>
                </a:extLst>
              </p:cNvPr>
              <p:cNvGrpSpPr/>
              <p:nvPr/>
            </p:nvGrpSpPr>
            <p:grpSpPr>
              <a:xfrm>
                <a:off x="2960948" y="2158699"/>
                <a:ext cx="757835" cy="757835"/>
                <a:chOff x="7233722" y="3503975"/>
                <a:chExt cx="2070628" cy="2070629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B6525C5A-341C-6592-C118-58089F5A1186}"/>
                    </a:ext>
                  </a:extLst>
                </p:cNvPr>
                <p:cNvSpPr/>
                <p:nvPr/>
              </p:nvSpPr>
              <p:spPr>
                <a:xfrm>
                  <a:off x="7233722" y="3503975"/>
                  <a:ext cx="2070628" cy="207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960A9A7E-85F0-D69B-7EE4-73B98F1FC241}"/>
                    </a:ext>
                  </a:extLst>
                </p:cNvPr>
                <p:cNvSpPr/>
                <p:nvPr/>
              </p:nvSpPr>
              <p:spPr>
                <a:xfrm>
                  <a:off x="7409388" y="3679641"/>
                  <a:ext cx="1719299" cy="1719299"/>
                </a:xfrm>
                <a:prstGeom prst="ellipse">
                  <a:avLst/>
                </a:prstGeom>
                <a:solidFill>
                  <a:srgbClr val="F8A9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600"/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6A65052-1F60-913A-720C-C4AE2E9879B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830892" y="4167188"/>
                  <a:ext cx="1216169" cy="895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1pPr>
                  <a:lvl2pPr marL="742950" indent="-28575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2pPr>
                  <a:lvl3pPr marL="11430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3pPr>
                  <a:lvl4pPr marL="16002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4pPr>
                  <a:lvl5pPr marL="2057400" indent="-228600"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5pPr>
                  <a:lvl6pPr marL="25146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6pPr>
                  <a:lvl7pPr marL="29718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7pPr>
                  <a:lvl8pPr marL="34290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8pPr>
                  <a:lvl9pPr marL="3886200" indent="-228600" defTabSz="1827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600">
                      <a:solidFill>
                        <a:schemeClr val="tx1"/>
                      </a:solidFill>
                      <a:latin typeface="Lato Light" pitchFamily="34" charset="0"/>
                    </a:defRPr>
                  </a:lvl9pPr>
                </a:lstStyle>
                <a:p>
                  <a:pPr marL="0" marR="0" lvl="0" indent="0" algn="l" defTabSz="1827213" rtl="0" eaLnBrk="0" fontAlgn="base" latinLnBrk="0" hangingPunct="0">
                    <a:lnSpc>
                      <a:spcPct val="8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ru-RU" sz="1800" dirty="0">
                      <a:solidFill>
                        <a:schemeClr val="bg1"/>
                      </a:solidFill>
                      <a:latin typeface="Bebas Neue" panose="020B0606020202050201" pitchFamily="34" charset="0"/>
                    </a:rPr>
                    <a:t>01.</a:t>
                  </a:r>
                </a:p>
              </p:txBody>
            </p:sp>
          </p:grp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3B1F6987-1AD4-6D47-E90E-45F3FB0E6F62}"/>
                  </a:ext>
                </a:extLst>
              </p:cNvPr>
              <p:cNvSpPr/>
              <p:nvPr/>
            </p:nvSpPr>
            <p:spPr>
              <a:xfrm>
                <a:off x="5821783" y="2158699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52B95F6-81FB-D3CA-839C-BAAD672EA6C5}"/>
                  </a:ext>
                </a:extLst>
              </p:cNvPr>
              <p:cNvSpPr/>
              <p:nvPr/>
            </p:nvSpPr>
            <p:spPr>
              <a:xfrm>
                <a:off x="5886076" y="2222991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72F6250-32AD-FE8E-85D8-D638D24FCA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40344" y="2401430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04.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57BA77B-6A90-8D00-4FE2-69C7E303586A}"/>
                  </a:ext>
                </a:extLst>
              </p:cNvPr>
              <p:cNvSpPr/>
              <p:nvPr/>
            </p:nvSpPr>
            <p:spPr>
              <a:xfrm>
                <a:off x="2540424" y="3229540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2F627D9-FC7A-CA4A-63D8-B2C24AC34077}"/>
                  </a:ext>
                </a:extLst>
              </p:cNvPr>
              <p:cNvSpPr/>
              <p:nvPr/>
            </p:nvSpPr>
            <p:spPr>
              <a:xfrm>
                <a:off x="2604717" y="3293832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A4581DF-8A6D-C835-A556-FBEA8148B4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58984" y="3472272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02.</a:t>
                </a: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7AE8442-84F9-FC63-6F36-AA1C916EB33A}"/>
                  </a:ext>
                </a:extLst>
              </p:cNvPr>
              <p:cNvSpPr/>
              <p:nvPr/>
            </p:nvSpPr>
            <p:spPr>
              <a:xfrm>
                <a:off x="2960948" y="4300381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C4BEB9A-1A0F-64E9-164D-797B71865FC2}"/>
                  </a:ext>
                </a:extLst>
              </p:cNvPr>
              <p:cNvSpPr/>
              <p:nvPr/>
            </p:nvSpPr>
            <p:spPr>
              <a:xfrm>
                <a:off x="3025240" y="4364674"/>
                <a:ext cx="629251" cy="629251"/>
              </a:xfrm>
              <a:prstGeom prst="ellipse">
                <a:avLst/>
              </a:prstGeom>
              <a:solidFill>
                <a:srgbClr val="F8A9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573B7BF-A66D-9761-4309-EFA9DED452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9508" y="4543113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03.</a:t>
                </a: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F46DF35-67EA-36C2-6A82-FC67BF2817B3}"/>
                  </a:ext>
                </a:extLst>
              </p:cNvPr>
              <p:cNvSpPr/>
              <p:nvPr/>
            </p:nvSpPr>
            <p:spPr>
              <a:xfrm>
                <a:off x="6210931" y="3229540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0686501-BBC1-9B11-2401-B2D68FD4D9E1}"/>
                  </a:ext>
                </a:extLst>
              </p:cNvPr>
              <p:cNvSpPr/>
              <p:nvPr/>
            </p:nvSpPr>
            <p:spPr>
              <a:xfrm>
                <a:off x="6275223" y="3293832"/>
                <a:ext cx="629251" cy="629251"/>
              </a:xfrm>
              <a:prstGeom prst="ellipse">
                <a:avLst/>
              </a:prstGeom>
              <a:solidFill>
                <a:srgbClr val="F8A9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96F00E4-6280-E4F1-EDA7-3A2173EDDD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29491" y="3472272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05.</a:t>
                </a: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DE8CF0F-2F33-06CF-F689-918F6504AA65}"/>
                  </a:ext>
                </a:extLst>
              </p:cNvPr>
              <p:cNvSpPr/>
              <p:nvPr/>
            </p:nvSpPr>
            <p:spPr>
              <a:xfrm>
                <a:off x="5800193" y="4300381"/>
                <a:ext cx="757835" cy="7578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A9F2A9C-5EF9-E621-2E79-37BE81A485B8}"/>
                  </a:ext>
                </a:extLst>
              </p:cNvPr>
              <p:cNvSpPr/>
              <p:nvPr/>
            </p:nvSpPr>
            <p:spPr>
              <a:xfrm>
                <a:off x="5864485" y="4364674"/>
                <a:ext cx="629251" cy="629251"/>
              </a:xfrm>
              <a:prstGeom prst="ellipse">
                <a:avLst/>
              </a:prstGeom>
              <a:solidFill>
                <a:srgbClr val="004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7061614-8133-95A9-31CD-B97EC5E468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18753" y="4543113"/>
                <a:ext cx="445109" cy="327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</a:defRPr>
                </a:lvl9pPr>
              </a:lstStyle>
              <a:p>
                <a:pPr marL="0" marR="0" lvl="0" indent="0" algn="l" defTabSz="1827213" rtl="0" eaLnBrk="0" fontAlgn="base" latinLnBrk="0" hangingPunct="0">
                  <a:lnSpc>
                    <a:spcPct val="8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ru-RU" sz="1800" dirty="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06.</a:t>
                </a: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418831A-554B-0999-E5A1-EE920FEE8381}"/>
              </a:ext>
            </a:extLst>
          </p:cNvPr>
          <p:cNvSpPr txBox="1"/>
          <p:nvPr/>
        </p:nvSpPr>
        <p:spPr>
          <a:xfrm>
            <a:off x="8307423" y="118530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CBDC2E-066B-DC39-0234-97944FACF0CA}"/>
              </a:ext>
            </a:extLst>
          </p:cNvPr>
          <p:cNvSpPr txBox="1"/>
          <p:nvPr/>
        </p:nvSpPr>
        <p:spPr>
          <a:xfrm>
            <a:off x="8732197" y="254268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8CA572-84FF-7AA1-510D-0683F658C7DA}"/>
              </a:ext>
            </a:extLst>
          </p:cNvPr>
          <p:cNvSpPr txBox="1"/>
          <p:nvPr/>
        </p:nvSpPr>
        <p:spPr>
          <a:xfrm>
            <a:off x="8236673" y="3937494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BBB8E00-DB31-6419-A607-2B1EB1C50E06}"/>
              </a:ext>
            </a:extLst>
          </p:cNvPr>
          <p:cNvSpPr txBox="1"/>
          <p:nvPr/>
        </p:nvSpPr>
        <p:spPr>
          <a:xfrm>
            <a:off x="1373383" y="3970528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1B1D9E-155B-F2D8-4FC3-01FAA594A158}"/>
              </a:ext>
            </a:extLst>
          </p:cNvPr>
          <p:cNvSpPr txBox="1"/>
          <p:nvPr/>
        </p:nvSpPr>
        <p:spPr>
          <a:xfrm>
            <a:off x="849572" y="2603672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0AEF0DE-B583-80F7-33D0-513BBFE0E4A7}"/>
              </a:ext>
            </a:extLst>
          </p:cNvPr>
          <p:cNvSpPr txBox="1"/>
          <p:nvPr/>
        </p:nvSpPr>
        <p:spPr>
          <a:xfrm>
            <a:off x="1361792" y="1161515"/>
            <a:ext cx="241274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843D3F7-E429-DD48-2F5B-F0EAC804D617}"/>
              </a:ext>
            </a:extLst>
          </p:cNvPr>
          <p:cNvSpPr txBox="1"/>
          <p:nvPr/>
        </p:nvSpPr>
        <p:spPr>
          <a:xfrm>
            <a:off x="4865458" y="2571976"/>
            <a:ext cx="233864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tabLst>
                <a:tab pos="10226675" algn="l"/>
              </a:tabLst>
            </a:pPr>
            <a:r>
              <a:rPr lang="fa-IR" sz="24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8A7CEF6-7307-7163-27A4-88B5A9D6B207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662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3C14653-F15F-372A-745E-92A0D51C19A5}"/>
              </a:ext>
            </a:extLst>
          </p:cNvPr>
          <p:cNvGrpSpPr/>
          <p:nvPr/>
        </p:nvGrpSpPr>
        <p:grpSpPr>
          <a:xfrm>
            <a:off x="2928576" y="1202226"/>
            <a:ext cx="5853571" cy="3963354"/>
            <a:chOff x="2952135" y="1028701"/>
            <a:chExt cx="17232928" cy="1166812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D65C4EA-73EA-99CE-74EC-B944468E84B8}"/>
                </a:ext>
              </a:extLst>
            </p:cNvPr>
            <p:cNvGrpSpPr/>
            <p:nvPr/>
          </p:nvGrpSpPr>
          <p:grpSpPr>
            <a:xfrm>
              <a:off x="5973763" y="1028701"/>
              <a:ext cx="11668126" cy="11668125"/>
              <a:chOff x="6354763" y="1028701"/>
              <a:chExt cx="11668126" cy="11668125"/>
            </a:xfrm>
          </p:grpSpPr>
          <p:sp>
            <p:nvSpPr>
              <p:cNvPr id="21" name="Freeform 196">
                <a:extLst>
                  <a:ext uri="{FF2B5EF4-FFF2-40B4-BE49-F238E27FC236}">
                    <a16:creationId xmlns:a16="http://schemas.microsoft.com/office/drawing/2014/main" id="{BA712BC2-D4FD-3BAC-CBDE-30DD469C9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963" y="8235951"/>
                <a:ext cx="9902825" cy="4460875"/>
              </a:xfrm>
              <a:custGeom>
                <a:avLst/>
                <a:gdLst>
                  <a:gd name="T0" fmla="*/ 1513 w 2113"/>
                  <a:gd name="T1" fmla="*/ 32 h 952"/>
                  <a:gd name="T2" fmla="*/ 1066 w 2113"/>
                  <a:gd name="T3" fmla="*/ 259 h 952"/>
                  <a:gd name="T4" fmla="*/ 601 w 2113"/>
                  <a:gd name="T5" fmla="*/ 3 h 952"/>
                  <a:gd name="T6" fmla="*/ 198 w 2113"/>
                  <a:gd name="T7" fmla="*/ 0 h 952"/>
                  <a:gd name="T8" fmla="*/ 0 w 2113"/>
                  <a:gd name="T9" fmla="*/ 349 h 952"/>
                  <a:gd name="T10" fmla="*/ 1066 w 2113"/>
                  <a:gd name="T11" fmla="*/ 952 h 952"/>
                  <a:gd name="T12" fmla="*/ 2113 w 2113"/>
                  <a:gd name="T13" fmla="*/ 382 h 952"/>
                  <a:gd name="T14" fmla="*/ 1713 w 2113"/>
                  <a:gd name="T15" fmla="*/ 385 h 952"/>
                  <a:gd name="T16" fmla="*/ 1513 w 2113"/>
                  <a:gd name="T17" fmla="*/ 32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3" h="952">
                    <a:moveTo>
                      <a:pt x="1513" y="32"/>
                    </a:moveTo>
                    <a:cubicBezTo>
                      <a:pt x="1409" y="173"/>
                      <a:pt x="1243" y="259"/>
                      <a:pt x="1066" y="259"/>
                    </a:cubicBezTo>
                    <a:cubicBezTo>
                      <a:pt x="878" y="259"/>
                      <a:pt x="702" y="162"/>
                      <a:pt x="601" y="3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0" y="349"/>
                      <a:pt x="0" y="349"/>
                      <a:pt x="0" y="349"/>
                    </a:cubicBezTo>
                    <a:cubicBezTo>
                      <a:pt x="224" y="721"/>
                      <a:pt x="631" y="952"/>
                      <a:pt x="1066" y="952"/>
                    </a:cubicBezTo>
                    <a:cubicBezTo>
                      <a:pt x="1489" y="952"/>
                      <a:pt x="1884" y="735"/>
                      <a:pt x="2113" y="382"/>
                    </a:cubicBezTo>
                    <a:cubicBezTo>
                      <a:pt x="1713" y="385"/>
                      <a:pt x="1713" y="385"/>
                      <a:pt x="1713" y="385"/>
                    </a:cubicBezTo>
                    <a:lnTo>
                      <a:pt x="1513" y="32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22" name="Freeform 197">
                <a:extLst>
                  <a:ext uri="{FF2B5EF4-FFF2-40B4-BE49-F238E27FC236}">
                    <a16:creationId xmlns:a16="http://schemas.microsoft.com/office/drawing/2014/main" id="{A5338A6B-6452-0A20-559D-801CE1C7E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65051" y="1033463"/>
                <a:ext cx="5557838" cy="8664575"/>
              </a:xfrm>
              <a:custGeom>
                <a:avLst/>
                <a:gdLst>
                  <a:gd name="T0" fmla="*/ 1031 w 1186"/>
                  <a:gd name="T1" fmla="*/ 1846 h 1849"/>
                  <a:gd name="T2" fmla="*/ 1186 w 1186"/>
                  <a:gd name="T3" fmla="*/ 1244 h 1849"/>
                  <a:gd name="T4" fmla="*/ 3 w 1186"/>
                  <a:gd name="T5" fmla="*/ 0 h 1849"/>
                  <a:gd name="T6" fmla="*/ 205 w 1186"/>
                  <a:gd name="T7" fmla="*/ 345 h 1849"/>
                  <a:gd name="T8" fmla="*/ 0 w 1186"/>
                  <a:gd name="T9" fmla="*/ 695 h 1849"/>
                  <a:gd name="T10" fmla="*/ 493 w 1186"/>
                  <a:gd name="T11" fmla="*/ 1244 h 1849"/>
                  <a:gd name="T12" fmla="*/ 431 w 1186"/>
                  <a:gd name="T13" fmla="*/ 1499 h 1849"/>
                  <a:gd name="T14" fmla="*/ 630 w 1186"/>
                  <a:gd name="T15" fmla="*/ 1849 h 1849"/>
                  <a:gd name="T16" fmla="*/ 1031 w 1186"/>
                  <a:gd name="T17" fmla="*/ 1846 h 1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6" h="1849">
                    <a:moveTo>
                      <a:pt x="1031" y="1846"/>
                    </a:moveTo>
                    <a:cubicBezTo>
                      <a:pt x="1133" y="1663"/>
                      <a:pt x="1186" y="1455"/>
                      <a:pt x="1186" y="1244"/>
                    </a:cubicBezTo>
                    <a:cubicBezTo>
                      <a:pt x="1186" y="578"/>
                      <a:pt x="661" y="32"/>
                      <a:pt x="3" y="0"/>
                    </a:cubicBezTo>
                    <a:cubicBezTo>
                      <a:pt x="205" y="345"/>
                      <a:pt x="205" y="345"/>
                      <a:pt x="205" y="345"/>
                    </a:cubicBezTo>
                    <a:cubicBezTo>
                      <a:pt x="0" y="695"/>
                      <a:pt x="0" y="695"/>
                      <a:pt x="0" y="695"/>
                    </a:cubicBezTo>
                    <a:cubicBezTo>
                      <a:pt x="277" y="724"/>
                      <a:pt x="493" y="959"/>
                      <a:pt x="493" y="1244"/>
                    </a:cubicBezTo>
                    <a:cubicBezTo>
                      <a:pt x="493" y="1333"/>
                      <a:pt x="472" y="1421"/>
                      <a:pt x="431" y="1499"/>
                    </a:cubicBezTo>
                    <a:cubicBezTo>
                      <a:pt x="630" y="1849"/>
                      <a:pt x="630" y="1849"/>
                      <a:pt x="630" y="1849"/>
                    </a:cubicBezTo>
                    <a:lnTo>
                      <a:pt x="1031" y="1846"/>
                    </a:lnTo>
                    <a:close/>
                  </a:path>
                </a:pathLst>
              </a:custGeom>
              <a:solidFill>
                <a:srgbClr val="005F7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23" name="Freeform 198">
                <a:extLst>
                  <a:ext uri="{FF2B5EF4-FFF2-40B4-BE49-F238E27FC236}">
                    <a16:creationId xmlns:a16="http://schemas.microsoft.com/office/drawing/2014/main" id="{85EF604C-0AB6-1969-62B5-1D303935B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63" y="1028701"/>
                <a:ext cx="6677025" cy="8501063"/>
              </a:xfrm>
              <a:custGeom>
                <a:avLst/>
                <a:gdLst>
                  <a:gd name="T0" fmla="*/ 1425 w 1425"/>
                  <a:gd name="T1" fmla="*/ 346 h 1814"/>
                  <a:gd name="T2" fmla="*/ 1222 w 1425"/>
                  <a:gd name="T3" fmla="*/ 0 h 1814"/>
                  <a:gd name="T4" fmla="*/ 0 w 1425"/>
                  <a:gd name="T5" fmla="*/ 1245 h 1814"/>
                  <a:gd name="T6" fmla="*/ 138 w 1425"/>
                  <a:gd name="T7" fmla="*/ 1814 h 1814"/>
                  <a:gd name="T8" fmla="*/ 335 w 1425"/>
                  <a:gd name="T9" fmla="*/ 1466 h 1814"/>
                  <a:gd name="T10" fmla="*/ 741 w 1425"/>
                  <a:gd name="T11" fmla="*/ 1469 h 1814"/>
                  <a:gd name="T12" fmla="*/ 693 w 1425"/>
                  <a:gd name="T13" fmla="*/ 1245 h 1814"/>
                  <a:gd name="T14" fmla="*/ 1222 w 1425"/>
                  <a:gd name="T15" fmla="*/ 693 h 1814"/>
                  <a:gd name="T16" fmla="*/ 1425 w 1425"/>
                  <a:gd name="T17" fmla="*/ 346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5" h="1814">
                    <a:moveTo>
                      <a:pt x="1425" y="346"/>
                    </a:moveTo>
                    <a:cubicBezTo>
                      <a:pt x="1222" y="0"/>
                      <a:pt x="1222" y="0"/>
                      <a:pt x="1222" y="0"/>
                    </a:cubicBezTo>
                    <a:cubicBezTo>
                      <a:pt x="547" y="12"/>
                      <a:pt x="0" y="567"/>
                      <a:pt x="0" y="1245"/>
                    </a:cubicBezTo>
                    <a:cubicBezTo>
                      <a:pt x="0" y="1443"/>
                      <a:pt x="48" y="1639"/>
                      <a:pt x="138" y="1814"/>
                    </a:cubicBezTo>
                    <a:cubicBezTo>
                      <a:pt x="335" y="1466"/>
                      <a:pt x="335" y="1466"/>
                      <a:pt x="335" y="1466"/>
                    </a:cubicBezTo>
                    <a:cubicBezTo>
                      <a:pt x="741" y="1469"/>
                      <a:pt x="741" y="1469"/>
                      <a:pt x="741" y="1469"/>
                    </a:cubicBezTo>
                    <a:cubicBezTo>
                      <a:pt x="710" y="1399"/>
                      <a:pt x="693" y="1322"/>
                      <a:pt x="693" y="1245"/>
                    </a:cubicBezTo>
                    <a:cubicBezTo>
                      <a:pt x="693" y="949"/>
                      <a:pt x="928" y="706"/>
                      <a:pt x="1222" y="693"/>
                    </a:cubicBezTo>
                    <a:lnTo>
                      <a:pt x="1425" y="34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EF8E50F-3451-E7A6-E47D-74AA60009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2180" y="8841316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01.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8A82E5-5AF1-C46C-0547-138773BD2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80914" y="1968568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02.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7D0BE38-DA6A-4EA8-D3AC-E2950921C9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22710" y="7710607"/>
              <a:ext cx="2100484" cy="181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ru-RU" sz="40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03.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331B9BD-7808-4FBF-D008-68AB99DE026A}"/>
                </a:ext>
              </a:extLst>
            </p:cNvPr>
            <p:cNvGrpSpPr/>
            <p:nvPr/>
          </p:nvGrpSpPr>
          <p:grpSpPr>
            <a:xfrm>
              <a:off x="15871160" y="5867400"/>
              <a:ext cx="4313903" cy="0"/>
              <a:chOff x="16252160" y="5867400"/>
              <a:chExt cx="4313903" cy="0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376E78F-1503-A719-1ECB-EA02B45D8B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2160" y="5867400"/>
                <a:ext cx="16865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9502DA2C-BF72-2CCC-3382-B986C69830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26050" y="5867400"/>
                <a:ext cx="2640013" cy="0"/>
              </a:xfrm>
              <a:prstGeom prst="line">
                <a:avLst/>
              </a:prstGeom>
              <a:ln w="57150">
                <a:solidFill>
                  <a:srgbClr val="005F7E"/>
                </a:solidFill>
                <a:headEnd type="none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5F1D71-A70A-EF25-EEAA-F6D62A032C71}"/>
                </a:ext>
              </a:extLst>
            </p:cNvPr>
            <p:cNvGrpSpPr/>
            <p:nvPr/>
          </p:nvGrpSpPr>
          <p:grpSpPr>
            <a:xfrm flipH="1">
              <a:off x="2952135" y="4267200"/>
              <a:ext cx="5320993" cy="0"/>
              <a:chOff x="16252160" y="5867400"/>
              <a:chExt cx="5320993" cy="0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45682824-4EC7-22D2-8B16-0E27B3436F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2160" y="5867400"/>
                <a:ext cx="16865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  <a:headEnd type="oval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146696F-44DB-27D2-CEF7-13B4F06285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26049" y="5867400"/>
                <a:ext cx="3647104" cy="0"/>
              </a:xfrm>
              <a:prstGeom prst="line">
                <a:avLst/>
              </a:prstGeom>
              <a:ln w="57150">
                <a:solidFill>
                  <a:srgbClr val="F8A917"/>
                </a:solidFill>
                <a:headEnd type="none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499AA59-26B2-DA94-31CA-6887FD7F50D2}"/>
                </a:ext>
              </a:extLst>
            </p:cNvPr>
            <p:cNvCxnSpPr>
              <a:cxnSpLocks/>
            </p:cNvCxnSpPr>
            <p:nvPr/>
          </p:nvCxnSpPr>
          <p:spPr>
            <a:xfrm>
              <a:off x="13151278" y="11176820"/>
              <a:ext cx="2576402" cy="0"/>
            </a:xfrm>
            <a:prstGeom prst="line">
              <a:avLst/>
            </a:prstGeom>
            <a:ln w="57150">
              <a:solidFill>
                <a:schemeClr val="bg1"/>
              </a:soli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963754-3872-F0A3-46CE-E4AD4BCBF425}"/>
                </a:ext>
              </a:extLst>
            </p:cNvPr>
            <p:cNvCxnSpPr>
              <a:cxnSpLocks/>
            </p:cNvCxnSpPr>
            <p:nvPr/>
          </p:nvCxnSpPr>
          <p:spPr>
            <a:xfrm>
              <a:off x="15720060" y="11176820"/>
              <a:ext cx="4465003" cy="0"/>
            </a:xfrm>
            <a:prstGeom prst="line">
              <a:avLst/>
            </a:prstGeom>
            <a:ln w="57150">
              <a:solidFill>
                <a:srgbClr val="004564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A1A35CF-3932-18B1-E37A-6EF706AD1CC0}"/>
                </a:ext>
              </a:extLst>
            </p:cNvPr>
            <p:cNvGrpSpPr/>
            <p:nvPr/>
          </p:nvGrpSpPr>
          <p:grpSpPr>
            <a:xfrm>
              <a:off x="11150087" y="6019800"/>
              <a:ext cx="1343538" cy="1657186"/>
              <a:chOff x="14462125" y="8877300"/>
              <a:chExt cx="1366838" cy="1685925"/>
            </a:xfrm>
            <a:solidFill>
              <a:schemeClr val="tx1"/>
            </a:solidFill>
          </p:grpSpPr>
          <p:sp>
            <p:nvSpPr>
              <p:cNvPr id="12" name="Freeform 114">
                <a:extLst>
                  <a:ext uri="{FF2B5EF4-FFF2-40B4-BE49-F238E27FC236}">
                    <a16:creationId xmlns:a16="http://schemas.microsoft.com/office/drawing/2014/main" id="{CB42E5E2-C4D3-CDF1-BFDF-2AC1B81651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62125" y="8877300"/>
                <a:ext cx="1366838" cy="1685925"/>
              </a:xfrm>
              <a:custGeom>
                <a:avLst/>
                <a:gdLst>
                  <a:gd name="T0" fmla="*/ 109 w 176"/>
                  <a:gd name="T1" fmla="*/ 17 h 217"/>
                  <a:gd name="T2" fmla="*/ 67 w 176"/>
                  <a:gd name="T3" fmla="*/ 17 h 217"/>
                  <a:gd name="T4" fmla="*/ 0 w 176"/>
                  <a:gd name="T5" fmla="*/ 28 h 217"/>
                  <a:gd name="T6" fmla="*/ 12 w 176"/>
                  <a:gd name="T7" fmla="*/ 160 h 217"/>
                  <a:gd name="T8" fmla="*/ 47 w 176"/>
                  <a:gd name="T9" fmla="*/ 211 h 217"/>
                  <a:gd name="T10" fmla="*/ 51 w 176"/>
                  <a:gd name="T11" fmla="*/ 217 h 217"/>
                  <a:gd name="T12" fmla="*/ 73 w 176"/>
                  <a:gd name="T13" fmla="*/ 160 h 217"/>
                  <a:gd name="T14" fmla="*/ 121 w 176"/>
                  <a:gd name="T15" fmla="*/ 214 h 217"/>
                  <a:gd name="T16" fmla="*/ 126 w 176"/>
                  <a:gd name="T17" fmla="*/ 217 h 217"/>
                  <a:gd name="T18" fmla="*/ 111 w 176"/>
                  <a:gd name="T19" fmla="*/ 160 h 217"/>
                  <a:gd name="T20" fmla="*/ 176 w 176"/>
                  <a:gd name="T21" fmla="*/ 149 h 217"/>
                  <a:gd name="T22" fmla="*/ 164 w 176"/>
                  <a:gd name="T23" fmla="*/ 17 h 217"/>
                  <a:gd name="T24" fmla="*/ 100 w 176"/>
                  <a:gd name="T25" fmla="*/ 17 h 217"/>
                  <a:gd name="T26" fmla="*/ 88 w 176"/>
                  <a:gd name="T27" fmla="*/ 8 h 217"/>
                  <a:gd name="T28" fmla="*/ 164 w 176"/>
                  <a:gd name="T29" fmla="*/ 152 h 217"/>
                  <a:gd name="T30" fmla="*/ 153 w 176"/>
                  <a:gd name="T31" fmla="*/ 91 h 217"/>
                  <a:gd name="T32" fmla="*/ 145 w 176"/>
                  <a:gd name="T33" fmla="*/ 91 h 217"/>
                  <a:gd name="T34" fmla="*/ 132 w 176"/>
                  <a:gd name="T35" fmla="*/ 152 h 217"/>
                  <a:gd name="T36" fmla="*/ 128 w 176"/>
                  <a:gd name="T37" fmla="*/ 100 h 217"/>
                  <a:gd name="T38" fmla="*/ 123 w 176"/>
                  <a:gd name="T39" fmla="*/ 152 h 217"/>
                  <a:gd name="T40" fmla="*/ 111 w 176"/>
                  <a:gd name="T41" fmla="*/ 118 h 217"/>
                  <a:gd name="T42" fmla="*/ 103 w 176"/>
                  <a:gd name="T43" fmla="*/ 118 h 217"/>
                  <a:gd name="T44" fmla="*/ 92 w 176"/>
                  <a:gd name="T45" fmla="*/ 152 h 217"/>
                  <a:gd name="T46" fmla="*/ 88 w 176"/>
                  <a:gd name="T47" fmla="*/ 103 h 217"/>
                  <a:gd name="T48" fmla="*/ 84 w 176"/>
                  <a:gd name="T49" fmla="*/ 152 h 217"/>
                  <a:gd name="T50" fmla="*/ 71 w 176"/>
                  <a:gd name="T51" fmla="*/ 128 h 217"/>
                  <a:gd name="T52" fmla="*/ 63 w 176"/>
                  <a:gd name="T53" fmla="*/ 128 h 217"/>
                  <a:gd name="T54" fmla="*/ 53 w 176"/>
                  <a:gd name="T55" fmla="*/ 152 h 217"/>
                  <a:gd name="T56" fmla="*/ 49 w 176"/>
                  <a:gd name="T57" fmla="*/ 126 h 217"/>
                  <a:gd name="T58" fmla="*/ 45 w 176"/>
                  <a:gd name="T59" fmla="*/ 152 h 217"/>
                  <a:gd name="T60" fmla="*/ 33 w 176"/>
                  <a:gd name="T61" fmla="*/ 135 h 217"/>
                  <a:gd name="T62" fmla="*/ 25 w 176"/>
                  <a:gd name="T63" fmla="*/ 135 h 217"/>
                  <a:gd name="T64" fmla="*/ 12 w 176"/>
                  <a:gd name="T65" fmla="*/ 152 h 217"/>
                  <a:gd name="T66" fmla="*/ 9 w 176"/>
                  <a:gd name="T67" fmla="*/ 28 h 217"/>
                  <a:gd name="T68" fmla="*/ 164 w 176"/>
                  <a:gd name="T69" fmla="*/ 25 h 217"/>
                  <a:gd name="T70" fmla="*/ 167 w 176"/>
                  <a:gd name="T71" fmla="*/ 149 h 217"/>
                  <a:gd name="T72" fmla="*/ 167 w 176"/>
                  <a:gd name="T73" fmla="*/ 14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6" h="217">
                    <a:moveTo>
                      <a:pt x="164" y="17"/>
                    </a:move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7"/>
                      <a:pt x="98" y="0"/>
                      <a:pt x="88" y="0"/>
                    </a:cubicBezTo>
                    <a:cubicBezTo>
                      <a:pt x="78" y="0"/>
                      <a:pt x="69" y="7"/>
                      <a:pt x="67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5" y="17"/>
                      <a:pt x="0" y="22"/>
                      <a:pt x="0" y="28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5"/>
                      <a:pt x="5" y="160"/>
                      <a:pt x="12" y="160"/>
                    </a:cubicBezTo>
                    <a:cubicBezTo>
                      <a:pt x="65" y="160"/>
                      <a:pt x="65" y="160"/>
                      <a:pt x="65" y="160"/>
                    </a:cubicBezTo>
                    <a:cubicBezTo>
                      <a:pt x="47" y="211"/>
                      <a:pt x="47" y="211"/>
                      <a:pt x="47" y="211"/>
                    </a:cubicBezTo>
                    <a:cubicBezTo>
                      <a:pt x="47" y="214"/>
                      <a:pt x="48" y="216"/>
                      <a:pt x="50" y="217"/>
                    </a:cubicBezTo>
                    <a:cubicBezTo>
                      <a:pt x="50" y="217"/>
                      <a:pt x="51" y="217"/>
                      <a:pt x="51" y="217"/>
                    </a:cubicBezTo>
                    <a:cubicBezTo>
                      <a:pt x="53" y="217"/>
                      <a:pt x="55" y="216"/>
                      <a:pt x="55" y="214"/>
                    </a:cubicBezTo>
                    <a:cubicBezTo>
                      <a:pt x="73" y="160"/>
                      <a:pt x="73" y="160"/>
                      <a:pt x="73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21" y="214"/>
                      <a:pt x="121" y="214"/>
                      <a:pt x="121" y="214"/>
                    </a:cubicBezTo>
                    <a:cubicBezTo>
                      <a:pt x="121" y="216"/>
                      <a:pt x="123" y="217"/>
                      <a:pt x="125" y="217"/>
                    </a:cubicBezTo>
                    <a:cubicBezTo>
                      <a:pt x="125" y="217"/>
                      <a:pt x="126" y="217"/>
                      <a:pt x="126" y="217"/>
                    </a:cubicBezTo>
                    <a:cubicBezTo>
                      <a:pt x="128" y="216"/>
                      <a:pt x="129" y="214"/>
                      <a:pt x="129" y="211"/>
                    </a:cubicBezTo>
                    <a:cubicBezTo>
                      <a:pt x="111" y="160"/>
                      <a:pt x="111" y="160"/>
                      <a:pt x="111" y="160"/>
                    </a:cubicBez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71" y="160"/>
                      <a:pt x="176" y="155"/>
                      <a:pt x="176" y="149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2"/>
                      <a:pt x="171" y="17"/>
                      <a:pt x="164" y="17"/>
                    </a:cubicBezTo>
                    <a:close/>
                    <a:moveTo>
                      <a:pt x="88" y="8"/>
                    </a:moveTo>
                    <a:cubicBezTo>
                      <a:pt x="93" y="8"/>
                      <a:pt x="98" y="12"/>
                      <a:pt x="100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8" y="12"/>
                      <a:pt x="82" y="8"/>
                      <a:pt x="88" y="8"/>
                    </a:cubicBezTo>
                    <a:close/>
                    <a:moveTo>
                      <a:pt x="167" y="149"/>
                    </a:moveTo>
                    <a:cubicBezTo>
                      <a:pt x="167" y="150"/>
                      <a:pt x="166" y="152"/>
                      <a:pt x="164" y="152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3" y="89"/>
                      <a:pt x="151" y="87"/>
                      <a:pt x="149" y="87"/>
                    </a:cubicBezTo>
                    <a:cubicBezTo>
                      <a:pt x="147" y="87"/>
                      <a:pt x="145" y="89"/>
                      <a:pt x="145" y="91"/>
                    </a:cubicBezTo>
                    <a:cubicBezTo>
                      <a:pt x="145" y="152"/>
                      <a:pt x="145" y="152"/>
                      <a:pt x="145" y="152"/>
                    </a:cubicBezTo>
                    <a:cubicBezTo>
                      <a:pt x="132" y="152"/>
                      <a:pt x="132" y="152"/>
                      <a:pt x="132" y="152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2"/>
                      <a:pt x="130" y="100"/>
                      <a:pt x="128" y="100"/>
                    </a:cubicBezTo>
                    <a:cubicBezTo>
                      <a:pt x="125" y="100"/>
                      <a:pt x="123" y="102"/>
                      <a:pt x="123" y="104"/>
                    </a:cubicBezTo>
                    <a:cubicBezTo>
                      <a:pt x="123" y="152"/>
                      <a:pt x="123" y="152"/>
                      <a:pt x="123" y="152"/>
                    </a:cubicBezTo>
                    <a:cubicBezTo>
                      <a:pt x="111" y="152"/>
                      <a:pt x="111" y="152"/>
                      <a:pt x="111" y="152"/>
                    </a:cubicBezTo>
                    <a:cubicBezTo>
                      <a:pt x="111" y="118"/>
                      <a:pt x="111" y="118"/>
                      <a:pt x="111" y="118"/>
                    </a:cubicBezTo>
                    <a:cubicBezTo>
                      <a:pt x="111" y="116"/>
                      <a:pt x="110" y="114"/>
                      <a:pt x="107" y="114"/>
                    </a:cubicBezTo>
                    <a:cubicBezTo>
                      <a:pt x="105" y="114"/>
                      <a:pt x="103" y="116"/>
                      <a:pt x="103" y="118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07"/>
                      <a:pt x="92" y="107"/>
                      <a:pt x="92" y="107"/>
                    </a:cubicBezTo>
                    <a:cubicBezTo>
                      <a:pt x="92" y="105"/>
                      <a:pt x="90" y="103"/>
                      <a:pt x="88" y="103"/>
                    </a:cubicBezTo>
                    <a:cubicBezTo>
                      <a:pt x="86" y="103"/>
                      <a:pt x="84" y="105"/>
                      <a:pt x="84" y="107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71" y="152"/>
                      <a:pt x="71" y="152"/>
                      <a:pt x="71" y="152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71" y="126"/>
                      <a:pt x="70" y="124"/>
                      <a:pt x="67" y="124"/>
                    </a:cubicBezTo>
                    <a:cubicBezTo>
                      <a:pt x="65" y="124"/>
                      <a:pt x="63" y="126"/>
                      <a:pt x="63" y="128"/>
                    </a:cubicBezTo>
                    <a:cubicBezTo>
                      <a:pt x="63" y="152"/>
                      <a:pt x="63" y="152"/>
                      <a:pt x="63" y="152"/>
                    </a:cubicBezTo>
                    <a:cubicBezTo>
                      <a:pt x="53" y="152"/>
                      <a:pt x="53" y="152"/>
                      <a:pt x="53" y="152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53" y="128"/>
                      <a:pt x="51" y="126"/>
                      <a:pt x="49" y="126"/>
                    </a:cubicBezTo>
                    <a:cubicBezTo>
                      <a:pt x="47" y="126"/>
                      <a:pt x="45" y="128"/>
                      <a:pt x="45" y="130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33" y="152"/>
                      <a:pt x="33" y="152"/>
                      <a:pt x="33" y="152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3"/>
                      <a:pt x="31" y="131"/>
                      <a:pt x="29" y="131"/>
                    </a:cubicBezTo>
                    <a:cubicBezTo>
                      <a:pt x="27" y="131"/>
                      <a:pt x="25" y="133"/>
                      <a:pt x="25" y="135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12" y="152"/>
                      <a:pt x="12" y="152"/>
                      <a:pt x="12" y="152"/>
                    </a:cubicBezTo>
                    <a:cubicBezTo>
                      <a:pt x="10" y="152"/>
                      <a:pt x="9" y="150"/>
                      <a:pt x="9" y="14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10" y="25"/>
                      <a:pt x="12" y="25"/>
                    </a:cubicBezTo>
                    <a:cubicBezTo>
                      <a:pt x="164" y="25"/>
                      <a:pt x="164" y="25"/>
                      <a:pt x="164" y="25"/>
                    </a:cubicBezTo>
                    <a:cubicBezTo>
                      <a:pt x="166" y="25"/>
                      <a:pt x="167" y="27"/>
                      <a:pt x="167" y="28"/>
                    </a:cubicBezTo>
                    <a:lnTo>
                      <a:pt x="167" y="149"/>
                    </a:lnTo>
                    <a:close/>
                    <a:moveTo>
                      <a:pt x="167" y="149"/>
                    </a:moveTo>
                    <a:cubicBezTo>
                      <a:pt x="167" y="149"/>
                      <a:pt x="167" y="149"/>
                      <a:pt x="167" y="149"/>
                    </a:cubicBezTo>
                  </a:path>
                </a:pathLst>
              </a:custGeom>
              <a:solidFill>
                <a:srgbClr val="383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3" name="Freeform 115">
                <a:extLst>
                  <a:ext uri="{FF2B5EF4-FFF2-40B4-BE49-F238E27FC236}">
                    <a16:creationId xmlns:a16="http://schemas.microsoft.com/office/drawing/2014/main" id="{ECE09B2E-18DE-49CA-0BFA-86DAD3F9E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196388"/>
                <a:ext cx="985838" cy="612775"/>
              </a:xfrm>
              <a:custGeom>
                <a:avLst/>
                <a:gdLst>
                  <a:gd name="T0" fmla="*/ 127 w 127"/>
                  <a:gd name="T1" fmla="*/ 4 h 79"/>
                  <a:gd name="T2" fmla="*/ 127 w 127"/>
                  <a:gd name="T3" fmla="*/ 4 h 79"/>
                  <a:gd name="T4" fmla="*/ 127 w 127"/>
                  <a:gd name="T5" fmla="*/ 4 h 79"/>
                  <a:gd name="T6" fmla="*/ 127 w 127"/>
                  <a:gd name="T7" fmla="*/ 4 h 79"/>
                  <a:gd name="T8" fmla="*/ 127 w 127"/>
                  <a:gd name="T9" fmla="*/ 3 h 79"/>
                  <a:gd name="T10" fmla="*/ 127 w 127"/>
                  <a:gd name="T11" fmla="*/ 3 h 79"/>
                  <a:gd name="T12" fmla="*/ 127 w 127"/>
                  <a:gd name="T13" fmla="*/ 3 h 79"/>
                  <a:gd name="T14" fmla="*/ 127 w 127"/>
                  <a:gd name="T15" fmla="*/ 3 h 79"/>
                  <a:gd name="T16" fmla="*/ 127 w 127"/>
                  <a:gd name="T17" fmla="*/ 3 h 79"/>
                  <a:gd name="T18" fmla="*/ 127 w 127"/>
                  <a:gd name="T19" fmla="*/ 3 h 79"/>
                  <a:gd name="T20" fmla="*/ 127 w 127"/>
                  <a:gd name="T21" fmla="*/ 2 h 79"/>
                  <a:gd name="T22" fmla="*/ 126 w 127"/>
                  <a:gd name="T23" fmla="*/ 2 h 79"/>
                  <a:gd name="T24" fmla="*/ 126 w 127"/>
                  <a:gd name="T25" fmla="*/ 2 h 79"/>
                  <a:gd name="T26" fmla="*/ 126 w 127"/>
                  <a:gd name="T27" fmla="*/ 2 h 79"/>
                  <a:gd name="T28" fmla="*/ 126 w 127"/>
                  <a:gd name="T29" fmla="*/ 2 h 79"/>
                  <a:gd name="T30" fmla="*/ 126 w 127"/>
                  <a:gd name="T31" fmla="*/ 2 h 79"/>
                  <a:gd name="T32" fmla="*/ 126 w 127"/>
                  <a:gd name="T33" fmla="*/ 1 h 79"/>
                  <a:gd name="T34" fmla="*/ 126 w 127"/>
                  <a:gd name="T35" fmla="*/ 1 h 79"/>
                  <a:gd name="T36" fmla="*/ 125 w 127"/>
                  <a:gd name="T37" fmla="*/ 1 h 79"/>
                  <a:gd name="T38" fmla="*/ 125 w 127"/>
                  <a:gd name="T39" fmla="*/ 1 h 79"/>
                  <a:gd name="T40" fmla="*/ 125 w 127"/>
                  <a:gd name="T41" fmla="*/ 1 h 79"/>
                  <a:gd name="T42" fmla="*/ 125 w 127"/>
                  <a:gd name="T43" fmla="*/ 1 h 79"/>
                  <a:gd name="T44" fmla="*/ 125 w 127"/>
                  <a:gd name="T45" fmla="*/ 1 h 79"/>
                  <a:gd name="T46" fmla="*/ 124 w 127"/>
                  <a:gd name="T47" fmla="*/ 1 h 79"/>
                  <a:gd name="T48" fmla="*/ 124 w 127"/>
                  <a:gd name="T49" fmla="*/ 1 h 79"/>
                  <a:gd name="T50" fmla="*/ 124 w 127"/>
                  <a:gd name="T51" fmla="*/ 1 h 79"/>
                  <a:gd name="T52" fmla="*/ 124 w 127"/>
                  <a:gd name="T53" fmla="*/ 1 h 79"/>
                  <a:gd name="T54" fmla="*/ 124 w 127"/>
                  <a:gd name="T55" fmla="*/ 1 h 79"/>
                  <a:gd name="T56" fmla="*/ 123 w 127"/>
                  <a:gd name="T57" fmla="*/ 0 h 79"/>
                  <a:gd name="T58" fmla="*/ 123 w 127"/>
                  <a:gd name="T59" fmla="*/ 0 h 79"/>
                  <a:gd name="T60" fmla="*/ 123 w 127"/>
                  <a:gd name="T61" fmla="*/ 0 h 79"/>
                  <a:gd name="T62" fmla="*/ 105 w 127"/>
                  <a:gd name="T63" fmla="*/ 0 h 79"/>
                  <a:gd name="T64" fmla="*/ 101 w 127"/>
                  <a:gd name="T65" fmla="*/ 5 h 79"/>
                  <a:gd name="T66" fmla="*/ 105 w 127"/>
                  <a:gd name="T67" fmla="*/ 9 h 79"/>
                  <a:gd name="T68" fmla="*/ 113 w 127"/>
                  <a:gd name="T69" fmla="*/ 9 h 79"/>
                  <a:gd name="T70" fmla="*/ 78 w 127"/>
                  <a:gd name="T71" fmla="*/ 44 h 79"/>
                  <a:gd name="T72" fmla="*/ 68 w 127"/>
                  <a:gd name="T73" fmla="*/ 35 h 79"/>
                  <a:gd name="T74" fmla="*/ 65 w 127"/>
                  <a:gd name="T75" fmla="*/ 34 h 79"/>
                  <a:gd name="T76" fmla="*/ 62 w 127"/>
                  <a:gd name="T77" fmla="*/ 35 h 79"/>
                  <a:gd name="T78" fmla="*/ 32 w 127"/>
                  <a:gd name="T79" fmla="*/ 65 h 79"/>
                  <a:gd name="T80" fmla="*/ 23 w 127"/>
                  <a:gd name="T81" fmla="*/ 56 h 79"/>
                  <a:gd name="T82" fmla="*/ 17 w 127"/>
                  <a:gd name="T83" fmla="*/ 56 h 79"/>
                  <a:gd name="T84" fmla="*/ 1 w 127"/>
                  <a:gd name="T85" fmla="*/ 72 h 79"/>
                  <a:gd name="T86" fmla="*/ 1 w 127"/>
                  <a:gd name="T87" fmla="*/ 78 h 79"/>
                  <a:gd name="T88" fmla="*/ 4 w 127"/>
                  <a:gd name="T89" fmla="*/ 79 h 79"/>
                  <a:gd name="T90" fmla="*/ 7 w 127"/>
                  <a:gd name="T91" fmla="*/ 78 h 79"/>
                  <a:gd name="T92" fmla="*/ 20 w 127"/>
                  <a:gd name="T93" fmla="*/ 65 h 79"/>
                  <a:gd name="T94" fmla="*/ 29 w 127"/>
                  <a:gd name="T95" fmla="*/ 74 h 79"/>
                  <a:gd name="T96" fmla="*/ 35 w 127"/>
                  <a:gd name="T97" fmla="*/ 74 h 79"/>
                  <a:gd name="T98" fmla="*/ 65 w 127"/>
                  <a:gd name="T99" fmla="*/ 44 h 79"/>
                  <a:gd name="T100" fmla="*/ 75 w 127"/>
                  <a:gd name="T101" fmla="*/ 53 h 79"/>
                  <a:gd name="T102" fmla="*/ 78 w 127"/>
                  <a:gd name="T103" fmla="*/ 54 h 79"/>
                  <a:gd name="T104" fmla="*/ 81 w 127"/>
                  <a:gd name="T105" fmla="*/ 53 h 79"/>
                  <a:gd name="T106" fmla="*/ 119 w 127"/>
                  <a:gd name="T107" fmla="*/ 15 h 79"/>
                  <a:gd name="T108" fmla="*/ 119 w 127"/>
                  <a:gd name="T109" fmla="*/ 23 h 79"/>
                  <a:gd name="T110" fmla="*/ 123 w 127"/>
                  <a:gd name="T111" fmla="*/ 27 h 79"/>
                  <a:gd name="T112" fmla="*/ 127 w 127"/>
                  <a:gd name="T113" fmla="*/ 23 h 79"/>
                  <a:gd name="T114" fmla="*/ 127 w 127"/>
                  <a:gd name="T115" fmla="*/ 5 h 79"/>
                  <a:gd name="T116" fmla="*/ 127 w 127"/>
                  <a:gd name="T117" fmla="*/ 4 h 79"/>
                  <a:gd name="T118" fmla="*/ 127 w 127"/>
                  <a:gd name="T119" fmla="*/ 4 h 79"/>
                  <a:gd name="T120" fmla="*/ 127 w 127"/>
                  <a:gd name="T121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7" h="79">
                    <a:moveTo>
                      <a:pt x="127" y="4"/>
                    </a:move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4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7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2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25" y="1"/>
                      <a:pt x="125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0"/>
                      <a:pt x="124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2" y="0"/>
                      <a:pt x="101" y="2"/>
                      <a:pt x="101" y="5"/>
                    </a:cubicBezTo>
                    <a:cubicBezTo>
                      <a:pt x="101" y="7"/>
                      <a:pt x="102" y="9"/>
                      <a:pt x="105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4"/>
                      <a:pt x="67" y="34"/>
                      <a:pt x="65" y="34"/>
                    </a:cubicBezTo>
                    <a:cubicBezTo>
                      <a:pt x="64" y="34"/>
                      <a:pt x="63" y="34"/>
                      <a:pt x="62" y="3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1" y="55"/>
                      <a:pt x="18" y="55"/>
                      <a:pt x="17" y="56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2" y="79"/>
                      <a:pt x="3" y="79"/>
                      <a:pt x="4" y="79"/>
                    </a:cubicBezTo>
                    <a:cubicBezTo>
                      <a:pt x="5" y="79"/>
                      <a:pt x="6" y="79"/>
                      <a:pt x="7" y="78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30" y="76"/>
                      <a:pt x="33" y="76"/>
                      <a:pt x="35" y="7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75" y="53"/>
                      <a:pt x="75" y="53"/>
                      <a:pt x="75" y="53"/>
                    </a:cubicBezTo>
                    <a:cubicBezTo>
                      <a:pt x="75" y="54"/>
                      <a:pt x="77" y="54"/>
                      <a:pt x="78" y="54"/>
                    </a:cubicBezTo>
                    <a:cubicBezTo>
                      <a:pt x="79" y="54"/>
                      <a:pt x="80" y="54"/>
                      <a:pt x="81" y="53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5"/>
                      <a:pt x="121" y="27"/>
                      <a:pt x="123" y="27"/>
                    </a:cubicBezTo>
                    <a:cubicBezTo>
                      <a:pt x="125" y="27"/>
                      <a:pt x="127" y="25"/>
                      <a:pt x="127" y="23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27" y="5"/>
                      <a:pt x="127" y="4"/>
                      <a:pt x="127" y="4"/>
                    </a:cubicBezTo>
                    <a:close/>
                    <a:moveTo>
                      <a:pt x="127" y="4"/>
                    </a:moveTo>
                    <a:cubicBezTo>
                      <a:pt x="127" y="4"/>
                      <a:pt x="127" y="4"/>
                      <a:pt x="12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4" name="Freeform 116">
                <a:extLst>
                  <a:ext uri="{FF2B5EF4-FFF2-40B4-BE49-F238E27FC236}">
                    <a16:creationId xmlns:a16="http://schemas.microsoft.com/office/drawing/2014/main" id="{F45083F3-5511-7EA3-8BCC-34F0B77CB8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196388"/>
                <a:ext cx="61913" cy="69850"/>
              </a:xfrm>
              <a:custGeom>
                <a:avLst/>
                <a:gdLst>
                  <a:gd name="T0" fmla="*/ 8 w 8"/>
                  <a:gd name="T1" fmla="*/ 5 h 9"/>
                  <a:gd name="T2" fmla="*/ 4 w 8"/>
                  <a:gd name="T3" fmla="*/ 9 h 9"/>
                  <a:gd name="T4" fmla="*/ 0 w 8"/>
                  <a:gd name="T5" fmla="*/ 5 h 9"/>
                  <a:gd name="T6" fmla="*/ 4 w 8"/>
                  <a:gd name="T7" fmla="*/ 0 h 9"/>
                  <a:gd name="T8" fmla="*/ 8 w 8"/>
                  <a:gd name="T9" fmla="*/ 5 h 9"/>
                  <a:gd name="T10" fmla="*/ 8 w 8"/>
                  <a:gd name="T11" fmla="*/ 5 h 9"/>
                  <a:gd name="T12" fmla="*/ 8 w 8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8" y="5"/>
                    </a:moveTo>
                    <a:cubicBezTo>
                      <a:pt x="8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5"/>
                    </a:cubicBezTo>
                    <a:close/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5" name="Freeform 117">
                <a:extLst>
                  <a:ext uri="{FF2B5EF4-FFF2-40B4-BE49-F238E27FC236}">
                    <a16:creationId xmlns:a16="http://schemas.microsoft.com/office/drawing/2014/main" id="{3CFEA312-C2EA-67CA-BF0E-3D845BCA58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336088"/>
                <a:ext cx="61913" cy="61913"/>
              </a:xfrm>
              <a:custGeom>
                <a:avLst/>
                <a:gdLst>
                  <a:gd name="T0" fmla="*/ 8 w 8"/>
                  <a:gd name="T1" fmla="*/ 4 h 8"/>
                  <a:gd name="T2" fmla="*/ 4 w 8"/>
                  <a:gd name="T3" fmla="*/ 8 h 8"/>
                  <a:gd name="T4" fmla="*/ 0 w 8"/>
                  <a:gd name="T5" fmla="*/ 4 h 8"/>
                  <a:gd name="T6" fmla="*/ 4 w 8"/>
                  <a:gd name="T7" fmla="*/ 0 h 8"/>
                  <a:gd name="T8" fmla="*/ 8 w 8"/>
                  <a:gd name="T9" fmla="*/ 4 h 8"/>
                  <a:gd name="T10" fmla="*/ 8 w 8"/>
                  <a:gd name="T11" fmla="*/ 4 h 8"/>
                  <a:gd name="T12" fmla="*/ 8 w 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7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  <p:sp>
            <p:nvSpPr>
              <p:cNvPr id="16" name="Freeform 118">
                <a:extLst>
                  <a:ext uri="{FF2B5EF4-FFF2-40B4-BE49-F238E27FC236}">
                    <a16:creationId xmlns:a16="http://schemas.microsoft.com/office/drawing/2014/main" id="{9A0A7970-631E-5FBC-C6C1-AB855C964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65325" y="9467850"/>
                <a:ext cx="61913" cy="61913"/>
              </a:xfrm>
              <a:custGeom>
                <a:avLst/>
                <a:gdLst>
                  <a:gd name="T0" fmla="*/ 8 w 8"/>
                  <a:gd name="T1" fmla="*/ 4 h 8"/>
                  <a:gd name="T2" fmla="*/ 4 w 8"/>
                  <a:gd name="T3" fmla="*/ 8 h 8"/>
                  <a:gd name="T4" fmla="*/ 0 w 8"/>
                  <a:gd name="T5" fmla="*/ 4 h 8"/>
                  <a:gd name="T6" fmla="*/ 4 w 8"/>
                  <a:gd name="T7" fmla="*/ 0 h 8"/>
                  <a:gd name="T8" fmla="*/ 8 w 8"/>
                  <a:gd name="T9" fmla="*/ 4 h 8"/>
                  <a:gd name="T10" fmla="*/ 8 w 8"/>
                  <a:gd name="T11" fmla="*/ 4 h 8"/>
                  <a:gd name="T12" fmla="*/ 8 w 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7"/>
                      <a:pt x="7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500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B0F6A5B-922B-353F-78A0-97AFB2252057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3761A2-C0DD-6852-5FAC-AD046573493F}"/>
              </a:ext>
            </a:extLst>
          </p:cNvPr>
          <p:cNvSpPr txBox="1"/>
          <p:nvPr/>
        </p:nvSpPr>
        <p:spPr>
          <a:xfrm>
            <a:off x="323351" y="2367624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64FC7A-65DC-1E4D-3F24-0A53557091F9}"/>
              </a:ext>
            </a:extLst>
          </p:cNvPr>
          <p:cNvSpPr txBox="1"/>
          <p:nvPr/>
        </p:nvSpPr>
        <p:spPr>
          <a:xfrm>
            <a:off x="8365652" y="139156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684728-0C35-90AE-C00F-AF4C9F291617}"/>
              </a:ext>
            </a:extLst>
          </p:cNvPr>
          <p:cNvSpPr txBox="1"/>
          <p:nvPr/>
        </p:nvSpPr>
        <p:spPr>
          <a:xfrm>
            <a:off x="8620896" y="3285074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10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A5B1FA-FD0B-E165-54C7-AAA11F99BC2D}"/>
              </a:ext>
            </a:extLst>
          </p:cNvPr>
          <p:cNvGrpSpPr/>
          <p:nvPr/>
        </p:nvGrpSpPr>
        <p:grpSpPr>
          <a:xfrm>
            <a:off x="3441369" y="1098484"/>
            <a:ext cx="3670468" cy="1247547"/>
            <a:chOff x="2029146" y="1406471"/>
            <a:chExt cx="3670468" cy="1247547"/>
          </a:xfrm>
          <a:solidFill>
            <a:srgbClr val="004564"/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15EA298-8A7D-B7B9-703C-1B4FDF8221B8}"/>
                </a:ext>
              </a:extLst>
            </p:cNvPr>
            <p:cNvGrpSpPr/>
            <p:nvPr/>
          </p:nvGrpSpPr>
          <p:grpSpPr>
            <a:xfrm>
              <a:off x="2837276" y="1406471"/>
              <a:ext cx="2862338" cy="1247547"/>
              <a:chOff x="3939908" y="1663701"/>
              <a:chExt cx="3195327" cy="1392680"/>
            </a:xfrm>
            <a:grpFill/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DCE80363-38AF-78B5-3DFF-DEB92D59A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660" y="1663701"/>
                <a:ext cx="432575" cy="803354"/>
              </a:xfrm>
              <a:custGeom>
                <a:avLst/>
                <a:gdLst>
                  <a:gd name="T0" fmla="*/ 287 w 287"/>
                  <a:gd name="T1" fmla="*/ 266 h 533"/>
                  <a:gd name="T2" fmla="*/ 0 w 287"/>
                  <a:gd name="T3" fmla="*/ 533 h 533"/>
                  <a:gd name="T4" fmla="*/ 0 w 287"/>
                  <a:gd name="T5" fmla="*/ 266 h 533"/>
                  <a:gd name="T6" fmla="*/ 0 w 287"/>
                  <a:gd name="T7" fmla="*/ 0 h 533"/>
                  <a:gd name="T8" fmla="*/ 287 w 287"/>
                  <a:gd name="T9" fmla="*/ 266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33">
                    <a:moveTo>
                      <a:pt x="287" y="266"/>
                    </a:moveTo>
                    <a:lnTo>
                      <a:pt x="0" y="533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87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2714D31C-7666-31C8-3FED-FA15C2B63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908" y="1886771"/>
                <a:ext cx="2893880" cy="1169610"/>
              </a:xfrm>
              <a:custGeom>
                <a:avLst/>
                <a:gdLst>
                  <a:gd name="T0" fmla="*/ 504 w 555"/>
                  <a:gd name="T1" fmla="*/ 224 h 224"/>
                  <a:gd name="T2" fmla="*/ 112 w 555"/>
                  <a:gd name="T3" fmla="*/ 224 h 224"/>
                  <a:gd name="T4" fmla="*/ 0 w 555"/>
                  <a:gd name="T5" fmla="*/ 112 h 224"/>
                  <a:gd name="T6" fmla="*/ 112 w 555"/>
                  <a:gd name="T7" fmla="*/ 0 h 224"/>
                  <a:gd name="T8" fmla="*/ 555 w 555"/>
                  <a:gd name="T9" fmla="*/ 0 h 224"/>
                  <a:gd name="T10" fmla="*/ 555 w 555"/>
                  <a:gd name="T11" fmla="*/ 68 h 224"/>
                  <a:gd name="T12" fmla="*/ 112 w 555"/>
                  <a:gd name="T13" fmla="*/ 68 h 224"/>
                  <a:gd name="T14" fmla="*/ 68 w 555"/>
                  <a:gd name="T15" fmla="*/ 112 h 224"/>
                  <a:gd name="T16" fmla="*/ 112 w 555"/>
                  <a:gd name="T17" fmla="*/ 156 h 224"/>
                  <a:gd name="T18" fmla="*/ 504 w 555"/>
                  <a:gd name="T19" fmla="*/ 156 h 224"/>
                  <a:gd name="T20" fmla="*/ 504 w 555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555" y="0"/>
                      <a:pt x="555" y="0"/>
                      <a:pt x="555" y="0"/>
                    </a:cubicBezTo>
                    <a:cubicBezTo>
                      <a:pt x="555" y="68"/>
                      <a:pt x="555" y="68"/>
                      <a:pt x="555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9EAF0D5-6703-5CE0-B7E8-190FF93A9D0D}"/>
                </a:ext>
              </a:extLst>
            </p:cNvPr>
            <p:cNvGrpSpPr/>
            <p:nvPr/>
          </p:nvGrpSpPr>
          <p:grpSpPr>
            <a:xfrm>
              <a:off x="2029146" y="2048134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117FD4F6-CECA-F6DB-4795-5CB718263769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CAC75E9F-04EB-04DA-8895-24C5C6C61B94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041E639-C2D0-A91C-CE35-E3F166D3F850}"/>
              </a:ext>
            </a:extLst>
          </p:cNvPr>
          <p:cNvGrpSpPr/>
          <p:nvPr/>
        </p:nvGrpSpPr>
        <p:grpSpPr>
          <a:xfrm>
            <a:off x="5911545" y="1829652"/>
            <a:ext cx="2992603" cy="1242146"/>
            <a:chOff x="4499322" y="2137639"/>
            <a:chExt cx="2992603" cy="1242146"/>
          </a:xfrm>
          <a:solidFill>
            <a:srgbClr val="F8A917"/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2E76B2-BD2B-DD99-4EF9-1C975BAE5F90}"/>
                </a:ext>
              </a:extLst>
            </p:cNvPr>
            <p:cNvGrpSpPr/>
            <p:nvPr/>
          </p:nvGrpSpPr>
          <p:grpSpPr>
            <a:xfrm>
              <a:off x="4499322" y="2137639"/>
              <a:ext cx="2200760" cy="1242146"/>
              <a:chOff x="5776913" y="2270126"/>
              <a:chExt cx="2587625" cy="1460500"/>
            </a:xfrm>
            <a:grpFill/>
          </p:grpSpPr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68DD6B0E-EC38-562A-0892-B1618302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2506663"/>
                <a:ext cx="2587625" cy="1223963"/>
              </a:xfrm>
              <a:custGeom>
                <a:avLst/>
                <a:gdLst>
                  <a:gd name="T0" fmla="*/ 0 w 471"/>
                  <a:gd name="T1" fmla="*/ 223 h 223"/>
                  <a:gd name="T2" fmla="*/ 360 w 471"/>
                  <a:gd name="T3" fmla="*/ 223 h 223"/>
                  <a:gd name="T4" fmla="*/ 471 w 471"/>
                  <a:gd name="T5" fmla="*/ 111 h 223"/>
                  <a:gd name="T6" fmla="*/ 360 w 471"/>
                  <a:gd name="T7" fmla="*/ 0 h 223"/>
                  <a:gd name="T8" fmla="*/ 123 w 471"/>
                  <a:gd name="T9" fmla="*/ 0 h 223"/>
                  <a:gd name="T10" fmla="*/ 123 w 471"/>
                  <a:gd name="T11" fmla="*/ 68 h 223"/>
                  <a:gd name="T12" fmla="*/ 360 w 471"/>
                  <a:gd name="T13" fmla="*/ 68 h 223"/>
                  <a:gd name="T14" fmla="*/ 403 w 471"/>
                  <a:gd name="T15" fmla="*/ 111 h 223"/>
                  <a:gd name="T16" fmla="*/ 360 w 471"/>
                  <a:gd name="T17" fmla="*/ 155 h 223"/>
                  <a:gd name="T18" fmla="*/ 0 w 471"/>
                  <a:gd name="T19" fmla="*/ 155 h 223"/>
                  <a:gd name="T20" fmla="*/ 0 w 471"/>
                  <a:gd name="T21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3">
                    <a:moveTo>
                      <a:pt x="0" y="223"/>
                    </a:moveTo>
                    <a:cubicBezTo>
                      <a:pt x="360" y="223"/>
                      <a:pt x="360" y="223"/>
                      <a:pt x="360" y="223"/>
                    </a:cubicBezTo>
                    <a:cubicBezTo>
                      <a:pt x="421" y="223"/>
                      <a:pt x="471" y="173"/>
                      <a:pt x="471" y="111"/>
                    </a:cubicBezTo>
                    <a:cubicBezTo>
                      <a:pt x="471" y="50"/>
                      <a:pt x="421" y="0"/>
                      <a:pt x="360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360" y="68"/>
                      <a:pt x="360" y="68"/>
                      <a:pt x="360" y="68"/>
                    </a:cubicBezTo>
                    <a:cubicBezTo>
                      <a:pt x="384" y="68"/>
                      <a:pt x="403" y="87"/>
                      <a:pt x="403" y="111"/>
                    </a:cubicBezTo>
                    <a:cubicBezTo>
                      <a:pt x="403" y="135"/>
                      <a:pt x="384" y="155"/>
                      <a:pt x="360" y="155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2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D4418C29-8E4F-7BD2-15B0-4EC1B9AD5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2270126"/>
                <a:ext cx="460375" cy="839788"/>
              </a:xfrm>
              <a:custGeom>
                <a:avLst/>
                <a:gdLst>
                  <a:gd name="T0" fmla="*/ 0 w 290"/>
                  <a:gd name="T1" fmla="*/ 266 h 529"/>
                  <a:gd name="T2" fmla="*/ 290 w 290"/>
                  <a:gd name="T3" fmla="*/ 529 h 529"/>
                  <a:gd name="T4" fmla="*/ 290 w 290"/>
                  <a:gd name="T5" fmla="*/ 266 h 529"/>
                  <a:gd name="T6" fmla="*/ 290 w 290"/>
                  <a:gd name="T7" fmla="*/ 0 h 529"/>
                  <a:gd name="T8" fmla="*/ 0 w 290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29">
                    <a:moveTo>
                      <a:pt x="0" y="266"/>
                    </a:moveTo>
                    <a:lnTo>
                      <a:pt x="290" y="529"/>
                    </a:lnTo>
                    <a:lnTo>
                      <a:pt x="290" y="266"/>
                    </a:lnTo>
                    <a:lnTo>
                      <a:pt x="290" y="0"/>
                    </a:lnTo>
                    <a:lnTo>
                      <a:pt x="0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E12A918-B4F0-BD8D-C7F8-8307116A5B8E}"/>
                </a:ext>
              </a:extLst>
            </p:cNvPr>
            <p:cNvGrpSpPr/>
            <p:nvPr/>
          </p:nvGrpSpPr>
          <p:grpSpPr>
            <a:xfrm flipH="1">
              <a:off x="6082900" y="2761525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FB2EDC8-87D2-FBD5-4283-A68AB9C59525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FF855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0B3378C-076A-A775-9B86-A984995A298B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FF85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63B5CC8-A656-AB9D-31C6-0A81FA1C26E2}"/>
              </a:ext>
            </a:extLst>
          </p:cNvPr>
          <p:cNvGrpSpPr/>
          <p:nvPr/>
        </p:nvGrpSpPr>
        <p:grpSpPr>
          <a:xfrm>
            <a:off x="6738967" y="4814160"/>
            <a:ext cx="412399" cy="493457"/>
            <a:chOff x="742950" y="3462338"/>
            <a:chExt cx="460375" cy="550863"/>
          </a:xfrm>
          <a:solidFill>
            <a:srgbClr val="F8A917"/>
          </a:solidFill>
        </p:grpSpPr>
        <p:sp>
          <p:nvSpPr>
            <p:cNvPr id="17" name="Freeform 270">
              <a:extLst>
                <a:ext uri="{FF2B5EF4-FFF2-40B4-BE49-F238E27FC236}">
                  <a16:creationId xmlns:a16="http://schemas.microsoft.com/office/drawing/2014/main" id="{C7C28A32-C6D9-8428-E9F3-9F32D57BB5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350" y="3562350"/>
              <a:ext cx="307975" cy="285750"/>
            </a:xfrm>
            <a:custGeom>
              <a:avLst/>
              <a:gdLst>
                <a:gd name="T0" fmla="*/ 262 w 1941"/>
                <a:gd name="T1" fmla="*/ 144 h 1805"/>
                <a:gd name="T2" fmla="*/ 208 w 1941"/>
                <a:gd name="T3" fmla="*/ 166 h 1805"/>
                <a:gd name="T4" fmla="*/ 167 w 1941"/>
                <a:gd name="T5" fmla="*/ 207 h 1805"/>
                <a:gd name="T6" fmla="*/ 143 w 1941"/>
                <a:gd name="T7" fmla="*/ 262 h 1805"/>
                <a:gd name="T8" fmla="*/ 140 w 1941"/>
                <a:gd name="T9" fmla="*/ 1118 h 1805"/>
                <a:gd name="T10" fmla="*/ 153 w 1941"/>
                <a:gd name="T11" fmla="*/ 1177 h 1805"/>
                <a:gd name="T12" fmla="*/ 186 w 1941"/>
                <a:gd name="T13" fmla="*/ 1226 h 1805"/>
                <a:gd name="T14" fmla="*/ 233 w 1941"/>
                <a:gd name="T15" fmla="*/ 1258 h 1805"/>
                <a:gd name="T16" fmla="*/ 294 w 1941"/>
                <a:gd name="T17" fmla="*/ 1270 h 1805"/>
                <a:gd name="T18" fmla="*/ 468 w 1941"/>
                <a:gd name="T19" fmla="*/ 1270 h 1805"/>
                <a:gd name="T20" fmla="*/ 504 w 1941"/>
                <a:gd name="T21" fmla="*/ 1280 h 1805"/>
                <a:gd name="T22" fmla="*/ 529 w 1941"/>
                <a:gd name="T23" fmla="*/ 1305 h 1805"/>
                <a:gd name="T24" fmla="*/ 538 w 1941"/>
                <a:gd name="T25" fmla="*/ 1341 h 1805"/>
                <a:gd name="T26" fmla="*/ 831 w 1941"/>
                <a:gd name="T27" fmla="*/ 1290 h 1805"/>
                <a:gd name="T28" fmla="*/ 862 w 1941"/>
                <a:gd name="T29" fmla="*/ 1273 h 1805"/>
                <a:gd name="T30" fmla="*/ 1646 w 1941"/>
                <a:gd name="T31" fmla="*/ 1270 h 1805"/>
                <a:gd name="T32" fmla="*/ 1706 w 1941"/>
                <a:gd name="T33" fmla="*/ 1258 h 1805"/>
                <a:gd name="T34" fmla="*/ 1754 w 1941"/>
                <a:gd name="T35" fmla="*/ 1226 h 1805"/>
                <a:gd name="T36" fmla="*/ 1787 w 1941"/>
                <a:gd name="T37" fmla="*/ 1177 h 1805"/>
                <a:gd name="T38" fmla="*/ 1799 w 1941"/>
                <a:gd name="T39" fmla="*/ 1118 h 1805"/>
                <a:gd name="T40" fmla="*/ 1796 w 1941"/>
                <a:gd name="T41" fmla="*/ 262 h 1805"/>
                <a:gd name="T42" fmla="*/ 1773 w 1941"/>
                <a:gd name="T43" fmla="*/ 207 h 1805"/>
                <a:gd name="T44" fmla="*/ 1732 w 1941"/>
                <a:gd name="T45" fmla="*/ 166 h 1805"/>
                <a:gd name="T46" fmla="*/ 1677 w 1941"/>
                <a:gd name="T47" fmla="*/ 144 h 1805"/>
                <a:gd name="T48" fmla="*/ 294 w 1941"/>
                <a:gd name="T49" fmla="*/ 141 h 1805"/>
                <a:gd name="T50" fmla="*/ 1647 w 1941"/>
                <a:gd name="T51" fmla="*/ 0 h 1805"/>
                <a:gd name="T52" fmla="*/ 1732 w 1941"/>
                <a:gd name="T53" fmla="*/ 13 h 1805"/>
                <a:gd name="T54" fmla="*/ 1807 w 1941"/>
                <a:gd name="T55" fmla="*/ 47 h 1805"/>
                <a:gd name="T56" fmla="*/ 1869 w 1941"/>
                <a:gd name="T57" fmla="*/ 100 h 1805"/>
                <a:gd name="T58" fmla="*/ 1913 w 1941"/>
                <a:gd name="T59" fmla="*/ 169 h 1805"/>
                <a:gd name="T60" fmla="*/ 1938 w 1941"/>
                <a:gd name="T61" fmla="*/ 250 h 1805"/>
                <a:gd name="T62" fmla="*/ 1941 w 1941"/>
                <a:gd name="T63" fmla="*/ 1118 h 1805"/>
                <a:gd name="T64" fmla="*/ 1928 w 1941"/>
                <a:gd name="T65" fmla="*/ 1203 h 1805"/>
                <a:gd name="T66" fmla="*/ 1893 w 1941"/>
                <a:gd name="T67" fmla="*/ 1277 h 1805"/>
                <a:gd name="T68" fmla="*/ 1840 w 1941"/>
                <a:gd name="T69" fmla="*/ 1339 h 1805"/>
                <a:gd name="T70" fmla="*/ 1771 w 1941"/>
                <a:gd name="T71" fmla="*/ 1384 h 1805"/>
                <a:gd name="T72" fmla="*/ 1691 w 1941"/>
                <a:gd name="T73" fmla="*/ 1407 h 1805"/>
                <a:gd name="T74" fmla="*/ 908 w 1941"/>
                <a:gd name="T75" fmla="*/ 1410 h 1805"/>
                <a:gd name="T76" fmla="*/ 502 w 1941"/>
                <a:gd name="T77" fmla="*/ 1796 h 1805"/>
                <a:gd name="T78" fmla="*/ 468 w 1941"/>
                <a:gd name="T79" fmla="*/ 1805 h 1805"/>
                <a:gd name="T80" fmla="*/ 440 w 1941"/>
                <a:gd name="T81" fmla="*/ 1799 h 1805"/>
                <a:gd name="T82" fmla="*/ 414 w 1941"/>
                <a:gd name="T83" fmla="*/ 1780 h 1805"/>
                <a:gd name="T84" fmla="*/ 400 w 1941"/>
                <a:gd name="T85" fmla="*/ 1751 h 1805"/>
                <a:gd name="T86" fmla="*/ 398 w 1941"/>
                <a:gd name="T87" fmla="*/ 1410 h 1805"/>
                <a:gd name="T88" fmla="*/ 250 w 1941"/>
                <a:gd name="T89" fmla="*/ 1407 h 1805"/>
                <a:gd name="T90" fmla="*/ 170 w 1941"/>
                <a:gd name="T91" fmla="*/ 1384 h 1805"/>
                <a:gd name="T92" fmla="*/ 101 w 1941"/>
                <a:gd name="T93" fmla="*/ 1339 h 1805"/>
                <a:gd name="T94" fmla="*/ 47 w 1941"/>
                <a:gd name="T95" fmla="*/ 1277 h 1805"/>
                <a:gd name="T96" fmla="*/ 13 w 1941"/>
                <a:gd name="T97" fmla="*/ 1203 h 1805"/>
                <a:gd name="T98" fmla="*/ 0 w 1941"/>
                <a:gd name="T99" fmla="*/ 1118 h 1805"/>
                <a:gd name="T100" fmla="*/ 4 w 1941"/>
                <a:gd name="T101" fmla="*/ 250 h 1805"/>
                <a:gd name="T102" fmla="*/ 28 w 1941"/>
                <a:gd name="T103" fmla="*/ 169 h 1805"/>
                <a:gd name="T104" fmla="*/ 72 w 1941"/>
                <a:gd name="T105" fmla="*/ 100 h 1805"/>
                <a:gd name="T106" fmla="*/ 134 w 1941"/>
                <a:gd name="T107" fmla="*/ 47 h 1805"/>
                <a:gd name="T108" fmla="*/ 209 w 1941"/>
                <a:gd name="T109" fmla="*/ 13 h 1805"/>
                <a:gd name="T110" fmla="*/ 294 w 1941"/>
                <a:gd name="T111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1" h="1805">
                  <a:moveTo>
                    <a:pt x="294" y="141"/>
                  </a:moveTo>
                  <a:lnTo>
                    <a:pt x="262" y="144"/>
                  </a:lnTo>
                  <a:lnTo>
                    <a:pt x="233" y="152"/>
                  </a:lnTo>
                  <a:lnTo>
                    <a:pt x="208" y="166"/>
                  </a:lnTo>
                  <a:lnTo>
                    <a:pt x="186" y="185"/>
                  </a:lnTo>
                  <a:lnTo>
                    <a:pt x="167" y="207"/>
                  </a:lnTo>
                  <a:lnTo>
                    <a:pt x="153" y="234"/>
                  </a:lnTo>
                  <a:lnTo>
                    <a:pt x="143" y="262"/>
                  </a:lnTo>
                  <a:lnTo>
                    <a:pt x="140" y="293"/>
                  </a:lnTo>
                  <a:lnTo>
                    <a:pt x="140" y="1118"/>
                  </a:lnTo>
                  <a:lnTo>
                    <a:pt x="143" y="1149"/>
                  </a:lnTo>
                  <a:lnTo>
                    <a:pt x="153" y="1177"/>
                  </a:lnTo>
                  <a:lnTo>
                    <a:pt x="167" y="1203"/>
                  </a:lnTo>
                  <a:lnTo>
                    <a:pt x="186" y="1226"/>
                  </a:lnTo>
                  <a:lnTo>
                    <a:pt x="208" y="1244"/>
                  </a:lnTo>
                  <a:lnTo>
                    <a:pt x="233" y="1258"/>
                  </a:lnTo>
                  <a:lnTo>
                    <a:pt x="262" y="1267"/>
                  </a:lnTo>
                  <a:lnTo>
                    <a:pt x="294" y="1270"/>
                  </a:lnTo>
                  <a:lnTo>
                    <a:pt x="294" y="1270"/>
                  </a:lnTo>
                  <a:lnTo>
                    <a:pt x="468" y="1270"/>
                  </a:lnTo>
                  <a:lnTo>
                    <a:pt x="487" y="1274"/>
                  </a:lnTo>
                  <a:lnTo>
                    <a:pt x="504" y="1280"/>
                  </a:lnTo>
                  <a:lnTo>
                    <a:pt x="517" y="1292"/>
                  </a:lnTo>
                  <a:lnTo>
                    <a:pt x="529" y="1305"/>
                  </a:lnTo>
                  <a:lnTo>
                    <a:pt x="535" y="1322"/>
                  </a:lnTo>
                  <a:lnTo>
                    <a:pt x="538" y="1341"/>
                  </a:lnTo>
                  <a:lnTo>
                    <a:pt x="538" y="1571"/>
                  </a:lnTo>
                  <a:lnTo>
                    <a:pt x="831" y="1290"/>
                  </a:lnTo>
                  <a:lnTo>
                    <a:pt x="846" y="1279"/>
                  </a:lnTo>
                  <a:lnTo>
                    <a:pt x="862" y="1273"/>
                  </a:lnTo>
                  <a:lnTo>
                    <a:pt x="880" y="1270"/>
                  </a:lnTo>
                  <a:lnTo>
                    <a:pt x="1646" y="1270"/>
                  </a:lnTo>
                  <a:lnTo>
                    <a:pt x="1677" y="1267"/>
                  </a:lnTo>
                  <a:lnTo>
                    <a:pt x="1706" y="1258"/>
                  </a:lnTo>
                  <a:lnTo>
                    <a:pt x="1732" y="1244"/>
                  </a:lnTo>
                  <a:lnTo>
                    <a:pt x="1754" y="1226"/>
                  </a:lnTo>
                  <a:lnTo>
                    <a:pt x="1773" y="1203"/>
                  </a:lnTo>
                  <a:lnTo>
                    <a:pt x="1787" y="1177"/>
                  </a:lnTo>
                  <a:lnTo>
                    <a:pt x="1796" y="1149"/>
                  </a:lnTo>
                  <a:lnTo>
                    <a:pt x="1799" y="1118"/>
                  </a:lnTo>
                  <a:lnTo>
                    <a:pt x="1799" y="293"/>
                  </a:lnTo>
                  <a:lnTo>
                    <a:pt x="1796" y="262"/>
                  </a:lnTo>
                  <a:lnTo>
                    <a:pt x="1787" y="234"/>
                  </a:lnTo>
                  <a:lnTo>
                    <a:pt x="1773" y="207"/>
                  </a:lnTo>
                  <a:lnTo>
                    <a:pt x="1754" y="185"/>
                  </a:lnTo>
                  <a:lnTo>
                    <a:pt x="1732" y="166"/>
                  </a:lnTo>
                  <a:lnTo>
                    <a:pt x="1706" y="152"/>
                  </a:lnTo>
                  <a:lnTo>
                    <a:pt x="1677" y="144"/>
                  </a:lnTo>
                  <a:lnTo>
                    <a:pt x="1646" y="141"/>
                  </a:lnTo>
                  <a:lnTo>
                    <a:pt x="294" y="141"/>
                  </a:lnTo>
                  <a:close/>
                  <a:moveTo>
                    <a:pt x="294" y="0"/>
                  </a:moveTo>
                  <a:lnTo>
                    <a:pt x="1647" y="0"/>
                  </a:lnTo>
                  <a:lnTo>
                    <a:pt x="1691" y="3"/>
                  </a:lnTo>
                  <a:lnTo>
                    <a:pt x="1732" y="13"/>
                  </a:lnTo>
                  <a:lnTo>
                    <a:pt x="1771" y="27"/>
                  </a:lnTo>
                  <a:lnTo>
                    <a:pt x="1807" y="47"/>
                  </a:lnTo>
                  <a:lnTo>
                    <a:pt x="1840" y="72"/>
                  </a:lnTo>
                  <a:lnTo>
                    <a:pt x="1869" y="100"/>
                  </a:lnTo>
                  <a:lnTo>
                    <a:pt x="1893" y="133"/>
                  </a:lnTo>
                  <a:lnTo>
                    <a:pt x="1913" y="169"/>
                  </a:lnTo>
                  <a:lnTo>
                    <a:pt x="1928" y="208"/>
                  </a:lnTo>
                  <a:lnTo>
                    <a:pt x="1938" y="250"/>
                  </a:lnTo>
                  <a:lnTo>
                    <a:pt x="1941" y="293"/>
                  </a:lnTo>
                  <a:lnTo>
                    <a:pt x="1941" y="1118"/>
                  </a:lnTo>
                  <a:lnTo>
                    <a:pt x="1938" y="1161"/>
                  </a:lnTo>
                  <a:lnTo>
                    <a:pt x="1928" y="1203"/>
                  </a:lnTo>
                  <a:lnTo>
                    <a:pt x="1913" y="1241"/>
                  </a:lnTo>
                  <a:lnTo>
                    <a:pt x="1893" y="1277"/>
                  </a:lnTo>
                  <a:lnTo>
                    <a:pt x="1869" y="1310"/>
                  </a:lnTo>
                  <a:lnTo>
                    <a:pt x="1840" y="1339"/>
                  </a:lnTo>
                  <a:lnTo>
                    <a:pt x="1807" y="1363"/>
                  </a:lnTo>
                  <a:lnTo>
                    <a:pt x="1771" y="1384"/>
                  </a:lnTo>
                  <a:lnTo>
                    <a:pt x="1732" y="1398"/>
                  </a:lnTo>
                  <a:lnTo>
                    <a:pt x="1691" y="1407"/>
                  </a:lnTo>
                  <a:lnTo>
                    <a:pt x="1647" y="1410"/>
                  </a:lnTo>
                  <a:lnTo>
                    <a:pt x="908" y="1410"/>
                  </a:lnTo>
                  <a:lnTo>
                    <a:pt x="517" y="1785"/>
                  </a:lnTo>
                  <a:lnTo>
                    <a:pt x="502" y="1796"/>
                  </a:lnTo>
                  <a:lnTo>
                    <a:pt x="486" y="1803"/>
                  </a:lnTo>
                  <a:lnTo>
                    <a:pt x="468" y="1805"/>
                  </a:lnTo>
                  <a:lnTo>
                    <a:pt x="454" y="1804"/>
                  </a:lnTo>
                  <a:lnTo>
                    <a:pt x="440" y="1799"/>
                  </a:lnTo>
                  <a:lnTo>
                    <a:pt x="426" y="1791"/>
                  </a:lnTo>
                  <a:lnTo>
                    <a:pt x="414" y="1780"/>
                  </a:lnTo>
                  <a:lnTo>
                    <a:pt x="405" y="1767"/>
                  </a:lnTo>
                  <a:lnTo>
                    <a:pt x="400" y="1751"/>
                  </a:lnTo>
                  <a:lnTo>
                    <a:pt x="398" y="1735"/>
                  </a:lnTo>
                  <a:lnTo>
                    <a:pt x="398" y="1410"/>
                  </a:lnTo>
                  <a:lnTo>
                    <a:pt x="294" y="1410"/>
                  </a:lnTo>
                  <a:lnTo>
                    <a:pt x="250" y="1407"/>
                  </a:lnTo>
                  <a:lnTo>
                    <a:pt x="209" y="1398"/>
                  </a:lnTo>
                  <a:lnTo>
                    <a:pt x="170" y="1384"/>
                  </a:lnTo>
                  <a:lnTo>
                    <a:pt x="134" y="1363"/>
                  </a:lnTo>
                  <a:lnTo>
                    <a:pt x="101" y="1339"/>
                  </a:lnTo>
                  <a:lnTo>
                    <a:pt x="72" y="1310"/>
                  </a:lnTo>
                  <a:lnTo>
                    <a:pt x="47" y="1277"/>
                  </a:lnTo>
                  <a:lnTo>
                    <a:pt x="28" y="1241"/>
                  </a:lnTo>
                  <a:lnTo>
                    <a:pt x="13" y="1203"/>
                  </a:lnTo>
                  <a:lnTo>
                    <a:pt x="4" y="1161"/>
                  </a:lnTo>
                  <a:lnTo>
                    <a:pt x="0" y="1118"/>
                  </a:lnTo>
                  <a:lnTo>
                    <a:pt x="0" y="293"/>
                  </a:lnTo>
                  <a:lnTo>
                    <a:pt x="4" y="250"/>
                  </a:lnTo>
                  <a:lnTo>
                    <a:pt x="13" y="208"/>
                  </a:lnTo>
                  <a:lnTo>
                    <a:pt x="28" y="169"/>
                  </a:lnTo>
                  <a:lnTo>
                    <a:pt x="47" y="133"/>
                  </a:lnTo>
                  <a:lnTo>
                    <a:pt x="72" y="100"/>
                  </a:lnTo>
                  <a:lnTo>
                    <a:pt x="101" y="72"/>
                  </a:lnTo>
                  <a:lnTo>
                    <a:pt x="134" y="47"/>
                  </a:lnTo>
                  <a:lnTo>
                    <a:pt x="170" y="27"/>
                  </a:lnTo>
                  <a:lnTo>
                    <a:pt x="209" y="13"/>
                  </a:lnTo>
                  <a:lnTo>
                    <a:pt x="250" y="3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1">
              <a:extLst>
                <a:ext uri="{FF2B5EF4-FFF2-40B4-BE49-F238E27FC236}">
                  <a16:creationId xmlns:a16="http://schemas.microsoft.com/office/drawing/2014/main" id="{4957C83A-A9AA-10E3-E40E-95F775708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633788"/>
              <a:ext cx="182563" cy="22225"/>
            </a:xfrm>
            <a:custGeom>
              <a:avLst/>
              <a:gdLst>
                <a:gd name="T0" fmla="*/ 70 w 1151"/>
                <a:gd name="T1" fmla="*/ 0 h 139"/>
                <a:gd name="T2" fmla="*/ 1081 w 1151"/>
                <a:gd name="T3" fmla="*/ 0 h 139"/>
                <a:gd name="T4" fmla="*/ 1099 w 1151"/>
                <a:gd name="T5" fmla="*/ 2 h 139"/>
                <a:gd name="T6" fmla="*/ 1116 w 1151"/>
                <a:gd name="T7" fmla="*/ 9 h 139"/>
                <a:gd name="T8" fmla="*/ 1131 w 1151"/>
                <a:gd name="T9" fmla="*/ 20 h 139"/>
                <a:gd name="T10" fmla="*/ 1141 w 1151"/>
                <a:gd name="T11" fmla="*/ 33 h 139"/>
                <a:gd name="T12" fmla="*/ 1149 w 1151"/>
                <a:gd name="T13" fmla="*/ 50 h 139"/>
                <a:gd name="T14" fmla="*/ 1151 w 1151"/>
                <a:gd name="T15" fmla="*/ 69 h 139"/>
                <a:gd name="T16" fmla="*/ 1149 w 1151"/>
                <a:gd name="T17" fmla="*/ 88 h 139"/>
                <a:gd name="T18" fmla="*/ 1141 w 1151"/>
                <a:gd name="T19" fmla="*/ 104 h 139"/>
                <a:gd name="T20" fmla="*/ 1131 w 1151"/>
                <a:gd name="T21" fmla="*/ 119 h 139"/>
                <a:gd name="T22" fmla="*/ 1116 w 1151"/>
                <a:gd name="T23" fmla="*/ 130 h 139"/>
                <a:gd name="T24" fmla="*/ 1099 w 1151"/>
                <a:gd name="T25" fmla="*/ 137 h 139"/>
                <a:gd name="T26" fmla="*/ 1081 w 1151"/>
                <a:gd name="T27" fmla="*/ 139 h 139"/>
                <a:gd name="T28" fmla="*/ 70 w 1151"/>
                <a:gd name="T29" fmla="*/ 139 h 139"/>
                <a:gd name="T30" fmla="*/ 52 w 1151"/>
                <a:gd name="T31" fmla="*/ 137 h 139"/>
                <a:gd name="T32" fmla="*/ 35 w 1151"/>
                <a:gd name="T33" fmla="*/ 130 h 139"/>
                <a:gd name="T34" fmla="*/ 22 w 1151"/>
                <a:gd name="T35" fmla="*/ 119 h 139"/>
                <a:gd name="T36" fmla="*/ 10 w 1151"/>
                <a:gd name="T37" fmla="*/ 104 h 139"/>
                <a:gd name="T38" fmla="*/ 3 w 1151"/>
                <a:gd name="T39" fmla="*/ 88 h 139"/>
                <a:gd name="T40" fmla="*/ 0 w 1151"/>
                <a:gd name="T41" fmla="*/ 69 h 139"/>
                <a:gd name="T42" fmla="*/ 3 w 1151"/>
                <a:gd name="T43" fmla="*/ 50 h 139"/>
                <a:gd name="T44" fmla="*/ 10 w 1151"/>
                <a:gd name="T45" fmla="*/ 33 h 139"/>
                <a:gd name="T46" fmla="*/ 21 w 1151"/>
                <a:gd name="T47" fmla="*/ 20 h 139"/>
                <a:gd name="T48" fmla="*/ 35 w 1151"/>
                <a:gd name="T49" fmla="*/ 9 h 139"/>
                <a:gd name="T50" fmla="*/ 52 w 1151"/>
                <a:gd name="T51" fmla="*/ 2 h 139"/>
                <a:gd name="T52" fmla="*/ 70 w 1151"/>
                <a:gd name="T5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39">
                  <a:moveTo>
                    <a:pt x="70" y="0"/>
                  </a:moveTo>
                  <a:lnTo>
                    <a:pt x="1081" y="0"/>
                  </a:lnTo>
                  <a:lnTo>
                    <a:pt x="1099" y="2"/>
                  </a:lnTo>
                  <a:lnTo>
                    <a:pt x="1116" y="9"/>
                  </a:lnTo>
                  <a:lnTo>
                    <a:pt x="1131" y="20"/>
                  </a:lnTo>
                  <a:lnTo>
                    <a:pt x="1141" y="33"/>
                  </a:lnTo>
                  <a:lnTo>
                    <a:pt x="1149" y="50"/>
                  </a:lnTo>
                  <a:lnTo>
                    <a:pt x="1151" y="69"/>
                  </a:lnTo>
                  <a:lnTo>
                    <a:pt x="1149" y="88"/>
                  </a:lnTo>
                  <a:lnTo>
                    <a:pt x="1141" y="104"/>
                  </a:lnTo>
                  <a:lnTo>
                    <a:pt x="1131" y="119"/>
                  </a:lnTo>
                  <a:lnTo>
                    <a:pt x="1116" y="130"/>
                  </a:lnTo>
                  <a:lnTo>
                    <a:pt x="1099" y="137"/>
                  </a:lnTo>
                  <a:lnTo>
                    <a:pt x="1081" y="139"/>
                  </a:lnTo>
                  <a:lnTo>
                    <a:pt x="70" y="139"/>
                  </a:lnTo>
                  <a:lnTo>
                    <a:pt x="52" y="137"/>
                  </a:lnTo>
                  <a:lnTo>
                    <a:pt x="35" y="130"/>
                  </a:lnTo>
                  <a:lnTo>
                    <a:pt x="22" y="119"/>
                  </a:lnTo>
                  <a:lnTo>
                    <a:pt x="10" y="104"/>
                  </a:lnTo>
                  <a:lnTo>
                    <a:pt x="3" y="88"/>
                  </a:lnTo>
                  <a:lnTo>
                    <a:pt x="0" y="69"/>
                  </a:lnTo>
                  <a:lnTo>
                    <a:pt x="3" y="50"/>
                  </a:lnTo>
                  <a:lnTo>
                    <a:pt x="10" y="33"/>
                  </a:lnTo>
                  <a:lnTo>
                    <a:pt x="21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2">
              <a:extLst>
                <a:ext uri="{FF2B5EF4-FFF2-40B4-BE49-F238E27FC236}">
                  <a16:creationId xmlns:a16="http://schemas.microsoft.com/office/drawing/2014/main" id="{CECB4D07-977B-763D-0FCB-397B7B4E6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8" y="3694113"/>
              <a:ext cx="182563" cy="22225"/>
            </a:xfrm>
            <a:custGeom>
              <a:avLst/>
              <a:gdLst>
                <a:gd name="T0" fmla="*/ 70 w 1151"/>
                <a:gd name="T1" fmla="*/ 0 h 140"/>
                <a:gd name="T2" fmla="*/ 1081 w 1151"/>
                <a:gd name="T3" fmla="*/ 0 h 140"/>
                <a:gd name="T4" fmla="*/ 1099 w 1151"/>
                <a:gd name="T5" fmla="*/ 3 h 140"/>
                <a:gd name="T6" fmla="*/ 1116 w 1151"/>
                <a:gd name="T7" fmla="*/ 10 h 140"/>
                <a:gd name="T8" fmla="*/ 1131 w 1151"/>
                <a:gd name="T9" fmla="*/ 21 h 140"/>
                <a:gd name="T10" fmla="*/ 1141 w 1151"/>
                <a:gd name="T11" fmla="*/ 34 h 140"/>
                <a:gd name="T12" fmla="*/ 1149 w 1151"/>
                <a:gd name="T13" fmla="*/ 51 h 140"/>
                <a:gd name="T14" fmla="*/ 1151 w 1151"/>
                <a:gd name="T15" fmla="*/ 70 h 140"/>
                <a:gd name="T16" fmla="*/ 1149 w 1151"/>
                <a:gd name="T17" fmla="*/ 89 h 140"/>
                <a:gd name="T18" fmla="*/ 1141 w 1151"/>
                <a:gd name="T19" fmla="*/ 106 h 140"/>
                <a:gd name="T20" fmla="*/ 1131 w 1151"/>
                <a:gd name="T21" fmla="*/ 120 h 140"/>
                <a:gd name="T22" fmla="*/ 1116 w 1151"/>
                <a:gd name="T23" fmla="*/ 131 h 140"/>
                <a:gd name="T24" fmla="*/ 1099 w 1151"/>
                <a:gd name="T25" fmla="*/ 138 h 140"/>
                <a:gd name="T26" fmla="*/ 1081 w 1151"/>
                <a:gd name="T27" fmla="*/ 140 h 140"/>
                <a:gd name="T28" fmla="*/ 70 w 1151"/>
                <a:gd name="T29" fmla="*/ 140 h 140"/>
                <a:gd name="T30" fmla="*/ 52 w 1151"/>
                <a:gd name="T31" fmla="*/ 138 h 140"/>
                <a:gd name="T32" fmla="*/ 35 w 1151"/>
                <a:gd name="T33" fmla="*/ 131 h 140"/>
                <a:gd name="T34" fmla="*/ 21 w 1151"/>
                <a:gd name="T35" fmla="*/ 120 h 140"/>
                <a:gd name="T36" fmla="*/ 10 w 1151"/>
                <a:gd name="T37" fmla="*/ 106 h 140"/>
                <a:gd name="T38" fmla="*/ 3 w 1151"/>
                <a:gd name="T39" fmla="*/ 89 h 140"/>
                <a:gd name="T40" fmla="*/ 0 w 1151"/>
                <a:gd name="T41" fmla="*/ 70 h 140"/>
                <a:gd name="T42" fmla="*/ 3 w 1151"/>
                <a:gd name="T43" fmla="*/ 51 h 140"/>
                <a:gd name="T44" fmla="*/ 10 w 1151"/>
                <a:gd name="T45" fmla="*/ 34 h 140"/>
                <a:gd name="T46" fmla="*/ 21 w 1151"/>
                <a:gd name="T47" fmla="*/ 21 h 140"/>
                <a:gd name="T48" fmla="*/ 35 w 1151"/>
                <a:gd name="T49" fmla="*/ 10 h 140"/>
                <a:gd name="T50" fmla="*/ 52 w 1151"/>
                <a:gd name="T51" fmla="*/ 3 h 140"/>
                <a:gd name="T52" fmla="*/ 70 w 1151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1" h="140">
                  <a:moveTo>
                    <a:pt x="70" y="0"/>
                  </a:moveTo>
                  <a:lnTo>
                    <a:pt x="1081" y="0"/>
                  </a:lnTo>
                  <a:lnTo>
                    <a:pt x="1099" y="3"/>
                  </a:lnTo>
                  <a:lnTo>
                    <a:pt x="1116" y="10"/>
                  </a:lnTo>
                  <a:lnTo>
                    <a:pt x="1131" y="21"/>
                  </a:lnTo>
                  <a:lnTo>
                    <a:pt x="1141" y="34"/>
                  </a:lnTo>
                  <a:lnTo>
                    <a:pt x="1149" y="51"/>
                  </a:lnTo>
                  <a:lnTo>
                    <a:pt x="1151" y="70"/>
                  </a:lnTo>
                  <a:lnTo>
                    <a:pt x="1149" y="89"/>
                  </a:lnTo>
                  <a:lnTo>
                    <a:pt x="1141" y="106"/>
                  </a:lnTo>
                  <a:lnTo>
                    <a:pt x="1131" y="120"/>
                  </a:lnTo>
                  <a:lnTo>
                    <a:pt x="1116" y="131"/>
                  </a:lnTo>
                  <a:lnTo>
                    <a:pt x="1099" y="138"/>
                  </a:lnTo>
                  <a:lnTo>
                    <a:pt x="1081" y="140"/>
                  </a:lnTo>
                  <a:lnTo>
                    <a:pt x="70" y="140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10" y="34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73">
              <a:extLst>
                <a:ext uri="{FF2B5EF4-FFF2-40B4-BE49-F238E27FC236}">
                  <a16:creationId xmlns:a16="http://schemas.microsoft.com/office/drawing/2014/main" id="{A5FA4CF0-A660-BE3D-78CB-7917B2103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950" y="3462338"/>
              <a:ext cx="342900" cy="550863"/>
            </a:xfrm>
            <a:custGeom>
              <a:avLst/>
              <a:gdLst>
                <a:gd name="T0" fmla="*/ 1903 w 2162"/>
                <a:gd name="T1" fmla="*/ 0 h 3477"/>
                <a:gd name="T2" fmla="*/ 1977 w 2162"/>
                <a:gd name="T3" fmla="*/ 12 h 3477"/>
                <a:gd name="T4" fmla="*/ 2044 w 2162"/>
                <a:gd name="T5" fmla="*/ 43 h 3477"/>
                <a:gd name="T6" fmla="*/ 2098 w 2162"/>
                <a:gd name="T7" fmla="*/ 89 h 3477"/>
                <a:gd name="T8" fmla="*/ 2137 w 2162"/>
                <a:gd name="T9" fmla="*/ 150 h 3477"/>
                <a:gd name="T10" fmla="*/ 2159 w 2162"/>
                <a:gd name="T11" fmla="*/ 220 h 3477"/>
                <a:gd name="T12" fmla="*/ 2162 w 2162"/>
                <a:gd name="T13" fmla="*/ 404 h 3477"/>
                <a:gd name="T14" fmla="*/ 2152 w 2162"/>
                <a:gd name="T15" fmla="*/ 440 h 3477"/>
                <a:gd name="T16" fmla="*/ 2127 w 2162"/>
                <a:gd name="T17" fmla="*/ 466 h 3477"/>
                <a:gd name="T18" fmla="*/ 2091 w 2162"/>
                <a:gd name="T19" fmla="*/ 475 h 3477"/>
                <a:gd name="T20" fmla="*/ 2056 w 2162"/>
                <a:gd name="T21" fmla="*/ 466 h 3477"/>
                <a:gd name="T22" fmla="*/ 2030 w 2162"/>
                <a:gd name="T23" fmla="*/ 440 h 3477"/>
                <a:gd name="T24" fmla="*/ 2021 w 2162"/>
                <a:gd name="T25" fmla="*/ 404 h 3477"/>
                <a:gd name="T26" fmla="*/ 2018 w 2162"/>
                <a:gd name="T27" fmla="*/ 232 h 3477"/>
                <a:gd name="T28" fmla="*/ 1995 w 2162"/>
                <a:gd name="T29" fmla="*/ 185 h 3477"/>
                <a:gd name="T30" fmla="*/ 1955 w 2162"/>
                <a:gd name="T31" fmla="*/ 154 h 3477"/>
                <a:gd name="T32" fmla="*/ 1903 w 2162"/>
                <a:gd name="T33" fmla="*/ 142 h 3477"/>
                <a:gd name="T34" fmla="*/ 230 w 2162"/>
                <a:gd name="T35" fmla="*/ 145 h 3477"/>
                <a:gd name="T36" fmla="*/ 184 w 2162"/>
                <a:gd name="T37" fmla="*/ 167 h 3477"/>
                <a:gd name="T38" fmla="*/ 153 w 2162"/>
                <a:gd name="T39" fmla="*/ 207 h 3477"/>
                <a:gd name="T40" fmla="*/ 140 w 2162"/>
                <a:gd name="T41" fmla="*/ 258 h 3477"/>
                <a:gd name="T42" fmla="*/ 143 w 2162"/>
                <a:gd name="T43" fmla="*/ 3246 h 3477"/>
                <a:gd name="T44" fmla="*/ 166 w 2162"/>
                <a:gd name="T45" fmla="*/ 3293 h 3477"/>
                <a:gd name="T46" fmla="*/ 205 w 2162"/>
                <a:gd name="T47" fmla="*/ 3324 h 3477"/>
                <a:gd name="T48" fmla="*/ 257 w 2162"/>
                <a:gd name="T49" fmla="*/ 3336 h 3477"/>
                <a:gd name="T50" fmla="*/ 1931 w 2162"/>
                <a:gd name="T51" fmla="*/ 3333 h 3477"/>
                <a:gd name="T52" fmla="*/ 1976 w 2162"/>
                <a:gd name="T53" fmla="*/ 3311 h 3477"/>
                <a:gd name="T54" fmla="*/ 2009 w 2162"/>
                <a:gd name="T55" fmla="*/ 3270 h 3477"/>
                <a:gd name="T56" fmla="*/ 2021 w 2162"/>
                <a:gd name="T57" fmla="*/ 3218 h 3477"/>
                <a:gd name="T58" fmla="*/ 2023 w 2162"/>
                <a:gd name="T59" fmla="*/ 2261 h 3477"/>
                <a:gd name="T60" fmla="*/ 2041 w 2162"/>
                <a:gd name="T61" fmla="*/ 2230 h 3477"/>
                <a:gd name="T62" fmla="*/ 2073 w 2162"/>
                <a:gd name="T63" fmla="*/ 2212 h 3477"/>
                <a:gd name="T64" fmla="*/ 2110 w 2162"/>
                <a:gd name="T65" fmla="*/ 2212 h 3477"/>
                <a:gd name="T66" fmla="*/ 2141 w 2162"/>
                <a:gd name="T67" fmla="*/ 2230 h 3477"/>
                <a:gd name="T68" fmla="*/ 2159 w 2162"/>
                <a:gd name="T69" fmla="*/ 2261 h 3477"/>
                <a:gd name="T70" fmla="*/ 2162 w 2162"/>
                <a:gd name="T71" fmla="*/ 3218 h 3477"/>
                <a:gd name="T72" fmla="*/ 2150 w 2162"/>
                <a:gd name="T73" fmla="*/ 3293 h 3477"/>
                <a:gd name="T74" fmla="*/ 2119 w 2162"/>
                <a:gd name="T75" fmla="*/ 3358 h 3477"/>
                <a:gd name="T76" fmla="*/ 2073 w 2162"/>
                <a:gd name="T77" fmla="*/ 3412 h 3477"/>
                <a:gd name="T78" fmla="*/ 2012 w 2162"/>
                <a:gd name="T79" fmla="*/ 3452 h 3477"/>
                <a:gd name="T80" fmla="*/ 1941 w 2162"/>
                <a:gd name="T81" fmla="*/ 3473 h 3477"/>
                <a:gd name="T82" fmla="*/ 257 w 2162"/>
                <a:gd name="T83" fmla="*/ 3477 h 3477"/>
                <a:gd name="T84" fmla="*/ 183 w 2162"/>
                <a:gd name="T85" fmla="*/ 3465 h 3477"/>
                <a:gd name="T86" fmla="*/ 118 w 2162"/>
                <a:gd name="T87" fmla="*/ 3434 h 3477"/>
                <a:gd name="T88" fmla="*/ 62 w 2162"/>
                <a:gd name="T89" fmla="*/ 3388 h 3477"/>
                <a:gd name="T90" fmla="*/ 23 w 2162"/>
                <a:gd name="T91" fmla="*/ 3327 h 3477"/>
                <a:gd name="T92" fmla="*/ 2 w 2162"/>
                <a:gd name="T93" fmla="*/ 3257 h 3477"/>
                <a:gd name="T94" fmla="*/ 0 w 2162"/>
                <a:gd name="T95" fmla="*/ 258 h 3477"/>
                <a:gd name="T96" fmla="*/ 11 w 2162"/>
                <a:gd name="T97" fmla="*/ 183 h 3477"/>
                <a:gd name="T98" fmla="*/ 41 w 2162"/>
                <a:gd name="T99" fmla="*/ 118 h 3477"/>
                <a:gd name="T100" fmla="*/ 88 w 2162"/>
                <a:gd name="T101" fmla="*/ 64 h 3477"/>
                <a:gd name="T102" fmla="*/ 148 w 2162"/>
                <a:gd name="T103" fmla="*/ 25 h 3477"/>
                <a:gd name="T104" fmla="*/ 219 w 2162"/>
                <a:gd name="T105" fmla="*/ 4 h 3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2" h="3477">
                  <a:moveTo>
                    <a:pt x="257" y="0"/>
                  </a:moveTo>
                  <a:lnTo>
                    <a:pt x="1903" y="0"/>
                  </a:lnTo>
                  <a:lnTo>
                    <a:pt x="1941" y="4"/>
                  </a:lnTo>
                  <a:lnTo>
                    <a:pt x="1977" y="12"/>
                  </a:lnTo>
                  <a:lnTo>
                    <a:pt x="2012" y="25"/>
                  </a:lnTo>
                  <a:lnTo>
                    <a:pt x="2044" y="43"/>
                  </a:lnTo>
                  <a:lnTo>
                    <a:pt x="2073" y="64"/>
                  </a:lnTo>
                  <a:lnTo>
                    <a:pt x="2098" y="89"/>
                  </a:lnTo>
                  <a:lnTo>
                    <a:pt x="2119" y="118"/>
                  </a:lnTo>
                  <a:lnTo>
                    <a:pt x="2137" y="150"/>
                  </a:lnTo>
                  <a:lnTo>
                    <a:pt x="2150" y="183"/>
                  </a:lnTo>
                  <a:lnTo>
                    <a:pt x="2159" y="220"/>
                  </a:lnTo>
                  <a:lnTo>
                    <a:pt x="2162" y="258"/>
                  </a:lnTo>
                  <a:lnTo>
                    <a:pt x="2162" y="404"/>
                  </a:lnTo>
                  <a:lnTo>
                    <a:pt x="2159" y="424"/>
                  </a:lnTo>
                  <a:lnTo>
                    <a:pt x="2152" y="440"/>
                  </a:lnTo>
                  <a:lnTo>
                    <a:pt x="2141" y="454"/>
                  </a:lnTo>
                  <a:lnTo>
                    <a:pt x="2127" y="466"/>
                  </a:lnTo>
                  <a:lnTo>
                    <a:pt x="2110" y="472"/>
                  </a:lnTo>
                  <a:lnTo>
                    <a:pt x="2091" y="475"/>
                  </a:lnTo>
                  <a:lnTo>
                    <a:pt x="2073" y="472"/>
                  </a:lnTo>
                  <a:lnTo>
                    <a:pt x="2056" y="466"/>
                  </a:lnTo>
                  <a:lnTo>
                    <a:pt x="2041" y="454"/>
                  </a:lnTo>
                  <a:lnTo>
                    <a:pt x="2030" y="440"/>
                  </a:lnTo>
                  <a:lnTo>
                    <a:pt x="2023" y="424"/>
                  </a:lnTo>
                  <a:lnTo>
                    <a:pt x="2021" y="404"/>
                  </a:lnTo>
                  <a:lnTo>
                    <a:pt x="2021" y="258"/>
                  </a:lnTo>
                  <a:lnTo>
                    <a:pt x="2018" y="232"/>
                  </a:lnTo>
                  <a:lnTo>
                    <a:pt x="2009" y="207"/>
                  </a:lnTo>
                  <a:lnTo>
                    <a:pt x="1995" y="185"/>
                  </a:lnTo>
                  <a:lnTo>
                    <a:pt x="1976" y="167"/>
                  </a:lnTo>
                  <a:lnTo>
                    <a:pt x="1955" y="154"/>
                  </a:lnTo>
                  <a:lnTo>
                    <a:pt x="1931" y="145"/>
                  </a:lnTo>
                  <a:lnTo>
                    <a:pt x="1903" y="142"/>
                  </a:lnTo>
                  <a:lnTo>
                    <a:pt x="257" y="142"/>
                  </a:lnTo>
                  <a:lnTo>
                    <a:pt x="230" y="145"/>
                  </a:lnTo>
                  <a:lnTo>
                    <a:pt x="205" y="154"/>
                  </a:lnTo>
                  <a:lnTo>
                    <a:pt x="184" y="167"/>
                  </a:lnTo>
                  <a:lnTo>
                    <a:pt x="166" y="185"/>
                  </a:lnTo>
                  <a:lnTo>
                    <a:pt x="153" y="207"/>
                  </a:lnTo>
                  <a:lnTo>
                    <a:pt x="143" y="231"/>
                  </a:lnTo>
                  <a:lnTo>
                    <a:pt x="140" y="258"/>
                  </a:lnTo>
                  <a:lnTo>
                    <a:pt x="140" y="3218"/>
                  </a:lnTo>
                  <a:lnTo>
                    <a:pt x="143" y="3246"/>
                  </a:lnTo>
                  <a:lnTo>
                    <a:pt x="153" y="3270"/>
                  </a:lnTo>
                  <a:lnTo>
                    <a:pt x="166" y="3293"/>
                  </a:lnTo>
                  <a:lnTo>
                    <a:pt x="184" y="3311"/>
                  </a:lnTo>
                  <a:lnTo>
                    <a:pt x="205" y="3324"/>
                  </a:lnTo>
                  <a:lnTo>
                    <a:pt x="230" y="3333"/>
                  </a:lnTo>
                  <a:lnTo>
                    <a:pt x="257" y="3336"/>
                  </a:lnTo>
                  <a:lnTo>
                    <a:pt x="1903" y="3336"/>
                  </a:lnTo>
                  <a:lnTo>
                    <a:pt x="1931" y="3333"/>
                  </a:lnTo>
                  <a:lnTo>
                    <a:pt x="1955" y="3324"/>
                  </a:lnTo>
                  <a:lnTo>
                    <a:pt x="1976" y="3311"/>
                  </a:lnTo>
                  <a:lnTo>
                    <a:pt x="1995" y="3293"/>
                  </a:lnTo>
                  <a:lnTo>
                    <a:pt x="2009" y="3270"/>
                  </a:lnTo>
                  <a:lnTo>
                    <a:pt x="2018" y="3246"/>
                  </a:lnTo>
                  <a:lnTo>
                    <a:pt x="2021" y="3218"/>
                  </a:lnTo>
                  <a:lnTo>
                    <a:pt x="2021" y="2280"/>
                  </a:lnTo>
                  <a:lnTo>
                    <a:pt x="2023" y="2261"/>
                  </a:lnTo>
                  <a:lnTo>
                    <a:pt x="2030" y="2244"/>
                  </a:lnTo>
                  <a:lnTo>
                    <a:pt x="2041" y="2230"/>
                  </a:lnTo>
                  <a:lnTo>
                    <a:pt x="2056" y="2219"/>
                  </a:lnTo>
                  <a:lnTo>
                    <a:pt x="2073" y="2212"/>
                  </a:lnTo>
                  <a:lnTo>
                    <a:pt x="2091" y="2209"/>
                  </a:lnTo>
                  <a:lnTo>
                    <a:pt x="2110" y="2212"/>
                  </a:lnTo>
                  <a:lnTo>
                    <a:pt x="2127" y="2219"/>
                  </a:lnTo>
                  <a:lnTo>
                    <a:pt x="2141" y="2230"/>
                  </a:lnTo>
                  <a:lnTo>
                    <a:pt x="2152" y="2244"/>
                  </a:lnTo>
                  <a:lnTo>
                    <a:pt x="2159" y="2261"/>
                  </a:lnTo>
                  <a:lnTo>
                    <a:pt x="2162" y="2280"/>
                  </a:lnTo>
                  <a:lnTo>
                    <a:pt x="2162" y="3218"/>
                  </a:lnTo>
                  <a:lnTo>
                    <a:pt x="2159" y="3257"/>
                  </a:lnTo>
                  <a:lnTo>
                    <a:pt x="2150" y="3293"/>
                  </a:lnTo>
                  <a:lnTo>
                    <a:pt x="2137" y="3326"/>
                  </a:lnTo>
                  <a:lnTo>
                    <a:pt x="2119" y="3358"/>
                  </a:lnTo>
                  <a:lnTo>
                    <a:pt x="2098" y="3387"/>
                  </a:lnTo>
                  <a:lnTo>
                    <a:pt x="2073" y="3412"/>
                  </a:lnTo>
                  <a:lnTo>
                    <a:pt x="2044" y="3434"/>
                  </a:lnTo>
                  <a:lnTo>
                    <a:pt x="2012" y="3452"/>
                  </a:lnTo>
                  <a:lnTo>
                    <a:pt x="1979" y="3465"/>
                  </a:lnTo>
                  <a:lnTo>
                    <a:pt x="1941" y="3473"/>
                  </a:lnTo>
                  <a:lnTo>
                    <a:pt x="1903" y="3477"/>
                  </a:lnTo>
                  <a:lnTo>
                    <a:pt x="257" y="3477"/>
                  </a:lnTo>
                  <a:lnTo>
                    <a:pt x="219" y="3473"/>
                  </a:lnTo>
                  <a:lnTo>
                    <a:pt x="183" y="3465"/>
                  </a:lnTo>
                  <a:lnTo>
                    <a:pt x="148" y="3452"/>
                  </a:lnTo>
                  <a:lnTo>
                    <a:pt x="118" y="3434"/>
                  </a:lnTo>
                  <a:lnTo>
                    <a:pt x="88" y="3413"/>
                  </a:lnTo>
                  <a:lnTo>
                    <a:pt x="62" y="3388"/>
                  </a:lnTo>
                  <a:lnTo>
                    <a:pt x="41" y="3359"/>
                  </a:lnTo>
                  <a:lnTo>
                    <a:pt x="23" y="3327"/>
                  </a:lnTo>
                  <a:lnTo>
                    <a:pt x="11" y="3294"/>
                  </a:lnTo>
                  <a:lnTo>
                    <a:pt x="2" y="3257"/>
                  </a:lnTo>
                  <a:lnTo>
                    <a:pt x="0" y="3218"/>
                  </a:lnTo>
                  <a:lnTo>
                    <a:pt x="0" y="258"/>
                  </a:lnTo>
                  <a:lnTo>
                    <a:pt x="2" y="220"/>
                  </a:lnTo>
                  <a:lnTo>
                    <a:pt x="11" y="183"/>
                  </a:lnTo>
                  <a:lnTo>
                    <a:pt x="23" y="150"/>
                  </a:lnTo>
                  <a:lnTo>
                    <a:pt x="41" y="118"/>
                  </a:lnTo>
                  <a:lnTo>
                    <a:pt x="62" y="89"/>
                  </a:lnTo>
                  <a:lnTo>
                    <a:pt x="88" y="64"/>
                  </a:lnTo>
                  <a:lnTo>
                    <a:pt x="118" y="43"/>
                  </a:lnTo>
                  <a:lnTo>
                    <a:pt x="148" y="25"/>
                  </a:lnTo>
                  <a:lnTo>
                    <a:pt x="183" y="12"/>
                  </a:lnTo>
                  <a:lnTo>
                    <a:pt x="219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4">
              <a:extLst>
                <a:ext uri="{FF2B5EF4-FFF2-40B4-BE49-F238E27FC236}">
                  <a16:creationId xmlns:a16="http://schemas.microsoft.com/office/drawing/2014/main" id="{5B780E85-42F5-4D04-87D7-67B5E983B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50" y="3924300"/>
              <a:ext cx="88900" cy="22225"/>
            </a:xfrm>
            <a:custGeom>
              <a:avLst/>
              <a:gdLst>
                <a:gd name="T0" fmla="*/ 70 w 562"/>
                <a:gd name="T1" fmla="*/ 0 h 140"/>
                <a:gd name="T2" fmla="*/ 492 w 562"/>
                <a:gd name="T3" fmla="*/ 0 h 140"/>
                <a:gd name="T4" fmla="*/ 510 w 562"/>
                <a:gd name="T5" fmla="*/ 3 h 140"/>
                <a:gd name="T6" fmla="*/ 527 w 562"/>
                <a:gd name="T7" fmla="*/ 9 h 140"/>
                <a:gd name="T8" fmla="*/ 542 w 562"/>
                <a:gd name="T9" fmla="*/ 21 h 140"/>
                <a:gd name="T10" fmla="*/ 553 w 562"/>
                <a:gd name="T11" fmla="*/ 35 h 140"/>
                <a:gd name="T12" fmla="*/ 560 w 562"/>
                <a:gd name="T13" fmla="*/ 52 h 140"/>
                <a:gd name="T14" fmla="*/ 562 w 562"/>
                <a:gd name="T15" fmla="*/ 71 h 140"/>
                <a:gd name="T16" fmla="*/ 560 w 562"/>
                <a:gd name="T17" fmla="*/ 89 h 140"/>
                <a:gd name="T18" fmla="*/ 553 w 562"/>
                <a:gd name="T19" fmla="*/ 106 h 140"/>
                <a:gd name="T20" fmla="*/ 542 w 562"/>
                <a:gd name="T21" fmla="*/ 120 h 140"/>
                <a:gd name="T22" fmla="*/ 527 w 562"/>
                <a:gd name="T23" fmla="*/ 131 h 140"/>
                <a:gd name="T24" fmla="*/ 510 w 562"/>
                <a:gd name="T25" fmla="*/ 138 h 140"/>
                <a:gd name="T26" fmla="*/ 492 w 562"/>
                <a:gd name="T27" fmla="*/ 140 h 140"/>
                <a:gd name="T28" fmla="*/ 70 w 562"/>
                <a:gd name="T29" fmla="*/ 140 h 140"/>
                <a:gd name="T30" fmla="*/ 51 w 562"/>
                <a:gd name="T31" fmla="*/ 138 h 140"/>
                <a:gd name="T32" fmla="*/ 34 w 562"/>
                <a:gd name="T33" fmla="*/ 131 h 140"/>
                <a:gd name="T34" fmla="*/ 20 w 562"/>
                <a:gd name="T35" fmla="*/ 120 h 140"/>
                <a:gd name="T36" fmla="*/ 9 w 562"/>
                <a:gd name="T37" fmla="*/ 106 h 140"/>
                <a:gd name="T38" fmla="*/ 2 w 562"/>
                <a:gd name="T39" fmla="*/ 89 h 140"/>
                <a:gd name="T40" fmla="*/ 0 w 562"/>
                <a:gd name="T41" fmla="*/ 71 h 140"/>
                <a:gd name="T42" fmla="*/ 2 w 562"/>
                <a:gd name="T43" fmla="*/ 52 h 140"/>
                <a:gd name="T44" fmla="*/ 9 w 562"/>
                <a:gd name="T45" fmla="*/ 35 h 140"/>
                <a:gd name="T46" fmla="*/ 20 w 562"/>
                <a:gd name="T47" fmla="*/ 21 h 140"/>
                <a:gd name="T48" fmla="*/ 34 w 562"/>
                <a:gd name="T49" fmla="*/ 9 h 140"/>
                <a:gd name="T50" fmla="*/ 51 w 562"/>
                <a:gd name="T51" fmla="*/ 3 h 140"/>
                <a:gd name="T52" fmla="*/ 70 w 562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2" h="140">
                  <a:moveTo>
                    <a:pt x="70" y="0"/>
                  </a:moveTo>
                  <a:lnTo>
                    <a:pt x="492" y="0"/>
                  </a:lnTo>
                  <a:lnTo>
                    <a:pt x="510" y="3"/>
                  </a:lnTo>
                  <a:lnTo>
                    <a:pt x="527" y="9"/>
                  </a:lnTo>
                  <a:lnTo>
                    <a:pt x="542" y="21"/>
                  </a:lnTo>
                  <a:lnTo>
                    <a:pt x="553" y="35"/>
                  </a:lnTo>
                  <a:lnTo>
                    <a:pt x="560" y="52"/>
                  </a:lnTo>
                  <a:lnTo>
                    <a:pt x="562" y="71"/>
                  </a:lnTo>
                  <a:lnTo>
                    <a:pt x="560" y="89"/>
                  </a:lnTo>
                  <a:lnTo>
                    <a:pt x="553" y="106"/>
                  </a:lnTo>
                  <a:lnTo>
                    <a:pt x="542" y="120"/>
                  </a:lnTo>
                  <a:lnTo>
                    <a:pt x="527" y="131"/>
                  </a:lnTo>
                  <a:lnTo>
                    <a:pt x="510" y="138"/>
                  </a:lnTo>
                  <a:lnTo>
                    <a:pt x="492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1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9"/>
                  </a:lnTo>
                  <a:lnTo>
                    <a:pt x="51" y="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0924F4-4834-1A4A-53B8-F43919A8A88C}"/>
              </a:ext>
            </a:extLst>
          </p:cNvPr>
          <p:cNvGrpSpPr/>
          <p:nvPr/>
        </p:nvGrpSpPr>
        <p:grpSpPr>
          <a:xfrm>
            <a:off x="7209282" y="1214026"/>
            <a:ext cx="496301" cy="493456"/>
            <a:chOff x="7244017" y="1792685"/>
            <a:chExt cx="554038" cy="550862"/>
          </a:xfrm>
          <a:solidFill>
            <a:srgbClr val="F8A917"/>
          </a:solidFill>
        </p:grpSpPr>
        <p:sp>
          <p:nvSpPr>
            <p:cNvPr id="23" name="Freeform 390">
              <a:extLst>
                <a:ext uri="{FF2B5EF4-FFF2-40B4-BE49-F238E27FC236}">
                  <a16:creationId xmlns:a16="http://schemas.microsoft.com/office/drawing/2014/main" id="{C23C7EB8-3469-89AF-8FAA-D5B893A0C2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5167" y="1792685"/>
              <a:ext cx="242888" cy="242887"/>
            </a:xfrm>
            <a:custGeom>
              <a:avLst/>
              <a:gdLst>
                <a:gd name="T0" fmla="*/ 141 w 1531"/>
                <a:gd name="T1" fmla="*/ 1394 h 1534"/>
                <a:gd name="T2" fmla="*/ 1382 w 1531"/>
                <a:gd name="T3" fmla="*/ 1312 h 1534"/>
                <a:gd name="T4" fmla="*/ 1354 w 1531"/>
                <a:gd name="T5" fmla="*/ 1154 h 1534"/>
                <a:gd name="T6" fmla="*/ 1307 w 1531"/>
                <a:gd name="T7" fmla="*/ 1000 h 1534"/>
                <a:gd name="T8" fmla="*/ 1242 w 1531"/>
                <a:gd name="T9" fmla="*/ 854 h 1534"/>
                <a:gd name="T10" fmla="*/ 1160 w 1531"/>
                <a:gd name="T11" fmla="*/ 716 h 1534"/>
                <a:gd name="T12" fmla="*/ 1060 w 1531"/>
                <a:gd name="T13" fmla="*/ 588 h 1534"/>
                <a:gd name="T14" fmla="*/ 934 w 1531"/>
                <a:gd name="T15" fmla="*/ 464 h 1534"/>
                <a:gd name="T16" fmla="*/ 796 w 1531"/>
                <a:gd name="T17" fmla="*/ 359 h 1534"/>
                <a:gd name="T18" fmla="*/ 644 w 1531"/>
                <a:gd name="T19" fmla="*/ 273 h 1534"/>
                <a:gd name="T20" fmla="*/ 484 w 1531"/>
                <a:gd name="T21" fmla="*/ 207 h 1534"/>
                <a:gd name="T22" fmla="*/ 314 w 1531"/>
                <a:gd name="T23" fmla="*/ 164 h 1534"/>
                <a:gd name="T24" fmla="*/ 141 w 1531"/>
                <a:gd name="T25" fmla="*/ 142 h 1534"/>
                <a:gd name="T26" fmla="*/ 160 w 1531"/>
                <a:gd name="T27" fmla="*/ 2 h 1534"/>
                <a:gd name="T28" fmla="*/ 335 w 1531"/>
                <a:gd name="T29" fmla="*/ 25 h 1534"/>
                <a:gd name="T30" fmla="*/ 507 w 1531"/>
                <a:gd name="T31" fmla="*/ 67 h 1534"/>
                <a:gd name="T32" fmla="*/ 671 w 1531"/>
                <a:gd name="T33" fmla="*/ 130 h 1534"/>
                <a:gd name="T34" fmla="*/ 826 w 1531"/>
                <a:gd name="T35" fmla="*/ 211 h 1534"/>
                <a:gd name="T36" fmla="*/ 971 w 1531"/>
                <a:gd name="T37" fmla="*/ 311 h 1534"/>
                <a:gd name="T38" fmla="*/ 1103 w 1531"/>
                <a:gd name="T39" fmla="*/ 429 h 1534"/>
                <a:gd name="T40" fmla="*/ 1222 w 1531"/>
                <a:gd name="T41" fmla="*/ 563 h 1534"/>
                <a:gd name="T42" fmla="*/ 1321 w 1531"/>
                <a:gd name="T43" fmla="*/ 709 h 1534"/>
                <a:gd name="T44" fmla="*/ 1403 w 1531"/>
                <a:gd name="T45" fmla="*/ 865 h 1534"/>
                <a:gd name="T46" fmla="*/ 1464 w 1531"/>
                <a:gd name="T47" fmla="*/ 1028 h 1534"/>
                <a:gd name="T48" fmla="*/ 1506 w 1531"/>
                <a:gd name="T49" fmla="*/ 1199 h 1534"/>
                <a:gd name="T50" fmla="*/ 1528 w 1531"/>
                <a:gd name="T51" fmla="*/ 1375 h 1534"/>
                <a:gd name="T52" fmla="*/ 1528 w 1531"/>
                <a:gd name="T53" fmla="*/ 1483 h 1534"/>
                <a:gd name="T54" fmla="*/ 1510 w 1531"/>
                <a:gd name="T55" fmla="*/ 1514 h 1534"/>
                <a:gd name="T56" fmla="*/ 1479 w 1531"/>
                <a:gd name="T57" fmla="*/ 1532 h 1534"/>
                <a:gd name="T58" fmla="*/ 70 w 1531"/>
                <a:gd name="T59" fmla="*/ 1534 h 1534"/>
                <a:gd name="T60" fmla="*/ 35 w 1531"/>
                <a:gd name="T61" fmla="*/ 1524 h 1534"/>
                <a:gd name="T62" fmla="*/ 10 w 1531"/>
                <a:gd name="T63" fmla="*/ 1499 h 1534"/>
                <a:gd name="T64" fmla="*/ 0 w 1531"/>
                <a:gd name="T65" fmla="*/ 1464 h 1534"/>
                <a:gd name="T66" fmla="*/ 2 w 1531"/>
                <a:gd name="T67" fmla="*/ 51 h 1534"/>
                <a:gd name="T68" fmla="*/ 20 w 1531"/>
                <a:gd name="T69" fmla="*/ 20 h 1534"/>
                <a:gd name="T70" fmla="*/ 52 w 1531"/>
                <a:gd name="T71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1" h="1534">
                  <a:moveTo>
                    <a:pt x="141" y="142"/>
                  </a:moveTo>
                  <a:lnTo>
                    <a:pt x="141" y="1394"/>
                  </a:lnTo>
                  <a:lnTo>
                    <a:pt x="1389" y="1394"/>
                  </a:lnTo>
                  <a:lnTo>
                    <a:pt x="1382" y="1312"/>
                  </a:lnTo>
                  <a:lnTo>
                    <a:pt x="1370" y="1233"/>
                  </a:lnTo>
                  <a:lnTo>
                    <a:pt x="1354" y="1154"/>
                  </a:lnTo>
                  <a:lnTo>
                    <a:pt x="1333" y="1077"/>
                  </a:lnTo>
                  <a:lnTo>
                    <a:pt x="1307" y="1000"/>
                  </a:lnTo>
                  <a:lnTo>
                    <a:pt x="1277" y="926"/>
                  </a:lnTo>
                  <a:lnTo>
                    <a:pt x="1242" y="854"/>
                  </a:lnTo>
                  <a:lnTo>
                    <a:pt x="1203" y="784"/>
                  </a:lnTo>
                  <a:lnTo>
                    <a:pt x="1160" y="716"/>
                  </a:lnTo>
                  <a:lnTo>
                    <a:pt x="1112" y="650"/>
                  </a:lnTo>
                  <a:lnTo>
                    <a:pt x="1060" y="588"/>
                  </a:lnTo>
                  <a:lnTo>
                    <a:pt x="999" y="524"/>
                  </a:lnTo>
                  <a:lnTo>
                    <a:pt x="934" y="464"/>
                  </a:lnTo>
                  <a:lnTo>
                    <a:pt x="866" y="409"/>
                  </a:lnTo>
                  <a:lnTo>
                    <a:pt x="796" y="359"/>
                  </a:lnTo>
                  <a:lnTo>
                    <a:pt x="720" y="313"/>
                  </a:lnTo>
                  <a:lnTo>
                    <a:pt x="644" y="273"/>
                  </a:lnTo>
                  <a:lnTo>
                    <a:pt x="565" y="238"/>
                  </a:lnTo>
                  <a:lnTo>
                    <a:pt x="484" y="207"/>
                  </a:lnTo>
                  <a:lnTo>
                    <a:pt x="400" y="183"/>
                  </a:lnTo>
                  <a:lnTo>
                    <a:pt x="314" y="164"/>
                  </a:lnTo>
                  <a:lnTo>
                    <a:pt x="227" y="150"/>
                  </a:lnTo>
                  <a:lnTo>
                    <a:pt x="141" y="142"/>
                  </a:lnTo>
                  <a:close/>
                  <a:moveTo>
                    <a:pt x="70" y="0"/>
                  </a:moveTo>
                  <a:lnTo>
                    <a:pt x="160" y="2"/>
                  </a:lnTo>
                  <a:lnTo>
                    <a:pt x="248" y="11"/>
                  </a:lnTo>
                  <a:lnTo>
                    <a:pt x="335" y="25"/>
                  </a:lnTo>
                  <a:lnTo>
                    <a:pt x="422" y="43"/>
                  </a:lnTo>
                  <a:lnTo>
                    <a:pt x="507" y="67"/>
                  </a:lnTo>
                  <a:lnTo>
                    <a:pt x="589" y="96"/>
                  </a:lnTo>
                  <a:lnTo>
                    <a:pt x="671" y="130"/>
                  </a:lnTo>
                  <a:lnTo>
                    <a:pt x="749" y="168"/>
                  </a:lnTo>
                  <a:lnTo>
                    <a:pt x="826" y="211"/>
                  </a:lnTo>
                  <a:lnTo>
                    <a:pt x="899" y="259"/>
                  </a:lnTo>
                  <a:lnTo>
                    <a:pt x="971" y="311"/>
                  </a:lnTo>
                  <a:lnTo>
                    <a:pt x="1039" y="368"/>
                  </a:lnTo>
                  <a:lnTo>
                    <a:pt x="1103" y="429"/>
                  </a:lnTo>
                  <a:lnTo>
                    <a:pt x="1165" y="494"/>
                  </a:lnTo>
                  <a:lnTo>
                    <a:pt x="1222" y="563"/>
                  </a:lnTo>
                  <a:lnTo>
                    <a:pt x="1274" y="634"/>
                  </a:lnTo>
                  <a:lnTo>
                    <a:pt x="1321" y="709"/>
                  </a:lnTo>
                  <a:lnTo>
                    <a:pt x="1365" y="785"/>
                  </a:lnTo>
                  <a:lnTo>
                    <a:pt x="1403" y="865"/>
                  </a:lnTo>
                  <a:lnTo>
                    <a:pt x="1436" y="945"/>
                  </a:lnTo>
                  <a:lnTo>
                    <a:pt x="1464" y="1028"/>
                  </a:lnTo>
                  <a:lnTo>
                    <a:pt x="1489" y="1113"/>
                  </a:lnTo>
                  <a:lnTo>
                    <a:pt x="1506" y="1199"/>
                  </a:lnTo>
                  <a:lnTo>
                    <a:pt x="1520" y="1287"/>
                  </a:lnTo>
                  <a:lnTo>
                    <a:pt x="1528" y="1375"/>
                  </a:lnTo>
                  <a:lnTo>
                    <a:pt x="1531" y="1464"/>
                  </a:lnTo>
                  <a:lnTo>
                    <a:pt x="1528" y="1483"/>
                  </a:lnTo>
                  <a:lnTo>
                    <a:pt x="1521" y="1499"/>
                  </a:lnTo>
                  <a:lnTo>
                    <a:pt x="1510" y="1514"/>
                  </a:lnTo>
                  <a:lnTo>
                    <a:pt x="1496" y="1524"/>
                  </a:lnTo>
                  <a:lnTo>
                    <a:pt x="1479" y="1532"/>
                  </a:lnTo>
                  <a:lnTo>
                    <a:pt x="1460" y="1534"/>
                  </a:lnTo>
                  <a:lnTo>
                    <a:pt x="70" y="1534"/>
                  </a:lnTo>
                  <a:lnTo>
                    <a:pt x="52" y="1532"/>
                  </a:lnTo>
                  <a:lnTo>
                    <a:pt x="35" y="1524"/>
                  </a:lnTo>
                  <a:lnTo>
                    <a:pt x="20" y="1514"/>
                  </a:lnTo>
                  <a:lnTo>
                    <a:pt x="10" y="1499"/>
                  </a:lnTo>
                  <a:lnTo>
                    <a:pt x="2" y="1483"/>
                  </a:lnTo>
                  <a:lnTo>
                    <a:pt x="0" y="146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91">
              <a:extLst>
                <a:ext uri="{FF2B5EF4-FFF2-40B4-BE49-F238E27FC236}">
                  <a16:creationId xmlns:a16="http://schemas.microsoft.com/office/drawing/2014/main" id="{1F46DECE-6BA6-2A41-664C-CA2BB554A9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4017" y="1843485"/>
              <a:ext cx="498475" cy="500062"/>
            </a:xfrm>
            <a:custGeom>
              <a:avLst/>
              <a:gdLst>
                <a:gd name="T0" fmla="*/ 1309 w 3145"/>
                <a:gd name="T1" fmla="*/ 164 h 3152"/>
                <a:gd name="T2" fmla="*/ 1035 w 3145"/>
                <a:gd name="T3" fmla="*/ 245 h 3152"/>
                <a:gd name="T4" fmla="*/ 787 w 3145"/>
                <a:gd name="T5" fmla="*/ 376 h 3152"/>
                <a:gd name="T6" fmla="*/ 570 w 3145"/>
                <a:gd name="T7" fmla="*/ 551 h 3152"/>
                <a:gd name="T8" fmla="*/ 391 w 3145"/>
                <a:gd name="T9" fmla="*/ 765 h 3152"/>
                <a:gd name="T10" fmla="*/ 256 w 3145"/>
                <a:gd name="T11" fmla="*/ 1011 h 3152"/>
                <a:gd name="T12" fmla="*/ 170 w 3145"/>
                <a:gd name="T13" fmla="*/ 1284 h 3152"/>
                <a:gd name="T14" fmla="*/ 141 w 3145"/>
                <a:gd name="T15" fmla="*/ 1577 h 3152"/>
                <a:gd name="T16" fmla="*/ 169 w 3145"/>
                <a:gd name="T17" fmla="*/ 1865 h 3152"/>
                <a:gd name="T18" fmla="*/ 253 w 3145"/>
                <a:gd name="T19" fmla="*/ 2134 h 3152"/>
                <a:gd name="T20" fmla="*/ 385 w 3145"/>
                <a:gd name="T21" fmla="*/ 2378 h 3152"/>
                <a:gd name="T22" fmla="*/ 561 w 3145"/>
                <a:gd name="T23" fmla="*/ 2591 h 3152"/>
                <a:gd name="T24" fmla="*/ 772 w 3145"/>
                <a:gd name="T25" fmla="*/ 2766 h 3152"/>
                <a:gd name="T26" fmla="*/ 1016 w 3145"/>
                <a:gd name="T27" fmla="*/ 2899 h 3152"/>
                <a:gd name="T28" fmla="*/ 1284 w 3145"/>
                <a:gd name="T29" fmla="*/ 2983 h 3152"/>
                <a:gd name="T30" fmla="*/ 1573 w 3145"/>
                <a:gd name="T31" fmla="*/ 3012 h 3152"/>
                <a:gd name="T32" fmla="*/ 1865 w 3145"/>
                <a:gd name="T33" fmla="*/ 2983 h 3152"/>
                <a:gd name="T34" fmla="*/ 2136 w 3145"/>
                <a:gd name="T35" fmla="*/ 2897 h 3152"/>
                <a:gd name="T36" fmla="*/ 2381 w 3145"/>
                <a:gd name="T37" fmla="*/ 2761 h 3152"/>
                <a:gd name="T38" fmla="*/ 2595 w 3145"/>
                <a:gd name="T39" fmla="*/ 2581 h 3152"/>
                <a:gd name="T40" fmla="*/ 2770 w 3145"/>
                <a:gd name="T41" fmla="*/ 2363 h 3152"/>
                <a:gd name="T42" fmla="*/ 2901 w 3145"/>
                <a:gd name="T43" fmla="*/ 2115 h 3152"/>
                <a:gd name="T44" fmla="*/ 2981 w 3145"/>
                <a:gd name="T45" fmla="*/ 1841 h 3152"/>
                <a:gd name="T46" fmla="*/ 1573 w 3145"/>
                <a:gd name="T47" fmla="*/ 1646 h 3152"/>
                <a:gd name="T48" fmla="*/ 1523 w 3145"/>
                <a:gd name="T49" fmla="*/ 1625 h 3152"/>
                <a:gd name="T50" fmla="*/ 1503 w 3145"/>
                <a:gd name="T51" fmla="*/ 1576 h 3152"/>
                <a:gd name="T52" fmla="*/ 1592 w 3145"/>
                <a:gd name="T53" fmla="*/ 2 h 3152"/>
                <a:gd name="T54" fmla="*/ 1633 w 3145"/>
                <a:gd name="T55" fmla="*/ 35 h 3152"/>
                <a:gd name="T56" fmla="*/ 1643 w 3145"/>
                <a:gd name="T57" fmla="*/ 1506 h 3152"/>
                <a:gd name="T58" fmla="*/ 3110 w 3145"/>
                <a:gd name="T59" fmla="*/ 1515 h 3152"/>
                <a:gd name="T60" fmla="*/ 3143 w 3145"/>
                <a:gd name="T61" fmla="*/ 1558 h 3152"/>
                <a:gd name="T62" fmla="*/ 3131 w 3145"/>
                <a:gd name="T63" fmla="*/ 1781 h 3152"/>
                <a:gd name="T64" fmla="*/ 3065 w 3145"/>
                <a:gd name="T65" fmla="*/ 2074 h 3152"/>
                <a:gd name="T66" fmla="*/ 2946 w 3145"/>
                <a:gd name="T67" fmla="*/ 2343 h 3152"/>
                <a:gd name="T68" fmla="*/ 2782 w 3145"/>
                <a:gd name="T69" fmla="*/ 2583 h 3152"/>
                <a:gd name="T70" fmla="*/ 2577 w 3145"/>
                <a:gd name="T71" fmla="*/ 2789 h 3152"/>
                <a:gd name="T72" fmla="*/ 2338 w 3145"/>
                <a:gd name="T73" fmla="*/ 2953 h 3152"/>
                <a:gd name="T74" fmla="*/ 2069 w 3145"/>
                <a:gd name="T75" fmla="*/ 3072 h 3152"/>
                <a:gd name="T76" fmla="*/ 1777 w 3145"/>
                <a:gd name="T77" fmla="*/ 3140 h 3152"/>
                <a:gd name="T78" fmla="*/ 1469 w 3145"/>
                <a:gd name="T79" fmla="*/ 3149 h 3152"/>
                <a:gd name="T80" fmla="*/ 1171 w 3145"/>
                <a:gd name="T81" fmla="*/ 3100 h 3152"/>
                <a:gd name="T82" fmla="*/ 894 w 3145"/>
                <a:gd name="T83" fmla="*/ 2999 h 3152"/>
                <a:gd name="T84" fmla="*/ 644 w 3145"/>
                <a:gd name="T85" fmla="*/ 2848 h 3152"/>
                <a:gd name="T86" fmla="*/ 427 w 3145"/>
                <a:gd name="T87" fmla="*/ 2656 h 3152"/>
                <a:gd name="T88" fmla="*/ 249 w 3145"/>
                <a:gd name="T89" fmla="*/ 2426 h 3152"/>
                <a:gd name="T90" fmla="*/ 114 w 3145"/>
                <a:gd name="T91" fmla="*/ 2166 h 3152"/>
                <a:gd name="T92" fmla="*/ 30 w 3145"/>
                <a:gd name="T93" fmla="*/ 1881 h 3152"/>
                <a:gd name="T94" fmla="*/ 0 w 3145"/>
                <a:gd name="T95" fmla="*/ 1577 h 3152"/>
                <a:gd name="T96" fmla="*/ 30 w 3145"/>
                <a:gd name="T97" fmla="*/ 1271 h 3152"/>
                <a:gd name="T98" fmla="*/ 114 w 3145"/>
                <a:gd name="T99" fmla="*/ 986 h 3152"/>
                <a:gd name="T100" fmla="*/ 249 w 3145"/>
                <a:gd name="T101" fmla="*/ 725 h 3152"/>
                <a:gd name="T102" fmla="*/ 427 w 3145"/>
                <a:gd name="T103" fmla="*/ 496 h 3152"/>
                <a:gd name="T104" fmla="*/ 644 w 3145"/>
                <a:gd name="T105" fmla="*/ 304 h 3152"/>
                <a:gd name="T106" fmla="*/ 894 w 3145"/>
                <a:gd name="T107" fmla="*/ 153 h 3152"/>
                <a:gd name="T108" fmla="*/ 1171 w 3145"/>
                <a:gd name="T109" fmla="*/ 52 h 3152"/>
                <a:gd name="T110" fmla="*/ 1469 w 3145"/>
                <a:gd name="T111" fmla="*/ 3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5" h="3152">
                  <a:moveTo>
                    <a:pt x="1503" y="142"/>
                  </a:moveTo>
                  <a:lnTo>
                    <a:pt x="1405" y="149"/>
                  </a:lnTo>
                  <a:lnTo>
                    <a:pt x="1309" y="164"/>
                  </a:lnTo>
                  <a:lnTo>
                    <a:pt x="1215" y="185"/>
                  </a:lnTo>
                  <a:lnTo>
                    <a:pt x="1123" y="212"/>
                  </a:lnTo>
                  <a:lnTo>
                    <a:pt x="1035" y="245"/>
                  </a:lnTo>
                  <a:lnTo>
                    <a:pt x="949" y="284"/>
                  </a:lnTo>
                  <a:lnTo>
                    <a:pt x="866" y="327"/>
                  </a:lnTo>
                  <a:lnTo>
                    <a:pt x="787" y="376"/>
                  </a:lnTo>
                  <a:lnTo>
                    <a:pt x="711" y="430"/>
                  </a:lnTo>
                  <a:lnTo>
                    <a:pt x="638" y="489"/>
                  </a:lnTo>
                  <a:lnTo>
                    <a:pt x="570" y="551"/>
                  </a:lnTo>
                  <a:lnTo>
                    <a:pt x="506" y="619"/>
                  </a:lnTo>
                  <a:lnTo>
                    <a:pt x="446" y="690"/>
                  </a:lnTo>
                  <a:lnTo>
                    <a:pt x="391" y="765"/>
                  </a:lnTo>
                  <a:lnTo>
                    <a:pt x="341" y="844"/>
                  </a:lnTo>
                  <a:lnTo>
                    <a:pt x="295" y="927"/>
                  </a:lnTo>
                  <a:lnTo>
                    <a:pt x="256" y="1011"/>
                  </a:lnTo>
                  <a:lnTo>
                    <a:pt x="221" y="1099"/>
                  </a:lnTo>
                  <a:lnTo>
                    <a:pt x="192" y="1191"/>
                  </a:lnTo>
                  <a:lnTo>
                    <a:pt x="170" y="1284"/>
                  </a:lnTo>
                  <a:lnTo>
                    <a:pt x="153" y="1379"/>
                  </a:lnTo>
                  <a:lnTo>
                    <a:pt x="144" y="1477"/>
                  </a:lnTo>
                  <a:lnTo>
                    <a:pt x="141" y="1577"/>
                  </a:lnTo>
                  <a:lnTo>
                    <a:pt x="144" y="1674"/>
                  </a:lnTo>
                  <a:lnTo>
                    <a:pt x="153" y="1771"/>
                  </a:lnTo>
                  <a:lnTo>
                    <a:pt x="169" y="1865"/>
                  </a:lnTo>
                  <a:lnTo>
                    <a:pt x="191" y="1957"/>
                  </a:lnTo>
                  <a:lnTo>
                    <a:pt x="220" y="2047"/>
                  </a:lnTo>
                  <a:lnTo>
                    <a:pt x="253" y="2134"/>
                  </a:lnTo>
                  <a:lnTo>
                    <a:pt x="292" y="2219"/>
                  </a:lnTo>
                  <a:lnTo>
                    <a:pt x="336" y="2300"/>
                  </a:lnTo>
                  <a:lnTo>
                    <a:pt x="385" y="2378"/>
                  </a:lnTo>
                  <a:lnTo>
                    <a:pt x="439" y="2453"/>
                  </a:lnTo>
                  <a:lnTo>
                    <a:pt x="498" y="2524"/>
                  </a:lnTo>
                  <a:lnTo>
                    <a:pt x="561" y="2591"/>
                  </a:lnTo>
                  <a:lnTo>
                    <a:pt x="627" y="2654"/>
                  </a:lnTo>
                  <a:lnTo>
                    <a:pt x="698" y="2712"/>
                  </a:lnTo>
                  <a:lnTo>
                    <a:pt x="772" y="2766"/>
                  </a:lnTo>
                  <a:lnTo>
                    <a:pt x="850" y="2816"/>
                  </a:lnTo>
                  <a:lnTo>
                    <a:pt x="932" y="2860"/>
                  </a:lnTo>
                  <a:lnTo>
                    <a:pt x="1016" y="2899"/>
                  </a:lnTo>
                  <a:lnTo>
                    <a:pt x="1103" y="2933"/>
                  </a:lnTo>
                  <a:lnTo>
                    <a:pt x="1192" y="2961"/>
                  </a:lnTo>
                  <a:lnTo>
                    <a:pt x="1284" y="2983"/>
                  </a:lnTo>
                  <a:lnTo>
                    <a:pt x="1378" y="2999"/>
                  </a:lnTo>
                  <a:lnTo>
                    <a:pt x="1475" y="3009"/>
                  </a:lnTo>
                  <a:lnTo>
                    <a:pt x="1573" y="3012"/>
                  </a:lnTo>
                  <a:lnTo>
                    <a:pt x="1672" y="3009"/>
                  </a:lnTo>
                  <a:lnTo>
                    <a:pt x="1770" y="2999"/>
                  </a:lnTo>
                  <a:lnTo>
                    <a:pt x="1865" y="2983"/>
                  </a:lnTo>
                  <a:lnTo>
                    <a:pt x="1958" y="2959"/>
                  </a:lnTo>
                  <a:lnTo>
                    <a:pt x="2048" y="2931"/>
                  </a:lnTo>
                  <a:lnTo>
                    <a:pt x="2136" y="2897"/>
                  </a:lnTo>
                  <a:lnTo>
                    <a:pt x="2222" y="2857"/>
                  </a:lnTo>
                  <a:lnTo>
                    <a:pt x="2303" y="2811"/>
                  </a:lnTo>
                  <a:lnTo>
                    <a:pt x="2381" y="2761"/>
                  </a:lnTo>
                  <a:lnTo>
                    <a:pt x="2456" y="2705"/>
                  </a:lnTo>
                  <a:lnTo>
                    <a:pt x="2527" y="2646"/>
                  </a:lnTo>
                  <a:lnTo>
                    <a:pt x="2595" y="2581"/>
                  </a:lnTo>
                  <a:lnTo>
                    <a:pt x="2657" y="2513"/>
                  </a:lnTo>
                  <a:lnTo>
                    <a:pt x="2716" y="2440"/>
                  </a:lnTo>
                  <a:lnTo>
                    <a:pt x="2770" y="2363"/>
                  </a:lnTo>
                  <a:lnTo>
                    <a:pt x="2818" y="2284"/>
                  </a:lnTo>
                  <a:lnTo>
                    <a:pt x="2862" y="2201"/>
                  </a:lnTo>
                  <a:lnTo>
                    <a:pt x="2901" y="2115"/>
                  </a:lnTo>
                  <a:lnTo>
                    <a:pt x="2932" y="2026"/>
                  </a:lnTo>
                  <a:lnTo>
                    <a:pt x="2960" y="1934"/>
                  </a:lnTo>
                  <a:lnTo>
                    <a:pt x="2981" y="1841"/>
                  </a:lnTo>
                  <a:lnTo>
                    <a:pt x="2995" y="1744"/>
                  </a:lnTo>
                  <a:lnTo>
                    <a:pt x="3003" y="1646"/>
                  </a:lnTo>
                  <a:lnTo>
                    <a:pt x="1573" y="1646"/>
                  </a:lnTo>
                  <a:lnTo>
                    <a:pt x="1554" y="1643"/>
                  </a:lnTo>
                  <a:lnTo>
                    <a:pt x="1537" y="1636"/>
                  </a:lnTo>
                  <a:lnTo>
                    <a:pt x="1523" y="1625"/>
                  </a:lnTo>
                  <a:lnTo>
                    <a:pt x="1513" y="1612"/>
                  </a:lnTo>
                  <a:lnTo>
                    <a:pt x="1505" y="1595"/>
                  </a:lnTo>
                  <a:lnTo>
                    <a:pt x="1503" y="1576"/>
                  </a:lnTo>
                  <a:lnTo>
                    <a:pt x="1503" y="142"/>
                  </a:lnTo>
                  <a:close/>
                  <a:moveTo>
                    <a:pt x="1573" y="0"/>
                  </a:moveTo>
                  <a:lnTo>
                    <a:pt x="1592" y="2"/>
                  </a:lnTo>
                  <a:lnTo>
                    <a:pt x="1608" y="9"/>
                  </a:lnTo>
                  <a:lnTo>
                    <a:pt x="1623" y="20"/>
                  </a:lnTo>
                  <a:lnTo>
                    <a:pt x="1633" y="35"/>
                  </a:lnTo>
                  <a:lnTo>
                    <a:pt x="1641" y="51"/>
                  </a:lnTo>
                  <a:lnTo>
                    <a:pt x="1643" y="70"/>
                  </a:lnTo>
                  <a:lnTo>
                    <a:pt x="1643" y="1506"/>
                  </a:lnTo>
                  <a:lnTo>
                    <a:pt x="3075" y="1506"/>
                  </a:lnTo>
                  <a:lnTo>
                    <a:pt x="3093" y="1509"/>
                  </a:lnTo>
                  <a:lnTo>
                    <a:pt x="3110" y="1515"/>
                  </a:lnTo>
                  <a:lnTo>
                    <a:pt x="3125" y="1527"/>
                  </a:lnTo>
                  <a:lnTo>
                    <a:pt x="3136" y="1541"/>
                  </a:lnTo>
                  <a:lnTo>
                    <a:pt x="3143" y="1558"/>
                  </a:lnTo>
                  <a:lnTo>
                    <a:pt x="3145" y="1577"/>
                  </a:lnTo>
                  <a:lnTo>
                    <a:pt x="3142" y="1679"/>
                  </a:lnTo>
                  <a:lnTo>
                    <a:pt x="3131" y="1781"/>
                  </a:lnTo>
                  <a:lnTo>
                    <a:pt x="3115" y="1881"/>
                  </a:lnTo>
                  <a:lnTo>
                    <a:pt x="3093" y="1979"/>
                  </a:lnTo>
                  <a:lnTo>
                    <a:pt x="3065" y="2074"/>
                  </a:lnTo>
                  <a:lnTo>
                    <a:pt x="3031" y="2166"/>
                  </a:lnTo>
                  <a:lnTo>
                    <a:pt x="2992" y="2256"/>
                  </a:lnTo>
                  <a:lnTo>
                    <a:pt x="2946" y="2343"/>
                  </a:lnTo>
                  <a:lnTo>
                    <a:pt x="2896" y="2426"/>
                  </a:lnTo>
                  <a:lnTo>
                    <a:pt x="2841" y="2507"/>
                  </a:lnTo>
                  <a:lnTo>
                    <a:pt x="2782" y="2583"/>
                  </a:lnTo>
                  <a:lnTo>
                    <a:pt x="2718" y="2656"/>
                  </a:lnTo>
                  <a:lnTo>
                    <a:pt x="2650" y="2724"/>
                  </a:lnTo>
                  <a:lnTo>
                    <a:pt x="2577" y="2789"/>
                  </a:lnTo>
                  <a:lnTo>
                    <a:pt x="2501" y="2848"/>
                  </a:lnTo>
                  <a:lnTo>
                    <a:pt x="2421" y="2903"/>
                  </a:lnTo>
                  <a:lnTo>
                    <a:pt x="2338" y="2953"/>
                  </a:lnTo>
                  <a:lnTo>
                    <a:pt x="2251" y="2999"/>
                  </a:lnTo>
                  <a:lnTo>
                    <a:pt x="2162" y="3038"/>
                  </a:lnTo>
                  <a:lnTo>
                    <a:pt x="2069" y="3072"/>
                  </a:lnTo>
                  <a:lnTo>
                    <a:pt x="1975" y="3100"/>
                  </a:lnTo>
                  <a:lnTo>
                    <a:pt x="1878" y="3123"/>
                  </a:lnTo>
                  <a:lnTo>
                    <a:pt x="1777" y="3140"/>
                  </a:lnTo>
                  <a:lnTo>
                    <a:pt x="1676" y="3149"/>
                  </a:lnTo>
                  <a:lnTo>
                    <a:pt x="1573" y="3152"/>
                  </a:lnTo>
                  <a:lnTo>
                    <a:pt x="1469" y="3149"/>
                  </a:lnTo>
                  <a:lnTo>
                    <a:pt x="1368" y="3140"/>
                  </a:lnTo>
                  <a:lnTo>
                    <a:pt x="1268" y="3123"/>
                  </a:lnTo>
                  <a:lnTo>
                    <a:pt x="1171" y="3100"/>
                  </a:lnTo>
                  <a:lnTo>
                    <a:pt x="1076" y="3072"/>
                  </a:lnTo>
                  <a:lnTo>
                    <a:pt x="984" y="3038"/>
                  </a:lnTo>
                  <a:lnTo>
                    <a:pt x="894" y="2999"/>
                  </a:lnTo>
                  <a:lnTo>
                    <a:pt x="807" y="2953"/>
                  </a:lnTo>
                  <a:lnTo>
                    <a:pt x="725" y="2903"/>
                  </a:lnTo>
                  <a:lnTo>
                    <a:pt x="644" y="2848"/>
                  </a:lnTo>
                  <a:lnTo>
                    <a:pt x="568" y="2789"/>
                  </a:lnTo>
                  <a:lnTo>
                    <a:pt x="496" y="2724"/>
                  </a:lnTo>
                  <a:lnTo>
                    <a:pt x="427" y="2656"/>
                  </a:lnTo>
                  <a:lnTo>
                    <a:pt x="364" y="2583"/>
                  </a:lnTo>
                  <a:lnTo>
                    <a:pt x="304" y="2507"/>
                  </a:lnTo>
                  <a:lnTo>
                    <a:pt x="249" y="2426"/>
                  </a:lnTo>
                  <a:lnTo>
                    <a:pt x="199" y="2343"/>
                  </a:lnTo>
                  <a:lnTo>
                    <a:pt x="154" y="2256"/>
                  </a:lnTo>
                  <a:lnTo>
                    <a:pt x="114" y="2166"/>
                  </a:lnTo>
                  <a:lnTo>
                    <a:pt x="80" y="2074"/>
                  </a:lnTo>
                  <a:lnTo>
                    <a:pt x="52" y="1979"/>
                  </a:lnTo>
                  <a:lnTo>
                    <a:pt x="30" y="1881"/>
                  </a:lnTo>
                  <a:lnTo>
                    <a:pt x="14" y="1781"/>
                  </a:lnTo>
                  <a:lnTo>
                    <a:pt x="3" y="1679"/>
                  </a:lnTo>
                  <a:lnTo>
                    <a:pt x="0" y="1577"/>
                  </a:lnTo>
                  <a:lnTo>
                    <a:pt x="3" y="1473"/>
                  </a:lnTo>
                  <a:lnTo>
                    <a:pt x="14" y="1371"/>
                  </a:lnTo>
                  <a:lnTo>
                    <a:pt x="30" y="1271"/>
                  </a:lnTo>
                  <a:lnTo>
                    <a:pt x="52" y="1174"/>
                  </a:lnTo>
                  <a:lnTo>
                    <a:pt x="80" y="1078"/>
                  </a:lnTo>
                  <a:lnTo>
                    <a:pt x="114" y="986"/>
                  </a:lnTo>
                  <a:lnTo>
                    <a:pt x="154" y="896"/>
                  </a:lnTo>
                  <a:lnTo>
                    <a:pt x="199" y="809"/>
                  </a:lnTo>
                  <a:lnTo>
                    <a:pt x="249" y="725"/>
                  </a:lnTo>
                  <a:lnTo>
                    <a:pt x="304" y="646"/>
                  </a:lnTo>
                  <a:lnTo>
                    <a:pt x="364" y="569"/>
                  </a:lnTo>
                  <a:lnTo>
                    <a:pt x="427" y="496"/>
                  </a:lnTo>
                  <a:lnTo>
                    <a:pt x="496" y="428"/>
                  </a:lnTo>
                  <a:lnTo>
                    <a:pt x="568" y="363"/>
                  </a:lnTo>
                  <a:lnTo>
                    <a:pt x="644" y="304"/>
                  </a:lnTo>
                  <a:lnTo>
                    <a:pt x="725" y="249"/>
                  </a:lnTo>
                  <a:lnTo>
                    <a:pt x="807" y="199"/>
                  </a:lnTo>
                  <a:lnTo>
                    <a:pt x="894" y="153"/>
                  </a:lnTo>
                  <a:lnTo>
                    <a:pt x="984" y="114"/>
                  </a:lnTo>
                  <a:lnTo>
                    <a:pt x="1076" y="80"/>
                  </a:lnTo>
                  <a:lnTo>
                    <a:pt x="1171" y="52"/>
                  </a:lnTo>
                  <a:lnTo>
                    <a:pt x="1268" y="29"/>
                  </a:lnTo>
                  <a:lnTo>
                    <a:pt x="1368" y="12"/>
                  </a:lnTo>
                  <a:lnTo>
                    <a:pt x="1469" y="3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80EB979-42C6-B344-D1D3-F7B6280F8A9C}"/>
              </a:ext>
            </a:extLst>
          </p:cNvPr>
          <p:cNvGrpSpPr/>
          <p:nvPr/>
        </p:nvGrpSpPr>
        <p:grpSpPr>
          <a:xfrm>
            <a:off x="3975075" y="3750313"/>
            <a:ext cx="372581" cy="493457"/>
            <a:chOff x="5422900" y="5006975"/>
            <a:chExt cx="415925" cy="550863"/>
          </a:xfrm>
          <a:solidFill>
            <a:srgbClr val="004564"/>
          </a:solidFill>
        </p:grpSpPr>
        <p:sp>
          <p:nvSpPr>
            <p:cNvPr id="26" name="Freeform 438">
              <a:extLst>
                <a:ext uri="{FF2B5EF4-FFF2-40B4-BE49-F238E27FC236}">
                  <a16:creationId xmlns:a16="http://schemas.microsoft.com/office/drawing/2014/main" id="{3E26DC14-AFC6-EC94-21E7-E7544CD36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5006975"/>
              <a:ext cx="22225" cy="111125"/>
            </a:xfrm>
            <a:custGeom>
              <a:avLst/>
              <a:gdLst>
                <a:gd name="T0" fmla="*/ 71 w 140"/>
                <a:gd name="T1" fmla="*/ 0 h 700"/>
                <a:gd name="T2" fmla="*/ 89 w 140"/>
                <a:gd name="T3" fmla="*/ 3 h 700"/>
                <a:gd name="T4" fmla="*/ 106 w 140"/>
                <a:gd name="T5" fmla="*/ 10 h 700"/>
                <a:gd name="T6" fmla="*/ 120 w 140"/>
                <a:gd name="T7" fmla="*/ 21 h 700"/>
                <a:gd name="T8" fmla="*/ 131 w 140"/>
                <a:gd name="T9" fmla="*/ 35 h 700"/>
                <a:gd name="T10" fmla="*/ 138 w 140"/>
                <a:gd name="T11" fmla="*/ 52 h 700"/>
                <a:gd name="T12" fmla="*/ 140 w 140"/>
                <a:gd name="T13" fmla="*/ 70 h 700"/>
                <a:gd name="T14" fmla="*/ 140 w 140"/>
                <a:gd name="T15" fmla="*/ 629 h 700"/>
                <a:gd name="T16" fmla="*/ 138 w 140"/>
                <a:gd name="T17" fmla="*/ 647 h 700"/>
                <a:gd name="T18" fmla="*/ 131 w 140"/>
                <a:gd name="T19" fmla="*/ 664 h 700"/>
                <a:gd name="T20" fmla="*/ 120 w 140"/>
                <a:gd name="T21" fmla="*/ 679 h 700"/>
                <a:gd name="T22" fmla="*/ 106 w 140"/>
                <a:gd name="T23" fmla="*/ 689 h 700"/>
                <a:gd name="T24" fmla="*/ 89 w 140"/>
                <a:gd name="T25" fmla="*/ 697 h 700"/>
                <a:gd name="T26" fmla="*/ 71 w 140"/>
                <a:gd name="T27" fmla="*/ 700 h 700"/>
                <a:gd name="T28" fmla="*/ 52 w 140"/>
                <a:gd name="T29" fmla="*/ 697 h 700"/>
                <a:gd name="T30" fmla="*/ 35 w 140"/>
                <a:gd name="T31" fmla="*/ 690 h 700"/>
                <a:gd name="T32" fmla="*/ 21 w 140"/>
                <a:gd name="T33" fmla="*/ 679 h 700"/>
                <a:gd name="T34" fmla="*/ 9 w 140"/>
                <a:gd name="T35" fmla="*/ 665 h 700"/>
                <a:gd name="T36" fmla="*/ 3 w 140"/>
                <a:gd name="T37" fmla="*/ 648 h 700"/>
                <a:gd name="T38" fmla="*/ 0 w 140"/>
                <a:gd name="T39" fmla="*/ 629 h 700"/>
                <a:gd name="T40" fmla="*/ 0 w 140"/>
                <a:gd name="T41" fmla="*/ 70 h 700"/>
                <a:gd name="T42" fmla="*/ 3 w 140"/>
                <a:gd name="T43" fmla="*/ 52 h 700"/>
                <a:gd name="T44" fmla="*/ 9 w 140"/>
                <a:gd name="T45" fmla="*/ 35 h 700"/>
                <a:gd name="T46" fmla="*/ 21 w 140"/>
                <a:gd name="T47" fmla="*/ 21 h 700"/>
                <a:gd name="T48" fmla="*/ 35 w 140"/>
                <a:gd name="T49" fmla="*/ 10 h 700"/>
                <a:gd name="T50" fmla="*/ 52 w 140"/>
                <a:gd name="T51" fmla="*/ 3 h 700"/>
                <a:gd name="T52" fmla="*/ 71 w 14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00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629"/>
                  </a:lnTo>
                  <a:lnTo>
                    <a:pt x="138" y="647"/>
                  </a:lnTo>
                  <a:lnTo>
                    <a:pt x="131" y="664"/>
                  </a:lnTo>
                  <a:lnTo>
                    <a:pt x="120" y="679"/>
                  </a:lnTo>
                  <a:lnTo>
                    <a:pt x="106" y="689"/>
                  </a:lnTo>
                  <a:lnTo>
                    <a:pt x="89" y="697"/>
                  </a:lnTo>
                  <a:lnTo>
                    <a:pt x="71" y="700"/>
                  </a:lnTo>
                  <a:lnTo>
                    <a:pt x="52" y="697"/>
                  </a:lnTo>
                  <a:lnTo>
                    <a:pt x="35" y="690"/>
                  </a:lnTo>
                  <a:lnTo>
                    <a:pt x="21" y="679"/>
                  </a:lnTo>
                  <a:lnTo>
                    <a:pt x="9" y="665"/>
                  </a:lnTo>
                  <a:lnTo>
                    <a:pt x="3" y="648"/>
                  </a:lnTo>
                  <a:lnTo>
                    <a:pt x="0" y="62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39">
              <a:extLst>
                <a:ext uri="{FF2B5EF4-FFF2-40B4-BE49-F238E27FC236}">
                  <a16:creationId xmlns:a16="http://schemas.microsoft.com/office/drawing/2014/main" id="{A9354D0D-E88C-49A1-FA0F-9454F34B4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400" y="5057775"/>
              <a:ext cx="84138" cy="84137"/>
            </a:xfrm>
            <a:custGeom>
              <a:avLst/>
              <a:gdLst>
                <a:gd name="T0" fmla="*/ 70 w 535"/>
                <a:gd name="T1" fmla="*/ 0 h 535"/>
                <a:gd name="T2" fmla="*/ 88 w 535"/>
                <a:gd name="T3" fmla="*/ 2 h 535"/>
                <a:gd name="T4" fmla="*/ 105 w 535"/>
                <a:gd name="T5" fmla="*/ 8 h 535"/>
                <a:gd name="T6" fmla="*/ 120 w 535"/>
                <a:gd name="T7" fmla="*/ 20 h 535"/>
                <a:gd name="T8" fmla="*/ 514 w 535"/>
                <a:gd name="T9" fmla="*/ 416 h 535"/>
                <a:gd name="T10" fmla="*/ 526 w 535"/>
                <a:gd name="T11" fmla="*/ 431 h 535"/>
                <a:gd name="T12" fmla="*/ 533 w 535"/>
                <a:gd name="T13" fmla="*/ 447 h 535"/>
                <a:gd name="T14" fmla="*/ 535 w 535"/>
                <a:gd name="T15" fmla="*/ 464 h 535"/>
                <a:gd name="T16" fmla="*/ 533 w 535"/>
                <a:gd name="T17" fmla="*/ 482 h 535"/>
                <a:gd name="T18" fmla="*/ 526 w 535"/>
                <a:gd name="T19" fmla="*/ 499 h 535"/>
                <a:gd name="T20" fmla="*/ 514 w 535"/>
                <a:gd name="T21" fmla="*/ 514 h 535"/>
                <a:gd name="T22" fmla="*/ 499 w 535"/>
                <a:gd name="T23" fmla="*/ 526 h 535"/>
                <a:gd name="T24" fmla="*/ 482 w 535"/>
                <a:gd name="T25" fmla="*/ 533 h 535"/>
                <a:gd name="T26" fmla="*/ 465 w 535"/>
                <a:gd name="T27" fmla="*/ 535 h 535"/>
                <a:gd name="T28" fmla="*/ 447 w 535"/>
                <a:gd name="T29" fmla="*/ 533 h 535"/>
                <a:gd name="T30" fmla="*/ 430 w 535"/>
                <a:gd name="T31" fmla="*/ 526 h 535"/>
                <a:gd name="T32" fmla="*/ 416 w 535"/>
                <a:gd name="T33" fmla="*/ 514 h 535"/>
                <a:gd name="T34" fmla="*/ 20 w 535"/>
                <a:gd name="T35" fmla="*/ 119 h 535"/>
                <a:gd name="T36" fmla="*/ 10 w 535"/>
                <a:gd name="T37" fmla="*/ 105 h 535"/>
                <a:gd name="T38" fmla="*/ 2 w 535"/>
                <a:gd name="T39" fmla="*/ 88 h 535"/>
                <a:gd name="T40" fmla="*/ 0 w 535"/>
                <a:gd name="T41" fmla="*/ 70 h 535"/>
                <a:gd name="T42" fmla="*/ 2 w 535"/>
                <a:gd name="T43" fmla="*/ 52 h 535"/>
                <a:gd name="T44" fmla="*/ 10 w 535"/>
                <a:gd name="T45" fmla="*/ 36 h 535"/>
                <a:gd name="T46" fmla="*/ 20 w 535"/>
                <a:gd name="T47" fmla="*/ 20 h 535"/>
                <a:gd name="T48" fmla="*/ 36 w 535"/>
                <a:gd name="T49" fmla="*/ 8 h 535"/>
                <a:gd name="T50" fmla="*/ 53 w 535"/>
                <a:gd name="T51" fmla="*/ 2 h 535"/>
                <a:gd name="T52" fmla="*/ 70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20"/>
                  </a:lnTo>
                  <a:lnTo>
                    <a:pt x="514" y="416"/>
                  </a:lnTo>
                  <a:lnTo>
                    <a:pt x="526" y="431"/>
                  </a:lnTo>
                  <a:lnTo>
                    <a:pt x="533" y="447"/>
                  </a:lnTo>
                  <a:lnTo>
                    <a:pt x="535" y="464"/>
                  </a:lnTo>
                  <a:lnTo>
                    <a:pt x="533" y="482"/>
                  </a:lnTo>
                  <a:lnTo>
                    <a:pt x="526" y="499"/>
                  </a:lnTo>
                  <a:lnTo>
                    <a:pt x="514" y="514"/>
                  </a:lnTo>
                  <a:lnTo>
                    <a:pt x="499" y="526"/>
                  </a:lnTo>
                  <a:lnTo>
                    <a:pt x="482" y="533"/>
                  </a:lnTo>
                  <a:lnTo>
                    <a:pt x="465" y="535"/>
                  </a:lnTo>
                  <a:lnTo>
                    <a:pt x="447" y="533"/>
                  </a:lnTo>
                  <a:lnTo>
                    <a:pt x="430" y="526"/>
                  </a:lnTo>
                  <a:lnTo>
                    <a:pt x="416" y="514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0"/>
                  </a:lnTo>
                  <a:lnTo>
                    <a:pt x="36" y="8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40">
              <a:extLst>
                <a:ext uri="{FF2B5EF4-FFF2-40B4-BE49-F238E27FC236}">
                  <a16:creationId xmlns:a16="http://schemas.microsoft.com/office/drawing/2014/main" id="{D4D545CC-3B7C-B466-C034-90B9BAD7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0" y="5205413"/>
              <a:ext cx="111125" cy="22225"/>
            </a:xfrm>
            <a:custGeom>
              <a:avLst/>
              <a:gdLst>
                <a:gd name="T0" fmla="*/ 71 w 699"/>
                <a:gd name="T1" fmla="*/ 0 h 141"/>
                <a:gd name="T2" fmla="*/ 629 w 699"/>
                <a:gd name="T3" fmla="*/ 0 h 141"/>
                <a:gd name="T4" fmla="*/ 647 w 699"/>
                <a:gd name="T5" fmla="*/ 2 h 141"/>
                <a:gd name="T6" fmla="*/ 664 w 699"/>
                <a:gd name="T7" fmla="*/ 10 h 141"/>
                <a:gd name="T8" fmla="*/ 679 w 699"/>
                <a:gd name="T9" fmla="*/ 20 h 141"/>
                <a:gd name="T10" fmla="*/ 689 w 699"/>
                <a:gd name="T11" fmla="*/ 35 h 141"/>
                <a:gd name="T12" fmla="*/ 697 w 699"/>
                <a:gd name="T13" fmla="*/ 52 h 141"/>
                <a:gd name="T14" fmla="*/ 699 w 699"/>
                <a:gd name="T15" fmla="*/ 70 h 141"/>
                <a:gd name="T16" fmla="*/ 697 w 699"/>
                <a:gd name="T17" fmla="*/ 89 h 141"/>
                <a:gd name="T18" fmla="*/ 689 w 699"/>
                <a:gd name="T19" fmla="*/ 106 h 141"/>
                <a:gd name="T20" fmla="*/ 679 w 699"/>
                <a:gd name="T21" fmla="*/ 120 h 141"/>
                <a:gd name="T22" fmla="*/ 664 w 699"/>
                <a:gd name="T23" fmla="*/ 131 h 141"/>
                <a:gd name="T24" fmla="*/ 647 w 699"/>
                <a:gd name="T25" fmla="*/ 138 h 141"/>
                <a:gd name="T26" fmla="*/ 629 w 699"/>
                <a:gd name="T27" fmla="*/ 141 h 141"/>
                <a:gd name="T28" fmla="*/ 71 w 699"/>
                <a:gd name="T29" fmla="*/ 141 h 141"/>
                <a:gd name="T30" fmla="*/ 52 w 699"/>
                <a:gd name="T31" fmla="*/ 138 h 141"/>
                <a:gd name="T32" fmla="*/ 35 w 699"/>
                <a:gd name="T33" fmla="*/ 131 h 141"/>
                <a:gd name="T34" fmla="*/ 21 w 699"/>
                <a:gd name="T35" fmla="*/ 120 h 141"/>
                <a:gd name="T36" fmla="*/ 10 w 699"/>
                <a:gd name="T37" fmla="*/ 106 h 141"/>
                <a:gd name="T38" fmla="*/ 3 w 699"/>
                <a:gd name="T39" fmla="*/ 89 h 141"/>
                <a:gd name="T40" fmla="*/ 0 w 699"/>
                <a:gd name="T41" fmla="*/ 70 h 141"/>
                <a:gd name="T42" fmla="*/ 3 w 699"/>
                <a:gd name="T43" fmla="*/ 52 h 141"/>
                <a:gd name="T44" fmla="*/ 10 w 699"/>
                <a:gd name="T45" fmla="*/ 35 h 141"/>
                <a:gd name="T46" fmla="*/ 21 w 699"/>
                <a:gd name="T47" fmla="*/ 20 h 141"/>
                <a:gd name="T48" fmla="*/ 35 w 699"/>
                <a:gd name="T49" fmla="*/ 10 h 141"/>
                <a:gd name="T50" fmla="*/ 52 w 699"/>
                <a:gd name="T51" fmla="*/ 2 h 141"/>
                <a:gd name="T52" fmla="*/ 71 w 69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9" h="141">
                  <a:moveTo>
                    <a:pt x="71" y="0"/>
                  </a:moveTo>
                  <a:lnTo>
                    <a:pt x="629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9" y="20"/>
                  </a:lnTo>
                  <a:lnTo>
                    <a:pt x="689" y="35"/>
                  </a:lnTo>
                  <a:lnTo>
                    <a:pt x="697" y="52"/>
                  </a:lnTo>
                  <a:lnTo>
                    <a:pt x="699" y="70"/>
                  </a:lnTo>
                  <a:lnTo>
                    <a:pt x="697" y="89"/>
                  </a:lnTo>
                  <a:lnTo>
                    <a:pt x="689" y="106"/>
                  </a:lnTo>
                  <a:lnTo>
                    <a:pt x="679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9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41">
              <a:extLst>
                <a:ext uri="{FF2B5EF4-FFF2-40B4-BE49-F238E27FC236}">
                  <a16:creationId xmlns:a16="http://schemas.microsoft.com/office/drawing/2014/main" id="{99CC4101-0100-CAB1-B33A-78899EDFC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5205413"/>
              <a:ext cx="111125" cy="22225"/>
            </a:xfrm>
            <a:custGeom>
              <a:avLst/>
              <a:gdLst>
                <a:gd name="T0" fmla="*/ 70 w 698"/>
                <a:gd name="T1" fmla="*/ 0 h 141"/>
                <a:gd name="T2" fmla="*/ 628 w 698"/>
                <a:gd name="T3" fmla="*/ 0 h 141"/>
                <a:gd name="T4" fmla="*/ 647 w 698"/>
                <a:gd name="T5" fmla="*/ 2 h 141"/>
                <a:gd name="T6" fmla="*/ 664 w 698"/>
                <a:gd name="T7" fmla="*/ 10 h 141"/>
                <a:gd name="T8" fmla="*/ 678 w 698"/>
                <a:gd name="T9" fmla="*/ 20 h 141"/>
                <a:gd name="T10" fmla="*/ 689 w 698"/>
                <a:gd name="T11" fmla="*/ 35 h 141"/>
                <a:gd name="T12" fmla="*/ 696 w 698"/>
                <a:gd name="T13" fmla="*/ 52 h 141"/>
                <a:gd name="T14" fmla="*/ 698 w 698"/>
                <a:gd name="T15" fmla="*/ 70 h 141"/>
                <a:gd name="T16" fmla="*/ 696 w 698"/>
                <a:gd name="T17" fmla="*/ 89 h 141"/>
                <a:gd name="T18" fmla="*/ 689 w 698"/>
                <a:gd name="T19" fmla="*/ 106 h 141"/>
                <a:gd name="T20" fmla="*/ 678 w 698"/>
                <a:gd name="T21" fmla="*/ 120 h 141"/>
                <a:gd name="T22" fmla="*/ 664 w 698"/>
                <a:gd name="T23" fmla="*/ 131 h 141"/>
                <a:gd name="T24" fmla="*/ 647 w 698"/>
                <a:gd name="T25" fmla="*/ 138 h 141"/>
                <a:gd name="T26" fmla="*/ 628 w 698"/>
                <a:gd name="T27" fmla="*/ 141 h 141"/>
                <a:gd name="T28" fmla="*/ 70 w 698"/>
                <a:gd name="T29" fmla="*/ 141 h 141"/>
                <a:gd name="T30" fmla="*/ 51 w 698"/>
                <a:gd name="T31" fmla="*/ 138 h 141"/>
                <a:gd name="T32" fmla="*/ 35 w 698"/>
                <a:gd name="T33" fmla="*/ 131 h 141"/>
                <a:gd name="T34" fmla="*/ 21 w 698"/>
                <a:gd name="T35" fmla="*/ 120 h 141"/>
                <a:gd name="T36" fmla="*/ 10 w 698"/>
                <a:gd name="T37" fmla="*/ 106 h 141"/>
                <a:gd name="T38" fmla="*/ 3 w 698"/>
                <a:gd name="T39" fmla="*/ 89 h 141"/>
                <a:gd name="T40" fmla="*/ 0 w 698"/>
                <a:gd name="T41" fmla="*/ 70 h 141"/>
                <a:gd name="T42" fmla="*/ 3 w 698"/>
                <a:gd name="T43" fmla="*/ 52 h 141"/>
                <a:gd name="T44" fmla="*/ 10 w 698"/>
                <a:gd name="T45" fmla="*/ 35 h 141"/>
                <a:gd name="T46" fmla="*/ 21 w 698"/>
                <a:gd name="T47" fmla="*/ 21 h 141"/>
                <a:gd name="T48" fmla="*/ 35 w 698"/>
                <a:gd name="T49" fmla="*/ 10 h 141"/>
                <a:gd name="T50" fmla="*/ 52 w 698"/>
                <a:gd name="T51" fmla="*/ 2 h 141"/>
                <a:gd name="T52" fmla="*/ 70 w 69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8" h="141">
                  <a:moveTo>
                    <a:pt x="70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8" y="20"/>
                  </a:lnTo>
                  <a:lnTo>
                    <a:pt x="689" y="35"/>
                  </a:lnTo>
                  <a:lnTo>
                    <a:pt x="696" y="52"/>
                  </a:lnTo>
                  <a:lnTo>
                    <a:pt x="698" y="70"/>
                  </a:lnTo>
                  <a:lnTo>
                    <a:pt x="696" y="89"/>
                  </a:lnTo>
                  <a:lnTo>
                    <a:pt x="689" y="106"/>
                  </a:lnTo>
                  <a:lnTo>
                    <a:pt x="678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8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42">
              <a:extLst>
                <a:ext uri="{FF2B5EF4-FFF2-40B4-BE49-F238E27FC236}">
                  <a16:creationId xmlns:a16="http://schemas.microsoft.com/office/drawing/2014/main" id="{E273416D-75AD-A101-704F-4F3171AD9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063" y="5064125"/>
              <a:ext cx="84138" cy="84137"/>
            </a:xfrm>
            <a:custGeom>
              <a:avLst/>
              <a:gdLst>
                <a:gd name="T0" fmla="*/ 465 w 535"/>
                <a:gd name="T1" fmla="*/ 0 h 535"/>
                <a:gd name="T2" fmla="*/ 483 w 535"/>
                <a:gd name="T3" fmla="*/ 2 h 535"/>
                <a:gd name="T4" fmla="*/ 500 w 535"/>
                <a:gd name="T5" fmla="*/ 10 h 535"/>
                <a:gd name="T6" fmla="*/ 515 w 535"/>
                <a:gd name="T7" fmla="*/ 21 h 535"/>
                <a:gd name="T8" fmla="*/ 526 w 535"/>
                <a:gd name="T9" fmla="*/ 36 h 535"/>
                <a:gd name="T10" fmla="*/ 533 w 535"/>
                <a:gd name="T11" fmla="*/ 53 h 535"/>
                <a:gd name="T12" fmla="*/ 535 w 535"/>
                <a:gd name="T13" fmla="*/ 70 h 535"/>
                <a:gd name="T14" fmla="*/ 533 w 535"/>
                <a:gd name="T15" fmla="*/ 88 h 535"/>
                <a:gd name="T16" fmla="*/ 526 w 535"/>
                <a:gd name="T17" fmla="*/ 105 h 535"/>
                <a:gd name="T18" fmla="*/ 515 w 535"/>
                <a:gd name="T19" fmla="*/ 120 h 535"/>
                <a:gd name="T20" fmla="*/ 121 w 535"/>
                <a:gd name="T21" fmla="*/ 515 h 535"/>
                <a:gd name="T22" fmla="*/ 105 w 535"/>
                <a:gd name="T23" fmla="*/ 526 h 535"/>
                <a:gd name="T24" fmla="*/ 88 w 535"/>
                <a:gd name="T25" fmla="*/ 533 h 535"/>
                <a:gd name="T26" fmla="*/ 71 w 535"/>
                <a:gd name="T27" fmla="*/ 535 h 535"/>
                <a:gd name="T28" fmla="*/ 53 w 535"/>
                <a:gd name="T29" fmla="*/ 533 h 535"/>
                <a:gd name="T30" fmla="*/ 36 w 535"/>
                <a:gd name="T31" fmla="*/ 526 h 535"/>
                <a:gd name="T32" fmla="*/ 21 w 535"/>
                <a:gd name="T33" fmla="*/ 515 h 535"/>
                <a:gd name="T34" fmla="*/ 10 w 535"/>
                <a:gd name="T35" fmla="*/ 499 h 535"/>
                <a:gd name="T36" fmla="*/ 2 w 535"/>
                <a:gd name="T37" fmla="*/ 483 h 535"/>
                <a:gd name="T38" fmla="*/ 0 w 535"/>
                <a:gd name="T39" fmla="*/ 466 h 535"/>
                <a:gd name="T40" fmla="*/ 2 w 535"/>
                <a:gd name="T41" fmla="*/ 448 h 535"/>
                <a:gd name="T42" fmla="*/ 10 w 535"/>
                <a:gd name="T43" fmla="*/ 431 h 535"/>
                <a:gd name="T44" fmla="*/ 21 w 535"/>
                <a:gd name="T45" fmla="*/ 416 h 535"/>
                <a:gd name="T46" fmla="*/ 415 w 535"/>
                <a:gd name="T47" fmla="*/ 21 h 535"/>
                <a:gd name="T48" fmla="*/ 430 w 535"/>
                <a:gd name="T49" fmla="*/ 10 h 535"/>
                <a:gd name="T50" fmla="*/ 447 w 535"/>
                <a:gd name="T51" fmla="*/ 2 h 535"/>
                <a:gd name="T52" fmla="*/ 465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465" y="0"/>
                  </a:moveTo>
                  <a:lnTo>
                    <a:pt x="483" y="2"/>
                  </a:lnTo>
                  <a:lnTo>
                    <a:pt x="500" y="10"/>
                  </a:lnTo>
                  <a:lnTo>
                    <a:pt x="515" y="21"/>
                  </a:lnTo>
                  <a:lnTo>
                    <a:pt x="526" y="36"/>
                  </a:lnTo>
                  <a:lnTo>
                    <a:pt x="533" y="53"/>
                  </a:lnTo>
                  <a:lnTo>
                    <a:pt x="535" y="70"/>
                  </a:lnTo>
                  <a:lnTo>
                    <a:pt x="533" y="88"/>
                  </a:lnTo>
                  <a:lnTo>
                    <a:pt x="526" y="105"/>
                  </a:lnTo>
                  <a:lnTo>
                    <a:pt x="515" y="120"/>
                  </a:lnTo>
                  <a:lnTo>
                    <a:pt x="121" y="515"/>
                  </a:lnTo>
                  <a:lnTo>
                    <a:pt x="105" y="526"/>
                  </a:lnTo>
                  <a:lnTo>
                    <a:pt x="88" y="533"/>
                  </a:lnTo>
                  <a:lnTo>
                    <a:pt x="71" y="535"/>
                  </a:lnTo>
                  <a:lnTo>
                    <a:pt x="53" y="533"/>
                  </a:lnTo>
                  <a:lnTo>
                    <a:pt x="36" y="526"/>
                  </a:lnTo>
                  <a:lnTo>
                    <a:pt x="21" y="515"/>
                  </a:lnTo>
                  <a:lnTo>
                    <a:pt x="10" y="499"/>
                  </a:lnTo>
                  <a:lnTo>
                    <a:pt x="2" y="483"/>
                  </a:lnTo>
                  <a:lnTo>
                    <a:pt x="0" y="466"/>
                  </a:lnTo>
                  <a:lnTo>
                    <a:pt x="2" y="448"/>
                  </a:lnTo>
                  <a:lnTo>
                    <a:pt x="10" y="431"/>
                  </a:lnTo>
                  <a:lnTo>
                    <a:pt x="21" y="416"/>
                  </a:lnTo>
                  <a:lnTo>
                    <a:pt x="415" y="21"/>
                  </a:lnTo>
                  <a:lnTo>
                    <a:pt x="430" y="10"/>
                  </a:lnTo>
                  <a:lnTo>
                    <a:pt x="447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43">
              <a:extLst>
                <a:ext uri="{FF2B5EF4-FFF2-40B4-BE49-F238E27FC236}">
                  <a16:creationId xmlns:a16="http://schemas.microsoft.com/office/drawing/2014/main" id="{68B75D13-052E-64EF-4181-F6D188021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2900" y="5157788"/>
              <a:ext cx="414338" cy="400050"/>
            </a:xfrm>
            <a:custGeom>
              <a:avLst/>
              <a:gdLst>
                <a:gd name="T0" fmla="*/ 550 w 2606"/>
                <a:gd name="T1" fmla="*/ 1124 h 2518"/>
                <a:gd name="T2" fmla="*/ 1266 w 2606"/>
                <a:gd name="T3" fmla="*/ 142 h 2518"/>
                <a:gd name="T4" fmla="*/ 1235 w 2606"/>
                <a:gd name="T5" fmla="*/ 645 h 2518"/>
                <a:gd name="T6" fmla="*/ 1171 w 2606"/>
                <a:gd name="T7" fmla="*/ 820 h 2518"/>
                <a:gd name="T8" fmla="*/ 1064 w 2606"/>
                <a:gd name="T9" fmla="*/ 953 h 2518"/>
                <a:gd name="T10" fmla="*/ 942 w 2606"/>
                <a:gd name="T11" fmla="*/ 1049 h 2518"/>
                <a:gd name="T12" fmla="*/ 826 w 2606"/>
                <a:gd name="T13" fmla="*/ 1112 h 2518"/>
                <a:gd name="T14" fmla="*/ 743 w 2606"/>
                <a:gd name="T15" fmla="*/ 1144 h 2518"/>
                <a:gd name="T16" fmla="*/ 703 w 2606"/>
                <a:gd name="T17" fmla="*/ 1155 h 2518"/>
                <a:gd name="T18" fmla="*/ 702 w 2606"/>
                <a:gd name="T19" fmla="*/ 2220 h 2518"/>
                <a:gd name="T20" fmla="*/ 783 w 2606"/>
                <a:gd name="T21" fmla="*/ 2331 h 2518"/>
                <a:gd name="T22" fmla="*/ 916 w 2606"/>
                <a:gd name="T23" fmla="*/ 2376 h 2518"/>
                <a:gd name="T24" fmla="*/ 2150 w 2606"/>
                <a:gd name="T25" fmla="*/ 2358 h 2518"/>
                <a:gd name="T26" fmla="*/ 2265 w 2606"/>
                <a:gd name="T27" fmla="*/ 2281 h 2518"/>
                <a:gd name="T28" fmla="*/ 2318 w 2606"/>
                <a:gd name="T29" fmla="*/ 2141 h 2518"/>
                <a:gd name="T30" fmla="*/ 2453 w 2606"/>
                <a:gd name="T31" fmla="*/ 1126 h 2518"/>
                <a:gd name="T32" fmla="*/ 2372 w 2606"/>
                <a:gd name="T33" fmla="*/ 1017 h 2518"/>
                <a:gd name="T34" fmla="*/ 2239 w 2606"/>
                <a:gd name="T35" fmla="*/ 975 h 2518"/>
                <a:gd name="T36" fmla="*/ 1566 w 2606"/>
                <a:gd name="T37" fmla="*/ 955 h 2518"/>
                <a:gd name="T38" fmla="*/ 1546 w 2606"/>
                <a:gd name="T39" fmla="*/ 438 h 2518"/>
                <a:gd name="T40" fmla="*/ 1523 w 2606"/>
                <a:gd name="T41" fmla="*/ 280 h 2518"/>
                <a:gd name="T42" fmla="*/ 1453 w 2606"/>
                <a:gd name="T43" fmla="*/ 182 h 2518"/>
                <a:gd name="T44" fmla="*/ 1345 w 2606"/>
                <a:gd name="T45" fmla="*/ 142 h 2518"/>
                <a:gd name="T46" fmla="*/ 1393 w 2606"/>
                <a:gd name="T47" fmla="*/ 8 h 2518"/>
                <a:gd name="T48" fmla="*/ 1537 w 2606"/>
                <a:gd name="T49" fmla="*/ 69 h 2518"/>
                <a:gd name="T50" fmla="*/ 1640 w 2606"/>
                <a:gd name="T51" fmla="*/ 197 h 2518"/>
                <a:gd name="T52" fmla="*/ 1685 w 2606"/>
                <a:gd name="T53" fmla="*/ 383 h 2518"/>
                <a:gd name="T54" fmla="*/ 2289 w 2606"/>
                <a:gd name="T55" fmla="*/ 839 h 2518"/>
                <a:gd name="T56" fmla="*/ 2464 w 2606"/>
                <a:gd name="T57" fmla="*/ 913 h 2518"/>
                <a:gd name="T58" fmla="*/ 2577 w 2606"/>
                <a:gd name="T59" fmla="*/ 1060 h 2518"/>
                <a:gd name="T60" fmla="*/ 2605 w 2606"/>
                <a:gd name="T61" fmla="*/ 1208 h 2518"/>
                <a:gd name="T62" fmla="*/ 2434 w 2606"/>
                <a:gd name="T63" fmla="*/ 2257 h 2518"/>
                <a:gd name="T64" fmla="*/ 2338 w 2606"/>
                <a:gd name="T65" fmla="*/ 2409 h 2518"/>
                <a:gd name="T66" fmla="*/ 2179 w 2606"/>
                <a:gd name="T67" fmla="*/ 2496 h 2518"/>
                <a:gd name="T68" fmla="*/ 916 w 2606"/>
                <a:gd name="T69" fmla="*/ 2518 h 2518"/>
                <a:gd name="T70" fmla="*/ 738 w 2606"/>
                <a:gd name="T71" fmla="*/ 2471 h 2518"/>
                <a:gd name="T72" fmla="*/ 628 w 2606"/>
                <a:gd name="T73" fmla="*/ 2454 h 2518"/>
                <a:gd name="T74" fmla="*/ 138 w 2606"/>
                <a:gd name="T75" fmla="*/ 2476 h 2518"/>
                <a:gd name="T76" fmla="*/ 41 w 2606"/>
                <a:gd name="T77" fmla="*/ 2436 h 2518"/>
                <a:gd name="T78" fmla="*/ 0 w 2606"/>
                <a:gd name="T79" fmla="*/ 2339 h 2518"/>
                <a:gd name="T80" fmla="*/ 24 w 2606"/>
                <a:gd name="T81" fmla="*/ 1045 h 2518"/>
                <a:gd name="T82" fmla="*/ 111 w 2606"/>
                <a:gd name="T83" fmla="*/ 987 h 2518"/>
                <a:gd name="T84" fmla="*/ 609 w 2606"/>
                <a:gd name="T85" fmla="*/ 996 h 2518"/>
                <a:gd name="T86" fmla="*/ 678 w 2606"/>
                <a:gd name="T87" fmla="*/ 1017 h 2518"/>
                <a:gd name="T88" fmla="*/ 722 w 2606"/>
                <a:gd name="T89" fmla="*/ 1003 h 2518"/>
                <a:gd name="T90" fmla="*/ 814 w 2606"/>
                <a:gd name="T91" fmla="*/ 961 h 2518"/>
                <a:gd name="T92" fmla="*/ 926 w 2606"/>
                <a:gd name="T93" fmla="*/ 887 h 2518"/>
                <a:gd name="T94" fmla="*/ 1029 w 2606"/>
                <a:gd name="T95" fmla="*/ 779 h 2518"/>
                <a:gd name="T96" fmla="*/ 1095 w 2606"/>
                <a:gd name="T97" fmla="*/ 630 h 2518"/>
                <a:gd name="T98" fmla="*/ 1106 w 2606"/>
                <a:gd name="T99" fmla="*/ 71 h 2518"/>
                <a:gd name="T100" fmla="*/ 1153 w 2606"/>
                <a:gd name="T101" fmla="*/ 21 h 2518"/>
                <a:gd name="T102" fmla="*/ 1206 w 2606"/>
                <a:gd name="T103" fmla="*/ 9 h 2518"/>
                <a:gd name="T104" fmla="*/ 1322 w 2606"/>
                <a:gd name="T105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6" h="2518">
                  <a:moveTo>
                    <a:pt x="141" y="1124"/>
                  </a:moveTo>
                  <a:lnTo>
                    <a:pt x="141" y="2337"/>
                  </a:lnTo>
                  <a:lnTo>
                    <a:pt x="550" y="2337"/>
                  </a:lnTo>
                  <a:lnTo>
                    <a:pt x="550" y="1124"/>
                  </a:lnTo>
                  <a:lnTo>
                    <a:pt x="141" y="1124"/>
                  </a:lnTo>
                  <a:close/>
                  <a:moveTo>
                    <a:pt x="1318" y="139"/>
                  </a:moveTo>
                  <a:lnTo>
                    <a:pt x="1291" y="141"/>
                  </a:lnTo>
                  <a:lnTo>
                    <a:pt x="1266" y="142"/>
                  </a:lnTo>
                  <a:lnTo>
                    <a:pt x="1245" y="145"/>
                  </a:lnTo>
                  <a:lnTo>
                    <a:pt x="1245" y="541"/>
                  </a:lnTo>
                  <a:lnTo>
                    <a:pt x="1242" y="594"/>
                  </a:lnTo>
                  <a:lnTo>
                    <a:pt x="1235" y="645"/>
                  </a:lnTo>
                  <a:lnTo>
                    <a:pt x="1225" y="693"/>
                  </a:lnTo>
                  <a:lnTo>
                    <a:pt x="1210" y="738"/>
                  </a:lnTo>
                  <a:lnTo>
                    <a:pt x="1192" y="779"/>
                  </a:lnTo>
                  <a:lnTo>
                    <a:pt x="1171" y="820"/>
                  </a:lnTo>
                  <a:lnTo>
                    <a:pt x="1147" y="857"/>
                  </a:lnTo>
                  <a:lnTo>
                    <a:pt x="1121" y="892"/>
                  </a:lnTo>
                  <a:lnTo>
                    <a:pt x="1094" y="923"/>
                  </a:lnTo>
                  <a:lnTo>
                    <a:pt x="1064" y="953"/>
                  </a:lnTo>
                  <a:lnTo>
                    <a:pt x="1035" y="980"/>
                  </a:lnTo>
                  <a:lnTo>
                    <a:pt x="1004" y="1006"/>
                  </a:lnTo>
                  <a:lnTo>
                    <a:pt x="973" y="1028"/>
                  </a:lnTo>
                  <a:lnTo>
                    <a:pt x="942" y="1049"/>
                  </a:lnTo>
                  <a:lnTo>
                    <a:pt x="911" y="1067"/>
                  </a:lnTo>
                  <a:lnTo>
                    <a:pt x="881" y="1084"/>
                  </a:lnTo>
                  <a:lnTo>
                    <a:pt x="853" y="1099"/>
                  </a:lnTo>
                  <a:lnTo>
                    <a:pt x="826" y="1112"/>
                  </a:lnTo>
                  <a:lnTo>
                    <a:pt x="801" y="1122"/>
                  </a:lnTo>
                  <a:lnTo>
                    <a:pt x="779" y="1132"/>
                  </a:lnTo>
                  <a:lnTo>
                    <a:pt x="760" y="1139"/>
                  </a:lnTo>
                  <a:lnTo>
                    <a:pt x="743" y="1144"/>
                  </a:lnTo>
                  <a:lnTo>
                    <a:pt x="729" y="1149"/>
                  </a:lnTo>
                  <a:lnTo>
                    <a:pt x="721" y="1152"/>
                  </a:lnTo>
                  <a:lnTo>
                    <a:pt x="715" y="1153"/>
                  </a:lnTo>
                  <a:lnTo>
                    <a:pt x="703" y="1155"/>
                  </a:lnTo>
                  <a:lnTo>
                    <a:pt x="690" y="1155"/>
                  </a:lnTo>
                  <a:lnTo>
                    <a:pt x="690" y="2149"/>
                  </a:lnTo>
                  <a:lnTo>
                    <a:pt x="693" y="2186"/>
                  </a:lnTo>
                  <a:lnTo>
                    <a:pt x="702" y="2220"/>
                  </a:lnTo>
                  <a:lnTo>
                    <a:pt x="715" y="2253"/>
                  </a:lnTo>
                  <a:lnTo>
                    <a:pt x="733" y="2283"/>
                  </a:lnTo>
                  <a:lnTo>
                    <a:pt x="757" y="2309"/>
                  </a:lnTo>
                  <a:lnTo>
                    <a:pt x="783" y="2331"/>
                  </a:lnTo>
                  <a:lnTo>
                    <a:pt x="813" y="2350"/>
                  </a:lnTo>
                  <a:lnTo>
                    <a:pt x="844" y="2364"/>
                  </a:lnTo>
                  <a:lnTo>
                    <a:pt x="879" y="2373"/>
                  </a:lnTo>
                  <a:lnTo>
                    <a:pt x="916" y="2376"/>
                  </a:lnTo>
                  <a:lnTo>
                    <a:pt x="2022" y="2376"/>
                  </a:lnTo>
                  <a:lnTo>
                    <a:pt x="2068" y="2374"/>
                  </a:lnTo>
                  <a:lnTo>
                    <a:pt x="2111" y="2367"/>
                  </a:lnTo>
                  <a:lnTo>
                    <a:pt x="2150" y="2358"/>
                  </a:lnTo>
                  <a:lnTo>
                    <a:pt x="2185" y="2344"/>
                  </a:lnTo>
                  <a:lnTo>
                    <a:pt x="2215" y="2327"/>
                  </a:lnTo>
                  <a:lnTo>
                    <a:pt x="2242" y="2305"/>
                  </a:lnTo>
                  <a:lnTo>
                    <a:pt x="2265" y="2281"/>
                  </a:lnTo>
                  <a:lnTo>
                    <a:pt x="2284" y="2251"/>
                  </a:lnTo>
                  <a:lnTo>
                    <a:pt x="2299" y="2218"/>
                  </a:lnTo>
                  <a:lnTo>
                    <a:pt x="2310" y="2181"/>
                  </a:lnTo>
                  <a:lnTo>
                    <a:pt x="2318" y="2141"/>
                  </a:lnTo>
                  <a:lnTo>
                    <a:pt x="2318" y="2139"/>
                  </a:lnTo>
                  <a:lnTo>
                    <a:pt x="2466" y="1196"/>
                  </a:lnTo>
                  <a:lnTo>
                    <a:pt x="2461" y="1160"/>
                  </a:lnTo>
                  <a:lnTo>
                    <a:pt x="2453" y="1126"/>
                  </a:lnTo>
                  <a:lnTo>
                    <a:pt x="2439" y="1095"/>
                  </a:lnTo>
                  <a:lnTo>
                    <a:pt x="2420" y="1066"/>
                  </a:lnTo>
                  <a:lnTo>
                    <a:pt x="2398" y="1040"/>
                  </a:lnTo>
                  <a:lnTo>
                    <a:pt x="2372" y="1017"/>
                  </a:lnTo>
                  <a:lnTo>
                    <a:pt x="2342" y="1001"/>
                  </a:lnTo>
                  <a:lnTo>
                    <a:pt x="2310" y="987"/>
                  </a:lnTo>
                  <a:lnTo>
                    <a:pt x="2275" y="978"/>
                  </a:lnTo>
                  <a:lnTo>
                    <a:pt x="2239" y="975"/>
                  </a:lnTo>
                  <a:lnTo>
                    <a:pt x="1616" y="975"/>
                  </a:lnTo>
                  <a:lnTo>
                    <a:pt x="1598" y="973"/>
                  </a:lnTo>
                  <a:lnTo>
                    <a:pt x="1581" y="966"/>
                  </a:lnTo>
                  <a:lnTo>
                    <a:pt x="1566" y="955"/>
                  </a:lnTo>
                  <a:lnTo>
                    <a:pt x="1556" y="941"/>
                  </a:lnTo>
                  <a:lnTo>
                    <a:pt x="1548" y="924"/>
                  </a:lnTo>
                  <a:lnTo>
                    <a:pt x="1546" y="905"/>
                  </a:lnTo>
                  <a:lnTo>
                    <a:pt x="1546" y="438"/>
                  </a:lnTo>
                  <a:lnTo>
                    <a:pt x="1545" y="392"/>
                  </a:lnTo>
                  <a:lnTo>
                    <a:pt x="1541" y="351"/>
                  </a:lnTo>
                  <a:lnTo>
                    <a:pt x="1533" y="314"/>
                  </a:lnTo>
                  <a:lnTo>
                    <a:pt x="1523" y="280"/>
                  </a:lnTo>
                  <a:lnTo>
                    <a:pt x="1510" y="249"/>
                  </a:lnTo>
                  <a:lnTo>
                    <a:pt x="1494" y="223"/>
                  </a:lnTo>
                  <a:lnTo>
                    <a:pt x="1475" y="201"/>
                  </a:lnTo>
                  <a:lnTo>
                    <a:pt x="1453" y="182"/>
                  </a:lnTo>
                  <a:lnTo>
                    <a:pt x="1428" y="166"/>
                  </a:lnTo>
                  <a:lnTo>
                    <a:pt x="1401" y="154"/>
                  </a:lnTo>
                  <a:lnTo>
                    <a:pt x="1374" y="147"/>
                  </a:lnTo>
                  <a:lnTo>
                    <a:pt x="1345" y="142"/>
                  </a:lnTo>
                  <a:lnTo>
                    <a:pt x="1318" y="139"/>
                  </a:lnTo>
                  <a:close/>
                  <a:moveTo>
                    <a:pt x="1322" y="0"/>
                  </a:moveTo>
                  <a:lnTo>
                    <a:pt x="1357" y="3"/>
                  </a:lnTo>
                  <a:lnTo>
                    <a:pt x="1393" y="8"/>
                  </a:lnTo>
                  <a:lnTo>
                    <a:pt x="1430" y="17"/>
                  </a:lnTo>
                  <a:lnTo>
                    <a:pt x="1466" y="29"/>
                  </a:lnTo>
                  <a:lnTo>
                    <a:pt x="1502" y="46"/>
                  </a:lnTo>
                  <a:lnTo>
                    <a:pt x="1537" y="69"/>
                  </a:lnTo>
                  <a:lnTo>
                    <a:pt x="1568" y="95"/>
                  </a:lnTo>
                  <a:lnTo>
                    <a:pt x="1596" y="125"/>
                  </a:lnTo>
                  <a:lnTo>
                    <a:pt x="1620" y="158"/>
                  </a:lnTo>
                  <a:lnTo>
                    <a:pt x="1640" y="197"/>
                  </a:lnTo>
                  <a:lnTo>
                    <a:pt x="1657" y="237"/>
                  </a:lnTo>
                  <a:lnTo>
                    <a:pt x="1670" y="282"/>
                  </a:lnTo>
                  <a:lnTo>
                    <a:pt x="1679" y="331"/>
                  </a:lnTo>
                  <a:lnTo>
                    <a:pt x="1685" y="383"/>
                  </a:lnTo>
                  <a:lnTo>
                    <a:pt x="1687" y="438"/>
                  </a:lnTo>
                  <a:lnTo>
                    <a:pt x="1687" y="836"/>
                  </a:lnTo>
                  <a:lnTo>
                    <a:pt x="2239" y="836"/>
                  </a:lnTo>
                  <a:lnTo>
                    <a:pt x="2289" y="839"/>
                  </a:lnTo>
                  <a:lnTo>
                    <a:pt x="2337" y="849"/>
                  </a:lnTo>
                  <a:lnTo>
                    <a:pt x="2382" y="865"/>
                  </a:lnTo>
                  <a:lnTo>
                    <a:pt x="2424" y="886"/>
                  </a:lnTo>
                  <a:lnTo>
                    <a:pt x="2464" y="913"/>
                  </a:lnTo>
                  <a:lnTo>
                    <a:pt x="2498" y="943"/>
                  </a:lnTo>
                  <a:lnTo>
                    <a:pt x="2529" y="978"/>
                  </a:lnTo>
                  <a:lnTo>
                    <a:pt x="2555" y="1017"/>
                  </a:lnTo>
                  <a:lnTo>
                    <a:pt x="2577" y="1060"/>
                  </a:lnTo>
                  <a:lnTo>
                    <a:pt x="2592" y="1105"/>
                  </a:lnTo>
                  <a:lnTo>
                    <a:pt x="2602" y="1153"/>
                  </a:lnTo>
                  <a:lnTo>
                    <a:pt x="2606" y="1203"/>
                  </a:lnTo>
                  <a:lnTo>
                    <a:pt x="2605" y="1208"/>
                  </a:lnTo>
                  <a:lnTo>
                    <a:pt x="2605" y="1213"/>
                  </a:lnTo>
                  <a:lnTo>
                    <a:pt x="2456" y="2160"/>
                  </a:lnTo>
                  <a:lnTo>
                    <a:pt x="2448" y="2211"/>
                  </a:lnTo>
                  <a:lnTo>
                    <a:pt x="2434" y="2257"/>
                  </a:lnTo>
                  <a:lnTo>
                    <a:pt x="2416" y="2301"/>
                  </a:lnTo>
                  <a:lnTo>
                    <a:pt x="2395" y="2341"/>
                  </a:lnTo>
                  <a:lnTo>
                    <a:pt x="2368" y="2377"/>
                  </a:lnTo>
                  <a:lnTo>
                    <a:pt x="2338" y="2409"/>
                  </a:lnTo>
                  <a:lnTo>
                    <a:pt x="2304" y="2437"/>
                  </a:lnTo>
                  <a:lnTo>
                    <a:pt x="2266" y="2462"/>
                  </a:lnTo>
                  <a:lnTo>
                    <a:pt x="2225" y="2482"/>
                  </a:lnTo>
                  <a:lnTo>
                    <a:pt x="2179" y="2496"/>
                  </a:lnTo>
                  <a:lnTo>
                    <a:pt x="2130" y="2508"/>
                  </a:lnTo>
                  <a:lnTo>
                    <a:pt x="2078" y="2514"/>
                  </a:lnTo>
                  <a:lnTo>
                    <a:pt x="2022" y="2518"/>
                  </a:lnTo>
                  <a:lnTo>
                    <a:pt x="916" y="2518"/>
                  </a:lnTo>
                  <a:lnTo>
                    <a:pt x="869" y="2514"/>
                  </a:lnTo>
                  <a:lnTo>
                    <a:pt x="822" y="2505"/>
                  </a:lnTo>
                  <a:lnTo>
                    <a:pt x="779" y="2490"/>
                  </a:lnTo>
                  <a:lnTo>
                    <a:pt x="738" y="2471"/>
                  </a:lnTo>
                  <a:lnTo>
                    <a:pt x="700" y="2446"/>
                  </a:lnTo>
                  <a:lnTo>
                    <a:pt x="666" y="2417"/>
                  </a:lnTo>
                  <a:lnTo>
                    <a:pt x="648" y="2437"/>
                  </a:lnTo>
                  <a:lnTo>
                    <a:pt x="628" y="2454"/>
                  </a:lnTo>
                  <a:lnTo>
                    <a:pt x="604" y="2466"/>
                  </a:lnTo>
                  <a:lnTo>
                    <a:pt x="579" y="2474"/>
                  </a:lnTo>
                  <a:lnTo>
                    <a:pt x="552" y="2476"/>
                  </a:lnTo>
                  <a:lnTo>
                    <a:pt x="138" y="2476"/>
                  </a:lnTo>
                  <a:lnTo>
                    <a:pt x="111" y="2474"/>
                  </a:lnTo>
                  <a:lnTo>
                    <a:pt x="84" y="2466"/>
                  </a:lnTo>
                  <a:lnTo>
                    <a:pt x="61" y="2453"/>
                  </a:lnTo>
                  <a:lnTo>
                    <a:pt x="41" y="2436"/>
                  </a:lnTo>
                  <a:lnTo>
                    <a:pt x="24" y="2416"/>
                  </a:lnTo>
                  <a:lnTo>
                    <a:pt x="12" y="2393"/>
                  </a:lnTo>
                  <a:lnTo>
                    <a:pt x="3" y="2366"/>
                  </a:lnTo>
                  <a:lnTo>
                    <a:pt x="0" y="2339"/>
                  </a:lnTo>
                  <a:lnTo>
                    <a:pt x="0" y="1123"/>
                  </a:lnTo>
                  <a:lnTo>
                    <a:pt x="3" y="1095"/>
                  </a:lnTo>
                  <a:lnTo>
                    <a:pt x="12" y="1069"/>
                  </a:lnTo>
                  <a:lnTo>
                    <a:pt x="24" y="1045"/>
                  </a:lnTo>
                  <a:lnTo>
                    <a:pt x="41" y="1025"/>
                  </a:lnTo>
                  <a:lnTo>
                    <a:pt x="61" y="1008"/>
                  </a:lnTo>
                  <a:lnTo>
                    <a:pt x="84" y="995"/>
                  </a:lnTo>
                  <a:lnTo>
                    <a:pt x="111" y="987"/>
                  </a:lnTo>
                  <a:lnTo>
                    <a:pt x="138" y="984"/>
                  </a:lnTo>
                  <a:lnTo>
                    <a:pt x="552" y="984"/>
                  </a:lnTo>
                  <a:lnTo>
                    <a:pt x="581" y="987"/>
                  </a:lnTo>
                  <a:lnTo>
                    <a:pt x="609" y="996"/>
                  </a:lnTo>
                  <a:lnTo>
                    <a:pt x="634" y="1011"/>
                  </a:lnTo>
                  <a:lnTo>
                    <a:pt x="655" y="1030"/>
                  </a:lnTo>
                  <a:lnTo>
                    <a:pt x="666" y="1023"/>
                  </a:lnTo>
                  <a:lnTo>
                    <a:pt x="678" y="1017"/>
                  </a:lnTo>
                  <a:lnTo>
                    <a:pt x="683" y="1016"/>
                  </a:lnTo>
                  <a:lnTo>
                    <a:pt x="692" y="1013"/>
                  </a:lnTo>
                  <a:lnTo>
                    <a:pt x="705" y="1009"/>
                  </a:lnTo>
                  <a:lnTo>
                    <a:pt x="722" y="1003"/>
                  </a:lnTo>
                  <a:lnTo>
                    <a:pt x="741" y="995"/>
                  </a:lnTo>
                  <a:lnTo>
                    <a:pt x="763" y="986"/>
                  </a:lnTo>
                  <a:lnTo>
                    <a:pt x="787" y="974"/>
                  </a:lnTo>
                  <a:lnTo>
                    <a:pt x="814" y="961"/>
                  </a:lnTo>
                  <a:lnTo>
                    <a:pt x="841" y="946"/>
                  </a:lnTo>
                  <a:lnTo>
                    <a:pt x="869" y="929"/>
                  </a:lnTo>
                  <a:lnTo>
                    <a:pt x="897" y="910"/>
                  </a:lnTo>
                  <a:lnTo>
                    <a:pt x="926" y="887"/>
                  </a:lnTo>
                  <a:lnTo>
                    <a:pt x="953" y="864"/>
                  </a:lnTo>
                  <a:lnTo>
                    <a:pt x="981" y="839"/>
                  </a:lnTo>
                  <a:lnTo>
                    <a:pt x="1006" y="810"/>
                  </a:lnTo>
                  <a:lnTo>
                    <a:pt x="1029" y="779"/>
                  </a:lnTo>
                  <a:lnTo>
                    <a:pt x="1050" y="746"/>
                  </a:lnTo>
                  <a:lnTo>
                    <a:pt x="1068" y="710"/>
                  </a:lnTo>
                  <a:lnTo>
                    <a:pt x="1083" y="672"/>
                  </a:lnTo>
                  <a:lnTo>
                    <a:pt x="1095" y="630"/>
                  </a:lnTo>
                  <a:lnTo>
                    <a:pt x="1102" y="587"/>
                  </a:lnTo>
                  <a:lnTo>
                    <a:pt x="1104" y="540"/>
                  </a:lnTo>
                  <a:lnTo>
                    <a:pt x="1104" y="88"/>
                  </a:lnTo>
                  <a:lnTo>
                    <a:pt x="1106" y="71"/>
                  </a:lnTo>
                  <a:lnTo>
                    <a:pt x="1113" y="54"/>
                  </a:lnTo>
                  <a:lnTo>
                    <a:pt x="1123" y="40"/>
                  </a:lnTo>
                  <a:lnTo>
                    <a:pt x="1137" y="29"/>
                  </a:lnTo>
                  <a:lnTo>
                    <a:pt x="1153" y="21"/>
                  </a:lnTo>
                  <a:lnTo>
                    <a:pt x="1158" y="20"/>
                  </a:lnTo>
                  <a:lnTo>
                    <a:pt x="1169" y="17"/>
                  </a:lnTo>
                  <a:lnTo>
                    <a:pt x="1185" y="14"/>
                  </a:lnTo>
                  <a:lnTo>
                    <a:pt x="1206" y="9"/>
                  </a:lnTo>
                  <a:lnTo>
                    <a:pt x="1230" y="5"/>
                  </a:lnTo>
                  <a:lnTo>
                    <a:pt x="1259" y="2"/>
                  </a:lnTo>
                  <a:lnTo>
                    <a:pt x="1289" y="1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372864-EBFB-ED85-2ADE-D36598F89F9C}"/>
              </a:ext>
            </a:extLst>
          </p:cNvPr>
          <p:cNvGrpSpPr/>
          <p:nvPr/>
        </p:nvGrpSpPr>
        <p:grpSpPr>
          <a:xfrm>
            <a:off x="3896318" y="2330464"/>
            <a:ext cx="528824" cy="345129"/>
            <a:chOff x="685800" y="5899150"/>
            <a:chExt cx="550863" cy="311150"/>
          </a:xfrm>
          <a:solidFill>
            <a:srgbClr val="004564"/>
          </a:solidFill>
        </p:grpSpPr>
        <p:sp>
          <p:nvSpPr>
            <p:cNvPr id="33" name="Freeform 572">
              <a:extLst>
                <a:ext uri="{FF2B5EF4-FFF2-40B4-BE49-F238E27FC236}">
                  <a16:creationId xmlns:a16="http://schemas.microsoft.com/office/drawing/2014/main" id="{674F0D7C-876A-574E-6EC1-0531803C1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8" y="5965825"/>
              <a:ext cx="168275" cy="244475"/>
            </a:xfrm>
            <a:custGeom>
              <a:avLst/>
              <a:gdLst>
                <a:gd name="T0" fmla="*/ 409 w 1059"/>
                <a:gd name="T1" fmla="*/ 2 h 1545"/>
                <a:gd name="T2" fmla="*/ 524 w 1059"/>
                <a:gd name="T3" fmla="*/ 43 h 1545"/>
                <a:gd name="T4" fmla="*/ 613 w 1059"/>
                <a:gd name="T5" fmla="*/ 121 h 1545"/>
                <a:gd name="T6" fmla="*/ 666 w 1059"/>
                <a:gd name="T7" fmla="*/ 229 h 1545"/>
                <a:gd name="T8" fmla="*/ 678 w 1059"/>
                <a:gd name="T9" fmla="*/ 578 h 1545"/>
                <a:gd name="T10" fmla="*/ 658 w 1059"/>
                <a:gd name="T11" fmla="*/ 664 h 1545"/>
                <a:gd name="T12" fmla="*/ 624 w 1059"/>
                <a:gd name="T13" fmla="*/ 901 h 1545"/>
                <a:gd name="T14" fmla="*/ 706 w 1059"/>
                <a:gd name="T15" fmla="*/ 946 h 1545"/>
                <a:gd name="T16" fmla="*/ 817 w 1059"/>
                <a:gd name="T17" fmla="*/ 1014 h 1545"/>
                <a:gd name="T18" fmla="*/ 943 w 1059"/>
                <a:gd name="T19" fmla="*/ 1104 h 1545"/>
                <a:gd name="T20" fmla="*/ 1025 w 1059"/>
                <a:gd name="T21" fmla="*/ 1181 h 1545"/>
                <a:gd name="T22" fmla="*/ 1057 w 1059"/>
                <a:gd name="T23" fmla="*/ 1262 h 1545"/>
                <a:gd name="T24" fmla="*/ 1056 w 1059"/>
                <a:gd name="T25" fmla="*/ 1494 h 1545"/>
                <a:gd name="T26" fmla="*/ 1024 w 1059"/>
                <a:gd name="T27" fmla="*/ 1536 h 1545"/>
                <a:gd name="T28" fmla="*/ 969 w 1059"/>
                <a:gd name="T29" fmla="*/ 1543 h 1545"/>
                <a:gd name="T30" fmla="*/ 928 w 1059"/>
                <a:gd name="T31" fmla="*/ 1511 h 1545"/>
                <a:gd name="T32" fmla="*/ 918 w 1059"/>
                <a:gd name="T33" fmla="*/ 1292 h 1545"/>
                <a:gd name="T34" fmla="*/ 896 w 1059"/>
                <a:gd name="T35" fmla="*/ 1246 h 1545"/>
                <a:gd name="T36" fmla="*/ 786 w 1059"/>
                <a:gd name="T37" fmla="*/ 1162 h 1545"/>
                <a:gd name="T38" fmla="*/ 682 w 1059"/>
                <a:gd name="T39" fmla="*/ 1094 h 1545"/>
                <a:gd name="T40" fmla="*/ 597 w 1059"/>
                <a:gd name="T41" fmla="*/ 1045 h 1545"/>
                <a:gd name="T42" fmla="*/ 541 w 1059"/>
                <a:gd name="T43" fmla="*/ 1015 h 1545"/>
                <a:gd name="T44" fmla="*/ 502 w 1059"/>
                <a:gd name="T45" fmla="*/ 987 h 1545"/>
                <a:gd name="T46" fmla="*/ 485 w 1059"/>
                <a:gd name="T47" fmla="*/ 937 h 1545"/>
                <a:gd name="T48" fmla="*/ 492 w 1059"/>
                <a:gd name="T49" fmla="*/ 645 h 1545"/>
                <a:gd name="T50" fmla="*/ 528 w 1059"/>
                <a:gd name="T51" fmla="*/ 609 h 1545"/>
                <a:gd name="T52" fmla="*/ 539 w 1059"/>
                <a:gd name="T53" fmla="*/ 311 h 1545"/>
                <a:gd name="T54" fmla="*/ 516 w 1059"/>
                <a:gd name="T55" fmla="*/ 225 h 1545"/>
                <a:gd name="T56" fmla="*/ 454 w 1059"/>
                <a:gd name="T57" fmla="*/ 164 h 1545"/>
                <a:gd name="T58" fmla="*/ 368 w 1059"/>
                <a:gd name="T59" fmla="*/ 141 h 1545"/>
                <a:gd name="T60" fmla="*/ 251 w 1059"/>
                <a:gd name="T61" fmla="*/ 151 h 1545"/>
                <a:gd name="T62" fmla="*/ 180 w 1059"/>
                <a:gd name="T63" fmla="*/ 201 h 1545"/>
                <a:gd name="T64" fmla="*/ 143 w 1059"/>
                <a:gd name="T65" fmla="*/ 280 h 1545"/>
                <a:gd name="T66" fmla="*/ 143 w 1059"/>
                <a:gd name="T67" fmla="*/ 595 h 1545"/>
                <a:gd name="T68" fmla="*/ 176 w 1059"/>
                <a:gd name="T69" fmla="*/ 632 h 1545"/>
                <a:gd name="T70" fmla="*/ 194 w 1059"/>
                <a:gd name="T71" fmla="*/ 679 h 1545"/>
                <a:gd name="T72" fmla="*/ 184 w 1059"/>
                <a:gd name="T73" fmla="*/ 838 h 1545"/>
                <a:gd name="T74" fmla="*/ 142 w 1059"/>
                <a:gd name="T75" fmla="*/ 870 h 1545"/>
                <a:gd name="T76" fmla="*/ 88 w 1059"/>
                <a:gd name="T77" fmla="*/ 864 h 1545"/>
                <a:gd name="T78" fmla="*/ 56 w 1059"/>
                <a:gd name="T79" fmla="*/ 822 h 1545"/>
                <a:gd name="T80" fmla="*/ 35 w 1059"/>
                <a:gd name="T81" fmla="*/ 688 h 1545"/>
                <a:gd name="T82" fmla="*/ 2 w 1059"/>
                <a:gd name="T83" fmla="*/ 608 h 1545"/>
                <a:gd name="T84" fmla="*/ 3 w 1059"/>
                <a:gd name="T85" fmla="*/ 269 h 1545"/>
                <a:gd name="T86" fmla="*/ 42 w 1059"/>
                <a:gd name="T87" fmla="*/ 155 h 1545"/>
                <a:gd name="T88" fmla="*/ 120 w 1059"/>
                <a:gd name="T89" fmla="*/ 65 h 1545"/>
                <a:gd name="T90" fmla="*/ 228 w 1059"/>
                <a:gd name="T91" fmla="*/ 11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9" h="1545">
                  <a:moveTo>
                    <a:pt x="310" y="0"/>
                  </a:moveTo>
                  <a:lnTo>
                    <a:pt x="368" y="0"/>
                  </a:lnTo>
                  <a:lnTo>
                    <a:pt x="409" y="2"/>
                  </a:lnTo>
                  <a:lnTo>
                    <a:pt x="450" y="11"/>
                  </a:lnTo>
                  <a:lnTo>
                    <a:pt x="488" y="25"/>
                  </a:lnTo>
                  <a:lnTo>
                    <a:pt x="524" y="43"/>
                  </a:lnTo>
                  <a:lnTo>
                    <a:pt x="557" y="65"/>
                  </a:lnTo>
                  <a:lnTo>
                    <a:pt x="586" y="91"/>
                  </a:lnTo>
                  <a:lnTo>
                    <a:pt x="613" y="121"/>
                  </a:lnTo>
                  <a:lnTo>
                    <a:pt x="636" y="154"/>
                  </a:lnTo>
                  <a:lnTo>
                    <a:pt x="654" y="190"/>
                  </a:lnTo>
                  <a:lnTo>
                    <a:pt x="666" y="229"/>
                  </a:lnTo>
                  <a:lnTo>
                    <a:pt x="675" y="269"/>
                  </a:lnTo>
                  <a:lnTo>
                    <a:pt x="678" y="311"/>
                  </a:lnTo>
                  <a:lnTo>
                    <a:pt x="678" y="578"/>
                  </a:lnTo>
                  <a:lnTo>
                    <a:pt x="676" y="608"/>
                  </a:lnTo>
                  <a:lnTo>
                    <a:pt x="668" y="637"/>
                  </a:lnTo>
                  <a:lnTo>
                    <a:pt x="658" y="664"/>
                  </a:lnTo>
                  <a:lnTo>
                    <a:pt x="643" y="688"/>
                  </a:lnTo>
                  <a:lnTo>
                    <a:pt x="624" y="712"/>
                  </a:lnTo>
                  <a:lnTo>
                    <a:pt x="624" y="901"/>
                  </a:lnTo>
                  <a:lnTo>
                    <a:pt x="647" y="913"/>
                  </a:lnTo>
                  <a:lnTo>
                    <a:pt x="675" y="928"/>
                  </a:lnTo>
                  <a:lnTo>
                    <a:pt x="706" y="946"/>
                  </a:lnTo>
                  <a:lnTo>
                    <a:pt x="740" y="966"/>
                  </a:lnTo>
                  <a:lnTo>
                    <a:pt x="778" y="989"/>
                  </a:lnTo>
                  <a:lnTo>
                    <a:pt x="817" y="1014"/>
                  </a:lnTo>
                  <a:lnTo>
                    <a:pt x="858" y="1041"/>
                  </a:lnTo>
                  <a:lnTo>
                    <a:pt x="900" y="1071"/>
                  </a:lnTo>
                  <a:lnTo>
                    <a:pt x="943" y="1104"/>
                  </a:lnTo>
                  <a:lnTo>
                    <a:pt x="985" y="1138"/>
                  </a:lnTo>
                  <a:lnTo>
                    <a:pt x="1007" y="1158"/>
                  </a:lnTo>
                  <a:lnTo>
                    <a:pt x="1025" y="1181"/>
                  </a:lnTo>
                  <a:lnTo>
                    <a:pt x="1040" y="1206"/>
                  </a:lnTo>
                  <a:lnTo>
                    <a:pt x="1050" y="1234"/>
                  </a:lnTo>
                  <a:lnTo>
                    <a:pt x="1057" y="1262"/>
                  </a:lnTo>
                  <a:lnTo>
                    <a:pt x="1059" y="1292"/>
                  </a:lnTo>
                  <a:lnTo>
                    <a:pt x="1059" y="1475"/>
                  </a:lnTo>
                  <a:lnTo>
                    <a:pt x="1056" y="1494"/>
                  </a:lnTo>
                  <a:lnTo>
                    <a:pt x="1049" y="1511"/>
                  </a:lnTo>
                  <a:lnTo>
                    <a:pt x="1038" y="1525"/>
                  </a:lnTo>
                  <a:lnTo>
                    <a:pt x="1024" y="1536"/>
                  </a:lnTo>
                  <a:lnTo>
                    <a:pt x="1007" y="1543"/>
                  </a:lnTo>
                  <a:lnTo>
                    <a:pt x="988" y="1545"/>
                  </a:lnTo>
                  <a:lnTo>
                    <a:pt x="969" y="1543"/>
                  </a:lnTo>
                  <a:lnTo>
                    <a:pt x="952" y="1536"/>
                  </a:lnTo>
                  <a:lnTo>
                    <a:pt x="938" y="1525"/>
                  </a:lnTo>
                  <a:lnTo>
                    <a:pt x="928" y="1511"/>
                  </a:lnTo>
                  <a:lnTo>
                    <a:pt x="921" y="1494"/>
                  </a:lnTo>
                  <a:lnTo>
                    <a:pt x="918" y="1475"/>
                  </a:lnTo>
                  <a:lnTo>
                    <a:pt x="918" y="1292"/>
                  </a:lnTo>
                  <a:lnTo>
                    <a:pt x="915" y="1274"/>
                  </a:lnTo>
                  <a:lnTo>
                    <a:pt x="908" y="1259"/>
                  </a:lnTo>
                  <a:lnTo>
                    <a:pt x="896" y="1246"/>
                  </a:lnTo>
                  <a:lnTo>
                    <a:pt x="859" y="1216"/>
                  </a:lnTo>
                  <a:lnTo>
                    <a:pt x="822" y="1188"/>
                  </a:lnTo>
                  <a:lnTo>
                    <a:pt x="786" y="1162"/>
                  </a:lnTo>
                  <a:lnTo>
                    <a:pt x="750" y="1138"/>
                  </a:lnTo>
                  <a:lnTo>
                    <a:pt x="715" y="1115"/>
                  </a:lnTo>
                  <a:lnTo>
                    <a:pt x="682" y="1094"/>
                  </a:lnTo>
                  <a:lnTo>
                    <a:pt x="651" y="1075"/>
                  </a:lnTo>
                  <a:lnTo>
                    <a:pt x="622" y="1059"/>
                  </a:lnTo>
                  <a:lnTo>
                    <a:pt x="597" y="1045"/>
                  </a:lnTo>
                  <a:lnTo>
                    <a:pt x="574" y="1033"/>
                  </a:lnTo>
                  <a:lnTo>
                    <a:pt x="556" y="1022"/>
                  </a:lnTo>
                  <a:lnTo>
                    <a:pt x="541" y="1015"/>
                  </a:lnTo>
                  <a:lnTo>
                    <a:pt x="530" y="1010"/>
                  </a:lnTo>
                  <a:lnTo>
                    <a:pt x="515" y="1000"/>
                  </a:lnTo>
                  <a:lnTo>
                    <a:pt x="502" y="987"/>
                  </a:lnTo>
                  <a:lnTo>
                    <a:pt x="492" y="972"/>
                  </a:lnTo>
                  <a:lnTo>
                    <a:pt x="486" y="955"/>
                  </a:lnTo>
                  <a:lnTo>
                    <a:pt x="485" y="937"/>
                  </a:lnTo>
                  <a:lnTo>
                    <a:pt x="485" y="679"/>
                  </a:lnTo>
                  <a:lnTo>
                    <a:pt x="486" y="662"/>
                  </a:lnTo>
                  <a:lnTo>
                    <a:pt x="492" y="645"/>
                  </a:lnTo>
                  <a:lnTo>
                    <a:pt x="503" y="631"/>
                  </a:lnTo>
                  <a:lnTo>
                    <a:pt x="516" y="621"/>
                  </a:lnTo>
                  <a:lnTo>
                    <a:pt x="528" y="609"/>
                  </a:lnTo>
                  <a:lnTo>
                    <a:pt x="536" y="595"/>
                  </a:lnTo>
                  <a:lnTo>
                    <a:pt x="539" y="578"/>
                  </a:lnTo>
                  <a:lnTo>
                    <a:pt x="539" y="311"/>
                  </a:lnTo>
                  <a:lnTo>
                    <a:pt x="536" y="280"/>
                  </a:lnTo>
                  <a:lnTo>
                    <a:pt x="527" y="252"/>
                  </a:lnTo>
                  <a:lnTo>
                    <a:pt x="516" y="225"/>
                  </a:lnTo>
                  <a:lnTo>
                    <a:pt x="499" y="201"/>
                  </a:lnTo>
                  <a:lnTo>
                    <a:pt x="478" y="181"/>
                  </a:lnTo>
                  <a:lnTo>
                    <a:pt x="454" y="164"/>
                  </a:lnTo>
                  <a:lnTo>
                    <a:pt x="428" y="151"/>
                  </a:lnTo>
                  <a:lnTo>
                    <a:pt x="399" y="143"/>
                  </a:lnTo>
                  <a:lnTo>
                    <a:pt x="368" y="141"/>
                  </a:lnTo>
                  <a:lnTo>
                    <a:pt x="311" y="141"/>
                  </a:lnTo>
                  <a:lnTo>
                    <a:pt x="280" y="143"/>
                  </a:lnTo>
                  <a:lnTo>
                    <a:pt x="251" y="151"/>
                  </a:lnTo>
                  <a:lnTo>
                    <a:pt x="225" y="164"/>
                  </a:lnTo>
                  <a:lnTo>
                    <a:pt x="201" y="181"/>
                  </a:lnTo>
                  <a:lnTo>
                    <a:pt x="180" y="201"/>
                  </a:lnTo>
                  <a:lnTo>
                    <a:pt x="163" y="225"/>
                  </a:lnTo>
                  <a:lnTo>
                    <a:pt x="151" y="252"/>
                  </a:lnTo>
                  <a:lnTo>
                    <a:pt x="143" y="280"/>
                  </a:lnTo>
                  <a:lnTo>
                    <a:pt x="140" y="311"/>
                  </a:lnTo>
                  <a:lnTo>
                    <a:pt x="140" y="580"/>
                  </a:lnTo>
                  <a:lnTo>
                    <a:pt x="143" y="595"/>
                  </a:lnTo>
                  <a:lnTo>
                    <a:pt x="151" y="610"/>
                  </a:lnTo>
                  <a:lnTo>
                    <a:pt x="163" y="621"/>
                  </a:lnTo>
                  <a:lnTo>
                    <a:pt x="176" y="632"/>
                  </a:lnTo>
                  <a:lnTo>
                    <a:pt x="186" y="646"/>
                  </a:lnTo>
                  <a:lnTo>
                    <a:pt x="192" y="662"/>
                  </a:lnTo>
                  <a:lnTo>
                    <a:pt x="194" y="679"/>
                  </a:lnTo>
                  <a:lnTo>
                    <a:pt x="194" y="803"/>
                  </a:lnTo>
                  <a:lnTo>
                    <a:pt x="192" y="822"/>
                  </a:lnTo>
                  <a:lnTo>
                    <a:pt x="184" y="838"/>
                  </a:lnTo>
                  <a:lnTo>
                    <a:pt x="174" y="852"/>
                  </a:lnTo>
                  <a:lnTo>
                    <a:pt x="159" y="864"/>
                  </a:lnTo>
                  <a:lnTo>
                    <a:pt x="142" y="870"/>
                  </a:lnTo>
                  <a:lnTo>
                    <a:pt x="124" y="873"/>
                  </a:lnTo>
                  <a:lnTo>
                    <a:pt x="105" y="870"/>
                  </a:lnTo>
                  <a:lnTo>
                    <a:pt x="88" y="864"/>
                  </a:lnTo>
                  <a:lnTo>
                    <a:pt x="74" y="852"/>
                  </a:lnTo>
                  <a:lnTo>
                    <a:pt x="63" y="838"/>
                  </a:lnTo>
                  <a:lnTo>
                    <a:pt x="56" y="822"/>
                  </a:lnTo>
                  <a:lnTo>
                    <a:pt x="54" y="803"/>
                  </a:lnTo>
                  <a:lnTo>
                    <a:pt x="54" y="712"/>
                  </a:lnTo>
                  <a:lnTo>
                    <a:pt x="35" y="688"/>
                  </a:lnTo>
                  <a:lnTo>
                    <a:pt x="20" y="664"/>
                  </a:lnTo>
                  <a:lnTo>
                    <a:pt x="9" y="637"/>
                  </a:lnTo>
                  <a:lnTo>
                    <a:pt x="2" y="608"/>
                  </a:lnTo>
                  <a:lnTo>
                    <a:pt x="0" y="578"/>
                  </a:lnTo>
                  <a:lnTo>
                    <a:pt x="0" y="311"/>
                  </a:lnTo>
                  <a:lnTo>
                    <a:pt x="3" y="269"/>
                  </a:lnTo>
                  <a:lnTo>
                    <a:pt x="12" y="229"/>
                  </a:lnTo>
                  <a:lnTo>
                    <a:pt x="24" y="191"/>
                  </a:lnTo>
                  <a:lnTo>
                    <a:pt x="42" y="155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0" y="65"/>
                  </a:lnTo>
                  <a:lnTo>
                    <a:pt x="154" y="43"/>
                  </a:lnTo>
                  <a:lnTo>
                    <a:pt x="190" y="25"/>
                  </a:lnTo>
                  <a:lnTo>
                    <a:pt x="228" y="11"/>
                  </a:lnTo>
                  <a:lnTo>
                    <a:pt x="268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73">
              <a:extLst>
                <a:ext uri="{FF2B5EF4-FFF2-40B4-BE49-F238E27FC236}">
                  <a16:creationId xmlns:a16="http://schemas.microsoft.com/office/drawing/2014/main" id="{EF355920-D0E0-7866-6A5A-48FEA0906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5965825"/>
              <a:ext cx="168275" cy="244475"/>
            </a:xfrm>
            <a:custGeom>
              <a:avLst/>
              <a:gdLst>
                <a:gd name="T0" fmla="*/ 789 w 1058"/>
                <a:gd name="T1" fmla="*/ 4 h 1547"/>
                <a:gd name="T2" fmla="*/ 904 w 1058"/>
                <a:gd name="T3" fmla="*/ 43 h 1547"/>
                <a:gd name="T4" fmla="*/ 992 w 1058"/>
                <a:gd name="T5" fmla="*/ 122 h 1547"/>
                <a:gd name="T6" fmla="*/ 1046 w 1058"/>
                <a:gd name="T7" fmla="*/ 229 h 1547"/>
                <a:gd name="T8" fmla="*/ 1058 w 1058"/>
                <a:gd name="T9" fmla="*/ 580 h 1547"/>
                <a:gd name="T10" fmla="*/ 1038 w 1058"/>
                <a:gd name="T11" fmla="*/ 664 h 1547"/>
                <a:gd name="T12" fmla="*/ 1004 w 1058"/>
                <a:gd name="T13" fmla="*/ 809 h 1547"/>
                <a:gd name="T14" fmla="*/ 983 w 1058"/>
                <a:gd name="T15" fmla="*/ 859 h 1547"/>
                <a:gd name="T16" fmla="*/ 933 w 1058"/>
                <a:gd name="T17" fmla="*/ 879 h 1547"/>
                <a:gd name="T18" fmla="*/ 884 w 1058"/>
                <a:gd name="T19" fmla="*/ 859 h 1547"/>
                <a:gd name="T20" fmla="*/ 864 w 1058"/>
                <a:gd name="T21" fmla="*/ 809 h 1547"/>
                <a:gd name="T22" fmla="*/ 872 w 1058"/>
                <a:gd name="T23" fmla="*/ 646 h 1547"/>
                <a:gd name="T24" fmla="*/ 907 w 1058"/>
                <a:gd name="T25" fmla="*/ 610 h 1547"/>
                <a:gd name="T26" fmla="*/ 917 w 1058"/>
                <a:gd name="T27" fmla="*/ 311 h 1547"/>
                <a:gd name="T28" fmla="*/ 894 w 1058"/>
                <a:gd name="T29" fmla="*/ 225 h 1547"/>
                <a:gd name="T30" fmla="*/ 833 w 1058"/>
                <a:gd name="T31" fmla="*/ 164 h 1547"/>
                <a:gd name="T32" fmla="*/ 748 w 1058"/>
                <a:gd name="T33" fmla="*/ 141 h 1547"/>
                <a:gd name="T34" fmla="*/ 631 w 1058"/>
                <a:gd name="T35" fmla="*/ 151 h 1547"/>
                <a:gd name="T36" fmla="*/ 560 w 1058"/>
                <a:gd name="T37" fmla="*/ 201 h 1547"/>
                <a:gd name="T38" fmla="*/ 523 w 1058"/>
                <a:gd name="T39" fmla="*/ 280 h 1547"/>
                <a:gd name="T40" fmla="*/ 523 w 1058"/>
                <a:gd name="T41" fmla="*/ 595 h 1547"/>
                <a:gd name="T42" fmla="*/ 556 w 1058"/>
                <a:gd name="T43" fmla="*/ 632 h 1547"/>
                <a:gd name="T44" fmla="*/ 574 w 1058"/>
                <a:gd name="T45" fmla="*/ 679 h 1547"/>
                <a:gd name="T46" fmla="*/ 565 w 1058"/>
                <a:gd name="T47" fmla="*/ 973 h 1547"/>
                <a:gd name="T48" fmla="*/ 527 w 1058"/>
                <a:gd name="T49" fmla="*/ 1011 h 1547"/>
                <a:gd name="T50" fmla="*/ 484 w 1058"/>
                <a:gd name="T51" fmla="*/ 1033 h 1547"/>
                <a:gd name="T52" fmla="*/ 407 w 1058"/>
                <a:gd name="T53" fmla="*/ 1076 h 1547"/>
                <a:gd name="T54" fmla="*/ 309 w 1058"/>
                <a:gd name="T55" fmla="*/ 1139 h 1547"/>
                <a:gd name="T56" fmla="*/ 198 w 1058"/>
                <a:gd name="T57" fmla="*/ 1217 h 1547"/>
                <a:gd name="T58" fmla="*/ 142 w 1058"/>
                <a:gd name="T59" fmla="*/ 1275 h 1547"/>
                <a:gd name="T60" fmla="*/ 138 w 1058"/>
                <a:gd name="T61" fmla="*/ 1495 h 1547"/>
                <a:gd name="T62" fmla="*/ 105 w 1058"/>
                <a:gd name="T63" fmla="*/ 1537 h 1547"/>
                <a:gd name="T64" fmla="*/ 52 w 1058"/>
                <a:gd name="T65" fmla="*/ 1543 h 1547"/>
                <a:gd name="T66" fmla="*/ 9 w 1058"/>
                <a:gd name="T67" fmla="*/ 1512 h 1547"/>
                <a:gd name="T68" fmla="*/ 0 w 1058"/>
                <a:gd name="T69" fmla="*/ 1293 h 1547"/>
                <a:gd name="T70" fmla="*/ 19 w 1058"/>
                <a:gd name="T71" fmla="*/ 1207 h 1547"/>
                <a:gd name="T72" fmla="*/ 73 w 1058"/>
                <a:gd name="T73" fmla="*/ 1138 h 1547"/>
                <a:gd name="T74" fmla="*/ 200 w 1058"/>
                <a:gd name="T75" fmla="*/ 1042 h 1547"/>
                <a:gd name="T76" fmla="*/ 317 w 1058"/>
                <a:gd name="T77" fmla="*/ 967 h 1547"/>
                <a:gd name="T78" fmla="*/ 410 w 1058"/>
                <a:gd name="T79" fmla="*/ 913 h 1547"/>
                <a:gd name="T80" fmla="*/ 414 w 1058"/>
                <a:gd name="T81" fmla="*/ 689 h 1547"/>
                <a:gd name="T82" fmla="*/ 382 w 1058"/>
                <a:gd name="T83" fmla="*/ 609 h 1547"/>
                <a:gd name="T84" fmla="*/ 383 w 1058"/>
                <a:gd name="T85" fmla="*/ 270 h 1547"/>
                <a:gd name="T86" fmla="*/ 422 w 1058"/>
                <a:gd name="T87" fmla="*/ 155 h 1547"/>
                <a:gd name="T88" fmla="*/ 500 w 1058"/>
                <a:gd name="T89" fmla="*/ 66 h 1547"/>
                <a:gd name="T90" fmla="*/ 607 w 1058"/>
                <a:gd name="T91" fmla="*/ 12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8" h="1547">
                  <a:moveTo>
                    <a:pt x="690" y="0"/>
                  </a:moveTo>
                  <a:lnTo>
                    <a:pt x="748" y="0"/>
                  </a:lnTo>
                  <a:lnTo>
                    <a:pt x="789" y="4"/>
                  </a:lnTo>
                  <a:lnTo>
                    <a:pt x="830" y="12"/>
                  </a:lnTo>
                  <a:lnTo>
                    <a:pt x="868" y="25"/>
                  </a:lnTo>
                  <a:lnTo>
                    <a:pt x="904" y="43"/>
                  </a:lnTo>
                  <a:lnTo>
                    <a:pt x="936" y="66"/>
                  </a:lnTo>
                  <a:lnTo>
                    <a:pt x="967" y="91"/>
                  </a:lnTo>
                  <a:lnTo>
                    <a:pt x="992" y="122"/>
                  </a:lnTo>
                  <a:lnTo>
                    <a:pt x="1016" y="155"/>
                  </a:lnTo>
                  <a:lnTo>
                    <a:pt x="1033" y="191"/>
                  </a:lnTo>
                  <a:lnTo>
                    <a:pt x="1046" y="229"/>
                  </a:lnTo>
                  <a:lnTo>
                    <a:pt x="1055" y="270"/>
                  </a:lnTo>
                  <a:lnTo>
                    <a:pt x="1058" y="311"/>
                  </a:lnTo>
                  <a:lnTo>
                    <a:pt x="1058" y="580"/>
                  </a:lnTo>
                  <a:lnTo>
                    <a:pt x="1056" y="609"/>
                  </a:lnTo>
                  <a:lnTo>
                    <a:pt x="1048" y="638"/>
                  </a:lnTo>
                  <a:lnTo>
                    <a:pt x="1038" y="664"/>
                  </a:lnTo>
                  <a:lnTo>
                    <a:pt x="1023" y="689"/>
                  </a:lnTo>
                  <a:lnTo>
                    <a:pt x="1004" y="712"/>
                  </a:lnTo>
                  <a:lnTo>
                    <a:pt x="1004" y="809"/>
                  </a:lnTo>
                  <a:lnTo>
                    <a:pt x="1002" y="827"/>
                  </a:lnTo>
                  <a:lnTo>
                    <a:pt x="994" y="844"/>
                  </a:lnTo>
                  <a:lnTo>
                    <a:pt x="983" y="859"/>
                  </a:lnTo>
                  <a:lnTo>
                    <a:pt x="969" y="869"/>
                  </a:lnTo>
                  <a:lnTo>
                    <a:pt x="952" y="876"/>
                  </a:lnTo>
                  <a:lnTo>
                    <a:pt x="933" y="879"/>
                  </a:lnTo>
                  <a:lnTo>
                    <a:pt x="915" y="876"/>
                  </a:lnTo>
                  <a:lnTo>
                    <a:pt x="898" y="869"/>
                  </a:lnTo>
                  <a:lnTo>
                    <a:pt x="884" y="859"/>
                  </a:lnTo>
                  <a:lnTo>
                    <a:pt x="873" y="844"/>
                  </a:lnTo>
                  <a:lnTo>
                    <a:pt x="866" y="827"/>
                  </a:lnTo>
                  <a:lnTo>
                    <a:pt x="864" y="809"/>
                  </a:lnTo>
                  <a:lnTo>
                    <a:pt x="864" y="679"/>
                  </a:lnTo>
                  <a:lnTo>
                    <a:pt x="866" y="662"/>
                  </a:lnTo>
                  <a:lnTo>
                    <a:pt x="872" y="646"/>
                  </a:lnTo>
                  <a:lnTo>
                    <a:pt x="882" y="632"/>
                  </a:lnTo>
                  <a:lnTo>
                    <a:pt x="894" y="621"/>
                  </a:lnTo>
                  <a:lnTo>
                    <a:pt x="907" y="610"/>
                  </a:lnTo>
                  <a:lnTo>
                    <a:pt x="914" y="595"/>
                  </a:lnTo>
                  <a:lnTo>
                    <a:pt x="917" y="580"/>
                  </a:lnTo>
                  <a:lnTo>
                    <a:pt x="917" y="311"/>
                  </a:lnTo>
                  <a:lnTo>
                    <a:pt x="914" y="281"/>
                  </a:lnTo>
                  <a:lnTo>
                    <a:pt x="907" y="252"/>
                  </a:lnTo>
                  <a:lnTo>
                    <a:pt x="894" y="225"/>
                  </a:lnTo>
                  <a:lnTo>
                    <a:pt x="877" y="202"/>
                  </a:lnTo>
                  <a:lnTo>
                    <a:pt x="857" y="181"/>
                  </a:lnTo>
                  <a:lnTo>
                    <a:pt x="833" y="164"/>
                  </a:lnTo>
                  <a:lnTo>
                    <a:pt x="807" y="151"/>
                  </a:lnTo>
                  <a:lnTo>
                    <a:pt x="778" y="144"/>
                  </a:lnTo>
                  <a:lnTo>
                    <a:pt x="748" y="141"/>
                  </a:lnTo>
                  <a:lnTo>
                    <a:pt x="690" y="141"/>
                  </a:lnTo>
                  <a:lnTo>
                    <a:pt x="659" y="144"/>
                  </a:lnTo>
                  <a:lnTo>
                    <a:pt x="631" y="151"/>
                  </a:lnTo>
                  <a:lnTo>
                    <a:pt x="604" y="164"/>
                  </a:lnTo>
                  <a:lnTo>
                    <a:pt x="581" y="181"/>
                  </a:lnTo>
                  <a:lnTo>
                    <a:pt x="560" y="201"/>
                  </a:lnTo>
                  <a:lnTo>
                    <a:pt x="543" y="225"/>
                  </a:lnTo>
                  <a:lnTo>
                    <a:pt x="530" y="252"/>
                  </a:lnTo>
                  <a:lnTo>
                    <a:pt x="523" y="280"/>
                  </a:lnTo>
                  <a:lnTo>
                    <a:pt x="520" y="311"/>
                  </a:lnTo>
                  <a:lnTo>
                    <a:pt x="520" y="580"/>
                  </a:lnTo>
                  <a:lnTo>
                    <a:pt x="523" y="595"/>
                  </a:lnTo>
                  <a:lnTo>
                    <a:pt x="530" y="610"/>
                  </a:lnTo>
                  <a:lnTo>
                    <a:pt x="543" y="621"/>
                  </a:lnTo>
                  <a:lnTo>
                    <a:pt x="556" y="632"/>
                  </a:lnTo>
                  <a:lnTo>
                    <a:pt x="565" y="646"/>
                  </a:lnTo>
                  <a:lnTo>
                    <a:pt x="572" y="662"/>
                  </a:lnTo>
                  <a:lnTo>
                    <a:pt x="574" y="679"/>
                  </a:lnTo>
                  <a:lnTo>
                    <a:pt x="574" y="937"/>
                  </a:lnTo>
                  <a:lnTo>
                    <a:pt x="572" y="956"/>
                  </a:lnTo>
                  <a:lnTo>
                    <a:pt x="565" y="973"/>
                  </a:lnTo>
                  <a:lnTo>
                    <a:pt x="556" y="987"/>
                  </a:lnTo>
                  <a:lnTo>
                    <a:pt x="543" y="1001"/>
                  </a:lnTo>
                  <a:lnTo>
                    <a:pt x="527" y="1011"/>
                  </a:lnTo>
                  <a:lnTo>
                    <a:pt x="518" y="1016"/>
                  </a:lnTo>
                  <a:lnTo>
                    <a:pt x="503" y="1023"/>
                  </a:lnTo>
                  <a:lnTo>
                    <a:pt x="484" y="1033"/>
                  </a:lnTo>
                  <a:lnTo>
                    <a:pt x="462" y="1046"/>
                  </a:lnTo>
                  <a:lnTo>
                    <a:pt x="437" y="1060"/>
                  </a:lnTo>
                  <a:lnTo>
                    <a:pt x="407" y="1076"/>
                  </a:lnTo>
                  <a:lnTo>
                    <a:pt x="376" y="1095"/>
                  </a:lnTo>
                  <a:lnTo>
                    <a:pt x="343" y="1115"/>
                  </a:lnTo>
                  <a:lnTo>
                    <a:pt x="309" y="1139"/>
                  </a:lnTo>
                  <a:lnTo>
                    <a:pt x="272" y="1163"/>
                  </a:lnTo>
                  <a:lnTo>
                    <a:pt x="236" y="1189"/>
                  </a:lnTo>
                  <a:lnTo>
                    <a:pt x="198" y="1217"/>
                  </a:lnTo>
                  <a:lnTo>
                    <a:pt x="161" y="1246"/>
                  </a:lnTo>
                  <a:lnTo>
                    <a:pt x="150" y="1260"/>
                  </a:lnTo>
                  <a:lnTo>
                    <a:pt x="142" y="1275"/>
                  </a:lnTo>
                  <a:lnTo>
                    <a:pt x="140" y="1293"/>
                  </a:lnTo>
                  <a:lnTo>
                    <a:pt x="140" y="1476"/>
                  </a:lnTo>
                  <a:lnTo>
                    <a:pt x="138" y="1495"/>
                  </a:lnTo>
                  <a:lnTo>
                    <a:pt x="131" y="1512"/>
                  </a:lnTo>
                  <a:lnTo>
                    <a:pt x="120" y="1525"/>
                  </a:lnTo>
                  <a:lnTo>
                    <a:pt x="105" y="1537"/>
                  </a:lnTo>
                  <a:lnTo>
                    <a:pt x="89" y="1543"/>
                  </a:lnTo>
                  <a:lnTo>
                    <a:pt x="71" y="1547"/>
                  </a:lnTo>
                  <a:lnTo>
                    <a:pt x="52" y="1543"/>
                  </a:lnTo>
                  <a:lnTo>
                    <a:pt x="35" y="1537"/>
                  </a:lnTo>
                  <a:lnTo>
                    <a:pt x="20" y="1525"/>
                  </a:lnTo>
                  <a:lnTo>
                    <a:pt x="9" y="1512"/>
                  </a:lnTo>
                  <a:lnTo>
                    <a:pt x="2" y="1495"/>
                  </a:lnTo>
                  <a:lnTo>
                    <a:pt x="0" y="1476"/>
                  </a:lnTo>
                  <a:lnTo>
                    <a:pt x="0" y="1293"/>
                  </a:lnTo>
                  <a:lnTo>
                    <a:pt x="2" y="1263"/>
                  </a:lnTo>
                  <a:lnTo>
                    <a:pt x="8" y="1235"/>
                  </a:lnTo>
                  <a:lnTo>
                    <a:pt x="19" y="1207"/>
                  </a:lnTo>
                  <a:lnTo>
                    <a:pt x="34" y="1182"/>
                  </a:lnTo>
                  <a:lnTo>
                    <a:pt x="52" y="1159"/>
                  </a:lnTo>
                  <a:lnTo>
                    <a:pt x="73" y="1138"/>
                  </a:lnTo>
                  <a:lnTo>
                    <a:pt x="115" y="1104"/>
                  </a:lnTo>
                  <a:lnTo>
                    <a:pt x="158" y="1072"/>
                  </a:lnTo>
                  <a:lnTo>
                    <a:pt x="200" y="1042"/>
                  </a:lnTo>
                  <a:lnTo>
                    <a:pt x="241" y="1015"/>
                  </a:lnTo>
                  <a:lnTo>
                    <a:pt x="281" y="990"/>
                  </a:lnTo>
                  <a:lnTo>
                    <a:pt x="317" y="967"/>
                  </a:lnTo>
                  <a:lnTo>
                    <a:pt x="352" y="946"/>
                  </a:lnTo>
                  <a:lnTo>
                    <a:pt x="383" y="929"/>
                  </a:lnTo>
                  <a:lnTo>
                    <a:pt x="410" y="913"/>
                  </a:lnTo>
                  <a:lnTo>
                    <a:pt x="433" y="902"/>
                  </a:lnTo>
                  <a:lnTo>
                    <a:pt x="433" y="712"/>
                  </a:lnTo>
                  <a:lnTo>
                    <a:pt x="414" y="689"/>
                  </a:lnTo>
                  <a:lnTo>
                    <a:pt x="400" y="664"/>
                  </a:lnTo>
                  <a:lnTo>
                    <a:pt x="389" y="638"/>
                  </a:lnTo>
                  <a:lnTo>
                    <a:pt x="382" y="609"/>
                  </a:lnTo>
                  <a:lnTo>
                    <a:pt x="380" y="580"/>
                  </a:lnTo>
                  <a:lnTo>
                    <a:pt x="380" y="311"/>
                  </a:lnTo>
                  <a:lnTo>
                    <a:pt x="383" y="270"/>
                  </a:lnTo>
                  <a:lnTo>
                    <a:pt x="391" y="229"/>
                  </a:lnTo>
                  <a:lnTo>
                    <a:pt x="404" y="191"/>
                  </a:lnTo>
                  <a:lnTo>
                    <a:pt x="422" y="155"/>
                  </a:lnTo>
                  <a:lnTo>
                    <a:pt x="444" y="122"/>
                  </a:lnTo>
                  <a:lnTo>
                    <a:pt x="470" y="92"/>
                  </a:lnTo>
                  <a:lnTo>
                    <a:pt x="500" y="66"/>
                  </a:lnTo>
                  <a:lnTo>
                    <a:pt x="534" y="44"/>
                  </a:lnTo>
                  <a:lnTo>
                    <a:pt x="569" y="25"/>
                  </a:lnTo>
                  <a:lnTo>
                    <a:pt x="607" y="12"/>
                  </a:lnTo>
                  <a:lnTo>
                    <a:pt x="647" y="4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74">
              <a:extLst>
                <a:ext uri="{FF2B5EF4-FFF2-40B4-BE49-F238E27FC236}">
                  <a16:creationId xmlns:a16="http://schemas.microsoft.com/office/drawing/2014/main" id="{94A66F23-F9AB-7480-AE36-C8874FA66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3" y="5899150"/>
              <a:ext cx="288925" cy="311150"/>
            </a:xfrm>
            <a:custGeom>
              <a:avLst/>
              <a:gdLst>
                <a:gd name="T0" fmla="*/ 1041 w 1820"/>
                <a:gd name="T1" fmla="*/ 12 h 1960"/>
                <a:gd name="T2" fmla="*/ 1200 w 1820"/>
                <a:gd name="T3" fmla="*/ 96 h 1960"/>
                <a:gd name="T4" fmla="*/ 1302 w 1820"/>
                <a:gd name="T5" fmla="*/ 243 h 1960"/>
                <a:gd name="T6" fmla="*/ 1329 w 1820"/>
                <a:gd name="T7" fmla="*/ 728 h 1960"/>
                <a:gd name="T8" fmla="*/ 1283 w 1820"/>
                <a:gd name="T9" fmla="*/ 864 h 1960"/>
                <a:gd name="T10" fmla="*/ 1310 w 1820"/>
                <a:gd name="T11" fmla="*/ 1185 h 1960"/>
                <a:gd name="T12" fmla="*/ 1456 w 1820"/>
                <a:gd name="T13" fmla="*/ 1270 h 1960"/>
                <a:gd name="T14" fmla="*/ 1639 w 1820"/>
                <a:gd name="T15" fmla="*/ 1394 h 1960"/>
                <a:gd name="T16" fmla="*/ 1781 w 1820"/>
                <a:gd name="T17" fmla="*/ 1520 h 1960"/>
                <a:gd name="T18" fmla="*/ 1820 w 1820"/>
                <a:gd name="T19" fmla="*/ 1652 h 1960"/>
                <a:gd name="T20" fmla="*/ 1800 w 1820"/>
                <a:gd name="T21" fmla="*/ 1938 h 1960"/>
                <a:gd name="T22" fmla="*/ 1731 w 1820"/>
                <a:gd name="T23" fmla="*/ 1956 h 1960"/>
                <a:gd name="T24" fmla="*/ 1683 w 1820"/>
                <a:gd name="T25" fmla="*/ 1908 h 1960"/>
                <a:gd name="T26" fmla="*/ 1672 w 1820"/>
                <a:gd name="T27" fmla="*/ 1611 h 1960"/>
                <a:gd name="T28" fmla="*/ 1555 w 1820"/>
                <a:gd name="T29" fmla="*/ 1507 h 1960"/>
                <a:gd name="T30" fmla="*/ 1383 w 1820"/>
                <a:gd name="T31" fmla="*/ 1391 h 1960"/>
                <a:gd name="T32" fmla="*/ 1245 w 1820"/>
                <a:gd name="T33" fmla="*/ 1310 h 1960"/>
                <a:gd name="T34" fmla="*/ 1167 w 1820"/>
                <a:gd name="T35" fmla="*/ 1269 h 1960"/>
                <a:gd name="T36" fmla="*/ 1122 w 1820"/>
                <a:gd name="T37" fmla="*/ 1211 h 1960"/>
                <a:gd name="T38" fmla="*/ 1127 w 1820"/>
                <a:gd name="T39" fmla="*/ 826 h 1960"/>
                <a:gd name="T40" fmla="*/ 1179 w 1820"/>
                <a:gd name="T41" fmla="*/ 770 h 1960"/>
                <a:gd name="T42" fmla="*/ 1186 w 1820"/>
                <a:gd name="T43" fmla="*/ 344 h 1960"/>
                <a:gd name="T44" fmla="*/ 1119 w 1820"/>
                <a:gd name="T45" fmla="*/ 211 h 1960"/>
                <a:gd name="T46" fmla="*/ 987 w 1820"/>
                <a:gd name="T47" fmla="*/ 144 h 1960"/>
                <a:gd name="T48" fmla="*/ 798 w 1820"/>
                <a:gd name="T49" fmla="*/ 153 h 1960"/>
                <a:gd name="T50" fmla="*/ 679 w 1820"/>
                <a:gd name="T51" fmla="*/ 240 h 1960"/>
                <a:gd name="T52" fmla="*/ 633 w 1820"/>
                <a:gd name="T53" fmla="*/ 383 h 1960"/>
                <a:gd name="T54" fmla="*/ 655 w 1820"/>
                <a:gd name="T55" fmla="*/ 786 h 1960"/>
                <a:gd name="T56" fmla="*/ 700 w 1820"/>
                <a:gd name="T57" fmla="*/ 841 h 1960"/>
                <a:gd name="T58" fmla="*/ 694 w 1820"/>
                <a:gd name="T59" fmla="*/ 1229 h 1960"/>
                <a:gd name="T60" fmla="*/ 642 w 1820"/>
                <a:gd name="T61" fmla="*/ 1275 h 1960"/>
                <a:gd name="T62" fmla="*/ 547 w 1820"/>
                <a:gd name="T63" fmla="*/ 1325 h 1960"/>
                <a:gd name="T64" fmla="*/ 397 w 1820"/>
                <a:gd name="T65" fmla="*/ 1416 h 1960"/>
                <a:gd name="T66" fmla="*/ 221 w 1820"/>
                <a:gd name="T67" fmla="*/ 1541 h 1960"/>
                <a:gd name="T68" fmla="*/ 143 w 1820"/>
                <a:gd name="T69" fmla="*/ 1631 h 1960"/>
                <a:gd name="T70" fmla="*/ 131 w 1820"/>
                <a:gd name="T71" fmla="*/ 1925 h 1960"/>
                <a:gd name="T72" fmla="*/ 71 w 1820"/>
                <a:gd name="T73" fmla="*/ 1960 h 1960"/>
                <a:gd name="T74" fmla="*/ 9 w 1820"/>
                <a:gd name="T75" fmla="*/ 1925 h 1960"/>
                <a:gd name="T76" fmla="*/ 3 w 1820"/>
                <a:gd name="T77" fmla="*/ 1616 h 1960"/>
                <a:gd name="T78" fmla="*/ 61 w 1820"/>
                <a:gd name="T79" fmla="*/ 1492 h 1960"/>
                <a:gd name="T80" fmla="*/ 229 w 1820"/>
                <a:gd name="T81" fmla="*/ 1359 h 1960"/>
                <a:gd name="T82" fmla="*/ 405 w 1820"/>
                <a:gd name="T83" fmla="*/ 1245 h 1960"/>
                <a:gd name="T84" fmla="*/ 538 w 1820"/>
                <a:gd name="T85" fmla="*/ 1170 h 1960"/>
                <a:gd name="T86" fmla="*/ 518 w 1820"/>
                <a:gd name="T87" fmla="*/ 834 h 1960"/>
                <a:gd name="T88" fmla="*/ 492 w 1820"/>
                <a:gd name="T89" fmla="*/ 382 h 1960"/>
                <a:gd name="T90" fmla="*/ 537 w 1820"/>
                <a:gd name="T91" fmla="*/ 202 h 1960"/>
                <a:gd name="T92" fmla="*/ 655 w 1820"/>
                <a:gd name="T93" fmla="*/ 69 h 1960"/>
                <a:gd name="T94" fmla="*/ 826 w 1820"/>
                <a:gd name="T95" fmla="*/ 2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0" h="1960">
                  <a:moveTo>
                    <a:pt x="873" y="0"/>
                  </a:moveTo>
                  <a:lnTo>
                    <a:pt x="947" y="0"/>
                  </a:lnTo>
                  <a:lnTo>
                    <a:pt x="995" y="2"/>
                  </a:lnTo>
                  <a:lnTo>
                    <a:pt x="1041" y="12"/>
                  </a:lnTo>
                  <a:lnTo>
                    <a:pt x="1085" y="25"/>
                  </a:lnTo>
                  <a:lnTo>
                    <a:pt x="1126" y="45"/>
                  </a:lnTo>
                  <a:lnTo>
                    <a:pt x="1165" y="68"/>
                  </a:lnTo>
                  <a:lnTo>
                    <a:pt x="1200" y="96"/>
                  </a:lnTo>
                  <a:lnTo>
                    <a:pt x="1232" y="128"/>
                  </a:lnTo>
                  <a:lnTo>
                    <a:pt x="1260" y="164"/>
                  </a:lnTo>
                  <a:lnTo>
                    <a:pt x="1283" y="202"/>
                  </a:lnTo>
                  <a:lnTo>
                    <a:pt x="1302" y="243"/>
                  </a:lnTo>
                  <a:lnTo>
                    <a:pt x="1317" y="288"/>
                  </a:lnTo>
                  <a:lnTo>
                    <a:pt x="1325" y="334"/>
                  </a:lnTo>
                  <a:lnTo>
                    <a:pt x="1329" y="382"/>
                  </a:lnTo>
                  <a:lnTo>
                    <a:pt x="1329" y="728"/>
                  </a:lnTo>
                  <a:lnTo>
                    <a:pt x="1325" y="765"/>
                  </a:lnTo>
                  <a:lnTo>
                    <a:pt x="1317" y="800"/>
                  </a:lnTo>
                  <a:lnTo>
                    <a:pt x="1302" y="834"/>
                  </a:lnTo>
                  <a:lnTo>
                    <a:pt x="1283" y="864"/>
                  </a:lnTo>
                  <a:lnTo>
                    <a:pt x="1259" y="891"/>
                  </a:lnTo>
                  <a:lnTo>
                    <a:pt x="1259" y="1158"/>
                  </a:lnTo>
                  <a:lnTo>
                    <a:pt x="1282" y="1170"/>
                  </a:lnTo>
                  <a:lnTo>
                    <a:pt x="1310" y="1185"/>
                  </a:lnTo>
                  <a:lnTo>
                    <a:pt x="1341" y="1203"/>
                  </a:lnTo>
                  <a:lnTo>
                    <a:pt x="1377" y="1223"/>
                  </a:lnTo>
                  <a:lnTo>
                    <a:pt x="1415" y="1245"/>
                  </a:lnTo>
                  <a:lnTo>
                    <a:pt x="1456" y="1270"/>
                  </a:lnTo>
                  <a:lnTo>
                    <a:pt x="1499" y="1298"/>
                  </a:lnTo>
                  <a:lnTo>
                    <a:pt x="1545" y="1328"/>
                  </a:lnTo>
                  <a:lnTo>
                    <a:pt x="1591" y="1359"/>
                  </a:lnTo>
                  <a:lnTo>
                    <a:pt x="1639" y="1394"/>
                  </a:lnTo>
                  <a:lnTo>
                    <a:pt x="1686" y="1430"/>
                  </a:lnTo>
                  <a:lnTo>
                    <a:pt x="1734" y="1468"/>
                  </a:lnTo>
                  <a:lnTo>
                    <a:pt x="1759" y="1492"/>
                  </a:lnTo>
                  <a:lnTo>
                    <a:pt x="1781" y="1520"/>
                  </a:lnTo>
                  <a:lnTo>
                    <a:pt x="1798" y="1549"/>
                  </a:lnTo>
                  <a:lnTo>
                    <a:pt x="1810" y="1582"/>
                  </a:lnTo>
                  <a:lnTo>
                    <a:pt x="1818" y="1616"/>
                  </a:lnTo>
                  <a:lnTo>
                    <a:pt x="1820" y="1652"/>
                  </a:lnTo>
                  <a:lnTo>
                    <a:pt x="1820" y="1889"/>
                  </a:lnTo>
                  <a:lnTo>
                    <a:pt x="1818" y="1908"/>
                  </a:lnTo>
                  <a:lnTo>
                    <a:pt x="1811" y="1925"/>
                  </a:lnTo>
                  <a:lnTo>
                    <a:pt x="1800" y="1938"/>
                  </a:lnTo>
                  <a:lnTo>
                    <a:pt x="1785" y="1950"/>
                  </a:lnTo>
                  <a:lnTo>
                    <a:pt x="1768" y="1956"/>
                  </a:lnTo>
                  <a:lnTo>
                    <a:pt x="1750" y="1960"/>
                  </a:lnTo>
                  <a:lnTo>
                    <a:pt x="1731" y="1956"/>
                  </a:lnTo>
                  <a:lnTo>
                    <a:pt x="1715" y="1950"/>
                  </a:lnTo>
                  <a:lnTo>
                    <a:pt x="1701" y="1938"/>
                  </a:lnTo>
                  <a:lnTo>
                    <a:pt x="1689" y="1925"/>
                  </a:lnTo>
                  <a:lnTo>
                    <a:pt x="1683" y="1908"/>
                  </a:lnTo>
                  <a:lnTo>
                    <a:pt x="1681" y="1890"/>
                  </a:lnTo>
                  <a:lnTo>
                    <a:pt x="1681" y="1652"/>
                  </a:lnTo>
                  <a:lnTo>
                    <a:pt x="1679" y="1631"/>
                  </a:lnTo>
                  <a:lnTo>
                    <a:pt x="1672" y="1611"/>
                  </a:lnTo>
                  <a:lnTo>
                    <a:pt x="1661" y="1593"/>
                  </a:lnTo>
                  <a:lnTo>
                    <a:pt x="1646" y="1577"/>
                  </a:lnTo>
                  <a:lnTo>
                    <a:pt x="1601" y="1541"/>
                  </a:lnTo>
                  <a:lnTo>
                    <a:pt x="1555" y="1507"/>
                  </a:lnTo>
                  <a:lnTo>
                    <a:pt x="1511" y="1476"/>
                  </a:lnTo>
                  <a:lnTo>
                    <a:pt x="1467" y="1445"/>
                  </a:lnTo>
                  <a:lnTo>
                    <a:pt x="1425" y="1416"/>
                  </a:lnTo>
                  <a:lnTo>
                    <a:pt x="1383" y="1391"/>
                  </a:lnTo>
                  <a:lnTo>
                    <a:pt x="1344" y="1367"/>
                  </a:lnTo>
                  <a:lnTo>
                    <a:pt x="1309" y="1346"/>
                  </a:lnTo>
                  <a:lnTo>
                    <a:pt x="1275" y="1326"/>
                  </a:lnTo>
                  <a:lnTo>
                    <a:pt x="1245" y="1310"/>
                  </a:lnTo>
                  <a:lnTo>
                    <a:pt x="1219" y="1296"/>
                  </a:lnTo>
                  <a:lnTo>
                    <a:pt x="1197" y="1284"/>
                  </a:lnTo>
                  <a:lnTo>
                    <a:pt x="1180" y="1276"/>
                  </a:lnTo>
                  <a:lnTo>
                    <a:pt x="1167" y="1269"/>
                  </a:lnTo>
                  <a:lnTo>
                    <a:pt x="1151" y="1259"/>
                  </a:lnTo>
                  <a:lnTo>
                    <a:pt x="1138" y="1245"/>
                  </a:lnTo>
                  <a:lnTo>
                    <a:pt x="1128" y="1229"/>
                  </a:lnTo>
                  <a:lnTo>
                    <a:pt x="1122" y="1211"/>
                  </a:lnTo>
                  <a:lnTo>
                    <a:pt x="1120" y="1192"/>
                  </a:lnTo>
                  <a:lnTo>
                    <a:pt x="1120" y="858"/>
                  </a:lnTo>
                  <a:lnTo>
                    <a:pt x="1122" y="841"/>
                  </a:lnTo>
                  <a:lnTo>
                    <a:pt x="1127" y="826"/>
                  </a:lnTo>
                  <a:lnTo>
                    <a:pt x="1138" y="812"/>
                  </a:lnTo>
                  <a:lnTo>
                    <a:pt x="1150" y="800"/>
                  </a:lnTo>
                  <a:lnTo>
                    <a:pt x="1167" y="786"/>
                  </a:lnTo>
                  <a:lnTo>
                    <a:pt x="1179" y="770"/>
                  </a:lnTo>
                  <a:lnTo>
                    <a:pt x="1186" y="749"/>
                  </a:lnTo>
                  <a:lnTo>
                    <a:pt x="1189" y="729"/>
                  </a:lnTo>
                  <a:lnTo>
                    <a:pt x="1189" y="383"/>
                  </a:lnTo>
                  <a:lnTo>
                    <a:pt x="1186" y="344"/>
                  </a:lnTo>
                  <a:lnTo>
                    <a:pt x="1177" y="307"/>
                  </a:lnTo>
                  <a:lnTo>
                    <a:pt x="1162" y="272"/>
                  </a:lnTo>
                  <a:lnTo>
                    <a:pt x="1142" y="240"/>
                  </a:lnTo>
                  <a:lnTo>
                    <a:pt x="1119" y="211"/>
                  </a:lnTo>
                  <a:lnTo>
                    <a:pt x="1090" y="188"/>
                  </a:lnTo>
                  <a:lnTo>
                    <a:pt x="1059" y="168"/>
                  </a:lnTo>
                  <a:lnTo>
                    <a:pt x="1024" y="153"/>
                  </a:lnTo>
                  <a:lnTo>
                    <a:pt x="987" y="144"/>
                  </a:lnTo>
                  <a:lnTo>
                    <a:pt x="948" y="141"/>
                  </a:lnTo>
                  <a:lnTo>
                    <a:pt x="874" y="141"/>
                  </a:lnTo>
                  <a:lnTo>
                    <a:pt x="835" y="144"/>
                  </a:lnTo>
                  <a:lnTo>
                    <a:pt x="798" y="153"/>
                  </a:lnTo>
                  <a:lnTo>
                    <a:pt x="763" y="168"/>
                  </a:lnTo>
                  <a:lnTo>
                    <a:pt x="732" y="187"/>
                  </a:lnTo>
                  <a:lnTo>
                    <a:pt x="703" y="211"/>
                  </a:lnTo>
                  <a:lnTo>
                    <a:pt x="679" y="240"/>
                  </a:lnTo>
                  <a:lnTo>
                    <a:pt x="660" y="272"/>
                  </a:lnTo>
                  <a:lnTo>
                    <a:pt x="645" y="306"/>
                  </a:lnTo>
                  <a:lnTo>
                    <a:pt x="636" y="344"/>
                  </a:lnTo>
                  <a:lnTo>
                    <a:pt x="633" y="383"/>
                  </a:lnTo>
                  <a:lnTo>
                    <a:pt x="633" y="729"/>
                  </a:lnTo>
                  <a:lnTo>
                    <a:pt x="636" y="750"/>
                  </a:lnTo>
                  <a:lnTo>
                    <a:pt x="643" y="770"/>
                  </a:lnTo>
                  <a:lnTo>
                    <a:pt x="655" y="786"/>
                  </a:lnTo>
                  <a:lnTo>
                    <a:pt x="671" y="800"/>
                  </a:lnTo>
                  <a:lnTo>
                    <a:pt x="684" y="812"/>
                  </a:lnTo>
                  <a:lnTo>
                    <a:pt x="694" y="826"/>
                  </a:lnTo>
                  <a:lnTo>
                    <a:pt x="700" y="841"/>
                  </a:lnTo>
                  <a:lnTo>
                    <a:pt x="702" y="858"/>
                  </a:lnTo>
                  <a:lnTo>
                    <a:pt x="702" y="1192"/>
                  </a:lnTo>
                  <a:lnTo>
                    <a:pt x="700" y="1211"/>
                  </a:lnTo>
                  <a:lnTo>
                    <a:pt x="694" y="1229"/>
                  </a:lnTo>
                  <a:lnTo>
                    <a:pt x="684" y="1245"/>
                  </a:lnTo>
                  <a:lnTo>
                    <a:pt x="671" y="1259"/>
                  </a:lnTo>
                  <a:lnTo>
                    <a:pt x="654" y="1269"/>
                  </a:lnTo>
                  <a:lnTo>
                    <a:pt x="642" y="1275"/>
                  </a:lnTo>
                  <a:lnTo>
                    <a:pt x="625" y="1284"/>
                  </a:lnTo>
                  <a:lnTo>
                    <a:pt x="603" y="1295"/>
                  </a:lnTo>
                  <a:lnTo>
                    <a:pt x="577" y="1310"/>
                  </a:lnTo>
                  <a:lnTo>
                    <a:pt x="547" y="1325"/>
                  </a:lnTo>
                  <a:lnTo>
                    <a:pt x="513" y="1344"/>
                  </a:lnTo>
                  <a:lnTo>
                    <a:pt x="478" y="1367"/>
                  </a:lnTo>
                  <a:lnTo>
                    <a:pt x="439" y="1390"/>
                  </a:lnTo>
                  <a:lnTo>
                    <a:pt x="397" y="1416"/>
                  </a:lnTo>
                  <a:lnTo>
                    <a:pt x="354" y="1444"/>
                  </a:lnTo>
                  <a:lnTo>
                    <a:pt x="311" y="1474"/>
                  </a:lnTo>
                  <a:lnTo>
                    <a:pt x="266" y="1506"/>
                  </a:lnTo>
                  <a:lnTo>
                    <a:pt x="221" y="1541"/>
                  </a:lnTo>
                  <a:lnTo>
                    <a:pt x="176" y="1577"/>
                  </a:lnTo>
                  <a:lnTo>
                    <a:pt x="161" y="1592"/>
                  </a:lnTo>
                  <a:lnTo>
                    <a:pt x="150" y="1610"/>
                  </a:lnTo>
                  <a:lnTo>
                    <a:pt x="143" y="1631"/>
                  </a:lnTo>
                  <a:lnTo>
                    <a:pt x="140" y="1652"/>
                  </a:lnTo>
                  <a:lnTo>
                    <a:pt x="140" y="1889"/>
                  </a:lnTo>
                  <a:lnTo>
                    <a:pt x="138" y="1908"/>
                  </a:lnTo>
                  <a:lnTo>
                    <a:pt x="131" y="1925"/>
                  </a:lnTo>
                  <a:lnTo>
                    <a:pt x="120" y="1938"/>
                  </a:lnTo>
                  <a:lnTo>
                    <a:pt x="105" y="1950"/>
                  </a:lnTo>
                  <a:lnTo>
                    <a:pt x="90" y="1956"/>
                  </a:lnTo>
                  <a:lnTo>
                    <a:pt x="71" y="1960"/>
                  </a:lnTo>
                  <a:lnTo>
                    <a:pt x="52" y="1956"/>
                  </a:lnTo>
                  <a:lnTo>
                    <a:pt x="35" y="1950"/>
                  </a:lnTo>
                  <a:lnTo>
                    <a:pt x="21" y="1938"/>
                  </a:lnTo>
                  <a:lnTo>
                    <a:pt x="9" y="1925"/>
                  </a:lnTo>
                  <a:lnTo>
                    <a:pt x="3" y="1908"/>
                  </a:lnTo>
                  <a:lnTo>
                    <a:pt x="0" y="1889"/>
                  </a:lnTo>
                  <a:lnTo>
                    <a:pt x="0" y="1652"/>
                  </a:lnTo>
                  <a:lnTo>
                    <a:pt x="3" y="1616"/>
                  </a:lnTo>
                  <a:lnTo>
                    <a:pt x="10" y="1582"/>
                  </a:lnTo>
                  <a:lnTo>
                    <a:pt x="23" y="1549"/>
                  </a:lnTo>
                  <a:lnTo>
                    <a:pt x="40" y="1520"/>
                  </a:lnTo>
                  <a:lnTo>
                    <a:pt x="61" y="1492"/>
                  </a:lnTo>
                  <a:lnTo>
                    <a:pt x="86" y="1468"/>
                  </a:lnTo>
                  <a:lnTo>
                    <a:pt x="134" y="1430"/>
                  </a:lnTo>
                  <a:lnTo>
                    <a:pt x="181" y="1394"/>
                  </a:lnTo>
                  <a:lnTo>
                    <a:pt x="229" y="1359"/>
                  </a:lnTo>
                  <a:lnTo>
                    <a:pt x="275" y="1328"/>
                  </a:lnTo>
                  <a:lnTo>
                    <a:pt x="321" y="1298"/>
                  </a:lnTo>
                  <a:lnTo>
                    <a:pt x="364" y="1270"/>
                  </a:lnTo>
                  <a:lnTo>
                    <a:pt x="405" y="1245"/>
                  </a:lnTo>
                  <a:lnTo>
                    <a:pt x="444" y="1223"/>
                  </a:lnTo>
                  <a:lnTo>
                    <a:pt x="479" y="1203"/>
                  </a:lnTo>
                  <a:lnTo>
                    <a:pt x="510" y="1185"/>
                  </a:lnTo>
                  <a:lnTo>
                    <a:pt x="538" y="1170"/>
                  </a:lnTo>
                  <a:lnTo>
                    <a:pt x="561" y="1158"/>
                  </a:lnTo>
                  <a:lnTo>
                    <a:pt x="561" y="891"/>
                  </a:lnTo>
                  <a:lnTo>
                    <a:pt x="537" y="864"/>
                  </a:lnTo>
                  <a:lnTo>
                    <a:pt x="518" y="834"/>
                  </a:lnTo>
                  <a:lnTo>
                    <a:pt x="504" y="800"/>
                  </a:lnTo>
                  <a:lnTo>
                    <a:pt x="495" y="765"/>
                  </a:lnTo>
                  <a:lnTo>
                    <a:pt x="492" y="728"/>
                  </a:lnTo>
                  <a:lnTo>
                    <a:pt x="492" y="382"/>
                  </a:lnTo>
                  <a:lnTo>
                    <a:pt x="495" y="334"/>
                  </a:lnTo>
                  <a:lnTo>
                    <a:pt x="504" y="288"/>
                  </a:lnTo>
                  <a:lnTo>
                    <a:pt x="518" y="244"/>
                  </a:lnTo>
                  <a:lnTo>
                    <a:pt x="537" y="202"/>
                  </a:lnTo>
                  <a:lnTo>
                    <a:pt x="560" y="164"/>
                  </a:lnTo>
                  <a:lnTo>
                    <a:pt x="588" y="128"/>
                  </a:lnTo>
                  <a:lnTo>
                    <a:pt x="620" y="96"/>
                  </a:lnTo>
                  <a:lnTo>
                    <a:pt x="655" y="69"/>
                  </a:lnTo>
                  <a:lnTo>
                    <a:pt x="694" y="45"/>
                  </a:lnTo>
                  <a:lnTo>
                    <a:pt x="735" y="25"/>
                  </a:lnTo>
                  <a:lnTo>
                    <a:pt x="779" y="12"/>
                  </a:lnTo>
                  <a:lnTo>
                    <a:pt x="826" y="2"/>
                  </a:lnTo>
                  <a:lnTo>
                    <a:pt x="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051053-FF65-3AB6-D866-1961171A0AAC}"/>
              </a:ext>
            </a:extLst>
          </p:cNvPr>
          <p:cNvGrpSpPr/>
          <p:nvPr/>
        </p:nvGrpSpPr>
        <p:grpSpPr>
          <a:xfrm>
            <a:off x="7911109" y="3052685"/>
            <a:ext cx="462327" cy="463648"/>
            <a:chOff x="7216775" y="2687638"/>
            <a:chExt cx="555625" cy="557212"/>
          </a:xfrm>
          <a:solidFill>
            <a:srgbClr val="F8A917"/>
          </a:solidFill>
        </p:grpSpPr>
        <p:sp>
          <p:nvSpPr>
            <p:cNvPr id="37" name="Freeform 123">
              <a:extLst>
                <a:ext uri="{FF2B5EF4-FFF2-40B4-BE49-F238E27FC236}">
                  <a16:creationId xmlns:a16="http://schemas.microsoft.com/office/drawing/2014/main" id="{84AC3B03-83F9-BA2F-9639-6B02B6324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4">
              <a:extLst>
                <a:ext uri="{FF2B5EF4-FFF2-40B4-BE49-F238E27FC236}">
                  <a16:creationId xmlns:a16="http://schemas.microsoft.com/office/drawing/2014/main" id="{E30495A2-5604-584B-E70D-8E21A4DE2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045E14C-CBD9-0F58-3B2D-5CB09B909FA1}"/>
              </a:ext>
            </a:extLst>
          </p:cNvPr>
          <p:cNvGrpSpPr/>
          <p:nvPr/>
        </p:nvGrpSpPr>
        <p:grpSpPr>
          <a:xfrm>
            <a:off x="3441369" y="2555419"/>
            <a:ext cx="3161458" cy="1248897"/>
            <a:chOff x="2029146" y="2863406"/>
            <a:chExt cx="3161458" cy="1248897"/>
          </a:xfrm>
          <a:solidFill>
            <a:srgbClr val="004564"/>
          </a:solidFill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7EE2D44-2335-0201-3D45-AFCD468D89BD}"/>
                </a:ext>
              </a:extLst>
            </p:cNvPr>
            <p:cNvGrpSpPr/>
            <p:nvPr/>
          </p:nvGrpSpPr>
          <p:grpSpPr>
            <a:xfrm>
              <a:off x="2837276" y="2863406"/>
              <a:ext cx="2353328" cy="1248897"/>
              <a:chOff x="3822700" y="3121026"/>
              <a:chExt cx="2767013" cy="1468437"/>
            </a:xfrm>
            <a:grpFill/>
          </p:grpSpPr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id="{FE8E05B3-24C8-8DC5-DAC3-BB35ABFEA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927491A1-5947-DFA5-6D75-6E7E3A385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EF4E975-A2E6-0D57-196C-4C73D9FF2721}"/>
                </a:ext>
              </a:extLst>
            </p:cNvPr>
            <p:cNvGrpSpPr/>
            <p:nvPr/>
          </p:nvGrpSpPr>
          <p:grpSpPr>
            <a:xfrm>
              <a:off x="2029146" y="3532692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628D8B6D-AA7E-0756-D595-EB006067933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9A48EA5-7349-689D-0596-97FA8631C7DE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338E632-47FF-1AF6-D5F8-44C05657305B}"/>
              </a:ext>
            </a:extLst>
          </p:cNvPr>
          <p:cNvGrpSpPr/>
          <p:nvPr/>
        </p:nvGrpSpPr>
        <p:grpSpPr>
          <a:xfrm>
            <a:off x="5911545" y="3287937"/>
            <a:ext cx="2992603" cy="1243497"/>
            <a:chOff x="4499322" y="3595924"/>
            <a:chExt cx="2992603" cy="1243497"/>
          </a:xfrm>
          <a:solidFill>
            <a:srgbClr val="F8A917"/>
          </a:solidFill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8394EC2-C501-F0A3-8E81-1DA81E3CDEAD}"/>
                </a:ext>
              </a:extLst>
            </p:cNvPr>
            <p:cNvGrpSpPr/>
            <p:nvPr/>
          </p:nvGrpSpPr>
          <p:grpSpPr>
            <a:xfrm>
              <a:off x="4499322" y="3595924"/>
              <a:ext cx="2200760" cy="1243497"/>
              <a:chOff x="5776913" y="3978276"/>
              <a:chExt cx="2587625" cy="1462088"/>
            </a:xfrm>
            <a:grpFill/>
          </p:grpSpPr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FEF97787-1FF1-1CA2-62D0-DBBC892EA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338" y="3978276"/>
                <a:ext cx="460375" cy="841375"/>
              </a:xfrm>
              <a:custGeom>
                <a:avLst/>
                <a:gdLst>
                  <a:gd name="T0" fmla="*/ 0 w 290"/>
                  <a:gd name="T1" fmla="*/ 267 h 530"/>
                  <a:gd name="T2" fmla="*/ 290 w 290"/>
                  <a:gd name="T3" fmla="*/ 530 h 530"/>
                  <a:gd name="T4" fmla="*/ 290 w 290"/>
                  <a:gd name="T5" fmla="*/ 267 h 530"/>
                  <a:gd name="T6" fmla="*/ 290 w 290"/>
                  <a:gd name="T7" fmla="*/ 0 h 530"/>
                  <a:gd name="T8" fmla="*/ 0 w 290"/>
                  <a:gd name="T9" fmla="*/ 267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530">
                    <a:moveTo>
                      <a:pt x="0" y="267"/>
                    </a:moveTo>
                    <a:lnTo>
                      <a:pt x="290" y="530"/>
                    </a:lnTo>
                    <a:lnTo>
                      <a:pt x="290" y="267"/>
                    </a:lnTo>
                    <a:lnTo>
                      <a:pt x="290" y="0"/>
                    </a:lnTo>
                    <a:lnTo>
                      <a:pt x="0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D5FF5120-DD7E-13E6-9104-59836F40D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4210051"/>
                <a:ext cx="2587625" cy="1230313"/>
              </a:xfrm>
              <a:custGeom>
                <a:avLst/>
                <a:gdLst>
                  <a:gd name="T0" fmla="*/ 360 w 471"/>
                  <a:gd name="T1" fmla="*/ 0 h 224"/>
                  <a:gd name="T2" fmla="*/ 123 w 471"/>
                  <a:gd name="T3" fmla="*/ 0 h 224"/>
                  <a:gd name="T4" fmla="*/ 123 w 471"/>
                  <a:gd name="T5" fmla="*/ 69 h 224"/>
                  <a:gd name="T6" fmla="*/ 360 w 471"/>
                  <a:gd name="T7" fmla="*/ 69 h 224"/>
                  <a:gd name="T8" fmla="*/ 403 w 471"/>
                  <a:gd name="T9" fmla="*/ 112 h 224"/>
                  <a:gd name="T10" fmla="*/ 360 w 471"/>
                  <a:gd name="T11" fmla="*/ 156 h 224"/>
                  <a:gd name="T12" fmla="*/ 0 w 471"/>
                  <a:gd name="T13" fmla="*/ 156 h 224"/>
                  <a:gd name="T14" fmla="*/ 0 w 471"/>
                  <a:gd name="T15" fmla="*/ 224 h 224"/>
                  <a:gd name="T16" fmla="*/ 360 w 471"/>
                  <a:gd name="T17" fmla="*/ 224 h 224"/>
                  <a:gd name="T18" fmla="*/ 471 w 471"/>
                  <a:gd name="T19" fmla="*/ 112 h 224"/>
                  <a:gd name="T20" fmla="*/ 360 w 471"/>
                  <a:gd name="T2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224">
                    <a:moveTo>
                      <a:pt x="36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360" y="69"/>
                      <a:pt x="360" y="69"/>
                      <a:pt x="360" y="69"/>
                    </a:cubicBezTo>
                    <a:cubicBezTo>
                      <a:pt x="384" y="69"/>
                      <a:pt x="403" y="88"/>
                      <a:pt x="403" y="112"/>
                    </a:cubicBezTo>
                    <a:cubicBezTo>
                      <a:pt x="403" y="136"/>
                      <a:pt x="384" y="156"/>
                      <a:pt x="360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360" y="224"/>
                      <a:pt x="360" y="224"/>
                      <a:pt x="360" y="224"/>
                    </a:cubicBezTo>
                    <a:cubicBezTo>
                      <a:pt x="421" y="224"/>
                      <a:pt x="471" y="174"/>
                      <a:pt x="471" y="112"/>
                    </a:cubicBezTo>
                    <a:cubicBezTo>
                      <a:pt x="471" y="51"/>
                      <a:pt x="421" y="0"/>
                      <a:pt x="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0586BFB-FCF8-96AE-DF2E-7C757E3C4A07}"/>
                </a:ext>
              </a:extLst>
            </p:cNvPr>
            <p:cNvGrpSpPr/>
            <p:nvPr/>
          </p:nvGrpSpPr>
          <p:grpSpPr>
            <a:xfrm flipH="1">
              <a:off x="6082900" y="4228816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183BC50-6862-A08B-8157-A52C13248032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FF855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15364ACC-6EC4-1B62-F1DD-B63609D54EF6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FF85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BBCC0D9-6C32-2713-8328-7C6C573C8604}"/>
              </a:ext>
            </a:extLst>
          </p:cNvPr>
          <p:cNvGrpSpPr/>
          <p:nvPr/>
        </p:nvGrpSpPr>
        <p:grpSpPr>
          <a:xfrm>
            <a:off x="3441369" y="4015055"/>
            <a:ext cx="3161458" cy="1248897"/>
            <a:chOff x="2029146" y="4323042"/>
            <a:chExt cx="3161458" cy="1248897"/>
          </a:xfrm>
          <a:solidFill>
            <a:srgbClr val="004564"/>
          </a:solidFill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00CBB51-2BAA-A271-98E4-A44FDB43FAC9}"/>
                </a:ext>
              </a:extLst>
            </p:cNvPr>
            <p:cNvGrpSpPr/>
            <p:nvPr/>
          </p:nvGrpSpPr>
          <p:grpSpPr>
            <a:xfrm>
              <a:off x="2837276" y="4323042"/>
              <a:ext cx="2353328" cy="1248897"/>
              <a:chOff x="3822700" y="3121026"/>
              <a:chExt cx="2767013" cy="1468437"/>
            </a:xfrm>
            <a:grpFill/>
          </p:grpSpPr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8633AA73-1F27-5325-1408-F85F9E724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700" y="3357563"/>
                <a:ext cx="2767013" cy="1231900"/>
              </a:xfrm>
              <a:custGeom>
                <a:avLst/>
                <a:gdLst>
                  <a:gd name="T0" fmla="*/ 504 w 504"/>
                  <a:gd name="T1" fmla="*/ 224 h 224"/>
                  <a:gd name="T2" fmla="*/ 112 w 504"/>
                  <a:gd name="T3" fmla="*/ 224 h 224"/>
                  <a:gd name="T4" fmla="*/ 0 w 504"/>
                  <a:gd name="T5" fmla="*/ 112 h 224"/>
                  <a:gd name="T6" fmla="*/ 112 w 504"/>
                  <a:gd name="T7" fmla="*/ 0 h 224"/>
                  <a:gd name="T8" fmla="*/ 382 w 504"/>
                  <a:gd name="T9" fmla="*/ 0 h 224"/>
                  <a:gd name="T10" fmla="*/ 382 w 504"/>
                  <a:gd name="T11" fmla="*/ 68 h 224"/>
                  <a:gd name="T12" fmla="*/ 112 w 504"/>
                  <a:gd name="T13" fmla="*/ 68 h 224"/>
                  <a:gd name="T14" fmla="*/ 68 w 504"/>
                  <a:gd name="T15" fmla="*/ 112 h 224"/>
                  <a:gd name="T16" fmla="*/ 112 w 504"/>
                  <a:gd name="T17" fmla="*/ 156 h 224"/>
                  <a:gd name="T18" fmla="*/ 504 w 504"/>
                  <a:gd name="T19" fmla="*/ 156 h 224"/>
                  <a:gd name="T20" fmla="*/ 504 w 504"/>
                  <a:gd name="T2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224">
                    <a:moveTo>
                      <a:pt x="504" y="224"/>
                    </a:moveTo>
                    <a:cubicBezTo>
                      <a:pt x="112" y="224"/>
                      <a:pt x="112" y="224"/>
                      <a:pt x="112" y="224"/>
                    </a:cubicBezTo>
                    <a:cubicBezTo>
                      <a:pt x="50" y="224"/>
                      <a:pt x="0" y="174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68"/>
                      <a:pt x="382" y="68"/>
                      <a:pt x="38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88" y="68"/>
                      <a:pt x="68" y="88"/>
                      <a:pt x="68" y="112"/>
                    </a:cubicBezTo>
                    <a:cubicBezTo>
                      <a:pt x="68" y="136"/>
                      <a:pt x="88" y="156"/>
                      <a:pt x="112" y="156"/>
                    </a:cubicBezTo>
                    <a:cubicBezTo>
                      <a:pt x="504" y="156"/>
                      <a:pt x="504" y="156"/>
                      <a:pt x="504" y="156"/>
                    </a:cubicBezTo>
                    <a:lnTo>
                      <a:pt x="504" y="2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1">
                <a:extLst>
                  <a:ext uri="{FF2B5EF4-FFF2-40B4-BE49-F238E27FC236}">
                    <a16:creationId xmlns:a16="http://schemas.microsoft.com/office/drawing/2014/main" id="{BF5C751C-5703-DDDE-B183-60C8DD18E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913" y="3121026"/>
                <a:ext cx="461963" cy="846138"/>
              </a:xfrm>
              <a:custGeom>
                <a:avLst/>
                <a:gdLst>
                  <a:gd name="T0" fmla="*/ 291 w 291"/>
                  <a:gd name="T1" fmla="*/ 267 h 533"/>
                  <a:gd name="T2" fmla="*/ 0 w 291"/>
                  <a:gd name="T3" fmla="*/ 533 h 533"/>
                  <a:gd name="T4" fmla="*/ 0 w 291"/>
                  <a:gd name="T5" fmla="*/ 267 h 533"/>
                  <a:gd name="T6" fmla="*/ 0 w 291"/>
                  <a:gd name="T7" fmla="*/ 0 h 533"/>
                  <a:gd name="T8" fmla="*/ 291 w 291"/>
                  <a:gd name="T9" fmla="*/ 26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33">
                    <a:moveTo>
                      <a:pt x="291" y="267"/>
                    </a:moveTo>
                    <a:lnTo>
                      <a:pt x="0" y="533"/>
                    </a:lnTo>
                    <a:lnTo>
                      <a:pt x="0" y="267"/>
                    </a:lnTo>
                    <a:lnTo>
                      <a:pt x="0" y="0"/>
                    </a:lnTo>
                    <a:lnTo>
                      <a:pt x="291" y="2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2D9FF36-2E18-A1C7-9D83-B30B22911002}"/>
                </a:ext>
              </a:extLst>
            </p:cNvPr>
            <p:cNvGrpSpPr/>
            <p:nvPr/>
          </p:nvGrpSpPr>
          <p:grpSpPr>
            <a:xfrm>
              <a:off x="2029146" y="4959389"/>
              <a:ext cx="1409025" cy="155943"/>
              <a:chOff x="3037765" y="2380012"/>
              <a:chExt cx="1572943" cy="174085"/>
            </a:xfrm>
            <a:grpFill/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A8EB451-1822-4E87-D31B-87BA69633E07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383B6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A10D84E5-B71C-5AD3-A3D2-3FE8BAB65078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52CD29BC-E6CE-A1BF-C021-5BEDCF2F936E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C4B051C-155F-D3FD-EFF3-5C2A63A69A81}"/>
              </a:ext>
            </a:extLst>
          </p:cNvPr>
          <p:cNvSpPr txBox="1"/>
          <p:nvPr/>
        </p:nvSpPr>
        <p:spPr>
          <a:xfrm>
            <a:off x="8543363" y="1178597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98EDA3D-1236-4AED-3E3E-C66C53A6386A}"/>
              </a:ext>
            </a:extLst>
          </p:cNvPr>
          <p:cNvSpPr txBox="1"/>
          <p:nvPr/>
        </p:nvSpPr>
        <p:spPr>
          <a:xfrm>
            <a:off x="8543363" y="3577491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887E437-E04B-7D64-E7AA-BBF9433EDCAD}"/>
              </a:ext>
            </a:extLst>
          </p:cNvPr>
          <p:cNvSpPr txBox="1"/>
          <p:nvPr/>
        </p:nvSpPr>
        <p:spPr>
          <a:xfrm>
            <a:off x="360093" y="99473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64273F-E2F5-739D-95E9-25A02483EC81}"/>
              </a:ext>
            </a:extLst>
          </p:cNvPr>
          <p:cNvSpPr txBox="1"/>
          <p:nvPr/>
        </p:nvSpPr>
        <p:spPr>
          <a:xfrm>
            <a:off x="360093" y="2443810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74B710-990B-C605-B37D-6D3EE26B8952}"/>
              </a:ext>
            </a:extLst>
          </p:cNvPr>
          <p:cNvSpPr txBox="1"/>
          <p:nvPr/>
        </p:nvSpPr>
        <p:spPr>
          <a:xfrm>
            <a:off x="360093" y="3981813"/>
            <a:ext cx="29014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393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1C77C550-5F11-9209-7284-641156B1DA8D}"/>
              </a:ext>
            </a:extLst>
          </p:cNvPr>
          <p:cNvGrpSpPr/>
          <p:nvPr/>
        </p:nvGrpSpPr>
        <p:grpSpPr>
          <a:xfrm>
            <a:off x="7272485" y="2463520"/>
            <a:ext cx="3887842" cy="3188370"/>
            <a:chOff x="1124724" y="2675866"/>
            <a:chExt cx="4651927" cy="3342686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E4FDD2C1-A8A5-D43A-9990-FD88EFE76353}"/>
                </a:ext>
              </a:extLst>
            </p:cNvPr>
            <p:cNvSpPr/>
            <p:nvPr/>
          </p:nvSpPr>
          <p:spPr>
            <a:xfrm>
              <a:off x="1124724" y="2675866"/>
              <a:ext cx="4651927" cy="3342686"/>
            </a:xfrm>
            <a:prstGeom prst="roundRect">
              <a:avLst>
                <a:gd name="adj" fmla="val 335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EDB2A50-62B4-DC41-4533-84A55D136A97}"/>
                </a:ext>
              </a:extLst>
            </p:cNvPr>
            <p:cNvGrpSpPr/>
            <p:nvPr/>
          </p:nvGrpSpPr>
          <p:grpSpPr>
            <a:xfrm>
              <a:off x="1824978" y="3783520"/>
              <a:ext cx="3707238" cy="1725928"/>
              <a:chOff x="1702936" y="3530372"/>
              <a:chExt cx="4038259" cy="1880037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D0C74696-A4BE-9E7B-6E33-8A34F833A66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722066" y="3391279"/>
                <a:ext cx="0" cy="4038259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A4D91C6-8C2F-B526-1B33-9110D4F4ED27}"/>
                  </a:ext>
                </a:extLst>
              </p:cNvPr>
              <p:cNvGrpSpPr/>
              <p:nvPr/>
            </p:nvGrpSpPr>
            <p:grpSpPr>
              <a:xfrm>
                <a:off x="1887361" y="3530372"/>
                <a:ext cx="3670972" cy="1880037"/>
                <a:chOff x="7183261" y="2053997"/>
                <a:chExt cx="3670972" cy="1880037"/>
              </a:xfrm>
            </p:grpSpPr>
            <p:sp>
              <p:nvSpPr>
                <p:cNvPr id="43" name="Rectangle: Top Corners Rounded 42">
                  <a:extLst>
                    <a:ext uri="{FF2B5EF4-FFF2-40B4-BE49-F238E27FC236}">
                      <a16:creationId xmlns:a16="http://schemas.microsoft.com/office/drawing/2014/main" id="{47992589-3FC5-72AF-45E4-BD525F6DBFCA}"/>
                    </a:ext>
                  </a:extLst>
                </p:cNvPr>
                <p:cNvSpPr/>
                <p:nvPr/>
              </p:nvSpPr>
              <p:spPr>
                <a:xfrm>
                  <a:off x="7183261" y="2613453"/>
                  <a:ext cx="182918" cy="132058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4" name="Rectangle: Top Corners Rounded 43">
                  <a:extLst>
                    <a:ext uri="{FF2B5EF4-FFF2-40B4-BE49-F238E27FC236}">
                      <a16:creationId xmlns:a16="http://schemas.microsoft.com/office/drawing/2014/main" id="{3F6A1F9B-12D0-5B13-1F40-D6B11DD467CD}"/>
                    </a:ext>
                  </a:extLst>
                </p:cNvPr>
                <p:cNvSpPr/>
                <p:nvPr/>
              </p:nvSpPr>
              <p:spPr>
                <a:xfrm>
                  <a:off x="7880873" y="3005631"/>
                  <a:ext cx="182917" cy="92840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5" name="Rectangle: Top Corners Rounded 44">
                  <a:extLst>
                    <a:ext uri="{FF2B5EF4-FFF2-40B4-BE49-F238E27FC236}">
                      <a16:creationId xmlns:a16="http://schemas.microsoft.com/office/drawing/2014/main" id="{BFB627C5-54DA-6D21-CD9B-4BDFB260E6E2}"/>
                    </a:ext>
                  </a:extLst>
                </p:cNvPr>
                <p:cNvSpPr/>
                <p:nvPr/>
              </p:nvSpPr>
              <p:spPr>
                <a:xfrm>
                  <a:off x="8578482" y="2303175"/>
                  <a:ext cx="182918" cy="1630858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6" name="Rectangle: Top Corners Rounded 45">
                  <a:extLst>
                    <a:ext uri="{FF2B5EF4-FFF2-40B4-BE49-F238E27FC236}">
                      <a16:creationId xmlns:a16="http://schemas.microsoft.com/office/drawing/2014/main" id="{2D0F75C0-A822-F4E9-31B9-8AB5CEC791BF}"/>
                    </a:ext>
                  </a:extLst>
                </p:cNvPr>
                <p:cNvSpPr/>
                <p:nvPr/>
              </p:nvSpPr>
              <p:spPr>
                <a:xfrm>
                  <a:off x="9276094" y="2695818"/>
                  <a:ext cx="182918" cy="123821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004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7" name="Rectangle: Top Corners Rounded 46">
                  <a:extLst>
                    <a:ext uri="{FF2B5EF4-FFF2-40B4-BE49-F238E27FC236}">
                      <a16:creationId xmlns:a16="http://schemas.microsoft.com/office/drawing/2014/main" id="{AD8AB069-2437-6C57-0442-46A881420FD4}"/>
                    </a:ext>
                  </a:extLst>
                </p:cNvPr>
                <p:cNvSpPr/>
                <p:nvPr/>
              </p:nvSpPr>
              <p:spPr>
                <a:xfrm>
                  <a:off x="9973705" y="2053997"/>
                  <a:ext cx="182918" cy="188003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48" name="Rectangle: Top Corners Rounded 47">
                  <a:extLst>
                    <a:ext uri="{FF2B5EF4-FFF2-40B4-BE49-F238E27FC236}">
                      <a16:creationId xmlns:a16="http://schemas.microsoft.com/office/drawing/2014/main" id="{F8FDC5D9-67B0-E474-0B7C-E3457B2638C4}"/>
                    </a:ext>
                  </a:extLst>
                </p:cNvPr>
                <p:cNvSpPr/>
                <p:nvPr/>
              </p:nvSpPr>
              <p:spPr>
                <a:xfrm>
                  <a:off x="10671315" y="3005631"/>
                  <a:ext cx="182918" cy="92840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bg1">
                    <a:lumMod val="65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604B766-D34A-DB22-2AEC-68BD83890E8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1D02E5-D768-7954-8066-3DF2EB6CBE49}"/>
              </a:ext>
            </a:extLst>
          </p:cNvPr>
          <p:cNvGrpSpPr/>
          <p:nvPr/>
        </p:nvGrpSpPr>
        <p:grpSpPr>
          <a:xfrm>
            <a:off x="1013845" y="2463519"/>
            <a:ext cx="6062753" cy="3204480"/>
            <a:chOff x="1013845" y="2463519"/>
            <a:chExt cx="6062753" cy="320448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098EA51-DC7F-466A-908B-272F41E043AF}"/>
                </a:ext>
              </a:extLst>
            </p:cNvPr>
            <p:cNvGrpSpPr/>
            <p:nvPr/>
          </p:nvGrpSpPr>
          <p:grpSpPr>
            <a:xfrm>
              <a:off x="1303546" y="2463519"/>
              <a:ext cx="5773052" cy="3204480"/>
              <a:chOff x="899319" y="2470009"/>
              <a:chExt cx="7848600" cy="3359576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FD2A5752-46CA-A383-CAB0-295EBA643AAB}"/>
                  </a:ext>
                </a:extLst>
              </p:cNvPr>
              <p:cNvSpPr/>
              <p:nvPr/>
            </p:nvSpPr>
            <p:spPr bwMode="auto">
              <a:xfrm>
                <a:off x="899319" y="2470009"/>
                <a:ext cx="7848600" cy="3359576"/>
              </a:xfrm>
              <a:prstGeom prst="roundRect">
                <a:avLst>
                  <a:gd name="adj" fmla="val 337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0" dist="381000" dir="2100000" sx="90000" sy="9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graphicFrame>
            <p:nvGraphicFramePr>
              <p:cNvPr id="66" name="Content Placeholder 3">
                <a:extLst>
                  <a:ext uri="{FF2B5EF4-FFF2-40B4-BE49-F238E27FC236}">
                    <a16:creationId xmlns:a16="http://schemas.microsoft.com/office/drawing/2014/main" id="{DF8938A3-4A4A-558F-4290-6130847542A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74671150"/>
                  </p:ext>
                </p:extLst>
              </p:nvPr>
            </p:nvGraphicFramePr>
            <p:xfrm>
              <a:off x="1280319" y="2649279"/>
              <a:ext cx="7086601" cy="29248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E560579-B6CE-43D1-B33B-B9C1D3623075}"/>
                </a:ext>
              </a:extLst>
            </p:cNvPr>
            <p:cNvGrpSpPr/>
            <p:nvPr/>
          </p:nvGrpSpPr>
          <p:grpSpPr>
            <a:xfrm>
              <a:off x="1013845" y="2822228"/>
              <a:ext cx="3172842" cy="1124539"/>
              <a:chOff x="4257675" y="2133600"/>
              <a:chExt cx="3048000" cy="1178966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8D2ECC3C-00A0-CAFC-0878-265CE4A60336}"/>
                  </a:ext>
                </a:extLst>
              </p:cNvPr>
              <p:cNvSpPr/>
              <p:nvPr/>
            </p:nvSpPr>
            <p:spPr bwMode="auto">
              <a:xfrm>
                <a:off x="4257675" y="2133600"/>
                <a:ext cx="3048000" cy="990600"/>
              </a:xfrm>
              <a:prstGeom prst="roundRect">
                <a:avLst>
                  <a:gd name="adj" fmla="val 6960"/>
                </a:avLst>
              </a:prstGeom>
              <a:gradFill flip="none" rotWithShape="1">
                <a:gsLst>
                  <a:gs pos="1000">
                    <a:srgbClr val="F8A917"/>
                  </a:gs>
                  <a:gs pos="100000">
                    <a:srgbClr val="F8A917"/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381000" dist="76200" dir="8100000" algn="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226AC22E-7F6C-3B3B-F38F-CA05DE212288}"/>
                  </a:ext>
                </a:extLst>
              </p:cNvPr>
              <p:cNvSpPr/>
              <p:nvPr/>
            </p:nvSpPr>
            <p:spPr bwMode="auto">
              <a:xfrm rot="10800000">
                <a:off x="6719074" y="3123881"/>
                <a:ext cx="218875" cy="188685"/>
              </a:xfrm>
              <a:prstGeom prst="triangle">
                <a:avLst/>
              </a:prstGeom>
              <a:solidFill>
                <a:schemeClr val="accent4">
                  <a:alpha val="2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FFD2D01-C273-7FEE-FA36-297C634370E7}"/>
                </a:ext>
              </a:extLst>
            </p:cNvPr>
            <p:cNvGrpSpPr/>
            <p:nvPr/>
          </p:nvGrpSpPr>
          <p:grpSpPr>
            <a:xfrm>
              <a:off x="1223272" y="2982982"/>
              <a:ext cx="603968" cy="603968"/>
              <a:chOff x="816888" y="3139366"/>
              <a:chExt cx="633200" cy="633200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5EC901F-7880-1B7C-AA22-FC3E44970DC2}"/>
                  </a:ext>
                </a:extLst>
              </p:cNvPr>
              <p:cNvSpPr/>
              <p:nvPr/>
            </p:nvSpPr>
            <p:spPr>
              <a:xfrm>
                <a:off x="816888" y="3139366"/>
                <a:ext cx="633200" cy="633200"/>
              </a:xfrm>
              <a:prstGeom prst="ellipse">
                <a:avLst/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86B7135-AA95-CA63-E396-3710DA764819}"/>
                  </a:ext>
                </a:extLst>
              </p:cNvPr>
              <p:cNvSpPr/>
              <p:nvPr/>
            </p:nvSpPr>
            <p:spPr>
              <a:xfrm>
                <a:off x="989488" y="3293966"/>
                <a:ext cx="288000" cy="288000"/>
              </a:xfrm>
              <a:custGeom>
                <a:avLst/>
                <a:gdLst>
                  <a:gd name="connsiteX0" fmla="*/ 334893 w 372596"/>
                  <a:gd name="connsiteY0" fmla="*/ 246799 h 372594"/>
                  <a:gd name="connsiteX1" fmla="*/ 334893 w 372596"/>
                  <a:gd name="connsiteY1" fmla="*/ 178551 h 372594"/>
                  <a:gd name="connsiteX2" fmla="*/ 297225 w 372596"/>
                  <a:gd name="connsiteY2" fmla="*/ 140876 h 372594"/>
                  <a:gd name="connsiteX3" fmla="*/ 276616 w 372596"/>
                  <a:gd name="connsiteY3" fmla="*/ 140876 h 372594"/>
                  <a:gd name="connsiteX4" fmla="*/ 276616 w 372596"/>
                  <a:gd name="connsiteY4" fmla="*/ 110737 h 372594"/>
                  <a:gd name="connsiteX5" fmla="*/ 298981 w 372596"/>
                  <a:gd name="connsiteY5" fmla="*/ 100208 h 372594"/>
                  <a:gd name="connsiteX6" fmla="*/ 275500 w 372596"/>
                  <a:gd name="connsiteY6" fmla="*/ 19980 h 372594"/>
                  <a:gd name="connsiteX7" fmla="*/ 186298 w 372596"/>
                  <a:gd name="connsiteY7" fmla="*/ 8935 h 372594"/>
                  <a:gd name="connsiteX8" fmla="*/ 97096 w 372596"/>
                  <a:gd name="connsiteY8" fmla="*/ 19900 h 372594"/>
                  <a:gd name="connsiteX9" fmla="*/ 73615 w 372596"/>
                  <a:gd name="connsiteY9" fmla="*/ 100128 h 372594"/>
                  <a:gd name="connsiteX10" fmla="*/ 95980 w 372596"/>
                  <a:gd name="connsiteY10" fmla="*/ 110657 h 372594"/>
                  <a:gd name="connsiteX11" fmla="*/ 95980 w 372596"/>
                  <a:gd name="connsiteY11" fmla="*/ 140796 h 372594"/>
                  <a:gd name="connsiteX12" fmla="*/ 75371 w 372596"/>
                  <a:gd name="connsiteY12" fmla="*/ 140796 h 372594"/>
                  <a:gd name="connsiteX13" fmla="*/ 37704 w 372596"/>
                  <a:gd name="connsiteY13" fmla="*/ 178471 h 372594"/>
                  <a:gd name="connsiteX14" fmla="*/ 37704 w 372596"/>
                  <a:gd name="connsiteY14" fmla="*/ 246719 h 372594"/>
                  <a:gd name="connsiteX15" fmla="*/ 0 w 372596"/>
                  <a:gd name="connsiteY15" fmla="*/ 355839 h 372594"/>
                  <a:gd name="connsiteX16" fmla="*/ 0 w 372596"/>
                  <a:gd name="connsiteY16" fmla="*/ 372595 h 372594"/>
                  <a:gd name="connsiteX17" fmla="*/ 372596 w 372596"/>
                  <a:gd name="connsiteY17" fmla="*/ 372595 h 372594"/>
                  <a:gd name="connsiteX18" fmla="*/ 372596 w 372596"/>
                  <a:gd name="connsiteY18" fmla="*/ 355919 h 372594"/>
                  <a:gd name="connsiteX19" fmla="*/ 334893 w 372596"/>
                  <a:gd name="connsiteY19" fmla="*/ 246799 h 372594"/>
                  <a:gd name="connsiteX20" fmla="*/ 197712 w 372596"/>
                  <a:gd name="connsiteY20" fmla="*/ 27692 h 372594"/>
                  <a:gd name="connsiteX21" fmla="*/ 237229 w 372596"/>
                  <a:gd name="connsiteY21" fmla="*/ 23605 h 372594"/>
                  <a:gd name="connsiteX22" fmla="*/ 279491 w 372596"/>
                  <a:gd name="connsiteY22" fmla="*/ 86235 h 372594"/>
                  <a:gd name="connsiteX23" fmla="*/ 197712 w 372596"/>
                  <a:gd name="connsiteY23" fmla="*/ 27692 h 372594"/>
                  <a:gd name="connsiteX24" fmla="*/ 93105 w 372596"/>
                  <a:gd name="connsiteY24" fmla="*/ 86154 h 372594"/>
                  <a:gd name="connsiteX25" fmla="*/ 135367 w 372596"/>
                  <a:gd name="connsiteY25" fmla="*/ 23525 h 372594"/>
                  <a:gd name="connsiteX26" fmla="*/ 174884 w 372596"/>
                  <a:gd name="connsiteY26" fmla="*/ 27612 h 372594"/>
                  <a:gd name="connsiteX27" fmla="*/ 93105 w 372596"/>
                  <a:gd name="connsiteY27" fmla="*/ 86154 h 372594"/>
                  <a:gd name="connsiteX28" fmla="*/ 48798 w 372596"/>
                  <a:gd name="connsiteY28" fmla="*/ 350891 h 372594"/>
                  <a:gd name="connsiteX29" fmla="*/ 22268 w 372596"/>
                  <a:gd name="connsiteY29" fmla="*/ 350891 h 372594"/>
                  <a:gd name="connsiteX30" fmla="*/ 48798 w 372596"/>
                  <a:gd name="connsiteY30" fmla="*/ 268627 h 372594"/>
                  <a:gd name="connsiteX31" fmla="*/ 48798 w 372596"/>
                  <a:gd name="connsiteY31" fmla="*/ 350891 h 372594"/>
                  <a:gd name="connsiteX32" fmla="*/ 59535 w 372596"/>
                  <a:gd name="connsiteY32" fmla="*/ 178471 h 372594"/>
                  <a:gd name="connsiteX33" fmla="*/ 75371 w 372596"/>
                  <a:gd name="connsiteY33" fmla="*/ 162628 h 372594"/>
                  <a:gd name="connsiteX34" fmla="*/ 95996 w 372596"/>
                  <a:gd name="connsiteY34" fmla="*/ 162628 h 372594"/>
                  <a:gd name="connsiteX35" fmla="*/ 102524 w 372596"/>
                  <a:gd name="connsiteY35" fmla="*/ 194717 h 372594"/>
                  <a:gd name="connsiteX36" fmla="*/ 59536 w 372596"/>
                  <a:gd name="connsiteY36" fmla="*/ 223281 h 372594"/>
                  <a:gd name="connsiteX37" fmla="*/ 59536 w 372596"/>
                  <a:gd name="connsiteY37" fmla="*/ 178471 h 372594"/>
                  <a:gd name="connsiteX38" fmla="*/ 106372 w 372596"/>
                  <a:gd name="connsiteY38" fmla="*/ 350891 h 372594"/>
                  <a:gd name="connsiteX39" fmla="*/ 70630 w 372596"/>
                  <a:gd name="connsiteY39" fmla="*/ 350891 h 372594"/>
                  <a:gd name="connsiteX40" fmla="*/ 70630 w 372596"/>
                  <a:gd name="connsiteY40" fmla="*/ 242775 h 372594"/>
                  <a:gd name="connsiteX41" fmla="*/ 106372 w 372596"/>
                  <a:gd name="connsiteY41" fmla="*/ 217194 h 372594"/>
                  <a:gd name="connsiteX42" fmla="*/ 244392 w 372596"/>
                  <a:gd name="connsiteY42" fmla="*/ 350891 h 372594"/>
                  <a:gd name="connsiteX43" fmla="*/ 128204 w 372596"/>
                  <a:gd name="connsiteY43" fmla="*/ 350891 h 372594"/>
                  <a:gd name="connsiteX44" fmla="*/ 128204 w 372596"/>
                  <a:gd name="connsiteY44" fmla="*/ 287733 h 372594"/>
                  <a:gd name="connsiteX45" fmla="*/ 186298 w 372596"/>
                  <a:gd name="connsiteY45" fmla="*/ 283061 h 372594"/>
                  <a:gd name="connsiteX46" fmla="*/ 244392 w 372596"/>
                  <a:gd name="connsiteY46" fmla="*/ 287813 h 372594"/>
                  <a:gd name="connsiteX47" fmla="*/ 128204 w 372596"/>
                  <a:gd name="connsiteY47" fmla="*/ 247619 h 372594"/>
                  <a:gd name="connsiteX48" fmla="*/ 132403 w 372596"/>
                  <a:gd name="connsiteY48" fmla="*/ 233428 h 372594"/>
                  <a:gd name="connsiteX49" fmla="*/ 182104 w 372596"/>
                  <a:gd name="connsiteY49" fmla="*/ 251162 h 372594"/>
                  <a:gd name="connsiteX50" fmla="*/ 176813 w 372596"/>
                  <a:gd name="connsiteY50" fmla="*/ 260455 h 372594"/>
                  <a:gd name="connsiteX51" fmla="*/ 154199 w 372596"/>
                  <a:gd name="connsiteY51" fmla="*/ 273614 h 372594"/>
                  <a:gd name="connsiteX52" fmla="*/ 128204 w 372596"/>
                  <a:gd name="connsiteY52" fmla="*/ 247619 h 372594"/>
                  <a:gd name="connsiteX53" fmla="*/ 218398 w 372596"/>
                  <a:gd name="connsiteY53" fmla="*/ 273694 h 372594"/>
                  <a:gd name="connsiteX54" fmla="*/ 195784 w 372596"/>
                  <a:gd name="connsiteY54" fmla="*/ 260534 h 372594"/>
                  <a:gd name="connsiteX55" fmla="*/ 190493 w 372596"/>
                  <a:gd name="connsiteY55" fmla="*/ 251242 h 372594"/>
                  <a:gd name="connsiteX56" fmla="*/ 240193 w 372596"/>
                  <a:gd name="connsiteY56" fmla="*/ 233507 h 372594"/>
                  <a:gd name="connsiteX57" fmla="*/ 244393 w 372596"/>
                  <a:gd name="connsiteY57" fmla="*/ 247698 h 372594"/>
                  <a:gd name="connsiteX58" fmla="*/ 218398 w 372596"/>
                  <a:gd name="connsiteY58" fmla="*/ 273694 h 372594"/>
                  <a:gd name="connsiteX59" fmla="*/ 254784 w 372596"/>
                  <a:gd name="connsiteY59" fmla="*/ 161020 h 372594"/>
                  <a:gd name="connsiteX60" fmla="*/ 186298 w 372596"/>
                  <a:gd name="connsiteY60" fmla="*/ 229426 h 372594"/>
                  <a:gd name="connsiteX61" fmla="*/ 117812 w 372596"/>
                  <a:gd name="connsiteY61" fmla="*/ 160940 h 372594"/>
                  <a:gd name="connsiteX62" fmla="*/ 117812 w 372596"/>
                  <a:gd name="connsiteY62" fmla="*/ 113914 h 372594"/>
                  <a:gd name="connsiteX63" fmla="*/ 186298 w 372596"/>
                  <a:gd name="connsiteY63" fmla="*/ 75081 h 372594"/>
                  <a:gd name="connsiteX64" fmla="*/ 254784 w 372596"/>
                  <a:gd name="connsiteY64" fmla="*/ 113994 h 372594"/>
                  <a:gd name="connsiteX65" fmla="*/ 301967 w 372596"/>
                  <a:gd name="connsiteY65" fmla="*/ 350971 h 372594"/>
                  <a:gd name="connsiteX66" fmla="*/ 266224 w 372596"/>
                  <a:gd name="connsiteY66" fmla="*/ 350971 h 372594"/>
                  <a:gd name="connsiteX67" fmla="*/ 266224 w 372596"/>
                  <a:gd name="connsiteY67" fmla="*/ 217274 h 372594"/>
                  <a:gd name="connsiteX68" fmla="*/ 301967 w 372596"/>
                  <a:gd name="connsiteY68" fmla="*/ 242855 h 372594"/>
                  <a:gd name="connsiteX69" fmla="*/ 313061 w 372596"/>
                  <a:gd name="connsiteY69" fmla="*/ 223362 h 372594"/>
                  <a:gd name="connsiteX70" fmla="*/ 270072 w 372596"/>
                  <a:gd name="connsiteY70" fmla="*/ 194798 h 372594"/>
                  <a:gd name="connsiteX71" fmla="*/ 276601 w 372596"/>
                  <a:gd name="connsiteY71" fmla="*/ 162709 h 372594"/>
                  <a:gd name="connsiteX72" fmla="*/ 297226 w 372596"/>
                  <a:gd name="connsiteY72" fmla="*/ 162709 h 372594"/>
                  <a:gd name="connsiteX73" fmla="*/ 313061 w 372596"/>
                  <a:gd name="connsiteY73" fmla="*/ 178552 h 372594"/>
                  <a:gd name="connsiteX74" fmla="*/ 313061 w 372596"/>
                  <a:gd name="connsiteY74" fmla="*/ 223362 h 372594"/>
                  <a:gd name="connsiteX75" fmla="*/ 323798 w 372596"/>
                  <a:gd name="connsiteY75" fmla="*/ 350971 h 372594"/>
                  <a:gd name="connsiteX76" fmla="*/ 323798 w 372596"/>
                  <a:gd name="connsiteY76" fmla="*/ 268708 h 372594"/>
                  <a:gd name="connsiteX77" fmla="*/ 350329 w 372596"/>
                  <a:gd name="connsiteY77" fmla="*/ 350971 h 372594"/>
                  <a:gd name="connsiteX78" fmla="*/ 323798 w 372596"/>
                  <a:gd name="connsiteY78" fmla="*/ 350971 h 37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72596" h="372594">
                    <a:moveTo>
                      <a:pt x="334893" y="246799"/>
                    </a:moveTo>
                    <a:lnTo>
                      <a:pt x="334893" y="178551"/>
                    </a:lnTo>
                    <a:cubicBezTo>
                      <a:pt x="334893" y="157777"/>
                      <a:pt x="317995" y="140876"/>
                      <a:pt x="297225" y="140876"/>
                    </a:cubicBezTo>
                    <a:lnTo>
                      <a:pt x="276616" y="140876"/>
                    </a:lnTo>
                    <a:lnTo>
                      <a:pt x="276616" y="110737"/>
                    </a:lnTo>
                    <a:cubicBezTo>
                      <a:pt x="284655" y="108352"/>
                      <a:pt x="291847" y="104506"/>
                      <a:pt x="298981" y="100208"/>
                    </a:cubicBezTo>
                    <a:cubicBezTo>
                      <a:pt x="305442" y="70687"/>
                      <a:pt x="298582" y="40665"/>
                      <a:pt x="275500" y="19980"/>
                    </a:cubicBezTo>
                    <a:cubicBezTo>
                      <a:pt x="251301" y="-1705"/>
                      <a:pt x="215037" y="-6224"/>
                      <a:pt x="186298" y="8935"/>
                    </a:cubicBezTo>
                    <a:cubicBezTo>
                      <a:pt x="157559" y="-6224"/>
                      <a:pt x="121295" y="-1785"/>
                      <a:pt x="97096" y="19900"/>
                    </a:cubicBezTo>
                    <a:cubicBezTo>
                      <a:pt x="74014" y="40585"/>
                      <a:pt x="67154" y="70607"/>
                      <a:pt x="73615" y="100128"/>
                    </a:cubicBezTo>
                    <a:cubicBezTo>
                      <a:pt x="80749" y="104425"/>
                      <a:pt x="87941" y="108272"/>
                      <a:pt x="95980" y="110657"/>
                    </a:cubicBezTo>
                    <a:lnTo>
                      <a:pt x="95980" y="140796"/>
                    </a:lnTo>
                    <a:lnTo>
                      <a:pt x="75371" y="140796"/>
                    </a:lnTo>
                    <a:cubicBezTo>
                      <a:pt x="54601" y="140796"/>
                      <a:pt x="37704" y="157697"/>
                      <a:pt x="37704" y="178471"/>
                    </a:cubicBezTo>
                    <a:lnTo>
                      <a:pt x="37704" y="246719"/>
                    </a:lnTo>
                    <a:cubicBezTo>
                      <a:pt x="13593" y="277794"/>
                      <a:pt x="0" y="316384"/>
                      <a:pt x="0" y="355839"/>
                    </a:cubicBezTo>
                    <a:lnTo>
                      <a:pt x="0" y="372595"/>
                    </a:lnTo>
                    <a:lnTo>
                      <a:pt x="372596" y="372595"/>
                    </a:lnTo>
                    <a:lnTo>
                      <a:pt x="372596" y="355919"/>
                    </a:lnTo>
                    <a:cubicBezTo>
                      <a:pt x="372596" y="316463"/>
                      <a:pt x="359003" y="277873"/>
                      <a:pt x="334893" y="246799"/>
                    </a:cubicBezTo>
                    <a:close/>
                    <a:moveTo>
                      <a:pt x="197712" y="27692"/>
                    </a:moveTo>
                    <a:cubicBezTo>
                      <a:pt x="209969" y="21604"/>
                      <a:pt x="223828" y="20142"/>
                      <a:pt x="237229" y="23605"/>
                    </a:cubicBezTo>
                    <a:cubicBezTo>
                      <a:pt x="265482" y="30900"/>
                      <a:pt x="283303" y="57847"/>
                      <a:pt x="279491" y="86235"/>
                    </a:cubicBezTo>
                    <a:cubicBezTo>
                      <a:pt x="239357" y="106134"/>
                      <a:pt x="191817" y="71986"/>
                      <a:pt x="197712" y="27692"/>
                    </a:cubicBezTo>
                    <a:close/>
                    <a:moveTo>
                      <a:pt x="93105" y="86154"/>
                    </a:moveTo>
                    <a:cubicBezTo>
                      <a:pt x="89294" y="57767"/>
                      <a:pt x="107114" y="30820"/>
                      <a:pt x="135367" y="23525"/>
                    </a:cubicBezTo>
                    <a:cubicBezTo>
                      <a:pt x="148768" y="20062"/>
                      <a:pt x="162627" y="21524"/>
                      <a:pt x="174884" y="27612"/>
                    </a:cubicBezTo>
                    <a:cubicBezTo>
                      <a:pt x="180779" y="71906"/>
                      <a:pt x="133239" y="106054"/>
                      <a:pt x="93105" y="86154"/>
                    </a:cubicBezTo>
                    <a:close/>
                    <a:moveTo>
                      <a:pt x="48798" y="350891"/>
                    </a:moveTo>
                    <a:lnTo>
                      <a:pt x="22268" y="350891"/>
                    </a:lnTo>
                    <a:cubicBezTo>
                      <a:pt x="23206" y="321517"/>
                      <a:pt x="32478" y="292903"/>
                      <a:pt x="48798" y="268627"/>
                    </a:cubicBezTo>
                    <a:lnTo>
                      <a:pt x="48798" y="350891"/>
                    </a:lnTo>
                    <a:close/>
                    <a:moveTo>
                      <a:pt x="59535" y="178471"/>
                    </a:moveTo>
                    <a:cubicBezTo>
                      <a:pt x="59535" y="169735"/>
                      <a:pt x="66639" y="162628"/>
                      <a:pt x="75371" y="162628"/>
                    </a:cubicBezTo>
                    <a:lnTo>
                      <a:pt x="95996" y="162628"/>
                    </a:lnTo>
                    <a:cubicBezTo>
                      <a:pt x="96201" y="173600"/>
                      <a:pt x="98423" y="184538"/>
                      <a:pt x="102524" y="194717"/>
                    </a:cubicBezTo>
                    <a:cubicBezTo>
                      <a:pt x="86913" y="202089"/>
                      <a:pt x="72388" y="211757"/>
                      <a:pt x="59536" y="223281"/>
                    </a:cubicBezTo>
                    <a:lnTo>
                      <a:pt x="59536" y="178471"/>
                    </a:lnTo>
                    <a:close/>
                    <a:moveTo>
                      <a:pt x="106372" y="350891"/>
                    </a:moveTo>
                    <a:lnTo>
                      <a:pt x="70630" y="350891"/>
                    </a:lnTo>
                    <a:lnTo>
                      <a:pt x="70630" y="242775"/>
                    </a:lnTo>
                    <a:cubicBezTo>
                      <a:pt x="81276" y="232626"/>
                      <a:pt x="93327" y="223991"/>
                      <a:pt x="106372" y="217194"/>
                    </a:cubicBezTo>
                    <a:close/>
                    <a:moveTo>
                      <a:pt x="244392" y="350891"/>
                    </a:moveTo>
                    <a:lnTo>
                      <a:pt x="128204" y="350891"/>
                    </a:lnTo>
                    <a:lnTo>
                      <a:pt x="128204" y="287733"/>
                    </a:lnTo>
                    <a:cubicBezTo>
                      <a:pt x="146186" y="299426"/>
                      <a:pt x="170397" y="297427"/>
                      <a:pt x="186298" y="283061"/>
                    </a:cubicBezTo>
                    <a:cubicBezTo>
                      <a:pt x="202199" y="297427"/>
                      <a:pt x="226410" y="299507"/>
                      <a:pt x="244392" y="287813"/>
                    </a:cubicBezTo>
                    <a:close/>
                    <a:moveTo>
                      <a:pt x="128204" y="247619"/>
                    </a:moveTo>
                    <a:cubicBezTo>
                      <a:pt x="128204" y="242481"/>
                      <a:pt x="129684" y="237586"/>
                      <a:pt x="132403" y="233428"/>
                    </a:cubicBezTo>
                    <a:cubicBezTo>
                      <a:pt x="146750" y="244117"/>
                      <a:pt x="164236" y="250341"/>
                      <a:pt x="182104" y="251162"/>
                    </a:cubicBezTo>
                    <a:lnTo>
                      <a:pt x="176813" y="260455"/>
                    </a:lnTo>
                    <a:cubicBezTo>
                      <a:pt x="172190" y="268572"/>
                      <a:pt x="163525" y="273614"/>
                      <a:pt x="154199" y="273614"/>
                    </a:cubicBezTo>
                    <a:cubicBezTo>
                      <a:pt x="139865" y="273613"/>
                      <a:pt x="128204" y="261952"/>
                      <a:pt x="128204" y="247619"/>
                    </a:cubicBezTo>
                    <a:close/>
                    <a:moveTo>
                      <a:pt x="218398" y="273694"/>
                    </a:moveTo>
                    <a:cubicBezTo>
                      <a:pt x="209071" y="273694"/>
                      <a:pt x="200406" y="268651"/>
                      <a:pt x="195784" y="260534"/>
                    </a:cubicBezTo>
                    <a:lnTo>
                      <a:pt x="190493" y="251242"/>
                    </a:lnTo>
                    <a:cubicBezTo>
                      <a:pt x="208360" y="250420"/>
                      <a:pt x="225846" y="244197"/>
                      <a:pt x="240193" y="233507"/>
                    </a:cubicBezTo>
                    <a:cubicBezTo>
                      <a:pt x="242912" y="237666"/>
                      <a:pt x="244393" y="242561"/>
                      <a:pt x="244393" y="247698"/>
                    </a:cubicBezTo>
                    <a:cubicBezTo>
                      <a:pt x="244392" y="262032"/>
                      <a:pt x="232731" y="273694"/>
                      <a:pt x="218398" y="273694"/>
                    </a:cubicBezTo>
                    <a:close/>
                    <a:moveTo>
                      <a:pt x="254784" y="161020"/>
                    </a:moveTo>
                    <a:cubicBezTo>
                      <a:pt x="254784" y="198380"/>
                      <a:pt x="223627" y="229426"/>
                      <a:pt x="186298" y="229426"/>
                    </a:cubicBezTo>
                    <a:cubicBezTo>
                      <a:pt x="149332" y="229259"/>
                      <a:pt x="117812" y="198031"/>
                      <a:pt x="117812" y="160940"/>
                    </a:cubicBezTo>
                    <a:lnTo>
                      <a:pt x="117812" y="113914"/>
                    </a:lnTo>
                    <a:cubicBezTo>
                      <a:pt x="145641" y="114084"/>
                      <a:pt x="172154" y="99075"/>
                      <a:pt x="186298" y="75081"/>
                    </a:cubicBezTo>
                    <a:cubicBezTo>
                      <a:pt x="200441" y="99075"/>
                      <a:pt x="226955" y="114164"/>
                      <a:pt x="254784" y="113994"/>
                    </a:cubicBezTo>
                    <a:close/>
                    <a:moveTo>
                      <a:pt x="301967" y="350971"/>
                    </a:moveTo>
                    <a:lnTo>
                      <a:pt x="266224" y="350971"/>
                    </a:lnTo>
                    <a:lnTo>
                      <a:pt x="266224" y="217274"/>
                    </a:lnTo>
                    <a:cubicBezTo>
                      <a:pt x="279269" y="224072"/>
                      <a:pt x="291319" y="232707"/>
                      <a:pt x="301967" y="242855"/>
                    </a:cubicBezTo>
                    <a:close/>
                    <a:moveTo>
                      <a:pt x="313061" y="223362"/>
                    </a:moveTo>
                    <a:cubicBezTo>
                      <a:pt x="300208" y="211838"/>
                      <a:pt x="285683" y="202170"/>
                      <a:pt x="270072" y="194798"/>
                    </a:cubicBezTo>
                    <a:cubicBezTo>
                      <a:pt x="274174" y="184619"/>
                      <a:pt x="276395" y="173681"/>
                      <a:pt x="276601" y="162709"/>
                    </a:cubicBezTo>
                    <a:lnTo>
                      <a:pt x="297226" y="162709"/>
                    </a:lnTo>
                    <a:cubicBezTo>
                      <a:pt x="305958" y="162709"/>
                      <a:pt x="313061" y="169816"/>
                      <a:pt x="313061" y="178552"/>
                    </a:cubicBezTo>
                    <a:lnTo>
                      <a:pt x="313061" y="223362"/>
                    </a:lnTo>
                    <a:close/>
                    <a:moveTo>
                      <a:pt x="323798" y="350971"/>
                    </a:moveTo>
                    <a:lnTo>
                      <a:pt x="323798" y="268708"/>
                    </a:lnTo>
                    <a:cubicBezTo>
                      <a:pt x="340118" y="292983"/>
                      <a:pt x="349391" y="321598"/>
                      <a:pt x="350329" y="350971"/>
                    </a:cubicBezTo>
                    <a:lnTo>
                      <a:pt x="323798" y="350971"/>
                    </a:lnTo>
                    <a:close/>
                  </a:path>
                </a:pathLst>
              </a:custGeom>
              <a:solidFill>
                <a:schemeClr val="accent4"/>
              </a:solidFill>
              <a:ln w="72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198AC8-AD7F-EEBE-4213-5A82F497DD0E}"/>
                </a:ext>
              </a:extLst>
            </p:cNvPr>
            <p:cNvSpPr txBox="1"/>
            <p:nvPr/>
          </p:nvSpPr>
          <p:spPr>
            <a:xfrm>
              <a:off x="1952308" y="2846704"/>
              <a:ext cx="2191817" cy="78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  <a:tabLst>
                  <a:tab pos="10226675" algn="l"/>
                </a:tabLst>
              </a:pPr>
              <a:r>
                <a:rPr lang="fa-IR" sz="11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0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8F0904-D359-F1EB-BD97-2C92D6403E50}"/>
              </a:ext>
            </a:extLst>
          </p:cNvPr>
          <p:cNvGrpSpPr/>
          <p:nvPr/>
        </p:nvGrpSpPr>
        <p:grpSpPr>
          <a:xfrm>
            <a:off x="6052739" y="811714"/>
            <a:ext cx="5152309" cy="1298783"/>
            <a:chOff x="6052739" y="811714"/>
            <a:chExt cx="5152309" cy="1298783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2F85CAF-8F4A-DEBB-BC81-9489AE945E8F}"/>
                </a:ext>
              </a:extLst>
            </p:cNvPr>
            <p:cNvCxnSpPr>
              <a:cxnSpLocks/>
            </p:cNvCxnSpPr>
            <p:nvPr/>
          </p:nvCxnSpPr>
          <p:spPr>
            <a:xfrm>
              <a:off x="6052739" y="1218395"/>
              <a:ext cx="0" cy="485423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69850" cap="rnd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A68E09-5736-E3C9-BFA7-A671EAC0690B}"/>
                </a:ext>
              </a:extLst>
            </p:cNvPr>
            <p:cNvCxnSpPr>
              <a:cxnSpLocks/>
            </p:cNvCxnSpPr>
            <p:nvPr/>
          </p:nvCxnSpPr>
          <p:spPr>
            <a:xfrm>
              <a:off x="8739419" y="1218395"/>
              <a:ext cx="0" cy="485423"/>
            </a:xfrm>
            <a:prstGeom prst="line">
              <a:avLst/>
            </a:prstGeom>
            <a:solidFill>
              <a:schemeClr val="bg1">
                <a:alpha val="0"/>
              </a:schemeClr>
            </a:solidFill>
            <a:ln w="69850" cap="rnd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2F21BF-25D2-A5C9-4E5D-B97D461B1118}"/>
                </a:ext>
              </a:extLst>
            </p:cNvPr>
            <p:cNvGrpSpPr/>
            <p:nvPr/>
          </p:nvGrpSpPr>
          <p:grpSpPr>
            <a:xfrm>
              <a:off x="8732708" y="811714"/>
              <a:ext cx="2472340" cy="1298783"/>
              <a:chOff x="8732708" y="811714"/>
              <a:chExt cx="2472340" cy="129878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0D21A260-DE36-19C1-320B-FAA7D52CFE01}"/>
                  </a:ext>
                </a:extLst>
              </p:cNvPr>
              <p:cNvGrpSpPr/>
              <p:nvPr/>
            </p:nvGrpSpPr>
            <p:grpSpPr>
              <a:xfrm>
                <a:off x="8732708" y="811714"/>
                <a:ext cx="2472340" cy="1298783"/>
                <a:chOff x="3633551" y="4908143"/>
                <a:chExt cx="2732644" cy="1361644"/>
              </a:xfrm>
            </p:grpSpPr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10ACB368-F6F5-ECE2-2FBD-84DC2D3DD584}"/>
                    </a:ext>
                  </a:extLst>
                </p:cNvPr>
                <p:cNvGrpSpPr/>
                <p:nvPr/>
              </p:nvGrpSpPr>
              <p:grpSpPr>
                <a:xfrm>
                  <a:off x="3633551" y="4908143"/>
                  <a:ext cx="2732644" cy="1361644"/>
                  <a:chOff x="7920931" y="5044096"/>
                  <a:chExt cx="2527351" cy="1348835"/>
                </a:xfrm>
              </p:grpSpPr>
              <p:sp>
                <p:nvSpPr>
                  <p:cNvPr id="51" name="Rectangle: Rounded Corners 50">
                    <a:extLst>
                      <a:ext uri="{FF2B5EF4-FFF2-40B4-BE49-F238E27FC236}">
                        <a16:creationId xmlns:a16="http://schemas.microsoft.com/office/drawing/2014/main" id="{6486CDB5-AA23-5684-477D-44467F97A488}"/>
                      </a:ext>
                    </a:extLst>
                  </p:cNvPr>
                  <p:cNvSpPr/>
                  <p:nvPr/>
                </p:nvSpPr>
                <p:spPr>
                  <a:xfrm>
                    <a:off x="7920931" y="5044096"/>
                    <a:ext cx="2527351" cy="1348835"/>
                  </a:xfrm>
                  <a:prstGeom prst="roundRect">
                    <a:avLst>
                      <a:gd name="adj" fmla="val 7231"/>
                    </a:avLst>
                  </a:prstGeom>
                  <a:solidFill>
                    <a:schemeClr val="bg1">
                      <a:alpha val="0"/>
                    </a:schemeClr>
                  </a:solidFill>
                  <a:ln w="6350">
                    <a:solidFill>
                      <a:schemeClr val="bg1">
                        <a:lumMod val="65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0B1FF77C-E623-0811-855B-E1B60145AA9B}"/>
                      </a:ext>
                    </a:extLst>
                  </p:cNvPr>
                  <p:cNvSpPr/>
                  <p:nvPr/>
                </p:nvSpPr>
                <p:spPr>
                  <a:xfrm>
                    <a:off x="10011826" y="5597664"/>
                    <a:ext cx="246756" cy="249629"/>
                  </a:xfrm>
                  <a:prstGeom prst="ellipse">
                    <a:avLst/>
                  </a:prstGeom>
                  <a:solidFill>
                    <a:srgbClr val="F8A917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7E6388AA-4C0D-BF78-5F90-7B31103CD14D}"/>
                      </a:ext>
                    </a:extLst>
                  </p:cNvPr>
                  <p:cNvSpPr/>
                  <p:nvPr/>
                </p:nvSpPr>
                <p:spPr>
                  <a:xfrm>
                    <a:off x="10114623" y="5662837"/>
                    <a:ext cx="68597" cy="133946"/>
                  </a:xfrm>
                  <a:custGeom>
                    <a:avLst/>
                    <a:gdLst>
                      <a:gd name="connsiteX0" fmla="*/ 2678430 w 2753182"/>
                      <a:gd name="connsiteY0" fmla="*/ 2160308 h 4686338"/>
                      <a:gd name="connsiteX1" fmla="*/ 592950 w 2753182"/>
                      <a:gd name="connsiteY1" fmla="*/ 74867 h 4686338"/>
                      <a:gd name="connsiteX2" fmla="*/ 411671 w 2753182"/>
                      <a:gd name="connsiteY2" fmla="*/ 0 h 4686338"/>
                      <a:gd name="connsiteX3" fmla="*/ 230391 w 2753182"/>
                      <a:gd name="connsiteY3" fmla="*/ 74867 h 4686338"/>
                      <a:gd name="connsiteX4" fmla="*/ 76810 w 2753182"/>
                      <a:gd name="connsiteY4" fmla="*/ 228410 h 4686338"/>
                      <a:gd name="connsiteX5" fmla="*/ 76810 w 2753182"/>
                      <a:gd name="connsiteY5" fmla="*/ 590969 h 4686338"/>
                      <a:gd name="connsiteX6" fmla="*/ 1828038 w 2753182"/>
                      <a:gd name="connsiteY6" fmla="*/ 2342198 h 4686338"/>
                      <a:gd name="connsiteX7" fmla="*/ 74867 w 2753182"/>
                      <a:gd name="connsiteY7" fmla="*/ 4095369 h 4686338"/>
                      <a:gd name="connsiteX8" fmla="*/ 0 w 2753182"/>
                      <a:gd name="connsiteY8" fmla="*/ 4276611 h 4686338"/>
                      <a:gd name="connsiteX9" fmla="*/ 74867 w 2753182"/>
                      <a:gd name="connsiteY9" fmla="*/ 4457967 h 4686338"/>
                      <a:gd name="connsiteX10" fmla="*/ 228448 w 2753182"/>
                      <a:gd name="connsiteY10" fmla="*/ 4611472 h 4686338"/>
                      <a:gd name="connsiteX11" fmla="*/ 409727 w 2753182"/>
                      <a:gd name="connsiteY11" fmla="*/ 4686338 h 4686338"/>
                      <a:gd name="connsiteX12" fmla="*/ 591007 w 2753182"/>
                      <a:gd name="connsiteY12" fmla="*/ 4611472 h 4686338"/>
                      <a:gd name="connsiteX13" fmla="*/ 2678430 w 2753182"/>
                      <a:gd name="connsiteY13" fmla="*/ 2524125 h 4686338"/>
                      <a:gd name="connsiteX14" fmla="*/ 2753182 w 2753182"/>
                      <a:gd name="connsiteY14" fmla="*/ 2342312 h 4686338"/>
                      <a:gd name="connsiteX15" fmla="*/ 2678430 w 2753182"/>
                      <a:gd name="connsiteY15" fmla="*/ 2160308 h 4686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753182" h="4686338">
                        <a:moveTo>
                          <a:pt x="2678430" y="2160308"/>
                        </a:moveTo>
                        <a:lnTo>
                          <a:pt x="592950" y="74867"/>
                        </a:lnTo>
                        <a:cubicBezTo>
                          <a:pt x="544716" y="26594"/>
                          <a:pt x="480327" y="0"/>
                          <a:pt x="411671" y="0"/>
                        </a:cubicBezTo>
                        <a:cubicBezTo>
                          <a:pt x="343014" y="0"/>
                          <a:pt x="278625" y="26594"/>
                          <a:pt x="230391" y="74867"/>
                        </a:cubicBezTo>
                        <a:lnTo>
                          <a:pt x="76810" y="228410"/>
                        </a:lnTo>
                        <a:cubicBezTo>
                          <a:pt x="-23127" y="328460"/>
                          <a:pt x="-23127" y="491071"/>
                          <a:pt x="76810" y="590969"/>
                        </a:cubicBezTo>
                        <a:lnTo>
                          <a:pt x="1828038" y="2342198"/>
                        </a:lnTo>
                        <a:lnTo>
                          <a:pt x="74867" y="4095369"/>
                        </a:lnTo>
                        <a:cubicBezTo>
                          <a:pt x="26632" y="4143642"/>
                          <a:pt x="0" y="4207993"/>
                          <a:pt x="0" y="4276611"/>
                        </a:cubicBezTo>
                        <a:cubicBezTo>
                          <a:pt x="0" y="4345305"/>
                          <a:pt x="26632" y="4409656"/>
                          <a:pt x="74867" y="4457967"/>
                        </a:cubicBezTo>
                        <a:lnTo>
                          <a:pt x="228448" y="4611472"/>
                        </a:lnTo>
                        <a:cubicBezTo>
                          <a:pt x="276720" y="4659745"/>
                          <a:pt x="341071" y="4686338"/>
                          <a:pt x="409727" y="4686338"/>
                        </a:cubicBezTo>
                        <a:cubicBezTo>
                          <a:pt x="478384" y="4686338"/>
                          <a:pt x="542773" y="4659745"/>
                          <a:pt x="591007" y="4611472"/>
                        </a:cubicBezTo>
                        <a:lnTo>
                          <a:pt x="2678430" y="2524125"/>
                        </a:lnTo>
                        <a:cubicBezTo>
                          <a:pt x="2726779" y="2475700"/>
                          <a:pt x="2753335" y="2411044"/>
                          <a:pt x="2753182" y="2342312"/>
                        </a:cubicBezTo>
                        <a:cubicBezTo>
                          <a:pt x="2753335" y="2273313"/>
                          <a:pt x="2726779" y="2208695"/>
                          <a:pt x="2678430" y="216030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3C674DA5-A8EC-2EAB-17E7-79705B81FD9A}"/>
                      </a:ext>
                    </a:extLst>
                  </p:cNvPr>
                  <p:cNvSpPr/>
                  <p:nvPr/>
                </p:nvSpPr>
                <p:spPr>
                  <a:xfrm>
                    <a:off x="8162724" y="5402252"/>
                    <a:ext cx="596736" cy="606243"/>
                  </a:xfrm>
                  <a:prstGeom prst="ellipse">
                    <a:avLst/>
                  </a:prstGeom>
                  <a:solidFill>
                    <a:srgbClr val="F8A917"/>
                  </a:solidFill>
                  <a:ln>
                    <a:noFill/>
                  </a:ln>
                  <a:effectLst>
                    <a:outerShdw blurRad="381000" dist="76200" dir="8100000" algn="t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D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8D52009A-ED1C-3CFB-FDF7-55740FA5E269}"/>
                    </a:ext>
                  </a:extLst>
                </p:cNvPr>
                <p:cNvSpPr/>
                <p:nvPr/>
              </p:nvSpPr>
              <p:spPr>
                <a:xfrm>
                  <a:off x="4084480" y="5431700"/>
                  <a:ext cx="288000" cy="288000"/>
                </a:xfrm>
                <a:custGeom>
                  <a:avLst/>
                  <a:gdLst>
                    <a:gd name="connsiteX0" fmla="*/ 334893 w 372596"/>
                    <a:gd name="connsiteY0" fmla="*/ 246799 h 372594"/>
                    <a:gd name="connsiteX1" fmla="*/ 334893 w 372596"/>
                    <a:gd name="connsiteY1" fmla="*/ 178551 h 372594"/>
                    <a:gd name="connsiteX2" fmla="*/ 297225 w 372596"/>
                    <a:gd name="connsiteY2" fmla="*/ 140876 h 372594"/>
                    <a:gd name="connsiteX3" fmla="*/ 276616 w 372596"/>
                    <a:gd name="connsiteY3" fmla="*/ 140876 h 372594"/>
                    <a:gd name="connsiteX4" fmla="*/ 276616 w 372596"/>
                    <a:gd name="connsiteY4" fmla="*/ 110737 h 372594"/>
                    <a:gd name="connsiteX5" fmla="*/ 298981 w 372596"/>
                    <a:gd name="connsiteY5" fmla="*/ 100208 h 372594"/>
                    <a:gd name="connsiteX6" fmla="*/ 275500 w 372596"/>
                    <a:gd name="connsiteY6" fmla="*/ 19980 h 372594"/>
                    <a:gd name="connsiteX7" fmla="*/ 186298 w 372596"/>
                    <a:gd name="connsiteY7" fmla="*/ 8935 h 372594"/>
                    <a:gd name="connsiteX8" fmla="*/ 97096 w 372596"/>
                    <a:gd name="connsiteY8" fmla="*/ 19900 h 372594"/>
                    <a:gd name="connsiteX9" fmla="*/ 73615 w 372596"/>
                    <a:gd name="connsiteY9" fmla="*/ 100128 h 372594"/>
                    <a:gd name="connsiteX10" fmla="*/ 95980 w 372596"/>
                    <a:gd name="connsiteY10" fmla="*/ 110657 h 372594"/>
                    <a:gd name="connsiteX11" fmla="*/ 95980 w 372596"/>
                    <a:gd name="connsiteY11" fmla="*/ 140796 h 372594"/>
                    <a:gd name="connsiteX12" fmla="*/ 75371 w 372596"/>
                    <a:gd name="connsiteY12" fmla="*/ 140796 h 372594"/>
                    <a:gd name="connsiteX13" fmla="*/ 37704 w 372596"/>
                    <a:gd name="connsiteY13" fmla="*/ 178471 h 372594"/>
                    <a:gd name="connsiteX14" fmla="*/ 37704 w 372596"/>
                    <a:gd name="connsiteY14" fmla="*/ 246719 h 372594"/>
                    <a:gd name="connsiteX15" fmla="*/ 0 w 372596"/>
                    <a:gd name="connsiteY15" fmla="*/ 355839 h 372594"/>
                    <a:gd name="connsiteX16" fmla="*/ 0 w 372596"/>
                    <a:gd name="connsiteY16" fmla="*/ 372595 h 372594"/>
                    <a:gd name="connsiteX17" fmla="*/ 372596 w 372596"/>
                    <a:gd name="connsiteY17" fmla="*/ 372595 h 372594"/>
                    <a:gd name="connsiteX18" fmla="*/ 372596 w 372596"/>
                    <a:gd name="connsiteY18" fmla="*/ 355919 h 372594"/>
                    <a:gd name="connsiteX19" fmla="*/ 334893 w 372596"/>
                    <a:gd name="connsiteY19" fmla="*/ 246799 h 372594"/>
                    <a:gd name="connsiteX20" fmla="*/ 197712 w 372596"/>
                    <a:gd name="connsiteY20" fmla="*/ 27692 h 372594"/>
                    <a:gd name="connsiteX21" fmla="*/ 237229 w 372596"/>
                    <a:gd name="connsiteY21" fmla="*/ 23605 h 372594"/>
                    <a:gd name="connsiteX22" fmla="*/ 279491 w 372596"/>
                    <a:gd name="connsiteY22" fmla="*/ 86235 h 372594"/>
                    <a:gd name="connsiteX23" fmla="*/ 197712 w 372596"/>
                    <a:gd name="connsiteY23" fmla="*/ 27692 h 372594"/>
                    <a:gd name="connsiteX24" fmla="*/ 93105 w 372596"/>
                    <a:gd name="connsiteY24" fmla="*/ 86154 h 372594"/>
                    <a:gd name="connsiteX25" fmla="*/ 135367 w 372596"/>
                    <a:gd name="connsiteY25" fmla="*/ 23525 h 372594"/>
                    <a:gd name="connsiteX26" fmla="*/ 174884 w 372596"/>
                    <a:gd name="connsiteY26" fmla="*/ 27612 h 372594"/>
                    <a:gd name="connsiteX27" fmla="*/ 93105 w 372596"/>
                    <a:gd name="connsiteY27" fmla="*/ 86154 h 372594"/>
                    <a:gd name="connsiteX28" fmla="*/ 48798 w 372596"/>
                    <a:gd name="connsiteY28" fmla="*/ 350891 h 372594"/>
                    <a:gd name="connsiteX29" fmla="*/ 22268 w 372596"/>
                    <a:gd name="connsiteY29" fmla="*/ 350891 h 372594"/>
                    <a:gd name="connsiteX30" fmla="*/ 48798 w 372596"/>
                    <a:gd name="connsiteY30" fmla="*/ 268627 h 372594"/>
                    <a:gd name="connsiteX31" fmla="*/ 48798 w 372596"/>
                    <a:gd name="connsiteY31" fmla="*/ 350891 h 372594"/>
                    <a:gd name="connsiteX32" fmla="*/ 59535 w 372596"/>
                    <a:gd name="connsiteY32" fmla="*/ 178471 h 372594"/>
                    <a:gd name="connsiteX33" fmla="*/ 75371 w 372596"/>
                    <a:gd name="connsiteY33" fmla="*/ 162628 h 372594"/>
                    <a:gd name="connsiteX34" fmla="*/ 95996 w 372596"/>
                    <a:gd name="connsiteY34" fmla="*/ 162628 h 372594"/>
                    <a:gd name="connsiteX35" fmla="*/ 102524 w 372596"/>
                    <a:gd name="connsiteY35" fmla="*/ 194717 h 372594"/>
                    <a:gd name="connsiteX36" fmla="*/ 59536 w 372596"/>
                    <a:gd name="connsiteY36" fmla="*/ 223281 h 372594"/>
                    <a:gd name="connsiteX37" fmla="*/ 59536 w 372596"/>
                    <a:gd name="connsiteY37" fmla="*/ 178471 h 372594"/>
                    <a:gd name="connsiteX38" fmla="*/ 106372 w 372596"/>
                    <a:gd name="connsiteY38" fmla="*/ 350891 h 372594"/>
                    <a:gd name="connsiteX39" fmla="*/ 70630 w 372596"/>
                    <a:gd name="connsiteY39" fmla="*/ 350891 h 372594"/>
                    <a:gd name="connsiteX40" fmla="*/ 70630 w 372596"/>
                    <a:gd name="connsiteY40" fmla="*/ 242775 h 372594"/>
                    <a:gd name="connsiteX41" fmla="*/ 106372 w 372596"/>
                    <a:gd name="connsiteY41" fmla="*/ 217194 h 372594"/>
                    <a:gd name="connsiteX42" fmla="*/ 244392 w 372596"/>
                    <a:gd name="connsiteY42" fmla="*/ 350891 h 372594"/>
                    <a:gd name="connsiteX43" fmla="*/ 128204 w 372596"/>
                    <a:gd name="connsiteY43" fmla="*/ 350891 h 372594"/>
                    <a:gd name="connsiteX44" fmla="*/ 128204 w 372596"/>
                    <a:gd name="connsiteY44" fmla="*/ 287733 h 372594"/>
                    <a:gd name="connsiteX45" fmla="*/ 186298 w 372596"/>
                    <a:gd name="connsiteY45" fmla="*/ 283061 h 372594"/>
                    <a:gd name="connsiteX46" fmla="*/ 244392 w 372596"/>
                    <a:gd name="connsiteY46" fmla="*/ 287813 h 372594"/>
                    <a:gd name="connsiteX47" fmla="*/ 128204 w 372596"/>
                    <a:gd name="connsiteY47" fmla="*/ 247619 h 372594"/>
                    <a:gd name="connsiteX48" fmla="*/ 132403 w 372596"/>
                    <a:gd name="connsiteY48" fmla="*/ 233428 h 372594"/>
                    <a:gd name="connsiteX49" fmla="*/ 182104 w 372596"/>
                    <a:gd name="connsiteY49" fmla="*/ 251162 h 372594"/>
                    <a:gd name="connsiteX50" fmla="*/ 176813 w 372596"/>
                    <a:gd name="connsiteY50" fmla="*/ 260455 h 372594"/>
                    <a:gd name="connsiteX51" fmla="*/ 154199 w 372596"/>
                    <a:gd name="connsiteY51" fmla="*/ 273614 h 372594"/>
                    <a:gd name="connsiteX52" fmla="*/ 128204 w 372596"/>
                    <a:gd name="connsiteY52" fmla="*/ 247619 h 372594"/>
                    <a:gd name="connsiteX53" fmla="*/ 218398 w 372596"/>
                    <a:gd name="connsiteY53" fmla="*/ 273694 h 372594"/>
                    <a:gd name="connsiteX54" fmla="*/ 195784 w 372596"/>
                    <a:gd name="connsiteY54" fmla="*/ 260534 h 372594"/>
                    <a:gd name="connsiteX55" fmla="*/ 190493 w 372596"/>
                    <a:gd name="connsiteY55" fmla="*/ 251242 h 372594"/>
                    <a:gd name="connsiteX56" fmla="*/ 240193 w 372596"/>
                    <a:gd name="connsiteY56" fmla="*/ 233507 h 372594"/>
                    <a:gd name="connsiteX57" fmla="*/ 244393 w 372596"/>
                    <a:gd name="connsiteY57" fmla="*/ 247698 h 372594"/>
                    <a:gd name="connsiteX58" fmla="*/ 218398 w 372596"/>
                    <a:gd name="connsiteY58" fmla="*/ 273694 h 372594"/>
                    <a:gd name="connsiteX59" fmla="*/ 254784 w 372596"/>
                    <a:gd name="connsiteY59" fmla="*/ 161020 h 372594"/>
                    <a:gd name="connsiteX60" fmla="*/ 186298 w 372596"/>
                    <a:gd name="connsiteY60" fmla="*/ 229426 h 372594"/>
                    <a:gd name="connsiteX61" fmla="*/ 117812 w 372596"/>
                    <a:gd name="connsiteY61" fmla="*/ 160940 h 372594"/>
                    <a:gd name="connsiteX62" fmla="*/ 117812 w 372596"/>
                    <a:gd name="connsiteY62" fmla="*/ 113914 h 372594"/>
                    <a:gd name="connsiteX63" fmla="*/ 186298 w 372596"/>
                    <a:gd name="connsiteY63" fmla="*/ 75081 h 372594"/>
                    <a:gd name="connsiteX64" fmla="*/ 254784 w 372596"/>
                    <a:gd name="connsiteY64" fmla="*/ 113994 h 372594"/>
                    <a:gd name="connsiteX65" fmla="*/ 301967 w 372596"/>
                    <a:gd name="connsiteY65" fmla="*/ 350971 h 372594"/>
                    <a:gd name="connsiteX66" fmla="*/ 266224 w 372596"/>
                    <a:gd name="connsiteY66" fmla="*/ 350971 h 372594"/>
                    <a:gd name="connsiteX67" fmla="*/ 266224 w 372596"/>
                    <a:gd name="connsiteY67" fmla="*/ 217274 h 372594"/>
                    <a:gd name="connsiteX68" fmla="*/ 301967 w 372596"/>
                    <a:gd name="connsiteY68" fmla="*/ 242855 h 372594"/>
                    <a:gd name="connsiteX69" fmla="*/ 313061 w 372596"/>
                    <a:gd name="connsiteY69" fmla="*/ 223362 h 372594"/>
                    <a:gd name="connsiteX70" fmla="*/ 270072 w 372596"/>
                    <a:gd name="connsiteY70" fmla="*/ 194798 h 372594"/>
                    <a:gd name="connsiteX71" fmla="*/ 276601 w 372596"/>
                    <a:gd name="connsiteY71" fmla="*/ 162709 h 372594"/>
                    <a:gd name="connsiteX72" fmla="*/ 297226 w 372596"/>
                    <a:gd name="connsiteY72" fmla="*/ 162709 h 372594"/>
                    <a:gd name="connsiteX73" fmla="*/ 313061 w 372596"/>
                    <a:gd name="connsiteY73" fmla="*/ 178552 h 372594"/>
                    <a:gd name="connsiteX74" fmla="*/ 313061 w 372596"/>
                    <a:gd name="connsiteY74" fmla="*/ 223362 h 372594"/>
                    <a:gd name="connsiteX75" fmla="*/ 323798 w 372596"/>
                    <a:gd name="connsiteY75" fmla="*/ 350971 h 372594"/>
                    <a:gd name="connsiteX76" fmla="*/ 323798 w 372596"/>
                    <a:gd name="connsiteY76" fmla="*/ 268708 h 372594"/>
                    <a:gd name="connsiteX77" fmla="*/ 350329 w 372596"/>
                    <a:gd name="connsiteY77" fmla="*/ 350971 h 372594"/>
                    <a:gd name="connsiteX78" fmla="*/ 323798 w 372596"/>
                    <a:gd name="connsiteY78" fmla="*/ 350971 h 37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72596" h="372594">
                      <a:moveTo>
                        <a:pt x="334893" y="246799"/>
                      </a:moveTo>
                      <a:lnTo>
                        <a:pt x="334893" y="178551"/>
                      </a:lnTo>
                      <a:cubicBezTo>
                        <a:pt x="334893" y="157777"/>
                        <a:pt x="317995" y="140876"/>
                        <a:pt x="297225" y="140876"/>
                      </a:cubicBezTo>
                      <a:lnTo>
                        <a:pt x="276616" y="140876"/>
                      </a:lnTo>
                      <a:lnTo>
                        <a:pt x="276616" y="110737"/>
                      </a:lnTo>
                      <a:cubicBezTo>
                        <a:pt x="284655" y="108352"/>
                        <a:pt x="291847" y="104506"/>
                        <a:pt x="298981" y="100208"/>
                      </a:cubicBezTo>
                      <a:cubicBezTo>
                        <a:pt x="305442" y="70687"/>
                        <a:pt x="298582" y="40665"/>
                        <a:pt x="275500" y="19980"/>
                      </a:cubicBezTo>
                      <a:cubicBezTo>
                        <a:pt x="251301" y="-1705"/>
                        <a:pt x="215037" y="-6224"/>
                        <a:pt x="186298" y="8935"/>
                      </a:cubicBezTo>
                      <a:cubicBezTo>
                        <a:pt x="157559" y="-6224"/>
                        <a:pt x="121295" y="-1785"/>
                        <a:pt x="97096" y="19900"/>
                      </a:cubicBezTo>
                      <a:cubicBezTo>
                        <a:pt x="74014" y="40585"/>
                        <a:pt x="67154" y="70607"/>
                        <a:pt x="73615" y="100128"/>
                      </a:cubicBezTo>
                      <a:cubicBezTo>
                        <a:pt x="80749" y="104425"/>
                        <a:pt x="87941" y="108272"/>
                        <a:pt x="95980" y="110657"/>
                      </a:cubicBezTo>
                      <a:lnTo>
                        <a:pt x="95980" y="140796"/>
                      </a:lnTo>
                      <a:lnTo>
                        <a:pt x="75371" y="140796"/>
                      </a:lnTo>
                      <a:cubicBezTo>
                        <a:pt x="54601" y="140796"/>
                        <a:pt x="37704" y="157697"/>
                        <a:pt x="37704" y="178471"/>
                      </a:cubicBezTo>
                      <a:lnTo>
                        <a:pt x="37704" y="246719"/>
                      </a:lnTo>
                      <a:cubicBezTo>
                        <a:pt x="13593" y="277794"/>
                        <a:pt x="0" y="316384"/>
                        <a:pt x="0" y="355839"/>
                      </a:cubicBezTo>
                      <a:lnTo>
                        <a:pt x="0" y="372595"/>
                      </a:lnTo>
                      <a:lnTo>
                        <a:pt x="372596" y="372595"/>
                      </a:lnTo>
                      <a:lnTo>
                        <a:pt x="372596" y="355919"/>
                      </a:lnTo>
                      <a:cubicBezTo>
                        <a:pt x="372596" y="316463"/>
                        <a:pt x="359003" y="277873"/>
                        <a:pt x="334893" y="246799"/>
                      </a:cubicBezTo>
                      <a:close/>
                      <a:moveTo>
                        <a:pt x="197712" y="27692"/>
                      </a:moveTo>
                      <a:cubicBezTo>
                        <a:pt x="209969" y="21604"/>
                        <a:pt x="223828" y="20142"/>
                        <a:pt x="237229" y="23605"/>
                      </a:cubicBezTo>
                      <a:cubicBezTo>
                        <a:pt x="265482" y="30900"/>
                        <a:pt x="283303" y="57847"/>
                        <a:pt x="279491" y="86235"/>
                      </a:cubicBezTo>
                      <a:cubicBezTo>
                        <a:pt x="239357" y="106134"/>
                        <a:pt x="191817" y="71986"/>
                        <a:pt x="197712" y="27692"/>
                      </a:cubicBezTo>
                      <a:close/>
                      <a:moveTo>
                        <a:pt x="93105" y="86154"/>
                      </a:moveTo>
                      <a:cubicBezTo>
                        <a:pt x="89294" y="57767"/>
                        <a:pt x="107114" y="30820"/>
                        <a:pt x="135367" y="23525"/>
                      </a:cubicBezTo>
                      <a:cubicBezTo>
                        <a:pt x="148768" y="20062"/>
                        <a:pt x="162627" y="21524"/>
                        <a:pt x="174884" y="27612"/>
                      </a:cubicBezTo>
                      <a:cubicBezTo>
                        <a:pt x="180779" y="71906"/>
                        <a:pt x="133239" y="106054"/>
                        <a:pt x="93105" y="86154"/>
                      </a:cubicBezTo>
                      <a:close/>
                      <a:moveTo>
                        <a:pt x="48798" y="350891"/>
                      </a:moveTo>
                      <a:lnTo>
                        <a:pt x="22268" y="350891"/>
                      </a:lnTo>
                      <a:cubicBezTo>
                        <a:pt x="23206" y="321517"/>
                        <a:pt x="32478" y="292903"/>
                        <a:pt x="48798" y="268627"/>
                      </a:cubicBezTo>
                      <a:lnTo>
                        <a:pt x="48798" y="350891"/>
                      </a:lnTo>
                      <a:close/>
                      <a:moveTo>
                        <a:pt x="59535" y="178471"/>
                      </a:moveTo>
                      <a:cubicBezTo>
                        <a:pt x="59535" y="169735"/>
                        <a:pt x="66639" y="162628"/>
                        <a:pt x="75371" y="162628"/>
                      </a:cubicBezTo>
                      <a:lnTo>
                        <a:pt x="95996" y="162628"/>
                      </a:lnTo>
                      <a:cubicBezTo>
                        <a:pt x="96201" y="173600"/>
                        <a:pt x="98423" y="184538"/>
                        <a:pt x="102524" y="194717"/>
                      </a:cubicBezTo>
                      <a:cubicBezTo>
                        <a:pt x="86913" y="202089"/>
                        <a:pt x="72388" y="211757"/>
                        <a:pt x="59536" y="223281"/>
                      </a:cubicBezTo>
                      <a:lnTo>
                        <a:pt x="59536" y="178471"/>
                      </a:lnTo>
                      <a:close/>
                      <a:moveTo>
                        <a:pt x="106372" y="350891"/>
                      </a:moveTo>
                      <a:lnTo>
                        <a:pt x="70630" y="350891"/>
                      </a:lnTo>
                      <a:lnTo>
                        <a:pt x="70630" y="242775"/>
                      </a:lnTo>
                      <a:cubicBezTo>
                        <a:pt x="81276" y="232626"/>
                        <a:pt x="93327" y="223991"/>
                        <a:pt x="106372" y="217194"/>
                      </a:cubicBezTo>
                      <a:close/>
                      <a:moveTo>
                        <a:pt x="244392" y="350891"/>
                      </a:moveTo>
                      <a:lnTo>
                        <a:pt x="128204" y="350891"/>
                      </a:lnTo>
                      <a:lnTo>
                        <a:pt x="128204" y="287733"/>
                      </a:lnTo>
                      <a:cubicBezTo>
                        <a:pt x="146186" y="299426"/>
                        <a:pt x="170397" y="297427"/>
                        <a:pt x="186298" y="283061"/>
                      </a:cubicBezTo>
                      <a:cubicBezTo>
                        <a:pt x="202199" y="297427"/>
                        <a:pt x="226410" y="299507"/>
                        <a:pt x="244392" y="287813"/>
                      </a:cubicBezTo>
                      <a:close/>
                      <a:moveTo>
                        <a:pt x="128204" y="247619"/>
                      </a:moveTo>
                      <a:cubicBezTo>
                        <a:pt x="128204" y="242481"/>
                        <a:pt x="129684" y="237586"/>
                        <a:pt x="132403" y="233428"/>
                      </a:cubicBezTo>
                      <a:cubicBezTo>
                        <a:pt x="146750" y="244117"/>
                        <a:pt x="164236" y="250341"/>
                        <a:pt x="182104" y="251162"/>
                      </a:cubicBezTo>
                      <a:lnTo>
                        <a:pt x="176813" y="260455"/>
                      </a:lnTo>
                      <a:cubicBezTo>
                        <a:pt x="172190" y="268572"/>
                        <a:pt x="163525" y="273614"/>
                        <a:pt x="154199" y="273614"/>
                      </a:cubicBezTo>
                      <a:cubicBezTo>
                        <a:pt x="139865" y="273613"/>
                        <a:pt x="128204" y="261952"/>
                        <a:pt x="128204" y="247619"/>
                      </a:cubicBezTo>
                      <a:close/>
                      <a:moveTo>
                        <a:pt x="218398" y="273694"/>
                      </a:moveTo>
                      <a:cubicBezTo>
                        <a:pt x="209071" y="273694"/>
                        <a:pt x="200406" y="268651"/>
                        <a:pt x="195784" y="260534"/>
                      </a:cubicBezTo>
                      <a:lnTo>
                        <a:pt x="190493" y="251242"/>
                      </a:lnTo>
                      <a:cubicBezTo>
                        <a:pt x="208360" y="250420"/>
                        <a:pt x="225846" y="244197"/>
                        <a:pt x="240193" y="233507"/>
                      </a:cubicBezTo>
                      <a:cubicBezTo>
                        <a:pt x="242912" y="237666"/>
                        <a:pt x="244393" y="242561"/>
                        <a:pt x="244393" y="247698"/>
                      </a:cubicBezTo>
                      <a:cubicBezTo>
                        <a:pt x="244392" y="262032"/>
                        <a:pt x="232731" y="273694"/>
                        <a:pt x="218398" y="273694"/>
                      </a:cubicBezTo>
                      <a:close/>
                      <a:moveTo>
                        <a:pt x="254784" y="161020"/>
                      </a:moveTo>
                      <a:cubicBezTo>
                        <a:pt x="254784" y="198380"/>
                        <a:pt x="223627" y="229426"/>
                        <a:pt x="186298" y="229426"/>
                      </a:cubicBezTo>
                      <a:cubicBezTo>
                        <a:pt x="149332" y="229259"/>
                        <a:pt x="117812" y="198031"/>
                        <a:pt x="117812" y="160940"/>
                      </a:cubicBezTo>
                      <a:lnTo>
                        <a:pt x="117812" y="113914"/>
                      </a:lnTo>
                      <a:cubicBezTo>
                        <a:pt x="145641" y="114084"/>
                        <a:pt x="172154" y="99075"/>
                        <a:pt x="186298" y="75081"/>
                      </a:cubicBezTo>
                      <a:cubicBezTo>
                        <a:pt x="200441" y="99075"/>
                        <a:pt x="226955" y="114164"/>
                        <a:pt x="254784" y="113994"/>
                      </a:cubicBezTo>
                      <a:close/>
                      <a:moveTo>
                        <a:pt x="301967" y="350971"/>
                      </a:moveTo>
                      <a:lnTo>
                        <a:pt x="266224" y="350971"/>
                      </a:lnTo>
                      <a:lnTo>
                        <a:pt x="266224" y="217274"/>
                      </a:lnTo>
                      <a:cubicBezTo>
                        <a:pt x="279269" y="224072"/>
                        <a:pt x="291319" y="232707"/>
                        <a:pt x="301967" y="242855"/>
                      </a:cubicBezTo>
                      <a:close/>
                      <a:moveTo>
                        <a:pt x="313061" y="223362"/>
                      </a:moveTo>
                      <a:cubicBezTo>
                        <a:pt x="300208" y="211838"/>
                        <a:pt x="285683" y="202170"/>
                        <a:pt x="270072" y="194798"/>
                      </a:cubicBezTo>
                      <a:cubicBezTo>
                        <a:pt x="274174" y="184619"/>
                        <a:pt x="276395" y="173681"/>
                        <a:pt x="276601" y="162709"/>
                      </a:cubicBezTo>
                      <a:lnTo>
                        <a:pt x="297226" y="162709"/>
                      </a:lnTo>
                      <a:cubicBezTo>
                        <a:pt x="305958" y="162709"/>
                        <a:pt x="313061" y="169816"/>
                        <a:pt x="313061" y="178552"/>
                      </a:cubicBezTo>
                      <a:lnTo>
                        <a:pt x="313061" y="223362"/>
                      </a:lnTo>
                      <a:close/>
                      <a:moveTo>
                        <a:pt x="323798" y="350971"/>
                      </a:moveTo>
                      <a:lnTo>
                        <a:pt x="323798" y="268708"/>
                      </a:lnTo>
                      <a:cubicBezTo>
                        <a:pt x="340118" y="292983"/>
                        <a:pt x="349391" y="321598"/>
                        <a:pt x="350329" y="350971"/>
                      </a:cubicBezTo>
                      <a:lnTo>
                        <a:pt x="323798" y="35097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2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1924D72-2A84-4342-10A8-2A2164E5EEA7}"/>
                  </a:ext>
                </a:extLst>
              </p:cNvPr>
              <p:cNvSpPr txBox="1"/>
              <p:nvPr/>
            </p:nvSpPr>
            <p:spPr>
              <a:xfrm>
                <a:off x="9119285" y="853016"/>
                <a:ext cx="197801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1">
                  <a:tabLst>
                    <a:tab pos="10226675" algn="l"/>
                  </a:tabLst>
                </a:pPr>
                <a:r>
                  <a:rPr lang="fa-IR" sz="1400" b="1" dirty="0">
                    <a:solidFill>
                      <a:srgbClr val="383B6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1400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6B317CE-7A13-A18A-9A5C-ED4930738C23}"/>
                </a:ext>
              </a:extLst>
            </p:cNvPr>
            <p:cNvGrpSpPr/>
            <p:nvPr/>
          </p:nvGrpSpPr>
          <p:grpSpPr>
            <a:xfrm>
              <a:off x="6052741" y="811714"/>
              <a:ext cx="2634116" cy="1298783"/>
              <a:chOff x="6052741" y="811714"/>
              <a:chExt cx="2634116" cy="1298783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38BD2A0B-53A6-EF38-BF41-60232D8EBC79}"/>
                  </a:ext>
                </a:extLst>
              </p:cNvPr>
              <p:cNvGrpSpPr/>
              <p:nvPr/>
            </p:nvGrpSpPr>
            <p:grpSpPr>
              <a:xfrm>
                <a:off x="6052741" y="811714"/>
                <a:ext cx="2472340" cy="1298783"/>
                <a:chOff x="3633551" y="4908143"/>
                <a:chExt cx="2732644" cy="1361644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05EAA2B6-B02B-7D76-7C00-3240E6FAB094}"/>
                    </a:ext>
                  </a:extLst>
                </p:cNvPr>
                <p:cNvGrpSpPr/>
                <p:nvPr/>
              </p:nvGrpSpPr>
              <p:grpSpPr>
                <a:xfrm>
                  <a:off x="3633551" y="4908143"/>
                  <a:ext cx="2732644" cy="1361644"/>
                  <a:chOff x="7920931" y="5044096"/>
                  <a:chExt cx="2527351" cy="1348835"/>
                </a:xfrm>
              </p:grpSpPr>
              <p:sp>
                <p:nvSpPr>
                  <p:cNvPr id="57" name="Rectangle: Rounded Corners 56">
                    <a:extLst>
                      <a:ext uri="{FF2B5EF4-FFF2-40B4-BE49-F238E27FC236}">
                        <a16:creationId xmlns:a16="http://schemas.microsoft.com/office/drawing/2014/main" id="{9A50D9D5-BA82-2699-4473-7B841C9CFA75}"/>
                      </a:ext>
                    </a:extLst>
                  </p:cNvPr>
                  <p:cNvSpPr/>
                  <p:nvPr/>
                </p:nvSpPr>
                <p:spPr>
                  <a:xfrm>
                    <a:off x="7920931" y="5044096"/>
                    <a:ext cx="2527351" cy="1348835"/>
                  </a:xfrm>
                  <a:prstGeom prst="roundRect">
                    <a:avLst>
                      <a:gd name="adj" fmla="val 7231"/>
                    </a:avLst>
                  </a:prstGeom>
                  <a:solidFill>
                    <a:schemeClr val="bg1">
                      <a:alpha val="0"/>
                    </a:schemeClr>
                  </a:solidFill>
                  <a:ln w="6350">
                    <a:solidFill>
                      <a:schemeClr val="bg1">
                        <a:lumMod val="65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8" name="Oval 57">
                    <a:extLst>
                      <a:ext uri="{FF2B5EF4-FFF2-40B4-BE49-F238E27FC236}">
                        <a16:creationId xmlns:a16="http://schemas.microsoft.com/office/drawing/2014/main" id="{64520773-7FEB-F72A-D428-7ED98D5E01C9}"/>
                      </a:ext>
                    </a:extLst>
                  </p:cNvPr>
                  <p:cNvSpPr/>
                  <p:nvPr/>
                </p:nvSpPr>
                <p:spPr>
                  <a:xfrm>
                    <a:off x="10018669" y="5591058"/>
                    <a:ext cx="233070" cy="249631"/>
                  </a:xfrm>
                  <a:prstGeom prst="ellipse">
                    <a:avLst/>
                  </a:prstGeom>
                  <a:solidFill>
                    <a:srgbClr val="F8A917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9B003F7F-149A-F881-0CAF-616F2FD064EF}"/>
                      </a:ext>
                    </a:extLst>
                  </p:cNvPr>
                  <p:cNvSpPr/>
                  <p:nvPr/>
                </p:nvSpPr>
                <p:spPr>
                  <a:xfrm>
                    <a:off x="10109667" y="5652616"/>
                    <a:ext cx="64793" cy="126517"/>
                  </a:xfrm>
                  <a:custGeom>
                    <a:avLst/>
                    <a:gdLst>
                      <a:gd name="connsiteX0" fmla="*/ 2678430 w 2753182"/>
                      <a:gd name="connsiteY0" fmla="*/ 2160308 h 4686338"/>
                      <a:gd name="connsiteX1" fmla="*/ 592950 w 2753182"/>
                      <a:gd name="connsiteY1" fmla="*/ 74867 h 4686338"/>
                      <a:gd name="connsiteX2" fmla="*/ 411671 w 2753182"/>
                      <a:gd name="connsiteY2" fmla="*/ 0 h 4686338"/>
                      <a:gd name="connsiteX3" fmla="*/ 230391 w 2753182"/>
                      <a:gd name="connsiteY3" fmla="*/ 74867 h 4686338"/>
                      <a:gd name="connsiteX4" fmla="*/ 76810 w 2753182"/>
                      <a:gd name="connsiteY4" fmla="*/ 228410 h 4686338"/>
                      <a:gd name="connsiteX5" fmla="*/ 76810 w 2753182"/>
                      <a:gd name="connsiteY5" fmla="*/ 590969 h 4686338"/>
                      <a:gd name="connsiteX6" fmla="*/ 1828038 w 2753182"/>
                      <a:gd name="connsiteY6" fmla="*/ 2342198 h 4686338"/>
                      <a:gd name="connsiteX7" fmla="*/ 74867 w 2753182"/>
                      <a:gd name="connsiteY7" fmla="*/ 4095369 h 4686338"/>
                      <a:gd name="connsiteX8" fmla="*/ 0 w 2753182"/>
                      <a:gd name="connsiteY8" fmla="*/ 4276611 h 4686338"/>
                      <a:gd name="connsiteX9" fmla="*/ 74867 w 2753182"/>
                      <a:gd name="connsiteY9" fmla="*/ 4457967 h 4686338"/>
                      <a:gd name="connsiteX10" fmla="*/ 228448 w 2753182"/>
                      <a:gd name="connsiteY10" fmla="*/ 4611472 h 4686338"/>
                      <a:gd name="connsiteX11" fmla="*/ 409727 w 2753182"/>
                      <a:gd name="connsiteY11" fmla="*/ 4686338 h 4686338"/>
                      <a:gd name="connsiteX12" fmla="*/ 591007 w 2753182"/>
                      <a:gd name="connsiteY12" fmla="*/ 4611472 h 4686338"/>
                      <a:gd name="connsiteX13" fmla="*/ 2678430 w 2753182"/>
                      <a:gd name="connsiteY13" fmla="*/ 2524125 h 4686338"/>
                      <a:gd name="connsiteX14" fmla="*/ 2753182 w 2753182"/>
                      <a:gd name="connsiteY14" fmla="*/ 2342312 h 4686338"/>
                      <a:gd name="connsiteX15" fmla="*/ 2678430 w 2753182"/>
                      <a:gd name="connsiteY15" fmla="*/ 2160308 h 4686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753182" h="4686338">
                        <a:moveTo>
                          <a:pt x="2678430" y="2160308"/>
                        </a:moveTo>
                        <a:lnTo>
                          <a:pt x="592950" y="74867"/>
                        </a:lnTo>
                        <a:cubicBezTo>
                          <a:pt x="544716" y="26594"/>
                          <a:pt x="480327" y="0"/>
                          <a:pt x="411671" y="0"/>
                        </a:cubicBezTo>
                        <a:cubicBezTo>
                          <a:pt x="343014" y="0"/>
                          <a:pt x="278625" y="26594"/>
                          <a:pt x="230391" y="74867"/>
                        </a:cubicBezTo>
                        <a:lnTo>
                          <a:pt x="76810" y="228410"/>
                        </a:lnTo>
                        <a:cubicBezTo>
                          <a:pt x="-23127" y="328460"/>
                          <a:pt x="-23127" y="491071"/>
                          <a:pt x="76810" y="590969"/>
                        </a:cubicBezTo>
                        <a:lnTo>
                          <a:pt x="1828038" y="2342198"/>
                        </a:lnTo>
                        <a:lnTo>
                          <a:pt x="74867" y="4095369"/>
                        </a:lnTo>
                        <a:cubicBezTo>
                          <a:pt x="26632" y="4143642"/>
                          <a:pt x="0" y="4207993"/>
                          <a:pt x="0" y="4276611"/>
                        </a:cubicBezTo>
                        <a:cubicBezTo>
                          <a:pt x="0" y="4345305"/>
                          <a:pt x="26632" y="4409656"/>
                          <a:pt x="74867" y="4457967"/>
                        </a:cubicBezTo>
                        <a:lnTo>
                          <a:pt x="228448" y="4611472"/>
                        </a:lnTo>
                        <a:cubicBezTo>
                          <a:pt x="276720" y="4659745"/>
                          <a:pt x="341071" y="4686338"/>
                          <a:pt x="409727" y="4686338"/>
                        </a:cubicBezTo>
                        <a:cubicBezTo>
                          <a:pt x="478384" y="4686338"/>
                          <a:pt x="542773" y="4659745"/>
                          <a:pt x="591007" y="4611472"/>
                        </a:cubicBezTo>
                        <a:lnTo>
                          <a:pt x="2678430" y="2524125"/>
                        </a:lnTo>
                        <a:cubicBezTo>
                          <a:pt x="2726779" y="2475700"/>
                          <a:pt x="2753335" y="2411044"/>
                          <a:pt x="2753182" y="2342312"/>
                        </a:cubicBezTo>
                        <a:cubicBezTo>
                          <a:pt x="2753335" y="2273313"/>
                          <a:pt x="2726779" y="2208695"/>
                          <a:pt x="2678430" y="216030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60" name="Oval 59">
                    <a:extLst>
                      <a:ext uri="{FF2B5EF4-FFF2-40B4-BE49-F238E27FC236}">
                        <a16:creationId xmlns:a16="http://schemas.microsoft.com/office/drawing/2014/main" id="{67F371B4-3C3C-B2D6-3453-AA2D620CDE6C}"/>
                      </a:ext>
                    </a:extLst>
                  </p:cNvPr>
                  <p:cNvSpPr/>
                  <p:nvPr/>
                </p:nvSpPr>
                <p:spPr>
                  <a:xfrm>
                    <a:off x="8162724" y="5402252"/>
                    <a:ext cx="596736" cy="606243"/>
                  </a:xfrm>
                  <a:prstGeom prst="ellipse">
                    <a:avLst/>
                  </a:prstGeom>
                  <a:solidFill>
                    <a:srgbClr val="004564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</p:grp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5481FE14-BBE4-40AB-5EE6-18A3CFF82A47}"/>
                    </a:ext>
                  </a:extLst>
                </p:cNvPr>
                <p:cNvSpPr/>
                <p:nvPr/>
              </p:nvSpPr>
              <p:spPr>
                <a:xfrm>
                  <a:off x="4074998" y="5424301"/>
                  <a:ext cx="288000" cy="288000"/>
                </a:xfrm>
                <a:custGeom>
                  <a:avLst/>
                  <a:gdLst>
                    <a:gd name="connsiteX0" fmla="*/ 334893 w 372596"/>
                    <a:gd name="connsiteY0" fmla="*/ 246799 h 372594"/>
                    <a:gd name="connsiteX1" fmla="*/ 334893 w 372596"/>
                    <a:gd name="connsiteY1" fmla="*/ 178551 h 372594"/>
                    <a:gd name="connsiteX2" fmla="*/ 297225 w 372596"/>
                    <a:gd name="connsiteY2" fmla="*/ 140876 h 372594"/>
                    <a:gd name="connsiteX3" fmla="*/ 276616 w 372596"/>
                    <a:gd name="connsiteY3" fmla="*/ 140876 h 372594"/>
                    <a:gd name="connsiteX4" fmla="*/ 276616 w 372596"/>
                    <a:gd name="connsiteY4" fmla="*/ 110737 h 372594"/>
                    <a:gd name="connsiteX5" fmla="*/ 298981 w 372596"/>
                    <a:gd name="connsiteY5" fmla="*/ 100208 h 372594"/>
                    <a:gd name="connsiteX6" fmla="*/ 275500 w 372596"/>
                    <a:gd name="connsiteY6" fmla="*/ 19980 h 372594"/>
                    <a:gd name="connsiteX7" fmla="*/ 186298 w 372596"/>
                    <a:gd name="connsiteY7" fmla="*/ 8935 h 372594"/>
                    <a:gd name="connsiteX8" fmla="*/ 97096 w 372596"/>
                    <a:gd name="connsiteY8" fmla="*/ 19900 h 372594"/>
                    <a:gd name="connsiteX9" fmla="*/ 73615 w 372596"/>
                    <a:gd name="connsiteY9" fmla="*/ 100128 h 372594"/>
                    <a:gd name="connsiteX10" fmla="*/ 95980 w 372596"/>
                    <a:gd name="connsiteY10" fmla="*/ 110657 h 372594"/>
                    <a:gd name="connsiteX11" fmla="*/ 95980 w 372596"/>
                    <a:gd name="connsiteY11" fmla="*/ 140796 h 372594"/>
                    <a:gd name="connsiteX12" fmla="*/ 75371 w 372596"/>
                    <a:gd name="connsiteY12" fmla="*/ 140796 h 372594"/>
                    <a:gd name="connsiteX13" fmla="*/ 37704 w 372596"/>
                    <a:gd name="connsiteY13" fmla="*/ 178471 h 372594"/>
                    <a:gd name="connsiteX14" fmla="*/ 37704 w 372596"/>
                    <a:gd name="connsiteY14" fmla="*/ 246719 h 372594"/>
                    <a:gd name="connsiteX15" fmla="*/ 0 w 372596"/>
                    <a:gd name="connsiteY15" fmla="*/ 355839 h 372594"/>
                    <a:gd name="connsiteX16" fmla="*/ 0 w 372596"/>
                    <a:gd name="connsiteY16" fmla="*/ 372595 h 372594"/>
                    <a:gd name="connsiteX17" fmla="*/ 372596 w 372596"/>
                    <a:gd name="connsiteY17" fmla="*/ 372595 h 372594"/>
                    <a:gd name="connsiteX18" fmla="*/ 372596 w 372596"/>
                    <a:gd name="connsiteY18" fmla="*/ 355919 h 372594"/>
                    <a:gd name="connsiteX19" fmla="*/ 334893 w 372596"/>
                    <a:gd name="connsiteY19" fmla="*/ 246799 h 372594"/>
                    <a:gd name="connsiteX20" fmla="*/ 197712 w 372596"/>
                    <a:gd name="connsiteY20" fmla="*/ 27692 h 372594"/>
                    <a:gd name="connsiteX21" fmla="*/ 237229 w 372596"/>
                    <a:gd name="connsiteY21" fmla="*/ 23605 h 372594"/>
                    <a:gd name="connsiteX22" fmla="*/ 279491 w 372596"/>
                    <a:gd name="connsiteY22" fmla="*/ 86235 h 372594"/>
                    <a:gd name="connsiteX23" fmla="*/ 197712 w 372596"/>
                    <a:gd name="connsiteY23" fmla="*/ 27692 h 372594"/>
                    <a:gd name="connsiteX24" fmla="*/ 93105 w 372596"/>
                    <a:gd name="connsiteY24" fmla="*/ 86154 h 372594"/>
                    <a:gd name="connsiteX25" fmla="*/ 135367 w 372596"/>
                    <a:gd name="connsiteY25" fmla="*/ 23525 h 372594"/>
                    <a:gd name="connsiteX26" fmla="*/ 174884 w 372596"/>
                    <a:gd name="connsiteY26" fmla="*/ 27612 h 372594"/>
                    <a:gd name="connsiteX27" fmla="*/ 93105 w 372596"/>
                    <a:gd name="connsiteY27" fmla="*/ 86154 h 372594"/>
                    <a:gd name="connsiteX28" fmla="*/ 48798 w 372596"/>
                    <a:gd name="connsiteY28" fmla="*/ 350891 h 372594"/>
                    <a:gd name="connsiteX29" fmla="*/ 22268 w 372596"/>
                    <a:gd name="connsiteY29" fmla="*/ 350891 h 372594"/>
                    <a:gd name="connsiteX30" fmla="*/ 48798 w 372596"/>
                    <a:gd name="connsiteY30" fmla="*/ 268627 h 372594"/>
                    <a:gd name="connsiteX31" fmla="*/ 48798 w 372596"/>
                    <a:gd name="connsiteY31" fmla="*/ 350891 h 372594"/>
                    <a:gd name="connsiteX32" fmla="*/ 59535 w 372596"/>
                    <a:gd name="connsiteY32" fmla="*/ 178471 h 372594"/>
                    <a:gd name="connsiteX33" fmla="*/ 75371 w 372596"/>
                    <a:gd name="connsiteY33" fmla="*/ 162628 h 372594"/>
                    <a:gd name="connsiteX34" fmla="*/ 95996 w 372596"/>
                    <a:gd name="connsiteY34" fmla="*/ 162628 h 372594"/>
                    <a:gd name="connsiteX35" fmla="*/ 102524 w 372596"/>
                    <a:gd name="connsiteY35" fmla="*/ 194717 h 372594"/>
                    <a:gd name="connsiteX36" fmla="*/ 59536 w 372596"/>
                    <a:gd name="connsiteY36" fmla="*/ 223281 h 372594"/>
                    <a:gd name="connsiteX37" fmla="*/ 59536 w 372596"/>
                    <a:gd name="connsiteY37" fmla="*/ 178471 h 372594"/>
                    <a:gd name="connsiteX38" fmla="*/ 106372 w 372596"/>
                    <a:gd name="connsiteY38" fmla="*/ 350891 h 372594"/>
                    <a:gd name="connsiteX39" fmla="*/ 70630 w 372596"/>
                    <a:gd name="connsiteY39" fmla="*/ 350891 h 372594"/>
                    <a:gd name="connsiteX40" fmla="*/ 70630 w 372596"/>
                    <a:gd name="connsiteY40" fmla="*/ 242775 h 372594"/>
                    <a:gd name="connsiteX41" fmla="*/ 106372 w 372596"/>
                    <a:gd name="connsiteY41" fmla="*/ 217194 h 372594"/>
                    <a:gd name="connsiteX42" fmla="*/ 244392 w 372596"/>
                    <a:gd name="connsiteY42" fmla="*/ 350891 h 372594"/>
                    <a:gd name="connsiteX43" fmla="*/ 128204 w 372596"/>
                    <a:gd name="connsiteY43" fmla="*/ 350891 h 372594"/>
                    <a:gd name="connsiteX44" fmla="*/ 128204 w 372596"/>
                    <a:gd name="connsiteY44" fmla="*/ 287733 h 372594"/>
                    <a:gd name="connsiteX45" fmla="*/ 186298 w 372596"/>
                    <a:gd name="connsiteY45" fmla="*/ 283061 h 372594"/>
                    <a:gd name="connsiteX46" fmla="*/ 244392 w 372596"/>
                    <a:gd name="connsiteY46" fmla="*/ 287813 h 372594"/>
                    <a:gd name="connsiteX47" fmla="*/ 128204 w 372596"/>
                    <a:gd name="connsiteY47" fmla="*/ 247619 h 372594"/>
                    <a:gd name="connsiteX48" fmla="*/ 132403 w 372596"/>
                    <a:gd name="connsiteY48" fmla="*/ 233428 h 372594"/>
                    <a:gd name="connsiteX49" fmla="*/ 182104 w 372596"/>
                    <a:gd name="connsiteY49" fmla="*/ 251162 h 372594"/>
                    <a:gd name="connsiteX50" fmla="*/ 176813 w 372596"/>
                    <a:gd name="connsiteY50" fmla="*/ 260455 h 372594"/>
                    <a:gd name="connsiteX51" fmla="*/ 154199 w 372596"/>
                    <a:gd name="connsiteY51" fmla="*/ 273614 h 372594"/>
                    <a:gd name="connsiteX52" fmla="*/ 128204 w 372596"/>
                    <a:gd name="connsiteY52" fmla="*/ 247619 h 372594"/>
                    <a:gd name="connsiteX53" fmla="*/ 218398 w 372596"/>
                    <a:gd name="connsiteY53" fmla="*/ 273694 h 372594"/>
                    <a:gd name="connsiteX54" fmla="*/ 195784 w 372596"/>
                    <a:gd name="connsiteY54" fmla="*/ 260534 h 372594"/>
                    <a:gd name="connsiteX55" fmla="*/ 190493 w 372596"/>
                    <a:gd name="connsiteY55" fmla="*/ 251242 h 372594"/>
                    <a:gd name="connsiteX56" fmla="*/ 240193 w 372596"/>
                    <a:gd name="connsiteY56" fmla="*/ 233507 h 372594"/>
                    <a:gd name="connsiteX57" fmla="*/ 244393 w 372596"/>
                    <a:gd name="connsiteY57" fmla="*/ 247698 h 372594"/>
                    <a:gd name="connsiteX58" fmla="*/ 218398 w 372596"/>
                    <a:gd name="connsiteY58" fmla="*/ 273694 h 372594"/>
                    <a:gd name="connsiteX59" fmla="*/ 254784 w 372596"/>
                    <a:gd name="connsiteY59" fmla="*/ 161020 h 372594"/>
                    <a:gd name="connsiteX60" fmla="*/ 186298 w 372596"/>
                    <a:gd name="connsiteY60" fmla="*/ 229426 h 372594"/>
                    <a:gd name="connsiteX61" fmla="*/ 117812 w 372596"/>
                    <a:gd name="connsiteY61" fmla="*/ 160940 h 372594"/>
                    <a:gd name="connsiteX62" fmla="*/ 117812 w 372596"/>
                    <a:gd name="connsiteY62" fmla="*/ 113914 h 372594"/>
                    <a:gd name="connsiteX63" fmla="*/ 186298 w 372596"/>
                    <a:gd name="connsiteY63" fmla="*/ 75081 h 372594"/>
                    <a:gd name="connsiteX64" fmla="*/ 254784 w 372596"/>
                    <a:gd name="connsiteY64" fmla="*/ 113994 h 372594"/>
                    <a:gd name="connsiteX65" fmla="*/ 301967 w 372596"/>
                    <a:gd name="connsiteY65" fmla="*/ 350971 h 372594"/>
                    <a:gd name="connsiteX66" fmla="*/ 266224 w 372596"/>
                    <a:gd name="connsiteY66" fmla="*/ 350971 h 372594"/>
                    <a:gd name="connsiteX67" fmla="*/ 266224 w 372596"/>
                    <a:gd name="connsiteY67" fmla="*/ 217274 h 372594"/>
                    <a:gd name="connsiteX68" fmla="*/ 301967 w 372596"/>
                    <a:gd name="connsiteY68" fmla="*/ 242855 h 372594"/>
                    <a:gd name="connsiteX69" fmla="*/ 313061 w 372596"/>
                    <a:gd name="connsiteY69" fmla="*/ 223362 h 372594"/>
                    <a:gd name="connsiteX70" fmla="*/ 270072 w 372596"/>
                    <a:gd name="connsiteY70" fmla="*/ 194798 h 372594"/>
                    <a:gd name="connsiteX71" fmla="*/ 276601 w 372596"/>
                    <a:gd name="connsiteY71" fmla="*/ 162709 h 372594"/>
                    <a:gd name="connsiteX72" fmla="*/ 297226 w 372596"/>
                    <a:gd name="connsiteY72" fmla="*/ 162709 h 372594"/>
                    <a:gd name="connsiteX73" fmla="*/ 313061 w 372596"/>
                    <a:gd name="connsiteY73" fmla="*/ 178552 h 372594"/>
                    <a:gd name="connsiteX74" fmla="*/ 313061 w 372596"/>
                    <a:gd name="connsiteY74" fmla="*/ 223362 h 372594"/>
                    <a:gd name="connsiteX75" fmla="*/ 323798 w 372596"/>
                    <a:gd name="connsiteY75" fmla="*/ 350971 h 372594"/>
                    <a:gd name="connsiteX76" fmla="*/ 323798 w 372596"/>
                    <a:gd name="connsiteY76" fmla="*/ 268708 h 372594"/>
                    <a:gd name="connsiteX77" fmla="*/ 350329 w 372596"/>
                    <a:gd name="connsiteY77" fmla="*/ 350971 h 372594"/>
                    <a:gd name="connsiteX78" fmla="*/ 323798 w 372596"/>
                    <a:gd name="connsiteY78" fmla="*/ 350971 h 37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72596" h="372594">
                      <a:moveTo>
                        <a:pt x="334893" y="246799"/>
                      </a:moveTo>
                      <a:lnTo>
                        <a:pt x="334893" y="178551"/>
                      </a:lnTo>
                      <a:cubicBezTo>
                        <a:pt x="334893" y="157777"/>
                        <a:pt x="317995" y="140876"/>
                        <a:pt x="297225" y="140876"/>
                      </a:cubicBezTo>
                      <a:lnTo>
                        <a:pt x="276616" y="140876"/>
                      </a:lnTo>
                      <a:lnTo>
                        <a:pt x="276616" y="110737"/>
                      </a:lnTo>
                      <a:cubicBezTo>
                        <a:pt x="284655" y="108352"/>
                        <a:pt x="291847" y="104506"/>
                        <a:pt x="298981" y="100208"/>
                      </a:cubicBezTo>
                      <a:cubicBezTo>
                        <a:pt x="305442" y="70687"/>
                        <a:pt x="298582" y="40665"/>
                        <a:pt x="275500" y="19980"/>
                      </a:cubicBezTo>
                      <a:cubicBezTo>
                        <a:pt x="251301" y="-1705"/>
                        <a:pt x="215037" y="-6224"/>
                        <a:pt x="186298" y="8935"/>
                      </a:cubicBezTo>
                      <a:cubicBezTo>
                        <a:pt x="157559" y="-6224"/>
                        <a:pt x="121295" y="-1785"/>
                        <a:pt x="97096" y="19900"/>
                      </a:cubicBezTo>
                      <a:cubicBezTo>
                        <a:pt x="74014" y="40585"/>
                        <a:pt x="67154" y="70607"/>
                        <a:pt x="73615" y="100128"/>
                      </a:cubicBezTo>
                      <a:cubicBezTo>
                        <a:pt x="80749" y="104425"/>
                        <a:pt x="87941" y="108272"/>
                        <a:pt x="95980" y="110657"/>
                      </a:cubicBezTo>
                      <a:lnTo>
                        <a:pt x="95980" y="140796"/>
                      </a:lnTo>
                      <a:lnTo>
                        <a:pt x="75371" y="140796"/>
                      </a:lnTo>
                      <a:cubicBezTo>
                        <a:pt x="54601" y="140796"/>
                        <a:pt x="37704" y="157697"/>
                        <a:pt x="37704" y="178471"/>
                      </a:cubicBezTo>
                      <a:lnTo>
                        <a:pt x="37704" y="246719"/>
                      </a:lnTo>
                      <a:cubicBezTo>
                        <a:pt x="13593" y="277794"/>
                        <a:pt x="0" y="316384"/>
                        <a:pt x="0" y="355839"/>
                      </a:cubicBezTo>
                      <a:lnTo>
                        <a:pt x="0" y="372595"/>
                      </a:lnTo>
                      <a:lnTo>
                        <a:pt x="372596" y="372595"/>
                      </a:lnTo>
                      <a:lnTo>
                        <a:pt x="372596" y="355919"/>
                      </a:lnTo>
                      <a:cubicBezTo>
                        <a:pt x="372596" y="316463"/>
                        <a:pt x="359003" y="277873"/>
                        <a:pt x="334893" y="246799"/>
                      </a:cubicBezTo>
                      <a:close/>
                      <a:moveTo>
                        <a:pt x="197712" y="27692"/>
                      </a:moveTo>
                      <a:cubicBezTo>
                        <a:pt x="209969" y="21604"/>
                        <a:pt x="223828" y="20142"/>
                        <a:pt x="237229" y="23605"/>
                      </a:cubicBezTo>
                      <a:cubicBezTo>
                        <a:pt x="265482" y="30900"/>
                        <a:pt x="283303" y="57847"/>
                        <a:pt x="279491" y="86235"/>
                      </a:cubicBezTo>
                      <a:cubicBezTo>
                        <a:pt x="239357" y="106134"/>
                        <a:pt x="191817" y="71986"/>
                        <a:pt x="197712" y="27692"/>
                      </a:cubicBezTo>
                      <a:close/>
                      <a:moveTo>
                        <a:pt x="93105" y="86154"/>
                      </a:moveTo>
                      <a:cubicBezTo>
                        <a:pt x="89294" y="57767"/>
                        <a:pt x="107114" y="30820"/>
                        <a:pt x="135367" y="23525"/>
                      </a:cubicBezTo>
                      <a:cubicBezTo>
                        <a:pt x="148768" y="20062"/>
                        <a:pt x="162627" y="21524"/>
                        <a:pt x="174884" y="27612"/>
                      </a:cubicBezTo>
                      <a:cubicBezTo>
                        <a:pt x="180779" y="71906"/>
                        <a:pt x="133239" y="106054"/>
                        <a:pt x="93105" y="86154"/>
                      </a:cubicBezTo>
                      <a:close/>
                      <a:moveTo>
                        <a:pt x="48798" y="350891"/>
                      </a:moveTo>
                      <a:lnTo>
                        <a:pt x="22268" y="350891"/>
                      </a:lnTo>
                      <a:cubicBezTo>
                        <a:pt x="23206" y="321517"/>
                        <a:pt x="32478" y="292903"/>
                        <a:pt x="48798" y="268627"/>
                      </a:cubicBezTo>
                      <a:lnTo>
                        <a:pt x="48798" y="350891"/>
                      </a:lnTo>
                      <a:close/>
                      <a:moveTo>
                        <a:pt x="59535" y="178471"/>
                      </a:moveTo>
                      <a:cubicBezTo>
                        <a:pt x="59535" y="169735"/>
                        <a:pt x="66639" y="162628"/>
                        <a:pt x="75371" y="162628"/>
                      </a:cubicBezTo>
                      <a:lnTo>
                        <a:pt x="95996" y="162628"/>
                      </a:lnTo>
                      <a:cubicBezTo>
                        <a:pt x="96201" y="173600"/>
                        <a:pt x="98423" y="184538"/>
                        <a:pt x="102524" y="194717"/>
                      </a:cubicBezTo>
                      <a:cubicBezTo>
                        <a:pt x="86913" y="202089"/>
                        <a:pt x="72388" y="211757"/>
                        <a:pt x="59536" y="223281"/>
                      </a:cubicBezTo>
                      <a:lnTo>
                        <a:pt x="59536" y="178471"/>
                      </a:lnTo>
                      <a:close/>
                      <a:moveTo>
                        <a:pt x="106372" y="350891"/>
                      </a:moveTo>
                      <a:lnTo>
                        <a:pt x="70630" y="350891"/>
                      </a:lnTo>
                      <a:lnTo>
                        <a:pt x="70630" y="242775"/>
                      </a:lnTo>
                      <a:cubicBezTo>
                        <a:pt x="81276" y="232626"/>
                        <a:pt x="93327" y="223991"/>
                        <a:pt x="106372" y="217194"/>
                      </a:cubicBezTo>
                      <a:close/>
                      <a:moveTo>
                        <a:pt x="244392" y="350891"/>
                      </a:moveTo>
                      <a:lnTo>
                        <a:pt x="128204" y="350891"/>
                      </a:lnTo>
                      <a:lnTo>
                        <a:pt x="128204" y="287733"/>
                      </a:lnTo>
                      <a:cubicBezTo>
                        <a:pt x="146186" y="299426"/>
                        <a:pt x="170397" y="297427"/>
                        <a:pt x="186298" y="283061"/>
                      </a:cubicBezTo>
                      <a:cubicBezTo>
                        <a:pt x="202199" y="297427"/>
                        <a:pt x="226410" y="299507"/>
                        <a:pt x="244392" y="287813"/>
                      </a:cubicBezTo>
                      <a:close/>
                      <a:moveTo>
                        <a:pt x="128204" y="247619"/>
                      </a:moveTo>
                      <a:cubicBezTo>
                        <a:pt x="128204" y="242481"/>
                        <a:pt x="129684" y="237586"/>
                        <a:pt x="132403" y="233428"/>
                      </a:cubicBezTo>
                      <a:cubicBezTo>
                        <a:pt x="146750" y="244117"/>
                        <a:pt x="164236" y="250341"/>
                        <a:pt x="182104" y="251162"/>
                      </a:cubicBezTo>
                      <a:lnTo>
                        <a:pt x="176813" y="260455"/>
                      </a:lnTo>
                      <a:cubicBezTo>
                        <a:pt x="172190" y="268572"/>
                        <a:pt x="163525" y="273614"/>
                        <a:pt x="154199" y="273614"/>
                      </a:cubicBezTo>
                      <a:cubicBezTo>
                        <a:pt x="139865" y="273613"/>
                        <a:pt x="128204" y="261952"/>
                        <a:pt x="128204" y="247619"/>
                      </a:cubicBezTo>
                      <a:close/>
                      <a:moveTo>
                        <a:pt x="218398" y="273694"/>
                      </a:moveTo>
                      <a:cubicBezTo>
                        <a:pt x="209071" y="273694"/>
                        <a:pt x="200406" y="268651"/>
                        <a:pt x="195784" y="260534"/>
                      </a:cubicBezTo>
                      <a:lnTo>
                        <a:pt x="190493" y="251242"/>
                      </a:lnTo>
                      <a:cubicBezTo>
                        <a:pt x="208360" y="250420"/>
                        <a:pt x="225846" y="244197"/>
                        <a:pt x="240193" y="233507"/>
                      </a:cubicBezTo>
                      <a:cubicBezTo>
                        <a:pt x="242912" y="237666"/>
                        <a:pt x="244393" y="242561"/>
                        <a:pt x="244393" y="247698"/>
                      </a:cubicBezTo>
                      <a:cubicBezTo>
                        <a:pt x="244392" y="262032"/>
                        <a:pt x="232731" y="273694"/>
                        <a:pt x="218398" y="273694"/>
                      </a:cubicBezTo>
                      <a:close/>
                      <a:moveTo>
                        <a:pt x="254784" y="161020"/>
                      </a:moveTo>
                      <a:cubicBezTo>
                        <a:pt x="254784" y="198380"/>
                        <a:pt x="223627" y="229426"/>
                        <a:pt x="186298" y="229426"/>
                      </a:cubicBezTo>
                      <a:cubicBezTo>
                        <a:pt x="149332" y="229259"/>
                        <a:pt x="117812" y="198031"/>
                        <a:pt x="117812" y="160940"/>
                      </a:cubicBezTo>
                      <a:lnTo>
                        <a:pt x="117812" y="113914"/>
                      </a:lnTo>
                      <a:cubicBezTo>
                        <a:pt x="145641" y="114084"/>
                        <a:pt x="172154" y="99075"/>
                        <a:pt x="186298" y="75081"/>
                      </a:cubicBezTo>
                      <a:cubicBezTo>
                        <a:pt x="200441" y="99075"/>
                        <a:pt x="226955" y="114164"/>
                        <a:pt x="254784" y="113994"/>
                      </a:cubicBezTo>
                      <a:close/>
                      <a:moveTo>
                        <a:pt x="301967" y="350971"/>
                      </a:moveTo>
                      <a:lnTo>
                        <a:pt x="266224" y="350971"/>
                      </a:lnTo>
                      <a:lnTo>
                        <a:pt x="266224" y="217274"/>
                      </a:lnTo>
                      <a:cubicBezTo>
                        <a:pt x="279269" y="224072"/>
                        <a:pt x="291319" y="232707"/>
                        <a:pt x="301967" y="242855"/>
                      </a:cubicBezTo>
                      <a:close/>
                      <a:moveTo>
                        <a:pt x="313061" y="223362"/>
                      </a:moveTo>
                      <a:cubicBezTo>
                        <a:pt x="300208" y="211838"/>
                        <a:pt x="285683" y="202170"/>
                        <a:pt x="270072" y="194798"/>
                      </a:cubicBezTo>
                      <a:cubicBezTo>
                        <a:pt x="274174" y="184619"/>
                        <a:pt x="276395" y="173681"/>
                        <a:pt x="276601" y="162709"/>
                      </a:cubicBezTo>
                      <a:lnTo>
                        <a:pt x="297226" y="162709"/>
                      </a:lnTo>
                      <a:cubicBezTo>
                        <a:pt x="305958" y="162709"/>
                        <a:pt x="313061" y="169816"/>
                        <a:pt x="313061" y="178552"/>
                      </a:cubicBezTo>
                      <a:lnTo>
                        <a:pt x="313061" y="223362"/>
                      </a:lnTo>
                      <a:close/>
                      <a:moveTo>
                        <a:pt x="323798" y="350971"/>
                      </a:moveTo>
                      <a:lnTo>
                        <a:pt x="323798" y="268708"/>
                      </a:lnTo>
                      <a:cubicBezTo>
                        <a:pt x="340118" y="292983"/>
                        <a:pt x="349391" y="321598"/>
                        <a:pt x="350329" y="350971"/>
                      </a:cubicBezTo>
                      <a:lnTo>
                        <a:pt x="323798" y="35097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26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7A787B-5381-0E0C-7C8F-FB6F44A5A7F3}"/>
                  </a:ext>
                </a:extLst>
              </p:cNvPr>
              <p:cNvSpPr txBox="1"/>
              <p:nvPr/>
            </p:nvSpPr>
            <p:spPr>
              <a:xfrm>
                <a:off x="6708843" y="956122"/>
                <a:ext cx="197801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1">
                  <a:tabLst>
                    <a:tab pos="10226675" algn="l"/>
                  </a:tabLst>
                </a:pPr>
                <a:r>
                  <a:rPr lang="fa-IR" sz="1400" b="1" dirty="0">
                    <a:solidFill>
                      <a:srgbClr val="383B6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1400" b="1" dirty="0">
                  <a:solidFill>
                    <a:srgbClr val="383B6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A7CC1C2-CB29-658E-ECE9-8A72A1BDE992}"/>
              </a:ext>
            </a:extLst>
          </p:cNvPr>
          <p:cNvSpPr txBox="1"/>
          <p:nvPr/>
        </p:nvSpPr>
        <p:spPr>
          <a:xfrm>
            <a:off x="647207" y="697063"/>
            <a:ext cx="502884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22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-1286843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10757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798513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4894474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80381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-128684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EB001EC-0E36-B1ED-AA6E-DB1AEC7012E6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586E2C-2CC1-6F2E-6E85-09A3F2ED404B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8AF28A30-9204-A11F-30F8-D2A7B61995D4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A1FCD469-4EE5-A3CB-96FB-2C0D1600D127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ABF9A8C1-CF95-010B-28FA-91C582F6241E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61FE50A0-9FE4-6969-F5B5-FDB3B5C61B89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D48A81DC-85E3-54EE-C6D5-AC84B38B3019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421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aphic 3">
            <a:extLst>
              <a:ext uri="{FF2B5EF4-FFF2-40B4-BE49-F238E27FC236}">
                <a16:creationId xmlns:a16="http://schemas.microsoft.com/office/drawing/2014/main" id="{EAA9D951-D573-D0BC-74A4-654C9AB8201C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D1790AB-92F3-B190-0309-9BA451B2380C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Freeform 134">
            <a:extLst>
              <a:ext uri="{FF2B5EF4-FFF2-40B4-BE49-F238E27FC236}">
                <a16:creationId xmlns:a16="http://schemas.microsoft.com/office/drawing/2014/main" id="{35D34AC1-B75D-5424-99AB-544FAD8A5FE2}"/>
              </a:ext>
            </a:extLst>
          </p:cNvPr>
          <p:cNvSpPr>
            <a:spLocks noEditPoints="1"/>
          </p:cNvSpPr>
          <p:nvPr/>
        </p:nvSpPr>
        <p:spPr bwMode="auto">
          <a:xfrm>
            <a:off x="1777446" y="2619674"/>
            <a:ext cx="1636297" cy="1257910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5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1808041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417067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10800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798935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489869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180804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3DAC76B-916B-5241-E45E-CAB0FCACCFF8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2565C9-FC6F-72D0-E139-C7A1CB392326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58C61B80-AD6B-2662-8DFC-DED37C0D4779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8A70B009-6509-A4B7-5CF6-09740147C1F5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0562341E-B60F-CA98-1262-093A604D21EC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11B6C2FE-8E35-6F76-01EC-DBDDD3ED6B11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69B11EB3-8057-E9B7-5AC3-5F863D434625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8283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DD5BB045-CFEC-10D3-F682-21C3DBFE6BF3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D2F503-11E0-A49D-8925-22AE6FF1721A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 و منابع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19">
            <a:extLst>
              <a:ext uri="{FF2B5EF4-FFF2-40B4-BE49-F238E27FC236}">
                <a16:creationId xmlns:a16="http://schemas.microsoft.com/office/drawing/2014/main" id="{D9A588AF-0D90-78FD-43B7-9F9A09BA0DB3}"/>
              </a:ext>
            </a:extLst>
          </p:cNvPr>
          <p:cNvSpPr>
            <a:spLocks noEditPoints="1"/>
          </p:cNvSpPr>
          <p:nvPr/>
        </p:nvSpPr>
        <p:spPr bwMode="auto">
          <a:xfrm>
            <a:off x="1775782" y="2646923"/>
            <a:ext cx="1639625" cy="1516654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D9F2FE6F-BE10-A695-EBBF-86B91BA2164C}"/>
              </a:ext>
            </a:extLst>
          </p:cNvPr>
          <p:cNvGrpSpPr/>
          <p:nvPr/>
        </p:nvGrpSpPr>
        <p:grpSpPr>
          <a:xfrm>
            <a:off x="3531853" y="920583"/>
            <a:ext cx="5116905" cy="3536197"/>
            <a:chOff x="3537547" y="1203387"/>
            <a:chExt cx="5116905" cy="353619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6F5C873-0B10-8175-B6BD-5491EFAFFF8E}"/>
                </a:ext>
              </a:extLst>
            </p:cNvPr>
            <p:cNvGrpSpPr/>
            <p:nvPr/>
          </p:nvGrpSpPr>
          <p:grpSpPr>
            <a:xfrm>
              <a:off x="3537547" y="1203387"/>
              <a:ext cx="5116905" cy="3536197"/>
              <a:chOff x="1449069" y="971320"/>
              <a:chExt cx="6372225" cy="4403725"/>
            </a:xfrm>
          </p:grpSpPr>
          <p:sp>
            <p:nvSpPr>
              <p:cNvPr id="3" name="Oval 29">
                <a:extLst>
                  <a:ext uri="{FF2B5EF4-FFF2-40B4-BE49-F238E27FC236}">
                    <a16:creationId xmlns:a16="http://schemas.microsoft.com/office/drawing/2014/main" id="{0FD8C5BA-F3CB-8F5F-A98A-C8B29EA81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0419" y="971320"/>
                <a:ext cx="2547938" cy="2551113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  <a:effectLst>
                <a:outerShdw blurRad="190500" dist="254000" dir="2700000" algn="ctr" rotWithShape="0">
                  <a:prstClr val="black">
                    <a:alpha val="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Bef>
                    <a:spcPts val="1200"/>
                  </a:spcBef>
                </a:pPr>
                <a:endParaRPr lang="ru-UA" sz="1400" b="1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8D052B40-DD21-63C9-C590-70DC94BE20B1}"/>
                  </a:ext>
                </a:extLst>
              </p:cNvPr>
              <p:cNvGrpSpPr/>
              <p:nvPr/>
            </p:nvGrpSpPr>
            <p:grpSpPr>
              <a:xfrm>
                <a:off x="1449069" y="1695220"/>
                <a:ext cx="1260475" cy="1101725"/>
                <a:chOff x="2906713" y="1563688"/>
                <a:chExt cx="1260475" cy="1101725"/>
              </a:xfrm>
            </p:grpSpPr>
            <p:sp>
              <p:nvSpPr>
                <p:cNvPr id="37" name="Freeform 24">
                  <a:extLst>
                    <a:ext uri="{FF2B5EF4-FFF2-40B4-BE49-F238E27FC236}">
                      <a16:creationId xmlns:a16="http://schemas.microsoft.com/office/drawing/2014/main" id="{B8A449F9-EF9F-653B-D190-88ED832EE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713" y="1563688"/>
                  <a:ext cx="1260475" cy="1101725"/>
                </a:xfrm>
                <a:custGeom>
                  <a:avLst/>
                  <a:gdLst>
                    <a:gd name="T0" fmla="*/ 144 w 331"/>
                    <a:gd name="T1" fmla="*/ 289 h 289"/>
                    <a:gd name="T2" fmla="*/ 0 w 331"/>
                    <a:gd name="T3" fmla="*/ 145 h 289"/>
                    <a:gd name="T4" fmla="*/ 144 w 331"/>
                    <a:gd name="T5" fmla="*/ 0 h 289"/>
                    <a:gd name="T6" fmla="*/ 286 w 331"/>
                    <a:gd name="T7" fmla="*/ 119 h 289"/>
                    <a:gd name="T8" fmla="*/ 331 w 331"/>
                    <a:gd name="T9" fmla="*/ 145 h 289"/>
                    <a:gd name="T10" fmla="*/ 286 w 331"/>
                    <a:gd name="T11" fmla="*/ 171 h 289"/>
                    <a:gd name="T12" fmla="*/ 144 w 331"/>
                    <a:gd name="T13" fmla="*/ 2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289">
                      <a:moveTo>
                        <a:pt x="144" y="289"/>
                      </a:moveTo>
                      <a:cubicBezTo>
                        <a:pt x="65" y="289"/>
                        <a:pt x="0" y="224"/>
                        <a:pt x="0" y="145"/>
                      </a:cubicBezTo>
                      <a:cubicBezTo>
                        <a:pt x="0" y="65"/>
                        <a:pt x="65" y="0"/>
                        <a:pt x="144" y="0"/>
                      </a:cubicBezTo>
                      <a:cubicBezTo>
                        <a:pt x="215" y="0"/>
                        <a:pt x="274" y="51"/>
                        <a:pt x="286" y="119"/>
                      </a:cubicBezTo>
                      <a:cubicBezTo>
                        <a:pt x="331" y="145"/>
                        <a:pt x="331" y="145"/>
                        <a:pt x="331" y="145"/>
                      </a:cubicBezTo>
                      <a:cubicBezTo>
                        <a:pt x="286" y="171"/>
                        <a:pt x="286" y="171"/>
                        <a:pt x="286" y="171"/>
                      </a:cubicBezTo>
                      <a:cubicBezTo>
                        <a:pt x="274" y="238"/>
                        <a:pt x="215" y="289"/>
                        <a:pt x="144" y="289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8" name="Oval 30">
                  <a:extLst>
                    <a:ext uri="{FF2B5EF4-FFF2-40B4-BE49-F238E27FC236}">
                      <a16:creationId xmlns:a16="http://schemas.microsoft.com/office/drawing/2014/main" id="{8B3ACEE2-6483-9226-4982-6C76364DE3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89275" y="1751013"/>
                  <a:ext cx="730250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C210E92-0284-E461-2485-5F9B7266AADC}"/>
                  </a:ext>
                </a:extLst>
              </p:cNvPr>
              <p:cNvGrpSpPr/>
              <p:nvPr/>
            </p:nvGrpSpPr>
            <p:grpSpPr>
              <a:xfrm>
                <a:off x="1879281" y="3196995"/>
                <a:ext cx="1230313" cy="1225550"/>
                <a:chOff x="3336925" y="3065463"/>
                <a:chExt cx="1230313" cy="1225550"/>
              </a:xfrm>
            </p:grpSpPr>
            <p:sp>
              <p:nvSpPr>
                <p:cNvPr id="35" name="Freeform 23">
                  <a:extLst>
                    <a:ext uri="{FF2B5EF4-FFF2-40B4-BE49-F238E27FC236}">
                      <a16:creationId xmlns:a16="http://schemas.microsoft.com/office/drawing/2014/main" id="{B6B662E7-0CB2-6599-9627-6617043FF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6925" y="3065463"/>
                  <a:ext cx="1230313" cy="1225550"/>
                </a:xfrm>
                <a:custGeom>
                  <a:avLst/>
                  <a:gdLst>
                    <a:gd name="T0" fmla="*/ 248 w 323"/>
                    <a:gd name="T1" fmla="*/ 274 h 321"/>
                    <a:gd name="T2" fmla="*/ 47 w 323"/>
                    <a:gd name="T3" fmla="*/ 242 h 321"/>
                    <a:gd name="T4" fmla="*/ 79 w 323"/>
                    <a:gd name="T5" fmla="*/ 41 h 321"/>
                    <a:gd name="T6" fmla="*/ 263 w 323"/>
                    <a:gd name="T7" fmla="*/ 53 h 321"/>
                    <a:gd name="T8" fmla="*/ 315 w 323"/>
                    <a:gd name="T9" fmla="*/ 48 h 321"/>
                    <a:gd name="T10" fmla="*/ 293 w 323"/>
                    <a:gd name="T11" fmla="*/ 95 h 321"/>
                    <a:gd name="T12" fmla="*/ 248 w 323"/>
                    <a:gd name="T13" fmla="*/ 274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3" h="321">
                      <a:moveTo>
                        <a:pt x="248" y="274"/>
                      </a:moveTo>
                      <a:cubicBezTo>
                        <a:pt x="184" y="321"/>
                        <a:pt x="94" y="307"/>
                        <a:pt x="47" y="242"/>
                      </a:cubicBezTo>
                      <a:cubicBezTo>
                        <a:pt x="0" y="178"/>
                        <a:pt x="14" y="88"/>
                        <a:pt x="79" y="41"/>
                      </a:cubicBezTo>
                      <a:cubicBezTo>
                        <a:pt x="136" y="0"/>
                        <a:pt x="213" y="6"/>
                        <a:pt x="263" y="53"/>
                      </a:cubicBezTo>
                      <a:cubicBezTo>
                        <a:pt x="315" y="48"/>
                        <a:pt x="315" y="48"/>
                        <a:pt x="315" y="48"/>
                      </a:cubicBezTo>
                      <a:cubicBezTo>
                        <a:pt x="293" y="95"/>
                        <a:pt x="293" y="95"/>
                        <a:pt x="293" y="95"/>
                      </a:cubicBezTo>
                      <a:cubicBezTo>
                        <a:pt x="323" y="157"/>
                        <a:pt x="305" y="233"/>
                        <a:pt x="248" y="274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6" name="Oval 31">
                  <a:extLst>
                    <a:ext uri="{FF2B5EF4-FFF2-40B4-BE49-F238E27FC236}">
                      <a16:creationId xmlns:a16="http://schemas.microsoft.com/office/drawing/2014/main" id="{3A75BF66-A2C6-5707-8DCA-34337D1607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92513" y="3302000"/>
                  <a:ext cx="730250" cy="733425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D860067-E349-CCEF-B859-79FB4ABEFE1D}"/>
                  </a:ext>
                </a:extLst>
              </p:cNvPr>
              <p:cNvGrpSpPr/>
              <p:nvPr/>
            </p:nvGrpSpPr>
            <p:grpSpPr>
              <a:xfrm>
                <a:off x="3204844" y="4082820"/>
                <a:ext cx="1222375" cy="1292225"/>
                <a:chOff x="4662488" y="3951288"/>
                <a:chExt cx="1222375" cy="1292225"/>
              </a:xfrm>
            </p:grpSpPr>
            <p:sp>
              <p:nvSpPr>
                <p:cNvPr id="33" name="Freeform 22">
                  <a:extLst>
                    <a:ext uri="{FF2B5EF4-FFF2-40B4-BE49-F238E27FC236}">
                      <a16:creationId xmlns:a16="http://schemas.microsoft.com/office/drawing/2014/main" id="{D1506A28-1C89-1B4E-3358-D9D710397B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2488" y="3951288"/>
                  <a:ext cx="1222375" cy="1292225"/>
                </a:xfrm>
                <a:custGeom>
                  <a:avLst/>
                  <a:gdLst>
                    <a:gd name="T0" fmla="*/ 25 w 321"/>
                    <a:gd name="T1" fmla="*/ 133 h 339"/>
                    <a:gd name="T2" fmla="*/ 117 w 321"/>
                    <a:gd name="T3" fmla="*/ 314 h 339"/>
                    <a:gd name="T4" fmla="*/ 299 w 321"/>
                    <a:gd name="T5" fmla="*/ 222 h 339"/>
                    <a:gd name="T6" fmla="*/ 230 w 321"/>
                    <a:gd name="T7" fmla="*/ 50 h 339"/>
                    <a:gd name="T8" fmla="*/ 219 w 321"/>
                    <a:gd name="T9" fmla="*/ 0 h 339"/>
                    <a:gd name="T10" fmla="*/ 181 w 321"/>
                    <a:gd name="T11" fmla="*/ 34 h 339"/>
                    <a:gd name="T12" fmla="*/ 25 w 321"/>
                    <a:gd name="T13" fmla="*/ 133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1" h="339">
                      <a:moveTo>
                        <a:pt x="25" y="133"/>
                      </a:moveTo>
                      <a:cubicBezTo>
                        <a:pt x="0" y="208"/>
                        <a:pt x="42" y="290"/>
                        <a:pt x="117" y="314"/>
                      </a:cubicBezTo>
                      <a:cubicBezTo>
                        <a:pt x="193" y="339"/>
                        <a:pt x="274" y="297"/>
                        <a:pt x="299" y="222"/>
                      </a:cubicBezTo>
                      <a:cubicBezTo>
                        <a:pt x="321" y="155"/>
                        <a:pt x="290" y="83"/>
                        <a:pt x="230" y="50"/>
                      </a:cubicBezTo>
                      <a:cubicBezTo>
                        <a:pt x="219" y="0"/>
                        <a:pt x="219" y="0"/>
                        <a:pt x="219" y="0"/>
                      </a:cubicBezTo>
                      <a:cubicBezTo>
                        <a:pt x="181" y="34"/>
                        <a:pt x="181" y="34"/>
                        <a:pt x="181" y="34"/>
                      </a:cubicBezTo>
                      <a:cubicBezTo>
                        <a:pt x="113" y="25"/>
                        <a:pt x="47" y="65"/>
                        <a:pt x="25" y="133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4" name="Oval 32">
                  <a:extLst>
                    <a:ext uri="{FF2B5EF4-FFF2-40B4-BE49-F238E27FC236}">
                      <a16:creationId xmlns:a16="http://schemas.microsoft.com/office/drawing/2014/main" id="{4BB3FD99-77FF-94EE-FD5C-28EF5FBA38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3313" y="4264025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698874F6-3440-D6A7-B5E0-9EE7414B67A9}"/>
                  </a:ext>
                </a:extLst>
              </p:cNvPr>
              <p:cNvGrpSpPr/>
              <p:nvPr/>
            </p:nvGrpSpPr>
            <p:grpSpPr>
              <a:xfrm>
                <a:off x="4846319" y="4082820"/>
                <a:ext cx="1219200" cy="1292225"/>
                <a:chOff x="6303963" y="3951288"/>
                <a:chExt cx="1219200" cy="1292225"/>
              </a:xfrm>
            </p:grpSpPr>
            <p:sp>
              <p:nvSpPr>
                <p:cNvPr id="31" name="Freeform 21">
                  <a:extLst>
                    <a:ext uri="{FF2B5EF4-FFF2-40B4-BE49-F238E27FC236}">
                      <a16:creationId xmlns:a16="http://schemas.microsoft.com/office/drawing/2014/main" id="{6B9FD93F-0446-4EFF-7850-4AF405C0F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3963" y="3951288"/>
                  <a:ext cx="1219200" cy="1292225"/>
                </a:xfrm>
                <a:custGeom>
                  <a:avLst/>
                  <a:gdLst>
                    <a:gd name="T0" fmla="*/ 22 w 320"/>
                    <a:gd name="T1" fmla="*/ 222 h 339"/>
                    <a:gd name="T2" fmla="*/ 203 w 320"/>
                    <a:gd name="T3" fmla="*/ 314 h 339"/>
                    <a:gd name="T4" fmla="*/ 296 w 320"/>
                    <a:gd name="T5" fmla="*/ 133 h 339"/>
                    <a:gd name="T6" fmla="*/ 140 w 320"/>
                    <a:gd name="T7" fmla="*/ 34 h 339"/>
                    <a:gd name="T8" fmla="*/ 101 w 320"/>
                    <a:gd name="T9" fmla="*/ 0 h 339"/>
                    <a:gd name="T10" fmla="*/ 90 w 320"/>
                    <a:gd name="T11" fmla="*/ 50 h 339"/>
                    <a:gd name="T12" fmla="*/ 22 w 320"/>
                    <a:gd name="T13" fmla="*/ 222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0" h="339">
                      <a:moveTo>
                        <a:pt x="22" y="222"/>
                      </a:moveTo>
                      <a:cubicBezTo>
                        <a:pt x="46" y="297"/>
                        <a:pt x="128" y="339"/>
                        <a:pt x="203" y="314"/>
                      </a:cubicBezTo>
                      <a:cubicBezTo>
                        <a:pt x="279" y="290"/>
                        <a:pt x="320" y="208"/>
                        <a:pt x="296" y="133"/>
                      </a:cubicBezTo>
                      <a:cubicBezTo>
                        <a:pt x="274" y="65"/>
                        <a:pt x="207" y="25"/>
                        <a:pt x="140" y="34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90" y="50"/>
                        <a:pt x="90" y="50"/>
                        <a:pt x="90" y="50"/>
                      </a:cubicBezTo>
                      <a:cubicBezTo>
                        <a:pt x="30" y="83"/>
                        <a:pt x="0" y="155"/>
                        <a:pt x="22" y="222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2" name="Oval 33">
                  <a:extLst>
                    <a:ext uri="{FF2B5EF4-FFF2-40B4-BE49-F238E27FC236}">
                      <a16:creationId xmlns:a16="http://schemas.microsoft.com/office/drawing/2014/main" id="{7240DAFA-C319-E8DB-8BD7-CC128DFB0B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3675" y="4264025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EEA0D3B-5B4F-D9B0-5A0B-4A4D5AB4C539}"/>
                  </a:ext>
                </a:extLst>
              </p:cNvPr>
              <p:cNvGrpSpPr/>
              <p:nvPr/>
            </p:nvGrpSpPr>
            <p:grpSpPr>
              <a:xfrm>
                <a:off x="6163944" y="3196995"/>
                <a:ext cx="1225550" cy="1225550"/>
                <a:chOff x="7621588" y="3065463"/>
                <a:chExt cx="1225550" cy="1225550"/>
              </a:xfrm>
            </p:grpSpPr>
            <p:sp>
              <p:nvSpPr>
                <p:cNvPr id="29" name="Freeform 20">
                  <a:extLst>
                    <a:ext uri="{FF2B5EF4-FFF2-40B4-BE49-F238E27FC236}">
                      <a16:creationId xmlns:a16="http://schemas.microsoft.com/office/drawing/2014/main" id="{355434EB-35BA-0B98-6CB6-A8719EC49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1588" y="3065463"/>
                  <a:ext cx="1225550" cy="1225550"/>
                </a:xfrm>
                <a:custGeom>
                  <a:avLst/>
                  <a:gdLst>
                    <a:gd name="T0" fmla="*/ 74 w 322"/>
                    <a:gd name="T1" fmla="*/ 274 h 321"/>
                    <a:gd name="T2" fmla="*/ 276 w 322"/>
                    <a:gd name="T3" fmla="*/ 242 h 321"/>
                    <a:gd name="T4" fmla="*/ 244 w 322"/>
                    <a:gd name="T5" fmla="*/ 41 h 321"/>
                    <a:gd name="T6" fmla="*/ 60 w 322"/>
                    <a:gd name="T7" fmla="*/ 53 h 321"/>
                    <a:gd name="T8" fmla="*/ 8 w 322"/>
                    <a:gd name="T9" fmla="*/ 48 h 321"/>
                    <a:gd name="T10" fmla="*/ 29 w 322"/>
                    <a:gd name="T11" fmla="*/ 95 h 321"/>
                    <a:gd name="T12" fmla="*/ 74 w 322"/>
                    <a:gd name="T13" fmla="*/ 274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2" h="321">
                      <a:moveTo>
                        <a:pt x="74" y="274"/>
                      </a:moveTo>
                      <a:cubicBezTo>
                        <a:pt x="139" y="321"/>
                        <a:pt x="229" y="307"/>
                        <a:pt x="276" y="242"/>
                      </a:cubicBezTo>
                      <a:cubicBezTo>
                        <a:pt x="322" y="178"/>
                        <a:pt x="308" y="88"/>
                        <a:pt x="244" y="41"/>
                      </a:cubicBezTo>
                      <a:cubicBezTo>
                        <a:pt x="187" y="0"/>
                        <a:pt x="109" y="6"/>
                        <a:pt x="60" y="53"/>
                      </a:cubicBez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0" y="157"/>
                        <a:pt x="17" y="233"/>
                        <a:pt x="74" y="274"/>
                      </a:cubicBez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30" name="Oval 34">
                  <a:extLst>
                    <a:ext uri="{FF2B5EF4-FFF2-40B4-BE49-F238E27FC236}">
                      <a16:creationId xmlns:a16="http://schemas.microsoft.com/office/drawing/2014/main" id="{BB4E3AFE-9BDA-C0AA-1341-5AEB42144D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61300" y="3302000"/>
                  <a:ext cx="731838" cy="733425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89041F3-F538-3E63-35B4-D750FCBCC3AE}"/>
                  </a:ext>
                </a:extLst>
              </p:cNvPr>
              <p:cNvGrpSpPr/>
              <p:nvPr/>
            </p:nvGrpSpPr>
            <p:grpSpPr>
              <a:xfrm>
                <a:off x="6559231" y="1695220"/>
                <a:ext cx="1262063" cy="1101725"/>
                <a:chOff x="8016875" y="1563688"/>
                <a:chExt cx="1262063" cy="1101725"/>
              </a:xfrm>
            </p:grpSpPr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764A3856-872C-3C0B-A9AE-21986DD59A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16875" y="1563688"/>
                  <a:ext cx="1262063" cy="1101725"/>
                </a:xfrm>
                <a:custGeom>
                  <a:avLst/>
                  <a:gdLst>
                    <a:gd name="T0" fmla="*/ 187 w 331"/>
                    <a:gd name="T1" fmla="*/ 289 h 289"/>
                    <a:gd name="T2" fmla="*/ 331 w 331"/>
                    <a:gd name="T3" fmla="*/ 145 h 289"/>
                    <a:gd name="T4" fmla="*/ 187 w 331"/>
                    <a:gd name="T5" fmla="*/ 0 h 289"/>
                    <a:gd name="T6" fmla="*/ 46 w 331"/>
                    <a:gd name="T7" fmla="*/ 119 h 289"/>
                    <a:gd name="T8" fmla="*/ 0 w 331"/>
                    <a:gd name="T9" fmla="*/ 145 h 289"/>
                    <a:gd name="T10" fmla="*/ 46 w 331"/>
                    <a:gd name="T11" fmla="*/ 171 h 289"/>
                    <a:gd name="T12" fmla="*/ 187 w 331"/>
                    <a:gd name="T13" fmla="*/ 2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1" h="289">
                      <a:moveTo>
                        <a:pt x="187" y="289"/>
                      </a:moveTo>
                      <a:cubicBezTo>
                        <a:pt x="267" y="289"/>
                        <a:pt x="331" y="224"/>
                        <a:pt x="331" y="145"/>
                      </a:cubicBezTo>
                      <a:cubicBezTo>
                        <a:pt x="331" y="65"/>
                        <a:pt x="267" y="0"/>
                        <a:pt x="187" y="0"/>
                      </a:cubicBezTo>
                      <a:cubicBezTo>
                        <a:pt x="117" y="0"/>
                        <a:pt x="58" y="51"/>
                        <a:pt x="46" y="119"/>
                      </a:cubicBez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46" y="171"/>
                        <a:pt x="46" y="171"/>
                        <a:pt x="46" y="171"/>
                      </a:cubicBezTo>
                      <a:cubicBezTo>
                        <a:pt x="58" y="238"/>
                        <a:pt x="117" y="289"/>
                        <a:pt x="187" y="289"/>
                      </a:cubicBez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UA"/>
                </a:p>
              </p:txBody>
            </p:sp>
            <p:sp>
              <p:nvSpPr>
                <p:cNvPr id="28" name="Oval 35">
                  <a:extLst>
                    <a:ext uri="{FF2B5EF4-FFF2-40B4-BE49-F238E27FC236}">
                      <a16:creationId xmlns:a16="http://schemas.microsoft.com/office/drawing/2014/main" id="{8B762B95-8540-E15F-C350-51465C0DFF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367713" y="1751013"/>
                  <a:ext cx="731838" cy="731838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  <a:effectLst>
                  <a:outerShdw blurRad="190500" dist="165100" dir="2700000" algn="ctr" rotWithShape="0">
                    <a:prstClr val="black">
                      <a:alpha val="26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Bef>
                      <a:spcPts val="1200"/>
                    </a:spcBef>
                  </a:pPr>
                  <a:endParaRPr lang="ru-UA" sz="1400" b="1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id="{A9394983-52D2-BE14-CABE-FD12051B47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4540" y="4676543"/>
                <a:ext cx="143742" cy="200212"/>
              </a:xfrm>
              <a:custGeom>
                <a:avLst/>
                <a:gdLst>
                  <a:gd name="T0" fmla="*/ 4 w 47"/>
                  <a:gd name="T1" fmla="*/ 37 h 65"/>
                  <a:gd name="T2" fmla="*/ 0 w 47"/>
                  <a:gd name="T3" fmla="*/ 24 h 65"/>
                  <a:gd name="T4" fmla="*/ 24 w 47"/>
                  <a:gd name="T5" fmla="*/ 0 h 65"/>
                  <a:gd name="T6" fmla="*/ 47 w 47"/>
                  <a:gd name="T7" fmla="*/ 24 h 65"/>
                  <a:gd name="T8" fmla="*/ 43 w 47"/>
                  <a:gd name="T9" fmla="*/ 37 h 65"/>
                  <a:gd name="T10" fmla="*/ 37 w 47"/>
                  <a:gd name="T11" fmla="*/ 52 h 65"/>
                  <a:gd name="T12" fmla="*/ 10 w 47"/>
                  <a:gd name="T13" fmla="*/ 52 h 65"/>
                  <a:gd name="T14" fmla="*/ 4 w 47"/>
                  <a:gd name="T15" fmla="*/ 37 h 65"/>
                  <a:gd name="T16" fmla="*/ 10 w 47"/>
                  <a:gd name="T17" fmla="*/ 65 h 65"/>
                  <a:gd name="T18" fmla="*/ 37 w 47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65">
                    <a:moveTo>
                      <a:pt x="4" y="37"/>
                    </a:moveTo>
                    <a:cubicBezTo>
                      <a:pt x="2" y="33"/>
                      <a:pt x="0" y="2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7" y="11"/>
                      <a:pt x="47" y="24"/>
                    </a:cubicBezTo>
                    <a:cubicBezTo>
                      <a:pt x="47" y="28"/>
                      <a:pt x="46" y="33"/>
                      <a:pt x="43" y="37"/>
                    </a:cubicBezTo>
                    <a:cubicBezTo>
                      <a:pt x="38" y="44"/>
                      <a:pt x="37" y="48"/>
                      <a:pt x="37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8"/>
                      <a:pt x="9" y="44"/>
                      <a:pt x="4" y="37"/>
                    </a:cubicBezTo>
                    <a:close/>
                    <a:moveTo>
                      <a:pt x="10" y="65"/>
                    </a:moveTo>
                    <a:cubicBezTo>
                      <a:pt x="37" y="65"/>
                      <a:pt x="37" y="65"/>
                      <a:pt x="37" y="65"/>
                    </a:cubicBezTo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1" name="Freeform 25">
                <a:extLst>
                  <a:ext uri="{FF2B5EF4-FFF2-40B4-BE49-F238E27FC236}">
                    <a16:creationId xmlns:a16="http://schemas.microsoft.com/office/drawing/2014/main" id="{8C2C7150-B419-019A-03E3-D0682B1A9E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1990" y="3698644"/>
                <a:ext cx="219463" cy="184811"/>
              </a:xfrm>
              <a:custGeom>
                <a:avLst/>
                <a:gdLst>
                  <a:gd name="T0" fmla="*/ 64 w 71"/>
                  <a:gd name="T1" fmla="*/ 31 h 60"/>
                  <a:gd name="T2" fmla="*/ 64 w 71"/>
                  <a:gd name="T3" fmla="*/ 34 h 60"/>
                  <a:gd name="T4" fmla="*/ 56 w 71"/>
                  <a:gd name="T5" fmla="*/ 53 h 60"/>
                  <a:gd name="T6" fmla="*/ 56 w 71"/>
                  <a:gd name="T7" fmla="*/ 53 h 60"/>
                  <a:gd name="T8" fmla="*/ 56 w 71"/>
                  <a:gd name="T9" fmla="*/ 60 h 60"/>
                  <a:gd name="T10" fmla="*/ 40 w 71"/>
                  <a:gd name="T11" fmla="*/ 60 h 60"/>
                  <a:gd name="T12" fmla="*/ 40 w 71"/>
                  <a:gd name="T13" fmla="*/ 56 h 60"/>
                  <a:gd name="T14" fmla="*/ 40 w 71"/>
                  <a:gd name="T15" fmla="*/ 56 h 60"/>
                  <a:gd name="T16" fmla="*/ 34 w 71"/>
                  <a:gd name="T17" fmla="*/ 56 h 60"/>
                  <a:gd name="T18" fmla="*/ 28 w 71"/>
                  <a:gd name="T19" fmla="*/ 56 h 60"/>
                  <a:gd name="T20" fmla="*/ 28 w 71"/>
                  <a:gd name="T21" fmla="*/ 56 h 60"/>
                  <a:gd name="T22" fmla="*/ 28 w 71"/>
                  <a:gd name="T23" fmla="*/ 60 h 60"/>
                  <a:gd name="T24" fmla="*/ 12 w 71"/>
                  <a:gd name="T25" fmla="*/ 60 h 60"/>
                  <a:gd name="T26" fmla="*/ 12 w 71"/>
                  <a:gd name="T27" fmla="*/ 53 h 60"/>
                  <a:gd name="T28" fmla="*/ 12 w 71"/>
                  <a:gd name="T29" fmla="*/ 53 h 60"/>
                  <a:gd name="T30" fmla="*/ 5 w 71"/>
                  <a:gd name="T31" fmla="*/ 42 h 60"/>
                  <a:gd name="T32" fmla="*/ 5 w 71"/>
                  <a:gd name="T33" fmla="*/ 42 h 60"/>
                  <a:gd name="T34" fmla="*/ 2 w 71"/>
                  <a:gd name="T35" fmla="*/ 42 h 60"/>
                  <a:gd name="T36" fmla="*/ 0 w 71"/>
                  <a:gd name="T37" fmla="*/ 40 h 60"/>
                  <a:gd name="T38" fmla="*/ 0 w 71"/>
                  <a:gd name="T39" fmla="*/ 28 h 60"/>
                  <a:gd name="T40" fmla="*/ 2 w 71"/>
                  <a:gd name="T41" fmla="*/ 26 h 60"/>
                  <a:gd name="T42" fmla="*/ 5 w 71"/>
                  <a:gd name="T43" fmla="*/ 26 h 60"/>
                  <a:gd name="T44" fmla="*/ 5 w 71"/>
                  <a:gd name="T45" fmla="*/ 26 h 60"/>
                  <a:gd name="T46" fmla="*/ 16 w 71"/>
                  <a:gd name="T47" fmla="*/ 11 h 60"/>
                  <a:gd name="T48" fmla="*/ 16 w 71"/>
                  <a:gd name="T49" fmla="*/ 11 h 60"/>
                  <a:gd name="T50" fmla="*/ 12 w 71"/>
                  <a:gd name="T51" fmla="*/ 3 h 60"/>
                  <a:gd name="T52" fmla="*/ 25 w 71"/>
                  <a:gd name="T53" fmla="*/ 7 h 60"/>
                  <a:gd name="T54" fmla="*/ 25 w 71"/>
                  <a:gd name="T55" fmla="*/ 7 h 60"/>
                  <a:gd name="T56" fmla="*/ 34 w 71"/>
                  <a:gd name="T57" fmla="*/ 6 h 60"/>
                  <a:gd name="T58" fmla="*/ 40 w 71"/>
                  <a:gd name="T59" fmla="*/ 7 h 60"/>
                  <a:gd name="T60" fmla="*/ 47 w 71"/>
                  <a:gd name="T61" fmla="*/ 23 h 60"/>
                  <a:gd name="T62" fmla="*/ 53 w 71"/>
                  <a:gd name="T63" fmla="*/ 25 h 60"/>
                  <a:gd name="T64" fmla="*/ 60 w 71"/>
                  <a:gd name="T65" fmla="*/ 21 h 60"/>
                  <a:gd name="T66" fmla="*/ 54 w 71"/>
                  <a:gd name="T67" fmla="*/ 17 h 60"/>
                  <a:gd name="T68" fmla="*/ 48 w 71"/>
                  <a:gd name="T69" fmla="*/ 13 h 60"/>
                  <a:gd name="T70" fmla="*/ 54 w 71"/>
                  <a:gd name="T71" fmla="*/ 9 h 60"/>
                  <a:gd name="T72" fmla="*/ 58 w 71"/>
                  <a:gd name="T73" fmla="*/ 11 h 60"/>
                  <a:gd name="T74" fmla="*/ 53 w 71"/>
                  <a:gd name="T75" fmla="*/ 25 h 60"/>
                  <a:gd name="T76" fmla="*/ 53 w 71"/>
                  <a:gd name="T77" fmla="*/ 28 h 60"/>
                  <a:gd name="T78" fmla="*/ 53 w 71"/>
                  <a:gd name="T79" fmla="*/ 6 h 60"/>
                  <a:gd name="T80" fmla="*/ 53 w 71"/>
                  <a:gd name="T81" fmla="*/ 9 h 60"/>
                  <a:gd name="T82" fmla="*/ 54 w 71"/>
                  <a:gd name="T83" fmla="*/ 0 h 60"/>
                  <a:gd name="T84" fmla="*/ 37 w 71"/>
                  <a:gd name="T85" fmla="*/ 17 h 60"/>
                  <a:gd name="T86" fmla="*/ 54 w 71"/>
                  <a:gd name="T87" fmla="*/ 34 h 60"/>
                  <a:gd name="T88" fmla="*/ 71 w 71"/>
                  <a:gd name="T89" fmla="*/ 17 h 60"/>
                  <a:gd name="T90" fmla="*/ 54 w 71"/>
                  <a:gd name="T9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1" h="60">
                    <a:moveTo>
                      <a:pt x="64" y="31"/>
                    </a:moveTo>
                    <a:cubicBezTo>
                      <a:pt x="64" y="32"/>
                      <a:pt x="64" y="33"/>
                      <a:pt x="64" y="34"/>
                    </a:cubicBezTo>
                    <a:cubicBezTo>
                      <a:pt x="64" y="41"/>
                      <a:pt x="61" y="48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8" y="56"/>
                      <a:pt x="36" y="56"/>
                      <a:pt x="34" y="56"/>
                    </a:cubicBezTo>
                    <a:cubicBezTo>
                      <a:pt x="32" y="56"/>
                      <a:pt x="30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9" y="50"/>
                      <a:pt x="6" y="46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1"/>
                      <a:pt x="0" y="4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1" y="26"/>
                      <a:pt x="2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7" y="20"/>
                      <a:pt x="11" y="15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8"/>
                      <a:pt x="14" y="6"/>
                      <a:pt x="12" y="3"/>
                    </a:cubicBezTo>
                    <a:cubicBezTo>
                      <a:pt x="18" y="2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8" y="6"/>
                      <a:pt x="31" y="6"/>
                      <a:pt x="34" y="6"/>
                    </a:cubicBezTo>
                    <a:cubicBezTo>
                      <a:pt x="36" y="6"/>
                      <a:pt x="38" y="6"/>
                      <a:pt x="40" y="7"/>
                    </a:cubicBezTo>
                    <a:moveTo>
                      <a:pt x="47" y="23"/>
                    </a:moveTo>
                    <a:cubicBezTo>
                      <a:pt x="49" y="25"/>
                      <a:pt x="51" y="25"/>
                      <a:pt x="53" y="25"/>
                    </a:cubicBezTo>
                    <a:cubicBezTo>
                      <a:pt x="55" y="25"/>
                      <a:pt x="60" y="25"/>
                      <a:pt x="60" y="21"/>
                    </a:cubicBezTo>
                    <a:cubicBezTo>
                      <a:pt x="60" y="18"/>
                      <a:pt x="58" y="17"/>
                      <a:pt x="54" y="17"/>
                    </a:cubicBezTo>
                    <a:cubicBezTo>
                      <a:pt x="52" y="16"/>
                      <a:pt x="48" y="16"/>
                      <a:pt x="48" y="13"/>
                    </a:cubicBezTo>
                    <a:cubicBezTo>
                      <a:pt x="48" y="11"/>
                      <a:pt x="50" y="9"/>
                      <a:pt x="54" y="9"/>
                    </a:cubicBezTo>
                    <a:cubicBezTo>
                      <a:pt x="55" y="9"/>
                      <a:pt x="57" y="10"/>
                      <a:pt x="58" y="11"/>
                    </a:cubicBezTo>
                    <a:moveTo>
                      <a:pt x="53" y="25"/>
                    </a:moveTo>
                    <a:cubicBezTo>
                      <a:pt x="53" y="28"/>
                      <a:pt x="53" y="28"/>
                      <a:pt x="53" y="28"/>
                    </a:cubicBezTo>
                    <a:moveTo>
                      <a:pt x="53" y="6"/>
                    </a:moveTo>
                    <a:cubicBezTo>
                      <a:pt x="53" y="9"/>
                      <a:pt x="53" y="9"/>
                      <a:pt x="53" y="9"/>
                    </a:cubicBezTo>
                    <a:moveTo>
                      <a:pt x="54" y="0"/>
                    </a:moveTo>
                    <a:cubicBezTo>
                      <a:pt x="44" y="0"/>
                      <a:pt x="37" y="8"/>
                      <a:pt x="37" y="17"/>
                    </a:cubicBezTo>
                    <a:cubicBezTo>
                      <a:pt x="37" y="27"/>
                      <a:pt x="44" y="34"/>
                      <a:pt x="54" y="34"/>
                    </a:cubicBezTo>
                    <a:cubicBezTo>
                      <a:pt x="63" y="34"/>
                      <a:pt x="71" y="27"/>
                      <a:pt x="71" y="17"/>
                    </a:cubicBezTo>
                    <a:cubicBezTo>
                      <a:pt x="71" y="8"/>
                      <a:pt x="63" y="0"/>
                      <a:pt x="54" y="0"/>
                    </a:cubicBez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2" name="Freeform 26">
                <a:extLst>
                  <a:ext uri="{FF2B5EF4-FFF2-40B4-BE49-F238E27FC236}">
                    <a16:creationId xmlns:a16="http://schemas.microsoft.com/office/drawing/2014/main" id="{54D23EE7-20DB-FE6B-6B11-D1B72C5BBA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4654" y="2151129"/>
                <a:ext cx="187378" cy="200212"/>
              </a:xfrm>
              <a:custGeom>
                <a:avLst/>
                <a:gdLst>
                  <a:gd name="T0" fmla="*/ 54 w 61"/>
                  <a:gd name="T1" fmla="*/ 37 h 65"/>
                  <a:gd name="T2" fmla="*/ 61 w 61"/>
                  <a:gd name="T3" fmla="*/ 45 h 65"/>
                  <a:gd name="T4" fmla="*/ 56 w 61"/>
                  <a:gd name="T5" fmla="*/ 53 h 65"/>
                  <a:gd name="T6" fmla="*/ 46 w 61"/>
                  <a:gd name="T7" fmla="*/ 50 h 65"/>
                  <a:gd name="T8" fmla="*/ 38 w 61"/>
                  <a:gd name="T9" fmla="*/ 55 h 65"/>
                  <a:gd name="T10" fmla="*/ 35 w 61"/>
                  <a:gd name="T11" fmla="*/ 65 h 65"/>
                  <a:gd name="T12" fmla="*/ 26 w 61"/>
                  <a:gd name="T13" fmla="*/ 65 h 65"/>
                  <a:gd name="T14" fmla="*/ 23 w 61"/>
                  <a:gd name="T15" fmla="*/ 55 h 65"/>
                  <a:gd name="T16" fmla="*/ 15 w 61"/>
                  <a:gd name="T17" fmla="*/ 50 h 65"/>
                  <a:gd name="T18" fmla="*/ 5 w 61"/>
                  <a:gd name="T19" fmla="*/ 53 h 65"/>
                  <a:gd name="T20" fmla="*/ 0 w 61"/>
                  <a:gd name="T21" fmla="*/ 45 h 65"/>
                  <a:gd name="T22" fmla="*/ 8 w 61"/>
                  <a:gd name="T23" fmla="*/ 37 h 65"/>
                  <a:gd name="T24" fmla="*/ 7 w 61"/>
                  <a:gd name="T25" fmla="*/ 33 h 65"/>
                  <a:gd name="T26" fmla="*/ 8 w 61"/>
                  <a:gd name="T27" fmla="*/ 28 h 65"/>
                  <a:gd name="T28" fmla="*/ 0 w 61"/>
                  <a:gd name="T29" fmla="*/ 21 h 65"/>
                  <a:gd name="T30" fmla="*/ 5 w 61"/>
                  <a:gd name="T31" fmla="*/ 12 h 65"/>
                  <a:gd name="T32" fmla="*/ 15 w 61"/>
                  <a:gd name="T33" fmla="*/ 15 h 65"/>
                  <a:gd name="T34" fmla="*/ 23 w 61"/>
                  <a:gd name="T35" fmla="*/ 10 h 65"/>
                  <a:gd name="T36" fmla="*/ 26 w 61"/>
                  <a:gd name="T37" fmla="*/ 0 h 65"/>
                  <a:gd name="T38" fmla="*/ 35 w 61"/>
                  <a:gd name="T39" fmla="*/ 0 h 65"/>
                  <a:gd name="T40" fmla="*/ 38 w 61"/>
                  <a:gd name="T41" fmla="*/ 10 h 65"/>
                  <a:gd name="T42" fmla="*/ 46 w 61"/>
                  <a:gd name="T43" fmla="*/ 15 h 65"/>
                  <a:gd name="T44" fmla="*/ 56 w 61"/>
                  <a:gd name="T45" fmla="*/ 12 h 65"/>
                  <a:gd name="T46" fmla="*/ 61 w 61"/>
                  <a:gd name="T47" fmla="*/ 21 h 65"/>
                  <a:gd name="T48" fmla="*/ 54 w 61"/>
                  <a:gd name="T49" fmla="*/ 28 h 65"/>
                  <a:gd name="T50" fmla="*/ 54 w 61"/>
                  <a:gd name="T51" fmla="*/ 33 h 65"/>
                  <a:gd name="T52" fmla="*/ 54 w 61"/>
                  <a:gd name="T53" fmla="*/ 37 h 65"/>
                  <a:gd name="T54" fmla="*/ 31 w 61"/>
                  <a:gd name="T55" fmla="*/ 21 h 65"/>
                  <a:gd name="T56" fmla="*/ 19 w 61"/>
                  <a:gd name="T57" fmla="*/ 33 h 65"/>
                  <a:gd name="T58" fmla="*/ 31 w 61"/>
                  <a:gd name="T59" fmla="*/ 44 h 65"/>
                  <a:gd name="T60" fmla="*/ 42 w 61"/>
                  <a:gd name="T61" fmla="*/ 33 h 65"/>
                  <a:gd name="T62" fmla="*/ 31 w 61"/>
                  <a:gd name="T63" fmla="*/ 2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65">
                    <a:moveTo>
                      <a:pt x="54" y="37"/>
                    </a:moveTo>
                    <a:cubicBezTo>
                      <a:pt x="61" y="45"/>
                      <a:pt x="61" y="45"/>
                      <a:pt x="61" y="45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4" y="52"/>
                      <a:pt x="41" y="54"/>
                      <a:pt x="38" y="5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0" y="54"/>
                      <a:pt x="18" y="52"/>
                      <a:pt x="15" y="5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6"/>
                      <a:pt x="7" y="34"/>
                      <a:pt x="7" y="33"/>
                    </a:cubicBezTo>
                    <a:cubicBezTo>
                      <a:pt x="7" y="31"/>
                      <a:pt x="7" y="30"/>
                      <a:pt x="8" y="2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8" y="13"/>
                      <a:pt x="20" y="11"/>
                      <a:pt x="23" y="1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1" y="11"/>
                      <a:pt x="44" y="13"/>
                      <a:pt x="46" y="15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0"/>
                      <a:pt x="54" y="31"/>
                      <a:pt x="54" y="33"/>
                    </a:cubicBezTo>
                    <a:cubicBezTo>
                      <a:pt x="54" y="34"/>
                      <a:pt x="54" y="36"/>
                      <a:pt x="54" y="37"/>
                    </a:cubicBezTo>
                    <a:close/>
                    <a:moveTo>
                      <a:pt x="31" y="21"/>
                    </a:moveTo>
                    <a:cubicBezTo>
                      <a:pt x="25" y="21"/>
                      <a:pt x="19" y="26"/>
                      <a:pt x="19" y="33"/>
                    </a:cubicBezTo>
                    <a:cubicBezTo>
                      <a:pt x="19" y="39"/>
                      <a:pt x="25" y="44"/>
                      <a:pt x="31" y="44"/>
                    </a:cubicBezTo>
                    <a:cubicBezTo>
                      <a:pt x="37" y="44"/>
                      <a:pt x="42" y="39"/>
                      <a:pt x="42" y="33"/>
                    </a:cubicBezTo>
                    <a:cubicBezTo>
                      <a:pt x="42" y="26"/>
                      <a:pt x="37" y="21"/>
                      <a:pt x="31" y="21"/>
                    </a:cubicBez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3" name="Freeform 27">
                <a:extLst>
                  <a:ext uri="{FF2B5EF4-FFF2-40B4-BE49-F238E27FC236}">
                    <a16:creationId xmlns:a16="http://schemas.microsoft.com/office/drawing/2014/main" id="{0106CB61-9A52-9295-03E3-075BF9037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5416" y="2158769"/>
                <a:ext cx="218180" cy="169410"/>
              </a:xfrm>
              <a:custGeom>
                <a:avLst/>
                <a:gdLst>
                  <a:gd name="T0" fmla="*/ 0 w 170"/>
                  <a:gd name="T1" fmla="*/ 132 h 132"/>
                  <a:gd name="T2" fmla="*/ 170 w 170"/>
                  <a:gd name="T3" fmla="*/ 132 h 132"/>
                  <a:gd name="T4" fmla="*/ 48 w 170"/>
                  <a:gd name="T5" fmla="*/ 79 h 132"/>
                  <a:gd name="T6" fmla="*/ 17 w 170"/>
                  <a:gd name="T7" fmla="*/ 79 h 132"/>
                  <a:gd name="T8" fmla="*/ 17 w 170"/>
                  <a:gd name="T9" fmla="*/ 132 h 132"/>
                  <a:gd name="T10" fmla="*/ 48 w 170"/>
                  <a:gd name="T11" fmla="*/ 132 h 132"/>
                  <a:gd name="T12" fmla="*/ 48 w 170"/>
                  <a:gd name="T13" fmla="*/ 79 h 132"/>
                  <a:gd name="T14" fmla="*/ 101 w 170"/>
                  <a:gd name="T15" fmla="*/ 43 h 132"/>
                  <a:gd name="T16" fmla="*/ 72 w 170"/>
                  <a:gd name="T17" fmla="*/ 43 h 132"/>
                  <a:gd name="T18" fmla="*/ 72 w 170"/>
                  <a:gd name="T19" fmla="*/ 132 h 132"/>
                  <a:gd name="T20" fmla="*/ 101 w 170"/>
                  <a:gd name="T21" fmla="*/ 132 h 132"/>
                  <a:gd name="T22" fmla="*/ 101 w 170"/>
                  <a:gd name="T23" fmla="*/ 43 h 132"/>
                  <a:gd name="T24" fmla="*/ 153 w 170"/>
                  <a:gd name="T25" fmla="*/ 65 h 132"/>
                  <a:gd name="T26" fmla="*/ 125 w 170"/>
                  <a:gd name="T27" fmla="*/ 65 h 132"/>
                  <a:gd name="T28" fmla="*/ 125 w 170"/>
                  <a:gd name="T29" fmla="*/ 132 h 132"/>
                  <a:gd name="T30" fmla="*/ 153 w 170"/>
                  <a:gd name="T31" fmla="*/ 132 h 132"/>
                  <a:gd name="T32" fmla="*/ 153 w 170"/>
                  <a:gd name="T33" fmla="*/ 65 h 132"/>
                  <a:gd name="T34" fmla="*/ 165 w 170"/>
                  <a:gd name="T35" fmla="*/ 7 h 132"/>
                  <a:gd name="T36" fmla="*/ 139 w 170"/>
                  <a:gd name="T37" fmla="*/ 39 h 132"/>
                  <a:gd name="T38" fmla="*/ 86 w 170"/>
                  <a:gd name="T39" fmla="*/ 0 h 132"/>
                  <a:gd name="T40" fmla="*/ 14 w 170"/>
                  <a:gd name="T41" fmla="*/ 51 h 132"/>
                  <a:gd name="T42" fmla="*/ 168 w 170"/>
                  <a:gd name="T43" fmla="*/ 34 h 132"/>
                  <a:gd name="T44" fmla="*/ 165 w 170"/>
                  <a:gd name="T45" fmla="*/ 7 h 132"/>
                  <a:gd name="T46" fmla="*/ 137 w 170"/>
                  <a:gd name="T47" fmla="*/ 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0" h="132">
                    <a:moveTo>
                      <a:pt x="0" y="132"/>
                    </a:moveTo>
                    <a:lnTo>
                      <a:pt x="170" y="132"/>
                    </a:lnTo>
                    <a:moveTo>
                      <a:pt x="48" y="79"/>
                    </a:moveTo>
                    <a:lnTo>
                      <a:pt x="17" y="79"/>
                    </a:lnTo>
                    <a:lnTo>
                      <a:pt x="17" y="132"/>
                    </a:lnTo>
                    <a:lnTo>
                      <a:pt x="48" y="132"/>
                    </a:lnTo>
                    <a:lnTo>
                      <a:pt x="48" y="79"/>
                    </a:lnTo>
                    <a:moveTo>
                      <a:pt x="101" y="43"/>
                    </a:moveTo>
                    <a:lnTo>
                      <a:pt x="72" y="43"/>
                    </a:lnTo>
                    <a:lnTo>
                      <a:pt x="72" y="132"/>
                    </a:lnTo>
                    <a:lnTo>
                      <a:pt x="101" y="132"/>
                    </a:lnTo>
                    <a:lnTo>
                      <a:pt x="101" y="43"/>
                    </a:lnTo>
                    <a:moveTo>
                      <a:pt x="153" y="65"/>
                    </a:moveTo>
                    <a:lnTo>
                      <a:pt x="125" y="65"/>
                    </a:lnTo>
                    <a:lnTo>
                      <a:pt x="125" y="132"/>
                    </a:lnTo>
                    <a:lnTo>
                      <a:pt x="153" y="132"/>
                    </a:lnTo>
                    <a:lnTo>
                      <a:pt x="153" y="65"/>
                    </a:lnTo>
                    <a:moveTo>
                      <a:pt x="165" y="7"/>
                    </a:moveTo>
                    <a:lnTo>
                      <a:pt x="139" y="39"/>
                    </a:lnTo>
                    <a:lnTo>
                      <a:pt x="86" y="0"/>
                    </a:lnTo>
                    <a:lnTo>
                      <a:pt x="14" y="51"/>
                    </a:lnTo>
                    <a:moveTo>
                      <a:pt x="168" y="34"/>
                    </a:moveTo>
                    <a:lnTo>
                      <a:pt x="165" y="7"/>
                    </a:lnTo>
                    <a:lnTo>
                      <a:pt x="137" y="7"/>
                    </a:lnTo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4" name="Freeform 28">
                <a:extLst>
                  <a:ext uri="{FF2B5EF4-FFF2-40B4-BE49-F238E27FC236}">
                    <a16:creationId xmlns:a16="http://schemas.microsoft.com/office/drawing/2014/main" id="{8B88FCDD-A937-6A04-662B-ED2A131DDA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267" y="4660668"/>
                <a:ext cx="182244" cy="197645"/>
              </a:xfrm>
              <a:custGeom>
                <a:avLst/>
                <a:gdLst>
                  <a:gd name="T0" fmla="*/ 43 w 59"/>
                  <a:gd name="T1" fmla="*/ 13 h 64"/>
                  <a:gd name="T2" fmla="*/ 30 w 59"/>
                  <a:gd name="T3" fmla="*/ 27 h 64"/>
                  <a:gd name="T4" fmla="*/ 16 w 59"/>
                  <a:gd name="T5" fmla="*/ 13 h 64"/>
                  <a:gd name="T6" fmla="*/ 30 w 59"/>
                  <a:gd name="T7" fmla="*/ 0 h 64"/>
                  <a:gd name="T8" fmla="*/ 43 w 59"/>
                  <a:gd name="T9" fmla="*/ 13 h 64"/>
                  <a:gd name="T10" fmla="*/ 59 w 59"/>
                  <a:gd name="T11" fmla="*/ 44 h 64"/>
                  <a:gd name="T12" fmla="*/ 30 w 59"/>
                  <a:gd name="T13" fmla="*/ 38 h 64"/>
                  <a:gd name="T14" fmla="*/ 0 w 59"/>
                  <a:gd name="T15" fmla="*/ 44 h 64"/>
                  <a:gd name="T16" fmla="*/ 0 w 59"/>
                  <a:gd name="T17" fmla="*/ 64 h 64"/>
                  <a:gd name="T18" fmla="*/ 59 w 59"/>
                  <a:gd name="T19" fmla="*/ 64 h 64"/>
                  <a:gd name="T20" fmla="*/ 59 w 59"/>
                  <a:gd name="T21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4">
                    <a:moveTo>
                      <a:pt x="43" y="13"/>
                    </a:moveTo>
                    <a:cubicBezTo>
                      <a:pt x="43" y="21"/>
                      <a:pt x="37" y="27"/>
                      <a:pt x="30" y="27"/>
                    </a:cubicBezTo>
                    <a:cubicBezTo>
                      <a:pt x="22" y="27"/>
                      <a:pt x="16" y="21"/>
                      <a:pt x="16" y="13"/>
                    </a:cubicBezTo>
                    <a:cubicBezTo>
                      <a:pt x="16" y="6"/>
                      <a:pt x="22" y="0"/>
                      <a:pt x="30" y="0"/>
                    </a:cubicBezTo>
                    <a:cubicBezTo>
                      <a:pt x="37" y="0"/>
                      <a:pt x="43" y="6"/>
                      <a:pt x="43" y="13"/>
                    </a:cubicBezTo>
                    <a:close/>
                    <a:moveTo>
                      <a:pt x="5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59" y="64"/>
                      <a:pt x="59" y="64"/>
                      <a:pt x="59" y="64"/>
                    </a:cubicBezTo>
                    <a:lnTo>
                      <a:pt x="59" y="44"/>
                    </a:ln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5" name="Freeform 29">
                <a:extLst>
                  <a:ext uri="{FF2B5EF4-FFF2-40B4-BE49-F238E27FC236}">
                    <a16:creationId xmlns:a16="http://schemas.microsoft.com/office/drawing/2014/main" id="{B6317D5D-9A44-CD38-527F-69F22BA76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3953" y="3701819"/>
                <a:ext cx="202779" cy="202779"/>
              </a:xfrm>
              <a:custGeom>
                <a:avLst/>
                <a:gdLst>
                  <a:gd name="T0" fmla="*/ 33 w 66"/>
                  <a:gd name="T1" fmla="*/ 33 h 66"/>
                  <a:gd name="T2" fmla="*/ 66 w 66"/>
                  <a:gd name="T3" fmla="*/ 33 h 66"/>
                  <a:gd name="T4" fmla="*/ 33 w 66"/>
                  <a:gd name="T5" fmla="*/ 66 h 66"/>
                  <a:gd name="T6" fmla="*/ 0 w 66"/>
                  <a:gd name="T7" fmla="*/ 33 h 66"/>
                  <a:gd name="T8" fmla="*/ 33 w 66"/>
                  <a:gd name="T9" fmla="*/ 0 h 66"/>
                  <a:gd name="T10" fmla="*/ 33 w 66"/>
                  <a:gd name="T11" fmla="*/ 33 h 66"/>
                  <a:gd name="T12" fmla="*/ 65 w 66"/>
                  <a:gd name="T13" fmla="*/ 23 h 66"/>
                  <a:gd name="T14" fmla="*/ 44 w 66"/>
                  <a:gd name="T15" fmla="*/ 1 h 66"/>
                  <a:gd name="T16" fmla="*/ 44 w 66"/>
                  <a:gd name="T17" fmla="*/ 23 h 66"/>
                  <a:gd name="T18" fmla="*/ 65 w 66"/>
                  <a:gd name="T1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6">
                    <a:moveTo>
                      <a:pt x="33" y="33"/>
                    </a:move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51"/>
                      <a:pt x="51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33" y="33"/>
                    </a:lnTo>
                    <a:close/>
                    <a:moveTo>
                      <a:pt x="65" y="23"/>
                    </a:moveTo>
                    <a:cubicBezTo>
                      <a:pt x="63" y="12"/>
                      <a:pt x="54" y="4"/>
                      <a:pt x="44" y="1"/>
                    </a:cubicBezTo>
                    <a:cubicBezTo>
                      <a:pt x="44" y="23"/>
                      <a:pt x="44" y="23"/>
                      <a:pt x="44" y="23"/>
                    </a:cubicBezTo>
                    <a:lnTo>
                      <a:pt x="65" y="23"/>
                    </a:lnTo>
                    <a:close/>
                  </a:path>
                </a:pathLst>
              </a:custGeom>
              <a:noFill/>
              <a:ln w="13970" cap="flat">
                <a:solidFill>
                  <a:srgbClr val="080808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8AF9EADC-3C30-A7C2-A1CC-5C3DF4CA2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369" y="3879620"/>
                <a:ext cx="1062038" cy="84138"/>
              </a:xfrm>
              <a:custGeom>
                <a:avLst/>
                <a:gdLst>
                  <a:gd name="T0" fmla="*/ 279 w 279"/>
                  <a:gd name="T1" fmla="*/ 0 h 22"/>
                  <a:gd name="T2" fmla="*/ 140 w 279"/>
                  <a:gd name="T3" fmla="*/ 22 h 22"/>
                  <a:gd name="T4" fmla="*/ 0 w 279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9" h="22">
                    <a:moveTo>
                      <a:pt x="279" y="0"/>
                    </a:moveTo>
                    <a:cubicBezTo>
                      <a:pt x="235" y="14"/>
                      <a:pt x="188" y="22"/>
                      <a:pt x="140" y="22"/>
                    </a:cubicBezTo>
                    <a:cubicBezTo>
                      <a:pt x="91" y="22"/>
                      <a:pt x="44" y="14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E4515F69-7F1B-D27C-9947-EC2AE206F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119" y="3254145"/>
                <a:ext cx="857250" cy="625475"/>
              </a:xfrm>
              <a:custGeom>
                <a:avLst/>
                <a:gdLst>
                  <a:gd name="T0" fmla="*/ 225 w 225"/>
                  <a:gd name="T1" fmla="*/ 164 h 164"/>
                  <a:gd name="T2" fmla="*/ 0 w 225"/>
                  <a:gd name="T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164"/>
                    </a:moveTo>
                    <a:cubicBezTo>
                      <a:pt x="134" y="134"/>
                      <a:pt x="55" y="76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31610CF2-42E2-D924-57DE-9A944E3E4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406" y="3250970"/>
                <a:ext cx="857250" cy="625475"/>
              </a:xfrm>
              <a:custGeom>
                <a:avLst/>
                <a:gdLst>
                  <a:gd name="T0" fmla="*/ 225 w 225"/>
                  <a:gd name="T1" fmla="*/ 0 h 164"/>
                  <a:gd name="T2" fmla="*/ 0 w 225"/>
                  <a:gd name="T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5" h="164">
                    <a:moveTo>
                      <a:pt x="225" y="0"/>
                    </a:moveTo>
                    <a:cubicBezTo>
                      <a:pt x="170" y="76"/>
                      <a:pt x="92" y="134"/>
                      <a:pt x="0" y="1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F6126F5B-06F5-882A-5C16-3AB8094B8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2656" y="2247670"/>
                <a:ext cx="327025" cy="1006475"/>
              </a:xfrm>
              <a:custGeom>
                <a:avLst/>
                <a:gdLst>
                  <a:gd name="T0" fmla="*/ 86 w 86"/>
                  <a:gd name="T1" fmla="*/ 0 h 264"/>
                  <a:gd name="T2" fmla="*/ 0 w 86"/>
                  <a:gd name="T3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0"/>
                    </a:moveTo>
                    <a:cubicBezTo>
                      <a:pt x="86" y="99"/>
                      <a:pt x="54" y="190"/>
                      <a:pt x="0" y="264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94BFB4E6-B33D-2A3B-32E7-5D515309D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094" y="2247670"/>
                <a:ext cx="327025" cy="1006475"/>
              </a:xfrm>
              <a:custGeom>
                <a:avLst/>
                <a:gdLst>
                  <a:gd name="T0" fmla="*/ 86 w 86"/>
                  <a:gd name="T1" fmla="*/ 264 h 264"/>
                  <a:gd name="T2" fmla="*/ 0 w 86"/>
                  <a:gd name="T3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6" h="264">
                    <a:moveTo>
                      <a:pt x="86" y="264"/>
                    </a:moveTo>
                    <a:cubicBezTo>
                      <a:pt x="32" y="190"/>
                      <a:pt x="0" y="98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rgbClr val="09566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8BDE7893-0AE5-651A-968E-B71C0E2FA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9682" y="3778020"/>
                <a:ext cx="185738" cy="187325"/>
              </a:xfrm>
              <a:custGeom>
                <a:avLst/>
                <a:gdLst>
                  <a:gd name="T0" fmla="*/ 37 w 49"/>
                  <a:gd name="T1" fmla="*/ 7 h 49"/>
                  <a:gd name="T2" fmla="*/ 42 w 49"/>
                  <a:gd name="T3" fmla="*/ 37 h 49"/>
                  <a:gd name="T4" fmla="*/ 12 w 49"/>
                  <a:gd name="T5" fmla="*/ 42 h 49"/>
                  <a:gd name="T6" fmla="*/ 7 w 49"/>
                  <a:gd name="T7" fmla="*/ 12 h 49"/>
                  <a:gd name="T8" fmla="*/ 37 w 49"/>
                  <a:gd name="T9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37" y="7"/>
                    </a:moveTo>
                    <a:cubicBezTo>
                      <a:pt x="47" y="14"/>
                      <a:pt x="49" y="28"/>
                      <a:pt x="42" y="37"/>
                    </a:cubicBezTo>
                    <a:cubicBezTo>
                      <a:pt x="35" y="47"/>
                      <a:pt x="21" y="49"/>
                      <a:pt x="12" y="42"/>
                    </a:cubicBezTo>
                    <a:cubicBezTo>
                      <a:pt x="2" y="35"/>
                      <a:pt x="0" y="21"/>
                      <a:pt x="7" y="12"/>
                    </a:cubicBezTo>
                    <a:cubicBezTo>
                      <a:pt x="14" y="2"/>
                      <a:pt x="27" y="0"/>
                      <a:pt x="37" y="7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808131E9-C0FA-2247-EFF2-804C68437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0181" y="3789132"/>
                <a:ext cx="190500" cy="185738"/>
              </a:xfrm>
              <a:custGeom>
                <a:avLst/>
                <a:gdLst>
                  <a:gd name="T0" fmla="*/ 46 w 50"/>
                  <a:gd name="T1" fmla="*/ 17 h 49"/>
                  <a:gd name="T2" fmla="*/ 32 w 50"/>
                  <a:gd name="T3" fmla="*/ 45 h 49"/>
                  <a:gd name="T4" fmla="*/ 4 w 50"/>
                  <a:gd name="T5" fmla="*/ 31 h 49"/>
                  <a:gd name="T6" fmla="*/ 18 w 50"/>
                  <a:gd name="T7" fmla="*/ 3 h 49"/>
                  <a:gd name="T8" fmla="*/ 46 w 50"/>
                  <a:gd name="T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46" y="17"/>
                    </a:moveTo>
                    <a:cubicBezTo>
                      <a:pt x="50" y="29"/>
                      <a:pt x="43" y="41"/>
                      <a:pt x="32" y="45"/>
                    </a:cubicBezTo>
                    <a:cubicBezTo>
                      <a:pt x="20" y="49"/>
                      <a:pt x="8" y="42"/>
                      <a:pt x="4" y="31"/>
                    </a:cubicBezTo>
                    <a:cubicBezTo>
                      <a:pt x="0" y="20"/>
                      <a:pt x="7" y="7"/>
                      <a:pt x="18" y="3"/>
                    </a:cubicBezTo>
                    <a:cubicBezTo>
                      <a:pt x="30" y="0"/>
                      <a:pt x="42" y="6"/>
                      <a:pt x="46" y="17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97353685-609D-AD25-7AF7-D00471FD4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744" y="3182707"/>
                <a:ext cx="187325" cy="185738"/>
              </a:xfrm>
              <a:custGeom>
                <a:avLst/>
                <a:gdLst>
                  <a:gd name="T0" fmla="*/ 45 w 49"/>
                  <a:gd name="T1" fmla="*/ 31 h 49"/>
                  <a:gd name="T2" fmla="*/ 18 w 49"/>
                  <a:gd name="T3" fmla="*/ 45 h 49"/>
                  <a:gd name="T4" fmla="*/ 4 w 49"/>
                  <a:gd name="T5" fmla="*/ 17 h 49"/>
                  <a:gd name="T6" fmla="*/ 31 w 49"/>
                  <a:gd name="T7" fmla="*/ 3 h 49"/>
                  <a:gd name="T8" fmla="*/ 45 w 49"/>
                  <a:gd name="T9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5" y="31"/>
                    </a:moveTo>
                    <a:cubicBezTo>
                      <a:pt x="42" y="42"/>
                      <a:pt x="29" y="49"/>
                      <a:pt x="18" y="45"/>
                    </a:cubicBezTo>
                    <a:cubicBezTo>
                      <a:pt x="6" y="41"/>
                      <a:pt x="0" y="29"/>
                      <a:pt x="4" y="17"/>
                    </a:cubicBezTo>
                    <a:cubicBezTo>
                      <a:pt x="7" y="6"/>
                      <a:pt x="20" y="0"/>
                      <a:pt x="31" y="3"/>
                    </a:cubicBezTo>
                    <a:cubicBezTo>
                      <a:pt x="43" y="7"/>
                      <a:pt x="49" y="20"/>
                      <a:pt x="45" y="31"/>
                    </a:cubicBezTo>
                    <a:close/>
                  </a:path>
                </a:pathLst>
              </a:cu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9139569D-B4FE-1A3E-3E52-1C174E13E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669" y="2154007"/>
                <a:ext cx="190500" cy="187325"/>
              </a:xfrm>
              <a:custGeom>
                <a:avLst/>
                <a:gdLst>
                  <a:gd name="T0" fmla="*/ 38 w 50"/>
                  <a:gd name="T1" fmla="*/ 42 h 49"/>
                  <a:gd name="T2" fmla="*/ 7 w 50"/>
                  <a:gd name="T3" fmla="*/ 37 h 49"/>
                  <a:gd name="T4" fmla="*/ 12 w 50"/>
                  <a:gd name="T5" fmla="*/ 7 h 49"/>
                  <a:gd name="T6" fmla="*/ 43 w 50"/>
                  <a:gd name="T7" fmla="*/ 12 h 49"/>
                  <a:gd name="T8" fmla="*/ 38 w 50"/>
                  <a:gd name="T9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38" y="42"/>
                    </a:moveTo>
                    <a:cubicBezTo>
                      <a:pt x="28" y="49"/>
                      <a:pt x="14" y="47"/>
                      <a:pt x="7" y="37"/>
                    </a:cubicBezTo>
                    <a:cubicBezTo>
                      <a:pt x="0" y="28"/>
                      <a:pt x="2" y="14"/>
                      <a:pt x="12" y="7"/>
                    </a:cubicBezTo>
                    <a:cubicBezTo>
                      <a:pt x="22" y="0"/>
                      <a:pt x="36" y="2"/>
                      <a:pt x="43" y="12"/>
                    </a:cubicBezTo>
                    <a:cubicBezTo>
                      <a:pt x="50" y="21"/>
                      <a:pt x="48" y="35"/>
                      <a:pt x="38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5" name="Oval 22">
                <a:extLst>
                  <a:ext uri="{FF2B5EF4-FFF2-40B4-BE49-F238E27FC236}">
                    <a16:creationId xmlns:a16="http://schemas.microsoft.com/office/drawing/2014/main" id="{FA9AF236-FEC2-F4B9-00A5-68A185D5A2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956" y="2163532"/>
                <a:ext cx="168275" cy="165100"/>
              </a:xfrm>
              <a:prstGeom prst="ellipse">
                <a:avLst/>
              </a:pr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  <p:sp>
            <p:nvSpPr>
              <p:cNvPr id="26" name="Oval 23">
                <a:extLst>
                  <a:ext uri="{FF2B5EF4-FFF2-40B4-BE49-F238E27FC236}">
                    <a16:creationId xmlns:a16="http://schemas.microsoft.com/office/drawing/2014/main" id="{3414C28D-F25F-60C0-B392-97B23E1A3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2168" y="3185088"/>
                <a:ext cx="163513" cy="165100"/>
              </a:xfrm>
              <a:prstGeom prst="ellipse">
                <a:avLst/>
              </a:prstGeom>
              <a:solidFill>
                <a:srgbClr val="095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UA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1A6E86-FC31-7076-4C7D-3076C9C16FE9}"/>
                </a:ext>
              </a:extLst>
            </p:cNvPr>
            <p:cNvSpPr txBox="1"/>
            <p:nvPr/>
          </p:nvSpPr>
          <p:spPr>
            <a:xfrm>
              <a:off x="4864576" y="1728716"/>
              <a:ext cx="2469644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20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اصلی </a:t>
              </a:r>
            </a:p>
            <a:p>
              <a:pPr algn="ctr" rtl="1">
                <a:lnSpc>
                  <a:spcPct val="150000"/>
                </a:lnSpc>
              </a:pPr>
              <a:r>
                <a:rPr lang="fa-IR" sz="20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را وارد نمایید</a:t>
              </a:r>
              <a:endParaRPr lang="en-US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7AEF6921-F2FA-96CD-E395-51C793690148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A49947-613D-30CE-863F-5B359CD27C48}"/>
              </a:ext>
            </a:extLst>
          </p:cNvPr>
          <p:cNvSpPr txBox="1"/>
          <p:nvPr/>
        </p:nvSpPr>
        <p:spPr>
          <a:xfrm>
            <a:off x="8648758" y="849647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C900323-407A-238B-0411-A7BD7A11855A}"/>
              </a:ext>
            </a:extLst>
          </p:cNvPr>
          <p:cNvSpPr txBox="1"/>
          <p:nvPr/>
        </p:nvSpPr>
        <p:spPr>
          <a:xfrm>
            <a:off x="8332276" y="239383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894D17-100A-DCC9-AFA6-9949990BF151}"/>
              </a:ext>
            </a:extLst>
          </p:cNvPr>
          <p:cNvSpPr txBox="1"/>
          <p:nvPr/>
        </p:nvSpPr>
        <p:spPr>
          <a:xfrm>
            <a:off x="7137481" y="382150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B0818E-6F52-604E-E6E8-EA605C679A35}"/>
              </a:ext>
            </a:extLst>
          </p:cNvPr>
          <p:cNvSpPr txBox="1"/>
          <p:nvPr/>
        </p:nvSpPr>
        <p:spPr>
          <a:xfrm>
            <a:off x="901267" y="849647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250AB25-B8F6-1130-B29A-352C14D2E9F2}"/>
              </a:ext>
            </a:extLst>
          </p:cNvPr>
          <p:cNvSpPr txBox="1"/>
          <p:nvPr/>
        </p:nvSpPr>
        <p:spPr>
          <a:xfrm>
            <a:off x="1063449" y="239383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C371322-33CC-397F-F9AE-E2DC4E355773}"/>
              </a:ext>
            </a:extLst>
          </p:cNvPr>
          <p:cNvSpPr txBox="1"/>
          <p:nvPr/>
        </p:nvSpPr>
        <p:spPr>
          <a:xfrm>
            <a:off x="2324244" y="382150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19359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5" grpId="0"/>
      <p:bldP spid="46" grpId="0"/>
      <p:bldP spid="47" grpId="0"/>
      <p:bldP spid="48" grpId="0"/>
      <p:bldP spid="4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43">
            <a:extLst>
              <a:ext uri="{FF2B5EF4-FFF2-40B4-BE49-F238E27FC236}">
                <a16:creationId xmlns:a16="http://schemas.microsoft.com/office/drawing/2014/main" id="{A0DAFAB0-47FE-F9DF-6A1F-590DC6ADE2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743"/>
          <a:stretch/>
        </p:blipFill>
        <p:spPr>
          <a:xfrm>
            <a:off x="883227" y="3142278"/>
            <a:ext cx="2089472" cy="2429861"/>
          </a:xfrm>
          <a:custGeom>
            <a:avLst/>
            <a:gdLst>
              <a:gd name="connsiteX0" fmla="*/ 0 w 8715376"/>
              <a:gd name="connsiteY0" fmla="*/ 0 h 7787147"/>
              <a:gd name="connsiteX1" fmla="*/ 8715376 w 8715376"/>
              <a:gd name="connsiteY1" fmla="*/ 0 h 7787147"/>
              <a:gd name="connsiteX2" fmla="*/ 8715376 w 8715376"/>
              <a:gd name="connsiteY2" fmla="*/ 7787147 h 7787147"/>
              <a:gd name="connsiteX3" fmla="*/ 0 w 8715376"/>
              <a:gd name="connsiteY3" fmla="*/ 7787147 h 778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5376" h="7787147">
                <a:moveTo>
                  <a:pt x="0" y="0"/>
                </a:moveTo>
                <a:lnTo>
                  <a:pt x="8715376" y="0"/>
                </a:lnTo>
                <a:lnTo>
                  <a:pt x="8715376" y="7787147"/>
                </a:lnTo>
                <a:lnTo>
                  <a:pt x="0" y="7787147"/>
                </a:lnTo>
                <a:close/>
              </a:path>
            </a:pathLst>
          </a:custGeom>
        </p:spPr>
      </p:pic>
      <p:pic>
        <p:nvPicPr>
          <p:cNvPr id="3" name="Picture Placeholder 141">
            <a:extLst>
              <a:ext uri="{FF2B5EF4-FFF2-40B4-BE49-F238E27FC236}">
                <a16:creationId xmlns:a16="http://schemas.microsoft.com/office/drawing/2014/main" id="{87A0FC66-3EE6-28F0-D790-422CD6204D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07173" y="1296746"/>
            <a:ext cx="3356037" cy="4264508"/>
          </a:xfrm>
          <a:custGeom>
            <a:avLst/>
            <a:gdLst>
              <a:gd name="connsiteX0" fmla="*/ 0 w 8986838"/>
              <a:gd name="connsiteY0" fmla="*/ 0 h 13716000"/>
              <a:gd name="connsiteX1" fmla="*/ 8986838 w 8986838"/>
              <a:gd name="connsiteY1" fmla="*/ 0 h 13716000"/>
              <a:gd name="connsiteX2" fmla="*/ 8986838 w 8986838"/>
              <a:gd name="connsiteY2" fmla="*/ 13716000 h 13716000"/>
              <a:gd name="connsiteX3" fmla="*/ 0 w 898683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6838" h="13716000">
                <a:moveTo>
                  <a:pt x="0" y="0"/>
                </a:moveTo>
                <a:lnTo>
                  <a:pt x="8986838" y="0"/>
                </a:lnTo>
                <a:lnTo>
                  <a:pt x="8986838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FFC930-2A5F-CE36-AAF2-A0E41362ACE3}"/>
              </a:ext>
            </a:extLst>
          </p:cNvPr>
          <p:cNvSpPr/>
          <p:nvPr/>
        </p:nvSpPr>
        <p:spPr>
          <a:xfrm>
            <a:off x="3139127" y="2659614"/>
            <a:ext cx="4572000" cy="38039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tabLst>
                <a:tab pos="10226675" algn="l"/>
              </a:tabLst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3BA02C-7FA3-428F-EE4D-45237A8AB4C4}"/>
              </a:ext>
            </a:extLst>
          </p:cNvPr>
          <p:cNvSpPr txBox="1"/>
          <p:nvPr/>
        </p:nvSpPr>
        <p:spPr>
          <a:xfrm>
            <a:off x="538123" y="998030"/>
            <a:ext cx="717300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AD6458-0F09-9B5C-2D7E-4BF4FC1B7486}"/>
              </a:ext>
            </a:extLst>
          </p:cNvPr>
          <p:cNvGrpSpPr/>
          <p:nvPr/>
        </p:nvGrpSpPr>
        <p:grpSpPr>
          <a:xfrm>
            <a:off x="3139127" y="3142278"/>
            <a:ext cx="4572000" cy="2429861"/>
            <a:chOff x="3139127" y="3142278"/>
            <a:chExt cx="4572000" cy="24298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27DCB95-3357-57C8-7FE6-5327DDEC47BD}"/>
                </a:ext>
              </a:extLst>
            </p:cNvPr>
            <p:cNvSpPr/>
            <p:nvPr/>
          </p:nvSpPr>
          <p:spPr>
            <a:xfrm>
              <a:off x="3139127" y="3142278"/>
              <a:ext cx="4572000" cy="2429861"/>
            </a:xfrm>
            <a:prstGeom prst="rect">
              <a:avLst/>
            </a:prstGeom>
            <a:solidFill>
              <a:srgbClr val="163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0FAD36-F07F-B306-7EBC-4E21CDF7E433}"/>
                </a:ext>
              </a:extLst>
            </p:cNvPr>
            <p:cNvSpPr txBox="1"/>
            <p:nvPr/>
          </p:nvSpPr>
          <p:spPr>
            <a:xfrm>
              <a:off x="3274462" y="3229915"/>
              <a:ext cx="4330949" cy="2000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046AE31-FE89-C283-A833-80D72389A80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439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>
            <a:extLst>
              <a:ext uri="{FF2B5EF4-FFF2-40B4-BE49-F238E27FC236}">
                <a16:creationId xmlns:a16="http://schemas.microsoft.com/office/drawing/2014/main" id="{1635CAA2-2744-AC1C-51CD-6864F0EE1C7F}"/>
              </a:ext>
            </a:extLst>
          </p:cNvPr>
          <p:cNvGrpSpPr/>
          <p:nvPr/>
        </p:nvGrpSpPr>
        <p:grpSpPr>
          <a:xfrm>
            <a:off x="9749369" y="4661006"/>
            <a:ext cx="323439" cy="734974"/>
            <a:chOff x="9749369" y="4661006"/>
            <a:chExt cx="323439" cy="734974"/>
          </a:xfrm>
        </p:grpSpPr>
        <p:sp>
          <p:nvSpPr>
            <p:cNvPr id="8" name="Google Shape;2175;p41">
              <a:extLst>
                <a:ext uri="{FF2B5EF4-FFF2-40B4-BE49-F238E27FC236}">
                  <a16:creationId xmlns:a16="http://schemas.microsoft.com/office/drawing/2014/main" id="{A071343C-3DAB-BCD8-2680-26CE235B550B}"/>
                </a:ext>
              </a:extLst>
            </p:cNvPr>
            <p:cNvSpPr/>
            <p:nvPr/>
          </p:nvSpPr>
          <p:spPr>
            <a:xfrm>
              <a:off x="9869851" y="4661006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8" y="2238"/>
                    <a:pt x="2238" y="1738"/>
                    <a:pt x="2238" y="1119"/>
                  </a:cubicBezTo>
                  <a:cubicBezTo>
                    <a:pt x="2238" y="500"/>
                    <a:pt x="1738" y="0"/>
                    <a:pt x="1119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9" name="Google Shape;2176;p41">
              <a:extLst>
                <a:ext uri="{FF2B5EF4-FFF2-40B4-BE49-F238E27FC236}">
                  <a16:creationId xmlns:a16="http://schemas.microsoft.com/office/drawing/2014/main" id="{2AF72618-7FDF-887B-E5B2-DCE3EBCD24E2}"/>
                </a:ext>
              </a:extLst>
            </p:cNvPr>
            <p:cNvSpPr/>
            <p:nvPr/>
          </p:nvSpPr>
          <p:spPr>
            <a:xfrm>
              <a:off x="9869851" y="4838030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0" name="Google Shape;2177;p41">
              <a:extLst>
                <a:ext uri="{FF2B5EF4-FFF2-40B4-BE49-F238E27FC236}">
                  <a16:creationId xmlns:a16="http://schemas.microsoft.com/office/drawing/2014/main" id="{90A1E3C6-9BDC-131C-C24C-B73ABA6E6144}"/>
                </a:ext>
              </a:extLst>
            </p:cNvPr>
            <p:cNvSpPr/>
            <p:nvPr/>
          </p:nvSpPr>
          <p:spPr>
            <a:xfrm>
              <a:off x="9749369" y="4973202"/>
              <a:ext cx="323439" cy="422778"/>
            </a:xfrm>
            <a:custGeom>
              <a:avLst/>
              <a:gdLst/>
              <a:ahLst/>
              <a:cxnLst/>
              <a:rect l="l" t="t" r="r" b="b"/>
              <a:pathLst>
                <a:path w="8918" h="11657" extrusionOk="0">
                  <a:moveTo>
                    <a:pt x="4441" y="4036"/>
                  </a:moveTo>
                  <a:cubicBezTo>
                    <a:pt x="6191" y="4036"/>
                    <a:pt x="7608" y="5453"/>
                    <a:pt x="7608" y="7204"/>
                  </a:cubicBezTo>
                  <a:cubicBezTo>
                    <a:pt x="7608" y="8954"/>
                    <a:pt x="6191" y="10371"/>
                    <a:pt x="4441" y="10371"/>
                  </a:cubicBezTo>
                  <a:cubicBezTo>
                    <a:pt x="2691" y="10371"/>
                    <a:pt x="1274" y="8954"/>
                    <a:pt x="1274" y="7204"/>
                  </a:cubicBezTo>
                  <a:cubicBezTo>
                    <a:pt x="1274" y="5453"/>
                    <a:pt x="2691" y="4036"/>
                    <a:pt x="4441" y="4036"/>
                  </a:cubicBezTo>
                  <a:close/>
                  <a:moveTo>
                    <a:pt x="3691" y="0"/>
                  </a:moveTo>
                  <a:lnTo>
                    <a:pt x="3691" y="2810"/>
                  </a:lnTo>
                  <a:cubicBezTo>
                    <a:pt x="1608" y="3179"/>
                    <a:pt x="0" y="5013"/>
                    <a:pt x="0" y="7204"/>
                  </a:cubicBezTo>
                  <a:cubicBezTo>
                    <a:pt x="0" y="9656"/>
                    <a:pt x="1989" y="11656"/>
                    <a:pt x="4453" y="11656"/>
                  </a:cubicBezTo>
                  <a:cubicBezTo>
                    <a:pt x="6906" y="11656"/>
                    <a:pt x="8918" y="9656"/>
                    <a:pt x="8918" y="7204"/>
                  </a:cubicBezTo>
                  <a:cubicBezTo>
                    <a:pt x="8918" y="4989"/>
                    <a:pt x="7263" y="3144"/>
                    <a:pt x="5179" y="2798"/>
                  </a:cubicBezTo>
                  <a:lnTo>
                    <a:pt x="5179" y="0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1" name="Google Shape;2178;p41">
              <a:extLst>
                <a:ext uri="{FF2B5EF4-FFF2-40B4-BE49-F238E27FC236}">
                  <a16:creationId xmlns:a16="http://schemas.microsoft.com/office/drawing/2014/main" id="{10A150DC-84CE-0081-79ED-C77AC2AD77E0}"/>
                </a:ext>
              </a:extLst>
            </p:cNvPr>
            <p:cNvSpPr/>
            <p:nvPr/>
          </p:nvSpPr>
          <p:spPr>
            <a:xfrm>
              <a:off x="9853857" y="5177863"/>
              <a:ext cx="113157" cy="113192"/>
            </a:xfrm>
            <a:custGeom>
              <a:avLst/>
              <a:gdLst/>
              <a:ahLst/>
              <a:cxnLst/>
              <a:rect l="l" t="t" r="r" b="b"/>
              <a:pathLst>
                <a:path w="3120" h="3121" extrusionOk="0">
                  <a:moveTo>
                    <a:pt x="1560" y="1"/>
                  </a:moveTo>
                  <a:cubicBezTo>
                    <a:pt x="703" y="1"/>
                    <a:pt x="0" y="691"/>
                    <a:pt x="0" y="1561"/>
                  </a:cubicBezTo>
                  <a:cubicBezTo>
                    <a:pt x="0" y="2418"/>
                    <a:pt x="703" y="3120"/>
                    <a:pt x="1560" y="3120"/>
                  </a:cubicBezTo>
                  <a:cubicBezTo>
                    <a:pt x="2429" y="3120"/>
                    <a:pt x="3120" y="2418"/>
                    <a:pt x="3120" y="1561"/>
                  </a:cubicBezTo>
                  <a:cubicBezTo>
                    <a:pt x="3120" y="691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A1431ABE-258D-2AAF-07C6-DEAEB29B052D}"/>
              </a:ext>
            </a:extLst>
          </p:cNvPr>
          <p:cNvGrpSpPr/>
          <p:nvPr/>
        </p:nvGrpSpPr>
        <p:grpSpPr>
          <a:xfrm>
            <a:off x="7207657" y="1164134"/>
            <a:ext cx="2751162" cy="751187"/>
            <a:chOff x="7207657" y="1164134"/>
            <a:chExt cx="2751162" cy="751187"/>
          </a:xfrm>
        </p:grpSpPr>
        <p:grpSp>
          <p:nvGrpSpPr>
            <p:cNvPr id="19" name="Google Shape;2195;p41">
              <a:extLst>
                <a:ext uri="{FF2B5EF4-FFF2-40B4-BE49-F238E27FC236}">
                  <a16:creationId xmlns:a16="http://schemas.microsoft.com/office/drawing/2014/main" id="{60BF3CD0-172D-BC4A-5109-647A0BDD037E}"/>
                </a:ext>
              </a:extLst>
            </p:cNvPr>
            <p:cNvGrpSpPr/>
            <p:nvPr/>
          </p:nvGrpSpPr>
          <p:grpSpPr>
            <a:xfrm>
              <a:off x="7207657" y="1164134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20" name="Google Shape;2196;p41">
                <a:extLst>
                  <a:ext uri="{FF2B5EF4-FFF2-40B4-BE49-F238E27FC236}">
                    <a16:creationId xmlns:a16="http://schemas.microsoft.com/office/drawing/2014/main" id="{E1340D5B-03B7-4807-59C3-803C355B4253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21" name="Google Shape;2197;p41">
                <a:extLst>
                  <a:ext uri="{FF2B5EF4-FFF2-40B4-BE49-F238E27FC236}">
                    <a16:creationId xmlns:a16="http://schemas.microsoft.com/office/drawing/2014/main" id="{C83F5443-432F-6B1E-CABF-286F96B093D5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4" name="Google Shape;2200;p41">
              <a:extLst>
                <a:ext uri="{FF2B5EF4-FFF2-40B4-BE49-F238E27FC236}">
                  <a16:creationId xmlns:a16="http://schemas.microsoft.com/office/drawing/2014/main" id="{EEAE9329-0BD1-10CB-F2F4-C5A6F430AC3E}"/>
                </a:ext>
              </a:extLst>
            </p:cNvPr>
            <p:cNvSpPr/>
            <p:nvPr/>
          </p:nvSpPr>
          <p:spPr>
            <a:xfrm>
              <a:off x="7329011" y="16404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5" name="Google Shape;2201;p41">
              <a:extLst>
                <a:ext uri="{FF2B5EF4-FFF2-40B4-BE49-F238E27FC236}">
                  <a16:creationId xmlns:a16="http://schemas.microsoft.com/office/drawing/2014/main" id="{4B8CD79B-55A1-1905-36DA-24A76E95375E}"/>
                </a:ext>
              </a:extLst>
            </p:cNvPr>
            <p:cNvSpPr/>
            <p:nvPr/>
          </p:nvSpPr>
          <p:spPr>
            <a:xfrm>
              <a:off x="7312617" y="1268622"/>
              <a:ext cx="113592" cy="113628"/>
            </a:xfrm>
            <a:custGeom>
              <a:avLst/>
              <a:gdLst/>
              <a:ahLst/>
              <a:cxnLst/>
              <a:rect l="l" t="t" r="r" b="b"/>
              <a:pathLst>
                <a:path w="3132" h="3133" extrusionOk="0">
                  <a:moveTo>
                    <a:pt x="1572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72" y="3132"/>
                  </a:cubicBezTo>
                  <a:cubicBezTo>
                    <a:pt x="2429" y="3132"/>
                    <a:pt x="3132" y="2430"/>
                    <a:pt x="3132" y="1560"/>
                  </a:cubicBezTo>
                  <a:cubicBezTo>
                    <a:pt x="3132" y="703"/>
                    <a:pt x="2429" y="1"/>
                    <a:pt x="1572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0FA5741-EBB3-7E88-67D1-D1ADC785E50D}"/>
              </a:ext>
            </a:extLst>
          </p:cNvPr>
          <p:cNvGrpSpPr/>
          <p:nvPr/>
        </p:nvGrpSpPr>
        <p:grpSpPr>
          <a:xfrm>
            <a:off x="4648717" y="4483944"/>
            <a:ext cx="2751162" cy="911818"/>
            <a:chOff x="4648717" y="4483944"/>
            <a:chExt cx="2751162" cy="911818"/>
          </a:xfrm>
        </p:grpSpPr>
        <p:grpSp>
          <p:nvGrpSpPr>
            <p:cNvPr id="28" name="Google Shape;2215;p41">
              <a:extLst>
                <a:ext uri="{FF2B5EF4-FFF2-40B4-BE49-F238E27FC236}">
                  <a16:creationId xmlns:a16="http://schemas.microsoft.com/office/drawing/2014/main" id="{2E55ACD8-12E2-C9CE-2BE6-A41A64237928}"/>
                </a:ext>
              </a:extLst>
            </p:cNvPr>
            <p:cNvGrpSpPr/>
            <p:nvPr/>
          </p:nvGrpSpPr>
          <p:grpSpPr>
            <a:xfrm rot="10800000" flipH="1">
              <a:off x="4648717" y="4644575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29" name="Google Shape;2216;p41">
                <a:extLst>
                  <a:ext uri="{FF2B5EF4-FFF2-40B4-BE49-F238E27FC236}">
                    <a16:creationId xmlns:a16="http://schemas.microsoft.com/office/drawing/2014/main" id="{D9FEC25F-87EB-9AFE-2C84-350F56834211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30" name="Google Shape;2217;p41">
                <a:extLst>
                  <a:ext uri="{FF2B5EF4-FFF2-40B4-BE49-F238E27FC236}">
                    <a16:creationId xmlns:a16="http://schemas.microsoft.com/office/drawing/2014/main" id="{6AFCA747-72E8-1AFE-7E1C-973E959D68D7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36" name="Google Shape;2224;p41">
              <a:extLst>
                <a:ext uri="{FF2B5EF4-FFF2-40B4-BE49-F238E27FC236}">
                  <a16:creationId xmlns:a16="http://schemas.microsoft.com/office/drawing/2014/main" id="{25A95479-765B-F556-7411-39E05FDBF6A2}"/>
                </a:ext>
              </a:extLst>
            </p:cNvPr>
            <p:cNvSpPr/>
            <p:nvPr/>
          </p:nvSpPr>
          <p:spPr>
            <a:xfrm>
              <a:off x="4769635" y="44839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7" name="Google Shape;2225;p41">
              <a:extLst>
                <a:ext uri="{FF2B5EF4-FFF2-40B4-BE49-F238E27FC236}">
                  <a16:creationId xmlns:a16="http://schemas.microsoft.com/office/drawing/2014/main" id="{48EA61D6-0773-9152-3683-48C31D63D8A6}"/>
                </a:ext>
              </a:extLst>
            </p:cNvPr>
            <p:cNvSpPr/>
            <p:nvPr/>
          </p:nvSpPr>
          <p:spPr>
            <a:xfrm>
              <a:off x="4769635" y="466100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19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8" name="Google Shape;2226;p41">
              <a:extLst>
                <a:ext uri="{FF2B5EF4-FFF2-40B4-BE49-F238E27FC236}">
                  <a16:creationId xmlns:a16="http://schemas.microsoft.com/office/drawing/2014/main" id="{4BE1F855-B9AB-2F32-FB57-3209F8265782}"/>
                </a:ext>
              </a:extLst>
            </p:cNvPr>
            <p:cNvSpPr/>
            <p:nvPr/>
          </p:nvSpPr>
          <p:spPr>
            <a:xfrm>
              <a:off x="4769635" y="4838030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9" name="Google Shape;2227;p41">
              <a:extLst>
                <a:ext uri="{FF2B5EF4-FFF2-40B4-BE49-F238E27FC236}">
                  <a16:creationId xmlns:a16="http://schemas.microsoft.com/office/drawing/2014/main" id="{6B3F71E7-FE5F-8632-F05C-C1B22B2230A0}"/>
                </a:ext>
              </a:extLst>
            </p:cNvPr>
            <p:cNvSpPr/>
            <p:nvPr/>
          </p:nvSpPr>
          <p:spPr>
            <a:xfrm>
              <a:off x="4753641" y="5177863"/>
              <a:ext cx="113592" cy="113194"/>
            </a:xfrm>
            <a:custGeom>
              <a:avLst/>
              <a:gdLst/>
              <a:ahLst/>
              <a:cxnLst/>
              <a:rect l="l" t="t" r="r" b="b"/>
              <a:pathLst>
                <a:path w="3132" h="3121" extrusionOk="0">
                  <a:moveTo>
                    <a:pt x="1560" y="1"/>
                  </a:moveTo>
                  <a:cubicBezTo>
                    <a:pt x="703" y="1"/>
                    <a:pt x="1" y="691"/>
                    <a:pt x="1" y="1561"/>
                  </a:cubicBezTo>
                  <a:cubicBezTo>
                    <a:pt x="1" y="2418"/>
                    <a:pt x="703" y="3120"/>
                    <a:pt x="1560" y="3120"/>
                  </a:cubicBezTo>
                  <a:cubicBezTo>
                    <a:pt x="2430" y="3120"/>
                    <a:pt x="3132" y="2418"/>
                    <a:pt x="3132" y="1561"/>
                  </a:cubicBezTo>
                  <a:cubicBezTo>
                    <a:pt x="3132" y="691"/>
                    <a:pt x="2430" y="1"/>
                    <a:pt x="1560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DF84D7D-7D47-262F-D088-335220D768B9}"/>
              </a:ext>
            </a:extLst>
          </p:cNvPr>
          <p:cNvGrpSpPr/>
          <p:nvPr/>
        </p:nvGrpSpPr>
        <p:grpSpPr>
          <a:xfrm>
            <a:off x="2101420" y="1164134"/>
            <a:ext cx="2751162" cy="751187"/>
            <a:chOff x="2101420" y="1164134"/>
            <a:chExt cx="2751162" cy="751187"/>
          </a:xfrm>
        </p:grpSpPr>
        <p:grpSp>
          <p:nvGrpSpPr>
            <p:cNvPr id="42" name="Google Shape;2237;p41">
              <a:extLst>
                <a:ext uri="{FF2B5EF4-FFF2-40B4-BE49-F238E27FC236}">
                  <a16:creationId xmlns:a16="http://schemas.microsoft.com/office/drawing/2014/main" id="{D21EA97C-9AD8-2D39-0816-C535087F7135}"/>
                </a:ext>
              </a:extLst>
            </p:cNvPr>
            <p:cNvGrpSpPr/>
            <p:nvPr/>
          </p:nvGrpSpPr>
          <p:grpSpPr>
            <a:xfrm>
              <a:off x="2101420" y="1164134"/>
              <a:ext cx="2751162" cy="751187"/>
              <a:chOff x="5343650" y="1295775"/>
              <a:chExt cx="1896400" cy="517800"/>
            </a:xfrm>
            <a:solidFill>
              <a:srgbClr val="006080"/>
            </a:solidFill>
          </p:grpSpPr>
          <p:sp>
            <p:nvSpPr>
              <p:cNvPr id="43" name="Google Shape;2238;p41">
                <a:extLst>
                  <a:ext uri="{FF2B5EF4-FFF2-40B4-BE49-F238E27FC236}">
                    <a16:creationId xmlns:a16="http://schemas.microsoft.com/office/drawing/2014/main" id="{A66B636F-8039-25B9-AF82-7946E478508E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44" name="Google Shape;2239;p41">
                <a:extLst>
                  <a:ext uri="{FF2B5EF4-FFF2-40B4-BE49-F238E27FC236}">
                    <a16:creationId xmlns:a16="http://schemas.microsoft.com/office/drawing/2014/main" id="{932516F4-1A7C-1E02-D719-2AB68077F75C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53" name="Google Shape;2249;p41">
              <a:extLst>
                <a:ext uri="{FF2B5EF4-FFF2-40B4-BE49-F238E27FC236}">
                  <a16:creationId xmlns:a16="http://schemas.microsoft.com/office/drawing/2014/main" id="{076C9FF5-6ECF-EAED-5F1E-C927C0A56C11}"/>
                </a:ext>
              </a:extLst>
            </p:cNvPr>
            <p:cNvSpPr/>
            <p:nvPr/>
          </p:nvSpPr>
          <p:spPr>
            <a:xfrm>
              <a:off x="2212836" y="1268622"/>
              <a:ext cx="113156" cy="113628"/>
            </a:xfrm>
            <a:custGeom>
              <a:avLst/>
              <a:gdLst/>
              <a:ahLst/>
              <a:cxnLst/>
              <a:rect l="l" t="t" r="r" b="b"/>
              <a:pathLst>
                <a:path w="3120" h="3133" extrusionOk="0">
                  <a:moveTo>
                    <a:pt x="1560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60" y="3132"/>
                  </a:cubicBezTo>
                  <a:cubicBezTo>
                    <a:pt x="2429" y="3132"/>
                    <a:pt x="3120" y="2430"/>
                    <a:pt x="3120" y="1560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6F6058A-2AD2-968E-CE00-699D5D2FDBC6}"/>
              </a:ext>
            </a:extLst>
          </p:cNvPr>
          <p:cNvGrpSpPr/>
          <p:nvPr/>
        </p:nvGrpSpPr>
        <p:grpSpPr>
          <a:xfrm>
            <a:off x="1008749" y="1640444"/>
            <a:ext cx="2488145" cy="2827397"/>
            <a:chOff x="1008749" y="1640444"/>
            <a:chExt cx="2488145" cy="2827397"/>
          </a:xfrm>
        </p:grpSpPr>
        <p:sp>
          <p:nvSpPr>
            <p:cNvPr id="45" name="Google Shape;2240;p41">
              <a:extLst>
                <a:ext uri="{FF2B5EF4-FFF2-40B4-BE49-F238E27FC236}">
                  <a16:creationId xmlns:a16="http://schemas.microsoft.com/office/drawing/2014/main" id="{A9EFCFF1-6A33-D59E-995D-475800582CFA}"/>
                </a:ext>
              </a:extLst>
            </p:cNvPr>
            <p:cNvSpPr/>
            <p:nvPr/>
          </p:nvSpPr>
          <p:spPr>
            <a:xfrm>
              <a:off x="1219668" y="2333058"/>
              <a:ext cx="2082665" cy="1193586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5" y="5513"/>
                    <a:pt x="16585" y="12347"/>
                  </a:cubicBezTo>
                  <a:cubicBezTo>
                    <a:pt x="16585" y="14645"/>
                    <a:pt x="17216" y="16836"/>
                    <a:pt x="18300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4" y="32909"/>
                  </a:lnTo>
                  <a:lnTo>
                    <a:pt x="57424" y="25623"/>
                  </a:lnTo>
                  <a:lnTo>
                    <a:pt x="50994" y="18622"/>
                  </a:lnTo>
                  <a:lnTo>
                    <a:pt x="39588" y="18622"/>
                  </a:lnTo>
                  <a:cubicBezTo>
                    <a:pt x="40672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endParaRPr sz="20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46" name="Google Shape;2241;p41">
              <a:extLst>
                <a:ext uri="{FF2B5EF4-FFF2-40B4-BE49-F238E27FC236}">
                  <a16:creationId xmlns:a16="http://schemas.microsoft.com/office/drawing/2014/main" id="{027515AE-75CD-A78C-C4CE-97CFEA6BAABB}"/>
                </a:ext>
              </a:extLst>
            </p:cNvPr>
            <p:cNvSpPr/>
            <p:nvPr/>
          </p:nvSpPr>
          <p:spPr>
            <a:xfrm>
              <a:off x="1920478" y="2432796"/>
              <a:ext cx="697872" cy="697438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47" name="Google Shape;2243;p41">
              <a:extLst>
                <a:ext uri="{FF2B5EF4-FFF2-40B4-BE49-F238E27FC236}">
                  <a16:creationId xmlns:a16="http://schemas.microsoft.com/office/drawing/2014/main" id="{B4CFE7A5-47C2-4E14-B9F9-4A6741C82156}"/>
                </a:ext>
              </a:extLst>
            </p:cNvPr>
            <p:cNvGrpSpPr/>
            <p:nvPr/>
          </p:nvGrpSpPr>
          <p:grpSpPr>
            <a:xfrm>
              <a:off x="1500347" y="2180623"/>
              <a:ext cx="1504913" cy="774290"/>
              <a:chOff x="1409550" y="1996450"/>
              <a:chExt cx="1037350" cy="533725"/>
            </a:xfrm>
            <a:solidFill>
              <a:srgbClr val="F8A917"/>
            </a:solidFill>
          </p:grpSpPr>
          <p:sp>
            <p:nvSpPr>
              <p:cNvPr id="48" name="Google Shape;2244;p41">
                <a:extLst>
                  <a:ext uri="{FF2B5EF4-FFF2-40B4-BE49-F238E27FC236}">
                    <a16:creationId xmlns:a16="http://schemas.microsoft.com/office/drawing/2014/main" id="{D075F47E-B07B-0DCE-89FD-7BBCC322167F}"/>
                  </a:ext>
                </a:extLst>
              </p:cNvPr>
              <p:cNvSpPr/>
              <p:nvPr/>
            </p:nvSpPr>
            <p:spPr>
              <a:xfrm>
                <a:off x="1409550" y="1996450"/>
                <a:ext cx="10034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40136" h="20468" extrusionOk="0">
                    <a:moveTo>
                      <a:pt x="21205" y="1"/>
                    </a:moveTo>
                    <a:cubicBezTo>
                      <a:pt x="12073" y="1"/>
                      <a:pt x="4632" y="7430"/>
                      <a:pt x="4632" y="16574"/>
                    </a:cubicBezTo>
                    <a:cubicBezTo>
                      <a:pt x="4632" y="17741"/>
                      <a:pt x="4751" y="18896"/>
                      <a:pt x="5001" y="20027"/>
                    </a:cubicBezTo>
                    <a:lnTo>
                      <a:pt x="191" y="20027"/>
                    </a:lnTo>
                    <a:cubicBezTo>
                      <a:pt x="83" y="20027"/>
                      <a:pt x="0" y="20122"/>
                      <a:pt x="0" y="20229"/>
                    </a:cubicBezTo>
                    <a:cubicBezTo>
                      <a:pt x="0" y="20337"/>
                      <a:pt x="83" y="20432"/>
                      <a:pt x="191" y="20432"/>
                    </a:cubicBezTo>
                    <a:lnTo>
                      <a:pt x="5239" y="20432"/>
                    </a:lnTo>
                    <a:cubicBezTo>
                      <a:pt x="5298" y="20432"/>
                      <a:pt x="5358" y="20396"/>
                      <a:pt x="5394" y="20348"/>
                    </a:cubicBezTo>
                    <a:cubicBezTo>
                      <a:pt x="5429" y="20301"/>
                      <a:pt x="5453" y="20241"/>
                      <a:pt x="5429" y="20182"/>
                    </a:cubicBezTo>
                    <a:cubicBezTo>
                      <a:pt x="5167" y="19003"/>
                      <a:pt x="5025" y="17789"/>
                      <a:pt x="5025" y="16574"/>
                    </a:cubicBezTo>
                    <a:cubicBezTo>
                      <a:pt x="5025" y="7645"/>
                      <a:pt x="12287" y="394"/>
                      <a:pt x="21205" y="394"/>
                    </a:cubicBezTo>
                    <a:cubicBezTo>
                      <a:pt x="30123" y="394"/>
                      <a:pt x="37386" y="7645"/>
                      <a:pt x="37386" y="16574"/>
                    </a:cubicBezTo>
                    <a:cubicBezTo>
                      <a:pt x="37386" y="17801"/>
                      <a:pt x="37243" y="19039"/>
                      <a:pt x="36969" y="20229"/>
                    </a:cubicBezTo>
                    <a:cubicBezTo>
                      <a:pt x="36957" y="20277"/>
                      <a:pt x="36969" y="20348"/>
                      <a:pt x="37005" y="20396"/>
                    </a:cubicBezTo>
                    <a:cubicBezTo>
                      <a:pt x="37040" y="20444"/>
                      <a:pt x="37100" y="20468"/>
                      <a:pt x="37159" y="20468"/>
                    </a:cubicBezTo>
                    <a:lnTo>
                      <a:pt x="39946" y="20468"/>
                    </a:lnTo>
                    <a:cubicBezTo>
                      <a:pt x="40053" y="20468"/>
                      <a:pt x="40136" y="20372"/>
                      <a:pt x="40136" y="20265"/>
                    </a:cubicBezTo>
                    <a:cubicBezTo>
                      <a:pt x="40136" y="20158"/>
                      <a:pt x="40053" y="20075"/>
                      <a:pt x="39946" y="20075"/>
                    </a:cubicBezTo>
                    <a:lnTo>
                      <a:pt x="37410" y="20075"/>
                    </a:lnTo>
                    <a:cubicBezTo>
                      <a:pt x="37648" y="18932"/>
                      <a:pt x="37779" y="17753"/>
                      <a:pt x="37779" y="16574"/>
                    </a:cubicBezTo>
                    <a:cubicBezTo>
                      <a:pt x="37779" y="7430"/>
                      <a:pt x="30337" y="1"/>
                      <a:pt x="212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49" name="Google Shape;2245;p41">
                <a:extLst>
                  <a:ext uri="{FF2B5EF4-FFF2-40B4-BE49-F238E27FC236}">
                    <a16:creationId xmlns:a16="http://schemas.microsoft.com/office/drawing/2014/main" id="{D473B3B9-0F85-B016-D6A9-4388A5AAFC97}"/>
                  </a:ext>
                </a:extLst>
              </p:cNvPr>
              <p:cNvSpPr/>
              <p:nvPr/>
            </p:nvSpPr>
            <p:spPr>
              <a:xfrm>
                <a:off x="2400150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50" name="Google Shape;2246;p41">
              <a:extLst>
                <a:ext uri="{FF2B5EF4-FFF2-40B4-BE49-F238E27FC236}">
                  <a16:creationId xmlns:a16="http://schemas.microsoft.com/office/drawing/2014/main" id="{24C592C3-297C-5787-453C-7FD257583044}"/>
                </a:ext>
              </a:extLst>
            </p:cNvPr>
            <p:cNvSpPr/>
            <p:nvPr/>
          </p:nvSpPr>
          <p:spPr>
            <a:xfrm>
              <a:off x="2228794" y="1994531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1" name="Google Shape;2247;p41">
              <a:extLst>
                <a:ext uri="{FF2B5EF4-FFF2-40B4-BE49-F238E27FC236}">
                  <a16:creationId xmlns:a16="http://schemas.microsoft.com/office/drawing/2014/main" id="{4BBCCACC-AAC0-AAB8-A835-AF93D4312D26}"/>
                </a:ext>
              </a:extLst>
            </p:cNvPr>
            <p:cNvSpPr/>
            <p:nvPr/>
          </p:nvSpPr>
          <p:spPr>
            <a:xfrm>
              <a:off x="2228794" y="1817469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2" name="Google Shape;2248;p41">
              <a:extLst>
                <a:ext uri="{FF2B5EF4-FFF2-40B4-BE49-F238E27FC236}">
                  <a16:creationId xmlns:a16="http://schemas.microsoft.com/office/drawing/2014/main" id="{D54F5EE5-C90D-8CEE-EF0C-47EA95512D8F}"/>
                </a:ext>
              </a:extLst>
            </p:cNvPr>
            <p:cNvSpPr/>
            <p:nvPr/>
          </p:nvSpPr>
          <p:spPr>
            <a:xfrm>
              <a:off x="2228794" y="1640444"/>
              <a:ext cx="81240" cy="81204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4" name="Google Shape;2264;p41">
              <a:extLst>
                <a:ext uri="{FF2B5EF4-FFF2-40B4-BE49-F238E27FC236}">
                  <a16:creationId xmlns:a16="http://schemas.microsoft.com/office/drawing/2014/main" id="{834FF5C2-FBFB-A36C-E3B5-E38E8B222AE8}"/>
                </a:ext>
              </a:extLst>
            </p:cNvPr>
            <p:cNvSpPr txBox="1"/>
            <p:nvPr/>
          </p:nvSpPr>
          <p:spPr>
            <a:xfrm>
              <a:off x="1414863" y="3130234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55" name="Google Shape;2266;p41">
              <a:extLst>
                <a:ext uri="{FF2B5EF4-FFF2-40B4-BE49-F238E27FC236}">
                  <a16:creationId xmlns:a16="http://schemas.microsoft.com/office/drawing/2014/main" id="{FCA5478C-3003-2EC6-8116-7C25F03F0A97}"/>
                </a:ext>
              </a:extLst>
            </p:cNvPr>
            <p:cNvSpPr txBox="1"/>
            <p:nvPr/>
          </p:nvSpPr>
          <p:spPr>
            <a:xfrm>
              <a:off x="1008749" y="3752088"/>
              <a:ext cx="2488145" cy="715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56" name="Google Shape;7787;p76">
              <a:extLst>
                <a:ext uri="{FF2B5EF4-FFF2-40B4-BE49-F238E27FC236}">
                  <a16:creationId xmlns:a16="http://schemas.microsoft.com/office/drawing/2014/main" id="{57929E28-3CA7-9186-7F77-8B84B72071C0}"/>
                </a:ext>
              </a:extLst>
            </p:cNvPr>
            <p:cNvGrpSpPr/>
            <p:nvPr/>
          </p:nvGrpSpPr>
          <p:grpSpPr>
            <a:xfrm>
              <a:off x="2086057" y="2591251"/>
              <a:ext cx="366749" cy="363205"/>
              <a:chOff x="5049725" y="1435050"/>
              <a:chExt cx="486550" cy="481850"/>
            </a:xfrm>
            <a:solidFill>
              <a:srgbClr val="F8A917"/>
            </a:solidFill>
          </p:grpSpPr>
          <p:sp>
            <p:nvSpPr>
              <p:cNvPr id="57" name="Google Shape;7788;p76">
                <a:extLst>
                  <a:ext uri="{FF2B5EF4-FFF2-40B4-BE49-F238E27FC236}">
                    <a16:creationId xmlns:a16="http://schemas.microsoft.com/office/drawing/2014/main" id="{9E2E7BE0-6621-0759-0FE2-72201CC871CA}"/>
                  </a:ext>
                </a:extLst>
              </p:cNvPr>
              <p:cNvSpPr/>
              <p:nvPr/>
            </p:nvSpPr>
            <p:spPr>
              <a:xfrm>
                <a:off x="5136300" y="1519775"/>
                <a:ext cx="310550" cy="310550"/>
              </a:xfrm>
              <a:custGeom>
                <a:avLst/>
                <a:gdLst/>
                <a:ahLst/>
                <a:cxnLst/>
                <a:rect l="l" t="t" r="r" b="b"/>
                <a:pathLst>
                  <a:path w="12422" h="12422" extrusionOk="0">
                    <a:moveTo>
                      <a:pt x="6209" y="1"/>
                    </a:moveTo>
                    <a:cubicBezTo>
                      <a:pt x="2786" y="1"/>
                      <a:pt x="0" y="2786"/>
                      <a:pt x="0" y="6213"/>
                    </a:cubicBezTo>
                    <a:cubicBezTo>
                      <a:pt x="0" y="9637"/>
                      <a:pt x="2786" y="12422"/>
                      <a:pt x="6209" y="12422"/>
                    </a:cubicBezTo>
                    <a:cubicBezTo>
                      <a:pt x="9636" y="12422"/>
                      <a:pt x="12422" y="9637"/>
                      <a:pt x="12422" y="6213"/>
                    </a:cubicBezTo>
                    <a:cubicBezTo>
                      <a:pt x="12422" y="5219"/>
                      <a:pt x="12160" y="4258"/>
                      <a:pt x="11711" y="3388"/>
                    </a:cubicBezTo>
                    <a:lnTo>
                      <a:pt x="11428" y="3388"/>
                    </a:lnTo>
                    <a:lnTo>
                      <a:pt x="10780" y="4036"/>
                    </a:lnTo>
                    <a:cubicBezTo>
                      <a:pt x="11112" y="4713"/>
                      <a:pt x="11286" y="5457"/>
                      <a:pt x="11292" y="6213"/>
                    </a:cubicBezTo>
                    <a:cubicBezTo>
                      <a:pt x="11292" y="9013"/>
                      <a:pt x="9010" y="11293"/>
                      <a:pt x="6209" y="11293"/>
                    </a:cubicBezTo>
                    <a:cubicBezTo>
                      <a:pt x="3409" y="11293"/>
                      <a:pt x="1129" y="9013"/>
                      <a:pt x="1129" y="6213"/>
                    </a:cubicBezTo>
                    <a:cubicBezTo>
                      <a:pt x="1129" y="3409"/>
                      <a:pt x="3409" y="1130"/>
                      <a:pt x="6209" y="1130"/>
                    </a:cubicBezTo>
                    <a:cubicBezTo>
                      <a:pt x="6965" y="1133"/>
                      <a:pt x="7709" y="1307"/>
                      <a:pt x="8387" y="1639"/>
                    </a:cubicBezTo>
                    <a:lnTo>
                      <a:pt x="9034" y="994"/>
                    </a:lnTo>
                    <a:lnTo>
                      <a:pt x="9034" y="708"/>
                    </a:lnTo>
                    <a:cubicBezTo>
                      <a:pt x="8164" y="260"/>
                      <a:pt x="7203" y="1"/>
                      <a:pt x="62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7789;p76">
                <a:extLst>
                  <a:ext uri="{FF2B5EF4-FFF2-40B4-BE49-F238E27FC236}">
                    <a16:creationId xmlns:a16="http://schemas.microsoft.com/office/drawing/2014/main" id="{74E1076D-8347-5E76-A62F-07C15B75B1CA}"/>
                  </a:ext>
                </a:extLst>
              </p:cNvPr>
              <p:cNvSpPr/>
              <p:nvPr/>
            </p:nvSpPr>
            <p:spPr>
              <a:xfrm>
                <a:off x="5184925" y="1576250"/>
                <a:ext cx="205475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4" y="0"/>
                    </a:moveTo>
                    <a:cubicBezTo>
                      <a:pt x="2665" y="0"/>
                      <a:pt x="1226" y="964"/>
                      <a:pt x="612" y="2439"/>
                    </a:cubicBezTo>
                    <a:cubicBezTo>
                      <a:pt x="0" y="3918"/>
                      <a:pt x="341" y="5616"/>
                      <a:pt x="1470" y="6748"/>
                    </a:cubicBezTo>
                    <a:cubicBezTo>
                      <a:pt x="2225" y="7503"/>
                      <a:pt x="3236" y="7904"/>
                      <a:pt x="4264" y="7904"/>
                    </a:cubicBezTo>
                    <a:cubicBezTo>
                      <a:pt x="4774" y="7904"/>
                      <a:pt x="5287" y="7806"/>
                      <a:pt x="5776" y="7603"/>
                    </a:cubicBezTo>
                    <a:cubicBezTo>
                      <a:pt x="7255" y="6992"/>
                      <a:pt x="8218" y="5550"/>
                      <a:pt x="8218" y="3954"/>
                    </a:cubicBezTo>
                    <a:cubicBezTo>
                      <a:pt x="8212" y="3502"/>
                      <a:pt x="8131" y="3059"/>
                      <a:pt x="7974" y="2638"/>
                    </a:cubicBezTo>
                    <a:lnTo>
                      <a:pt x="7050" y="3565"/>
                    </a:lnTo>
                    <a:cubicBezTo>
                      <a:pt x="7071" y="3692"/>
                      <a:pt x="7083" y="3821"/>
                      <a:pt x="7089" y="3954"/>
                    </a:cubicBezTo>
                    <a:cubicBezTo>
                      <a:pt x="7089" y="5095"/>
                      <a:pt x="6399" y="6125"/>
                      <a:pt x="5345" y="6562"/>
                    </a:cubicBezTo>
                    <a:cubicBezTo>
                      <a:pt x="4996" y="6706"/>
                      <a:pt x="4629" y="6776"/>
                      <a:pt x="4265" y="6776"/>
                    </a:cubicBezTo>
                    <a:cubicBezTo>
                      <a:pt x="3530" y="6776"/>
                      <a:pt x="2808" y="6489"/>
                      <a:pt x="2268" y="5947"/>
                    </a:cubicBezTo>
                    <a:cubicBezTo>
                      <a:pt x="1461" y="5140"/>
                      <a:pt x="1220" y="3927"/>
                      <a:pt x="1657" y="2873"/>
                    </a:cubicBezTo>
                    <a:cubicBezTo>
                      <a:pt x="2093" y="1816"/>
                      <a:pt x="3123" y="1129"/>
                      <a:pt x="4264" y="1129"/>
                    </a:cubicBezTo>
                    <a:cubicBezTo>
                      <a:pt x="4394" y="1132"/>
                      <a:pt x="4523" y="1144"/>
                      <a:pt x="4653" y="1168"/>
                    </a:cubicBezTo>
                    <a:lnTo>
                      <a:pt x="5580" y="241"/>
                    </a:lnTo>
                    <a:cubicBezTo>
                      <a:pt x="5159" y="84"/>
                      <a:pt x="4713" y="3"/>
                      <a:pt x="42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7790;p76">
                <a:extLst>
                  <a:ext uri="{FF2B5EF4-FFF2-40B4-BE49-F238E27FC236}">
                    <a16:creationId xmlns:a16="http://schemas.microsoft.com/office/drawing/2014/main" id="{FD38D330-6D65-6569-335E-975756AE5A81}"/>
                  </a:ext>
                </a:extLst>
              </p:cNvPr>
              <p:cNvSpPr/>
              <p:nvPr/>
            </p:nvSpPr>
            <p:spPr>
              <a:xfrm>
                <a:off x="5049725" y="1435075"/>
                <a:ext cx="48182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3" h="19273" extrusionOk="0">
                    <a:moveTo>
                      <a:pt x="9672" y="1"/>
                    </a:moveTo>
                    <a:cubicBezTo>
                      <a:pt x="4379" y="1"/>
                      <a:pt x="0" y="4307"/>
                      <a:pt x="0" y="9601"/>
                    </a:cubicBezTo>
                    <a:cubicBezTo>
                      <a:pt x="0" y="14892"/>
                      <a:pt x="4379" y="19273"/>
                      <a:pt x="9672" y="19273"/>
                    </a:cubicBezTo>
                    <a:cubicBezTo>
                      <a:pt x="14966" y="19273"/>
                      <a:pt x="19272" y="14892"/>
                      <a:pt x="19272" y="9601"/>
                    </a:cubicBezTo>
                    <a:cubicBezTo>
                      <a:pt x="19269" y="8204"/>
                      <a:pt x="18962" y="6821"/>
                      <a:pt x="18369" y="5557"/>
                    </a:cubicBezTo>
                    <a:lnTo>
                      <a:pt x="17646" y="6279"/>
                    </a:lnTo>
                    <a:cubicBezTo>
                      <a:pt x="17327" y="6599"/>
                      <a:pt x="16896" y="6776"/>
                      <a:pt x="16448" y="6776"/>
                    </a:cubicBezTo>
                    <a:lnTo>
                      <a:pt x="16430" y="6776"/>
                    </a:lnTo>
                    <a:cubicBezTo>
                      <a:pt x="16809" y="7671"/>
                      <a:pt x="17008" y="8628"/>
                      <a:pt x="17014" y="9601"/>
                    </a:cubicBezTo>
                    <a:cubicBezTo>
                      <a:pt x="17014" y="13648"/>
                      <a:pt x="13720" y="16939"/>
                      <a:pt x="9672" y="16939"/>
                    </a:cubicBezTo>
                    <a:cubicBezTo>
                      <a:pt x="5625" y="16939"/>
                      <a:pt x="2334" y="13648"/>
                      <a:pt x="2334" y="9601"/>
                    </a:cubicBezTo>
                    <a:cubicBezTo>
                      <a:pt x="2334" y="5554"/>
                      <a:pt x="5625" y="2259"/>
                      <a:pt x="9672" y="2259"/>
                    </a:cubicBezTo>
                    <a:cubicBezTo>
                      <a:pt x="10642" y="2265"/>
                      <a:pt x="11603" y="2464"/>
                      <a:pt x="12497" y="2844"/>
                    </a:cubicBezTo>
                    <a:lnTo>
                      <a:pt x="12497" y="2825"/>
                    </a:lnTo>
                    <a:cubicBezTo>
                      <a:pt x="12494" y="2374"/>
                      <a:pt x="12672" y="1943"/>
                      <a:pt x="12991" y="1627"/>
                    </a:cubicBezTo>
                    <a:lnTo>
                      <a:pt x="13713" y="904"/>
                    </a:lnTo>
                    <a:cubicBezTo>
                      <a:pt x="12449" y="311"/>
                      <a:pt x="11070" y="4"/>
                      <a:pt x="96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7791;p76">
                <a:extLst>
                  <a:ext uri="{FF2B5EF4-FFF2-40B4-BE49-F238E27FC236}">
                    <a16:creationId xmlns:a16="http://schemas.microsoft.com/office/drawing/2014/main" id="{5FBB3C0B-DDFE-861A-B138-214811D75799}"/>
                  </a:ext>
                </a:extLst>
              </p:cNvPr>
              <p:cNvSpPr/>
              <p:nvPr/>
            </p:nvSpPr>
            <p:spPr>
              <a:xfrm>
                <a:off x="5245825" y="1435050"/>
                <a:ext cx="290450" cy="282350"/>
              </a:xfrm>
              <a:custGeom>
                <a:avLst/>
                <a:gdLst/>
                <a:ahLst/>
                <a:cxnLst/>
                <a:rect l="l" t="t" r="r" b="b"/>
                <a:pathLst>
                  <a:path w="11618" h="11294" extrusionOk="0">
                    <a:moveTo>
                      <a:pt x="8601" y="1"/>
                    </a:moveTo>
                    <a:cubicBezTo>
                      <a:pt x="8461" y="1"/>
                      <a:pt x="8319" y="52"/>
                      <a:pt x="8203" y="168"/>
                    </a:cubicBezTo>
                    <a:lnTo>
                      <a:pt x="5945" y="2426"/>
                    </a:lnTo>
                    <a:cubicBezTo>
                      <a:pt x="5839" y="2531"/>
                      <a:pt x="5779" y="2676"/>
                      <a:pt x="5782" y="2826"/>
                    </a:cubicBezTo>
                    <a:lnTo>
                      <a:pt x="5782" y="4850"/>
                    </a:lnTo>
                    <a:lnTo>
                      <a:pt x="2554" y="8075"/>
                    </a:lnTo>
                    <a:cubicBezTo>
                      <a:pt x="2328" y="7967"/>
                      <a:pt x="2081" y="7906"/>
                      <a:pt x="1828" y="7906"/>
                    </a:cubicBezTo>
                    <a:cubicBezTo>
                      <a:pt x="1142" y="7906"/>
                      <a:pt x="525" y="8319"/>
                      <a:pt x="263" y="8951"/>
                    </a:cubicBezTo>
                    <a:cubicBezTo>
                      <a:pt x="1" y="9584"/>
                      <a:pt x="145" y="10312"/>
                      <a:pt x="630" y="10797"/>
                    </a:cubicBezTo>
                    <a:cubicBezTo>
                      <a:pt x="954" y="11122"/>
                      <a:pt x="1388" y="11294"/>
                      <a:pt x="1828" y="11294"/>
                    </a:cubicBezTo>
                    <a:cubicBezTo>
                      <a:pt x="2046" y="11294"/>
                      <a:pt x="2266" y="11251"/>
                      <a:pt x="2476" y="11165"/>
                    </a:cubicBezTo>
                    <a:cubicBezTo>
                      <a:pt x="3108" y="10903"/>
                      <a:pt x="3524" y="10285"/>
                      <a:pt x="3524" y="9602"/>
                    </a:cubicBezTo>
                    <a:cubicBezTo>
                      <a:pt x="3521" y="9349"/>
                      <a:pt x="3463" y="9102"/>
                      <a:pt x="3352" y="8876"/>
                    </a:cubicBezTo>
                    <a:lnTo>
                      <a:pt x="6580" y="5648"/>
                    </a:lnTo>
                    <a:lnTo>
                      <a:pt x="8604" y="5648"/>
                    </a:lnTo>
                    <a:cubicBezTo>
                      <a:pt x="8754" y="5648"/>
                      <a:pt x="8896" y="5588"/>
                      <a:pt x="9004" y="5482"/>
                    </a:cubicBezTo>
                    <a:lnTo>
                      <a:pt x="11263" y="3224"/>
                    </a:lnTo>
                    <a:cubicBezTo>
                      <a:pt x="11618" y="2869"/>
                      <a:pt x="11365" y="2260"/>
                      <a:pt x="10862" y="2260"/>
                    </a:cubicBezTo>
                    <a:lnTo>
                      <a:pt x="9170" y="2260"/>
                    </a:lnTo>
                    <a:lnTo>
                      <a:pt x="9170" y="568"/>
                    </a:lnTo>
                    <a:cubicBezTo>
                      <a:pt x="9170" y="226"/>
                      <a:pt x="8892" y="1"/>
                      <a:pt x="86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E20D9F9-67C4-BC49-17C3-3DDA11C074A1}"/>
              </a:ext>
            </a:extLst>
          </p:cNvPr>
          <p:cNvGrpSpPr/>
          <p:nvPr/>
        </p:nvGrpSpPr>
        <p:grpSpPr>
          <a:xfrm>
            <a:off x="8695105" y="2146314"/>
            <a:ext cx="2488145" cy="2418834"/>
            <a:chOff x="8695105" y="2146314"/>
            <a:chExt cx="2488145" cy="2418834"/>
          </a:xfrm>
        </p:grpSpPr>
        <p:sp>
          <p:nvSpPr>
            <p:cNvPr id="2" name="Google Shape;2168;p41">
              <a:extLst>
                <a:ext uri="{FF2B5EF4-FFF2-40B4-BE49-F238E27FC236}">
                  <a16:creationId xmlns:a16="http://schemas.microsoft.com/office/drawing/2014/main" id="{445A1EF9-CAFA-8791-C4EB-B1EC54513BB1}"/>
                </a:ext>
              </a:extLst>
            </p:cNvPr>
            <p:cNvSpPr/>
            <p:nvPr/>
          </p:nvSpPr>
          <p:spPr>
            <a:xfrm>
              <a:off x="8874071" y="3008408"/>
              <a:ext cx="2082667" cy="1194457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6" y="18277"/>
                    <a:pt x="16586" y="20575"/>
                  </a:cubicBezTo>
                  <a:cubicBezTo>
                    <a:pt x="16586" y="27397"/>
                    <a:pt x="22122" y="32934"/>
                    <a:pt x="28944" y="32934"/>
                  </a:cubicBezTo>
                  <a:cubicBezTo>
                    <a:pt x="35767" y="32934"/>
                    <a:pt x="41303" y="27397"/>
                    <a:pt x="41303" y="20563"/>
                  </a:cubicBezTo>
                  <a:cubicBezTo>
                    <a:pt x="41303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" name="Google Shape;2169;p41">
              <a:extLst>
                <a:ext uri="{FF2B5EF4-FFF2-40B4-BE49-F238E27FC236}">
                  <a16:creationId xmlns:a16="http://schemas.microsoft.com/office/drawing/2014/main" id="{8B8A1B8D-100F-EFE3-DBAF-9E2198A3CC05}"/>
                </a:ext>
              </a:extLst>
            </p:cNvPr>
            <p:cNvSpPr/>
            <p:nvPr/>
          </p:nvSpPr>
          <p:spPr>
            <a:xfrm>
              <a:off x="9570167" y="3406996"/>
              <a:ext cx="697836" cy="697836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0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0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4" name="Google Shape;2171;p41">
              <a:extLst>
                <a:ext uri="{FF2B5EF4-FFF2-40B4-BE49-F238E27FC236}">
                  <a16:creationId xmlns:a16="http://schemas.microsoft.com/office/drawing/2014/main" id="{E534DB9E-34F5-D362-835B-4DA91E558FDA}"/>
                </a:ext>
              </a:extLst>
            </p:cNvPr>
            <p:cNvGrpSpPr/>
            <p:nvPr/>
          </p:nvGrpSpPr>
          <p:grpSpPr>
            <a:xfrm>
              <a:off x="9169839" y="3571508"/>
              <a:ext cx="1498023" cy="778605"/>
              <a:chOff x="6696200" y="2955200"/>
              <a:chExt cx="1032600" cy="536700"/>
            </a:xfrm>
            <a:solidFill>
              <a:srgbClr val="006080"/>
            </a:solidFill>
          </p:grpSpPr>
          <p:sp>
            <p:nvSpPr>
              <p:cNvPr id="5" name="Google Shape;2172;p41">
                <a:extLst>
                  <a:ext uri="{FF2B5EF4-FFF2-40B4-BE49-F238E27FC236}">
                    <a16:creationId xmlns:a16="http://schemas.microsoft.com/office/drawing/2014/main" id="{CC25F2B2-2A49-EA77-20DE-603E93E1F6E8}"/>
                  </a:ext>
                </a:extLst>
              </p:cNvPr>
              <p:cNvSpPr/>
              <p:nvPr/>
            </p:nvSpPr>
            <p:spPr>
              <a:xfrm>
                <a:off x="6696200" y="2979325"/>
                <a:ext cx="990050" cy="512575"/>
              </a:xfrm>
              <a:custGeom>
                <a:avLst/>
                <a:gdLst/>
                <a:ahLst/>
                <a:cxnLst/>
                <a:rect l="l" t="t" r="r" b="b"/>
                <a:pathLst>
                  <a:path w="39602" h="20503" extrusionOk="0">
                    <a:moveTo>
                      <a:pt x="36696" y="0"/>
                    </a:moveTo>
                    <a:lnTo>
                      <a:pt x="36756" y="262"/>
                    </a:lnTo>
                    <a:cubicBezTo>
                      <a:pt x="37029" y="1453"/>
                      <a:pt x="37172" y="2679"/>
                      <a:pt x="37172" y="3905"/>
                    </a:cubicBezTo>
                    <a:cubicBezTo>
                      <a:pt x="37172" y="12823"/>
                      <a:pt x="29921" y="20074"/>
                      <a:pt x="21004" y="20074"/>
                    </a:cubicBezTo>
                    <a:cubicBezTo>
                      <a:pt x="12098" y="20074"/>
                      <a:pt x="4847" y="12823"/>
                      <a:pt x="4847" y="3905"/>
                    </a:cubicBezTo>
                    <a:cubicBezTo>
                      <a:pt x="4847" y="2691"/>
                      <a:pt x="4990" y="1476"/>
                      <a:pt x="5252" y="298"/>
                    </a:cubicBezTo>
                    <a:lnTo>
                      <a:pt x="5311" y="36"/>
                    </a:lnTo>
                    <a:lnTo>
                      <a:pt x="1" y="36"/>
                    </a:lnTo>
                    <a:lnTo>
                      <a:pt x="1" y="464"/>
                    </a:lnTo>
                    <a:lnTo>
                      <a:pt x="4775" y="464"/>
                    </a:lnTo>
                    <a:cubicBezTo>
                      <a:pt x="4537" y="1596"/>
                      <a:pt x="4418" y="2750"/>
                      <a:pt x="4418" y="3905"/>
                    </a:cubicBezTo>
                    <a:cubicBezTo>
                      <a:pt x="4418" y="13061"/>
                      <a:pt x="11860" y="20503"/>
                      <a:pt x="21004" y="20503"/>
                    </a:cubicBezTo>
                    <a:cubicBezTo>
                      <a:pt x="30160" y="20503"/>
                      <a:pt x="37601" y="13061"/>
                      <a:pt x="37601" y="3905"/>
                    </a:cubicBezTo>
                    <a:cubicBezTo>
                      <a:pt x="37601" y="2739"/>
                      <a:pt x="37470" y="1560"/>
                      <a:pt x="37232" y="429"/>
                    </a:cubicBezTo>
                    <a:lnTo>
                      <a:pt x="39601" y="429"/>
                    </a:lnTo>
                    <a:lnTo>
                      <a:pt x="39601" y="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" name="Google Shape;2173;p41">
                <a:extLst>
                  <a:ext uri="{FF2B5EF4-FFF2-40B4-BE49-F238E27FC236}">
                    <a16:creationId xmlns:a16="http://schemas.microsoft.com/office/drawing/2014/main" id="{16A2287C-1D7E-E7D2-9312-B84E80541172}"/>
                  </a:ext>
                </a:extLst>
              </p:cNvPr>
              <p:cNvSpPr/>
              <p:nvPr/>
            </p:nvSpPr>
            <p:spPr>
              <a:xfrm>
                <a:off x="7677575" y="2955200"/>
                <a:ext cx="51225" cy="589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59" extrusionOk="0">
                    <a:moveTo>
                      <a:pt x="1" y="1"/>
                    </a:moveTo>
                    <a:lnTo>
                      <a:pt x="1" y="2358"/>
                    </a:lnTo>
                    <a:lnTo>
                      <a:pt x="2049" y="1179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7" name="Google Shape;2174;p41">
              <a:extLst>
                <a:ext uri="{FF2B5EF4-FFF2-40B4-BE49-F238E27FC236}">
                  <a16:creationId xmlns:a16="http://schemas.microsoft.com/office/drawing/2014/main" id="{8A8F66A0-9637-D6D5-A178-E21488B4D27A}"/>
                </a:ext>
              </a:extLst>
            </p:cNvPr>
            <p:cNvSpPr/>
            <p:nvPr/>
          </p:nvSpPr>
          <p:spPr>
            <a:xfrm>
              <a:off x="9869851" y="4483944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2" name="Google Shape;2185;p41">
              <a:extLst>
                <a:ext uri="{FF2B5EF4-FFF2-40B4-BE49-F238E27FC236}">
                  <a16:creationId xmlns:a16="http://schemas.microsoft.com/office/drawing/2014/main" id="{78FDAA21-5CC3-85C7-1A4F-9756698912C9}"/>
                </a:ext>
              </a:extLst>
            </p:cNvPr>
            <p:cNvSpPr txBox="1"/>
            <p:nvPr/>
          </p:nvSpPr>
          <p:spPr>
            <a:xfrm>
              <a:off x="9055884" y="3011600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3" name="Google Shape;2187;p41">
              <a:extLst>
                <a:ext uri="{FF2B5EF4-FFF2-40B4-BE49-F238E27FC236}">
                  <a16:creationId xmlns:a16="http://schemas.microsoft.com/office/drawing/2014/main" id="{BDC69481-2C1F-2808-4971-F020F30446D3}"/>
                </a:ext>
              </a:extLst>
            </p:cNvPr>
            <p:cNvSpPr txBox="1"/>
            <p:nvPr/>
          </p:nvSpPr>
          <p:spPr>
            <a:xfrm>
              <a:off x="8695105" y="2146314"/>
              <a:ext cx="2488145" cy="6808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61" name="Google Shape;7824;p76">
              <a:extLst>
                <a:ext uri="{FF2B5EF4-FFF2-40B4-BE49-F238E27FC236}">
                  <a16:creationId xmlns:a16="http://schemas.microsoft.com/office/drawing/2014/main" id="{65B58EEB-5523-8913-663C-93F9BEC7D783}"/>
                </a:ext>
              </a:extLst>
            </p:cNvPr>
            <p:cNvGrpSpPr/>
            <p:nvPr/>
          </p:nvGrpSpPr>
          <p:grpSpPr>
            <a:xfrm>
              <a:off x="9728399" y="3565030"/>
              <a:ext cx="363133" cy="363208"/>
              <a:chOff x="5049725" y="2027900"/>
              <a:chExt cx="481750" cy="481850"/>
            </a:xfrm>
            <a:solidFill>
              <a:srgbClr val="006080"/>
            </a:solidFill>
          </p:grpSpPr>
          <p:sp>
            <p:nvSpPr>
              <p:cNvPr id="62" name="Google Shape;7825;p76">
                <a:extLst>
                  <a:ext uri="{FF2B5EF4-FFF2-40B4-BE49-F238E27FC236}">
                    <a16:creationId xmlns:a16="http://schemas.microsoft.com/office/drawing/2014/main" id="{5337CCEF-6DF3-64ED-0831-0025E3867074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7826;p76">
                <a:extLst>
                  <a:ext uri="{FF2B5EF4-FFF2-40B4-BE49-F238E27FC236}">
                    <a16:creationId xmlns:a16="http://schemas.microsoft.com/office/drawing/2014/main" id="{7F33078C-AA27-9A97-A482-C4CEC4E0B610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7827;p76">
                <a:extLst>
                  <a:ext uri="{FF2B5EF4-FFF2-40B4-BE49-F238E27FC236}">
                    <a16:creationId xmlns:a16="http://schemas.microsoft.com/office/drawing/2014/main" id="{D721EDDB-71F2-29B0-93D6-77117E5C91F6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7828;p76">
                <a:extLst>
                  <a:ext uri="{FF2B5EF4-FFF2-40B4-BE49-F238E27FC236}">
                    <a16:creationId xmlns:a16="http://schemas.microsoft.com/office/drawing/2014/main" id="{DDE9BDFE-064D-3550-94E7-B9C4C0B09452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7829;p76">
                <a:extLst>
                  <a:ext uri="{FF2B5EF4-FFF2-40B4-BE49-F238E27FC236}">
                    <a16:creationId xmlns:a16="http://schemas.microsoft.com/office/drawing/2014/main" id="{D4AB92E0-E1C2-4EBE-F444-BE9E6FB76434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7830;p76">
                <a:extLst>
                  <a:ext uri="{FF2B5EF4-FFF2-40B4-BE49-F238E27FC236}">
                    <a16:creationId xmlns:a16="http://schemas.microsoft.com/office/drawing/2014/main" id="{3A1A0042-2087-8DB8-BF31-E92561C3084B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831;p76">
                <a:extLst>
                  <a:ext uri="{FF2B5EF4-FFF2-40B4-BE49-F238E27FC236}">
                    <a16:creationId xmlns:a16="http://schemas.microsoft.com/office/drawing/2014/main" id="{B760EF74-A2C5-2D5F-EE2F-2195CEFF319D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832;p76">
                <a:extLst>
                  <a:ext uri="{FF2B5EF4-FFF2-40B4-BE49-F238E27FC236}">
                    <a16:creationId xmlns:a16="http://schemas.microsoft.com/office/drawing/2014/main" id="{CEEA6652-2399-6DBA-1BCD-F25EF94F52FC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711DA8E-6794-61D5-2F8F-787F288C58A4}"/>
              </a:ext>
            </a:extLst>
          </p:cNvPr>
          <p:cNvGrpSpPr/>
          <p:nvPr/>
        </p:nvGrpSpPr>
        <p:grpSpPr>
          <a:xfrm>
            <a:off x="6124471" y="1817469"/>
            <a:ext cx="2488145" cy="2650372"/>
            <a:chOff x="6124471" y="1817469"/>
            <a:chExt cx="2488145" cy="2650372"/>
          </a:xfrm>
        </p:grpSpPr>
        <p:sp>
          <p:nvSpPr>
            <p:cNvPr id="14" name="Google Shape;2189;p41">
              <a:extLst>
                <a:ext uri="{FF2B5EF4-FFF2-40B4-BE49-F238E27FC236}">
                  <a16:creationId xmlns:a16="http://schemas.microsoft.com/office/drawing/2014/main" id="{6375C8A1-AF62-12C5-913C-4093B95A2BBC}"/>
                </a:ext>
              </a:extLst>
            </p:cNvPr>
            <p:cNvSpPr/>
            <p:nvPr/>
          </p:nvSpPr>
          <p:spPr>
            <a:xfrm>
              <a:off x="6327211" y="2333058"/>
              <a:ext cx="2082665" cy="1193586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6" y="5513"/>
                    <a:pt x="16586" y="12347"/>
                  </a:cubicBezTo>
                  <a:cubicBezTo>
                    <a:pt x="16586" y="14645"/>
                    <a:pt x="17217" y="16836"/>
                    <a:pt x="18312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5" y="32909"/>
                  </a:lnTo>
                  <a:lnTo>
                    <a:pt x="57424" y="25623"/>
                  </a:lnTo>
                  <a:lnTo>
                    <a:pt x="50995" y="18622"/>
                  </a:lnTo>
                  <a:lnTo>
                    <a:pt x="39588" y="18622"/>
                  </a:lnTo>
                  <a:cubicBezTo>
                    <a:pt x="40684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5" name="Google Shape;2190;p41">
              <a:extLst>
                <a:ext uri="{FF2B5EF4-FFF2-40B4-BE49-F238E27FC236}">
                  <a16:creationId xmlns:a16="http://schemas.microsoft.com/office/drawing/2014/main" id="{59F59D7B-02BF-9BF9-9B60-0DB7C450A3E7}"/>
                </a:ext>
              </a:extLst>
            </p:cNvPr>
            <p:cNvSpPr/>
            <p:nvPr/>
          </p:nvSpPr>
          <p:spPr>
            <a:xfrm>
              <a:off x="7033642" y="2432796"/>
              <a:ext cx="697872" cy="697438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16" name="Google Shape;2192;p41">
              <a:extLst>
                <a:ext uri="{FF2B5EF4-FFF2-40B4-BE49-F238E27FC236}">
                  <a16:creationId xmlns:a16="http://schemas.microsoft.com/office/drawing/2014/main" id="{B2F0FE3F-DD5E-CFF5-043D-E3C3D6E1FEED}"/>
                </a:ext>
              </a:extLst>
            </p:cNvPr>
            <p:cNvGrpSpPr/>
            <p:nvPr/>
          </p:nvGrpSpPr>
          <p:grpSpPr>
            <a:xfrm>
              <a:off x="6614781" y="2180623"/>
              <a:ext cx="1498022" cy="774290"/>
              <a:chOff x="4934975" y="1996450"/>
              <a:chExt cx="1032600" cy="533725"/>
            </a:xfrm>
            <a:solidFill>
              <a:srgbClr val="F8A917"/>
            </a:solidFill>
          </p:grpSpPr>
          <p:sp>
            <p:nvSpPr>
              <p:cNvPr id="17" name="Google Shape;2193;p41">
                <a:extLst>
                  <a:ext uri="{FF2B5EF4-FFF2-40B4-BE49-F238E27FC236}">
                    <a16:creationId xmlns:a16="http://schemas.microsoft.com/office/drawing/2014/main" id="{9CC56110-8AE5-5D48-2D59-14D9573FE8BB}"/>
                  </a:ext>
                </a:extLst>
              </p:cNvPr>
              <p:cNvSpPr/>
              <p:nvPr/>
            </p:nvSpPr>
            <p:spPr>
              <a:xfrm>
                <a:off x="4934975" y="1996450"/>
                <a:ext cx="9939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56" h="20468" extrusionOk="0">
                    <a:moveTo>
                      <a:pt x="21015" y="1"/>
                    </a:moveTo>
                    <a:cubicBezTo>
                      <a:pt x="11871" y="1"/>
                      <a:pt x="4442" y="7430"/>
                      <a:pt x="4442" y="16574"/>
                    </a:cubicBezTo>
                    <a:cubicBezTo>
                      <a:pt x="4442" y="17741"/>
                      <a:pt x="4561" y="18896"/>
                      <a:pt x="4811" y="20039"/>
                    </a:cubicBezTo>
                    <a:lnTo>
                      <a:pt x="1" y="20039"/>
                    </a:lnTo>
                    <a:lnTo>
                      <a:pt x="1" y="20432"/>
                    </a:lnTo>
                    <a:lnTo>
                      <a:pt x="5299" y="20432"/>
                    </a:lnTo>
                    <a:lnTo>
                      <a:pt x="5239" y="20182"/>
                    </a:lnTo>
                    <a:cubicBezTo>
                      <a:pt x="4978" y="19003"/>
                      <a:pt x="4835" y="17789"/>
                      <a:pt x="4835" y="16574"/>
                    </a:cubicBezTo>
                    <a:cubicBezTo>
                      <a:pt x="4835" y="7645"/>
                      <a:pt x="12097" y="394"/>
                      <a:pt x="21015" y="394"/>
                    </a:cubicBezTo>
                    <a:cubicBezTo>
                      <a:pt x="29933" y="394"/>
                      <a:pt x="37196" y="7645"/>
                      <a:pt x="37196" y="16574"/>
                    </a:cubicBezTo>
                    <a:cubicBezTo>
                      <a:pt x="37196" y="17801"/>
                      <a:pt x="37053" y="19039"/>
                      <a:pt x="36779" y="20229"/>
                    </a:cubicBezTo>
                    <a:lnTo>
                      <a:pt x="36720" y="20468"/>
                    </a:lnTo>
                    <a:lnTo>
                      <a:pt x="39756" y="20468"/>
                    </a:lnTo>
                    <a:lnTo>
                      <a:pt x="39756" y="20075"/>
                    </a:lnTo>
                    <a:lnTo>
                      <a:pt x="37220" y="20075"/>
                    </a:lnTo>
                    <a:cubicBezTo>
                      <a:pt x="37458" y="18932"/>
                      <a:pt x="37589" y="17753"/>
                      <a:pt x="37589" y="16574"/>
                    </a:cubicBezTo>
                    <a:cubicBezTo>
                      <a:pt x="37589" y="7430"/>
                      <a:pt x="30147" y="1"/>
                      <a:pt x="210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18" name="Google Shape;2194;p41">
                <a:extLst>
                  <a:ext uri="{FF2B5EF4-FFF2-40B4-BE49-F238E27FC236}">
                    <a16:creationId xmlns:a16="http://schemas.microsoft.com/office/drawing/2014/main" id="{083923AA-3BCD-12AB-E767-AF3546BBAC74}"/>
                  </a:ext>
                </a:extLst>
              </p:cNvPr>
              <p:cNvSpPr/>
              <p:nvPr/>
            </p:nvSpPr>
            <p:spPr>
              <a:xfrm>
                <a:off x="5920825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2" name="Google Shape;2198;p41">
              <a:extLst>
                <a:ext uri="{FF2B5EF4-FFF2-40B4-BE49-F238E27FC236}">
                  <a16:creationId xmlns:a16="http://schemas.microsoft.com/office/drawing/2014/main" id="{D88486AC-12F0-79D7-2CFC-7A5FF1342068}"/>
                </a:ext>
              </a:extLst>
            </p:cNvPr>
            <p:cNvSpPr/>
            <p:nvPr/>
          </p:nvSpPr>
          <p:spPr>
            <a:xfrm>
              <a:off x="7329011" y="1994531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3" name="Google Shape;2199;p41">
              <a:extLst>
                <a:ext uri="{FF2B5EF4-FFF2-40B4-BE49-F238E27FC236}">
                  <a16:creationId xmlns:a16="http://schemas.microsoft.com/office/drawing/2014/main" id="{1F3111FE-F13E-A0E2-A200-871D7FD59040}"/>
                </a:ext>
              </a:extLst>
            </p:cNvPr>
            <p:cNvSpPr/>
            <p:nvPr/>
          </p:nvSpPr>
          <p:spPr>
            <a:xfrm>
              <a:off x="7329011" y="1817469"/>
              <a:ext cx="81204" cy="81204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608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6" name="Google Shape;2211;p41">
              <a:extLst>
                <a:ext uri="{FF2B5EF4-FFF2-40B4-BE49-F238E27FC236}">
                  <a16:creationId xmlns:a16="http://schemas.microsoft.com/office/drawing/2014/main" id="{20281D61-A0AB-8CFF-2326-CACA16E3D2B6}"/>
                </a:ext>
              </a:extLst>
            </p:cNvPr>
            <p:cNvSpPr txBox="1"/>
            <p:nvPr/>
          </p:nvSpPr>
          <p:spPr>
            <a:xfrm>
              <a:off x="6513991" y="3130234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27" name="Google Shape;2213;p41">
              <a:extLst>
                <a:ext uri="{FF2B5EF4-FFF2-40B4-BE49-F238E27FC236}">
                  <a16:creationId xmlns:a16="http://schemas.microsoft.com/office/drawing/2014/main" id="{DECE2742-B9E4-1270-2ADE-682C96DA43BC}"/>
                </a:ext>
              </a:extLst>
            </p:cNvPr>
            <p:cNvSpPr txBox="1"/>
            <p:nvPr/>
          </p:nvSpPr>
          <p:spPr>
            <a:xfrm>
              <a:off x="6124471" y="3683360"/>
              <a:ext cx="2488145" cy="7844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grpSp>
          <p:nvGrpSpPr>
            <p:cNvPr id="70" name="Google Shape;7932;p76">
              <a:extLst>
                <a:ext uri="{FF2B5EF4-FFF2-40B4-BE49-F238E27FC236}">
                  <a16:creationId xmlns:a16="http://schemas.microsoft.com/office/drawing/2014/main" id="{CCB30F21-F4CA-DD96-3A92-CCFFEF43313D}"/>
                </a:ext>
              </a:extLst>
            </p:cNvPr>
            <p:cNvGrpSpPr/>
            <p:nvPr/>
          </p:nvGrpSpPr>
          <p:grpSpPr>
            <a:xfrm>
              <a:off x="7201667" y="2578342"/>
              <a:ext cx="370779" cy="363582"/>
              <a:chOff x="1490050" y="3805975"/>
              <a:chExt cx="491900" cy="482350"/>
            </a:xfrm>
            <a:solidFill>
              <a:srgbClr val="F8A917"/>
            </a:solidFill>
          </p:grpSpPr>
          <p:sp>
            <p:nvSpPr>
              <p:cNvPr id="71" name="Google Shape;7933;p76">
                <a:extLst>
                  <a:ext uri="{FF2B5EF4-FFF2-40B4-BE49-F238E27FC236}">
                    <a16:creationId xmlns:a16="http://schemas.microsoft.com/office/drawing/2014/main" id="{2BABBD8F-CB06-4EBD-7A9E-2AA2B97A16A8}"/>
                  </a:ext>
                </a:extLst>
              </p:cNvPr>
              <p:cNvSpPr/>
              <p:nvPr/>
            </p:nvSpPr>
            <p:spPr>
              <a:xfrm>
                <a:off x="1541775" y="3877050"/>
                <a:ext cx="302500" cy="277225"/>
              </a:xfrm>
              <a:custGeom>
                <a:avLst/>
                <a:gdLst/>
                <a:ahLst/>
                <a:cxnLst/>
                <a:rect l="l" t="t" r="r" b="b"/>
                <a:pathLst>
                  <a:path w="12100" h="11089" extrusionOk="0">
                    <a:moveTo>
                      <a:pt x="10512" y="1"/>
                    </a:moveTo>
                    <a:lnTo>
                      <a:pt x="0" y="10513"/>
                    </a:lnTo>
                    <a:cubicBezTo>
                      <a:pt x="207" y="10475"/>
                      <a:pt x="415" y="10456"/>
                      <a:pt x="622" y="10456"/>
                    </a:cubicBezTo>
                    <a:cubicBezTo>
                      <a:pt x="1327" y="10456"/>
                      <a:pt x="2020" y="10674"/>
                      <a:pt x="2602" y="11088"/>
                    </a:cubicBezTo>
                    <a:lnTo>
                      <a:pt x="12099" y="1588"/>
                    </a:lnTo>
                    <a:lnTo>
                      <a:pt x="1051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934;p76">
                <a:extLst>
                  <a:ext uri="{FF2B5EF4-FFF2-40B4-BE49-F238E27FC236}">
                    <a16:creationId xmlns:a16="http://schemas.microsoft.com/office/drawing/2014/main" id="{E6764316-DAC3-01DF-CFFF-E96F2DB58122}"/>
                  </a:ext>
                </a:extLst>
              </p:cNvPr>
              <p:cNvSpPr/>
              <p:nvPr/>
            </p:nvSpPr>
            <p:spPr>
              <a:xfrm>
                <a:off x="1824450" y="3805975"/>
                <a:ext cx="157500" cy="150525"/>
              </a:xfrm>
              <a:custGeom>
                <a:avLst/>
                <a:gdLst/>
                <a:ahLst/>
                <a:cxnLst/>
                <a:rect l="l" t="t" r="r" b="b"/>
                <a:pathLst>
                  <a:path w="6300" h="6021" extrusionOk="0">
                    <a:moveTo>
                      <a:pt x="3211" y="0"/>
                    </a:moveTo>
                    <a:cubicBezTo>
                      <a:pt x="2484" y="0"/>
                      <a:pt x="1758" y="281"/>
                      <a:pt x="1208" y="841"/>
                    </a:cubicBezTo>
                    <a:lnTo>
                      <a:pt x="0" y="2049"/>
                    </a:lnTo>
                    <a:lnTo>
                      <a:pt x="3972" y="6021"/>
                    </a:lnTo>
                    <a:lnTo>
                      <a:pt x="5180" y="4813"/>
                    </a:lnTo>
                    <a:cubicBezTo>
                      <a:pt x="6294" y="3717"/>
                      <a:pt x="6300" y="1925"/>
                      <a:pt x="5198" y="823"/>
                    </a:cubicBezTo>
                    <a:cubicBezTo>
                      <a:pt x="4649" y="274"/>
                      <a:pt x="3930" y="0"/>
                      <a:pt x="32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935;p76">
                <a:extLst>
                  <a:ext uri="{FF2B5EF4-FFF2-40B4-BE49-F238E27FC236}">
                    <a16:creationId xmlns:a16="http://schemas.microsoft.com/office/drawing/2014/main" id="{0D083721-DC25-2050-A171-FF91EF2EDDAE}"/>
                  </a:ext>
                </a:extLst>
              </p:cNvPr>
              <p:cNvSpPr/>
              <p:nvPr/>
            </p:nvSpPr>
            <p:spPr>
              <a:xfrm>
                <a:off x="1626675" y="3936600"/>
                <a:ext cx="277225" cy="302600"/>
              </a:xfrm>
              <a:custGeom>
                <a:avLst/>
                <a:gdLst/>
                <a:ahLst/>
                <a:cxnLst/>
                <a:rect l="l" t="t" r="r" b="b"/>
                <a:pathLst>
                  <a:path w="11089" h="12104" extrusionOk="0">
                    <a:moveTo>
                      <a:pt x="9501" y="1"/>
                    </a:moveTo>
                    <a:lnTo>
                      <a:pt x="1" y="9501"/>
                    </a:lnTo>
                    <a:cubicBezTo>
                      <a:pt x="537" y="10254"/>
                      <a:pt x="745" y="11194"/>
                      <a:pt x="576" y="12103"/>
                    </a:cubicBezTo>
                    <a:lnTo>
                      <a:pt x="11088" y="1591"/>
                    </a:lnTo>
                    <a:lnTo>
                      <a:pt x="950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936;p76">
                <a:extLst>
                  <a:ext uri="{FF2B5EF4-FFF2-40B4-BE49-F238E27FC236}">
                    <a16:creationId xmlns:a16="http://schemas.microsoft.com/office/drawing/2014/main" id="{042EEB59-5663-552C-F17B-A729803E5810}"/>
                  </a:ext>
                </a:extLst>
              </p:cNvPr>
              <p:cNvSpPr/>
              <p:nvPr/>
            </p:nvSpPr>
            <p:spPr>
              <a:xfrm>
                <a:off x="1490050" y="4166500"/>
                <a:ext cx="129950" cy="121825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873" extrusionOk="0">
                    <a:moveTo>
                      <a:pt x="2693" y="0"/>
                    </a:moveTo>
                    <a:cubicBezTo>
                      <a:pt x="2243" y="0"/>
                      <a:pt x="1790" y="133"/>
                      <a:pt x="1398" y="405"/>
                    </a:cubicBezTo>
                    <a:lnTo>
                      <a:pt x="1398" y="402"/>
                    </a:lnTo>
                    <a:lnTo>
                      <a:pt x="741" y="2446"/>
                    </a:lnTo>
                    <a:lnTo>
                      <a:pt x="139" y="4118"/>
                    </a:lnTo>
                    <a:cubicBezTo>
                      <a:pt x="0" y="4500"/>
                      <a:pt x="295" y="4872"/>
                      <a:pt x="664" y="4872"/>
                    </a:cubicBezTo>
                    <a:cubicBezTo>
                      <a:pt x="727" y="4872"/>
                      <a:pt x="793" y="4861"/>
                      <a:pt x="859" y="4837"/>
                    </a:cubicBezTo>
                    <a:lnTo>
                      <a:pt x="2530" y="4235"/>
                    </a:lnTo>
                    <a:lnTo>
                      <a:pt x="4574" y="3579"/>
                    </a:lnTo>
                    <a:cubicBezTo>
                      <a:pt x="5198" y="2672"/>
                      <a:pt x="5086" y="1450"/>
                      <a:pt x="4306" y="670"/>
                    </a:cubicBezTo>
                    <a:cubicBezTo>
                      <a:pt x="3866" y="228"/>
                      <a:pt x="3282" y="0"/>
                      <a:pt x="26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7B7C5C0-5FED-8A5F-960D-0DC7D36ED1E9}"/>
              </a:ext>
            </a:extLst>
          </p:cNvPr>
          <p:cNvGrpSpPr/>
          <p:nvPr/>
        </p:nvGrpSpPr>
        <p:grpSpPr>
          <a:xfrm>
            <a:off x="3581941" y="2180622"/>
            <a:ext cx="2488145" cy="2168622"/>
            <a:chOff x="3581941" y="2180622"/>
            <a:chExt cx="2488145" cy="2168622"/>
          </a:xfrm>
        </p:grpSpPr>
        <p:sp>
          <p:nvSpPr>
            <p:cNvPr id="31" name="Google Shape;2218;p41">
              <a:extLst>
                <a:ext uri="{FF2B5EF4-FFF2-40B4-BE49-F238E27FC236}">
                  <a16:creationId xmlns:a16="http://schemas.microsoft.com/office/drawing/2014/main" id="{230E3E97-F111-C956-CE1E-62B3B1AD07A3}"/>
                </a:ext>
              </a:extLst>
            </p:cNvPr>
            <p:cNvSpPr/>
            <p:nvPr/>
          </p:nvSpPr>
          <p:spPr>
            <a:xfrm>
              <a:off x="3780346" y="3008408"/>
              <a:ext cx="2082665" cy="1194457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5" y="18277"/>
                    <a:pt x="16585" y="20575"/>
                  </a:cubicBezTo>
                  <a:cubicBezTo>
                    <a:pt x="16585" y="27397"/>
                    <a:pt x="22122" y="32934"/>
                    <a:pt x="28944" y="32934"/>
                  </a:cubicBezTo>
                  <a:cubicBezTo>
                    <a:pt x="35778" y="32934"/>
                    <a:pt x="41315" y="27397"/>
                    <a:pt x="41315" y="20563"/>
                  </a:cubicBezTo>
                  <a:cubicBezTo>
                    <a:pt x="41315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2" name="Google Shape;2219;p41">
              <a:extLst>
                <a:ext uri="{FF2B5EF4-FFF2-40B4-BE49-F238E27FC236}">
                  <a16:creationId xmlns:a16="http://schemas.microsoft.com/office/drawing/2014/main" id="{23278512-A3CE-4A2E-69D6-C82292266F49}"/>
                </a:ext>
              </a:extLst>
            </p:cNvPr>
            <p:cNvSpPr/>
            <p:nvPr/>
          </p:nvSpPr>
          <p:spPr>
            <a:xfrm>
              <a:off x="4484204" y="3406995"/>
              <a:ext cx="697836" cy="697836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1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1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33" name="Google Shape;2221;p41">
              <a:extLst>
                <a:ext uri="{FF2B5EF4-FFF2-40B4-BE49-F238E27FC236}">
                  <a16:creationId xmlns:a16="http://schemas.microsoft.com/office/drawing/2014/main" id="{CDF05B90-4450-D832-0D29-5B18A0130EFD}"/>
                </a:ext>
              </a:extLst>
            </p:cNvPr>
            <p:cNvGrpSpPr/>
            <p:nvPr/>
          </p:nvGrpSpPr>
          <p:grpSpPr>
            <a:xfrm>
              <a:off x="4064473" y="3574954"/>
              <a:ext cx="1498023" cy="774290"/>
              <a:chOff x="3177025" y="2957575"/>
              <a:chExt cx="1032600" cy="533725"/>
            </a:xfrm>
            <a:solidFill>
              <a:srgbClr val="006080"/>
            </a:solidFill>
          </p:grpSpPr>
          <p:sp>
            <p:nvSpPr>
              <p:cNvPr id="34" name="Google Shape;2222;p41">
                <a:extLst>
                  <a:ext uri="{FF2B5EF4-FFF2-40B4-BE49-F238E27FC236}">
                    <a16:creationId xmlns:a16="http://schemas.microsoft.com/office/drawing/2014/main" id="{C0F1FA9D-5DF0-4610-C702-680BD0147D7C}"/>
                  </a:ext>
                </a:extLst>
              </p:cNvPr>
              <p:cNvSpPr/>
              <p:nvPr/>
            </p:nvSpPr>
            <p:spPr>
              <a:xfrm>
                <a:off x="3177025" y="2979600"/>
                <a:ext cx="9936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44" h="20468" extrusionOk="0">
                    <a:moveTo>
                      <a:pt x="36719" y="1"/>
                    </a:moveTo>
                    <a:lnTo>
                      <a:pt x="36767" y="239"/>
                    </a:lnTo>
                    <a:cubicBezTo>
                      <a:pt x="37041" y="1442"/>
                      <a:pt x="37184" y="2668"/>
                      <a:pt x="37184" y="3894"/>
                    </a:cubicBezTo>
                    <a:cubicBezTo>
                      <a:pt x="37184" y="12824"/>
                      <a:pt x="29933" y="20075"/>
                      <a:pt x="21003" y="20075"/>
                    </a:cubicBezTo>
                    <a:cubicBezTo>
                      <a:pt x="12085" y="20075"/>
                      <a:pt x="4834" y="12824"/>
                      <a:pt x="4834" y="3894"/>
                    </a:cubicBezTo>
                    <a:cubicBezTo>
                      <a:pt x="4834" y="2680"/>
                      <a:pt x="4965" y="1465"/>
                      <a:pt x="5239" y="287"/>
                    </a:cubicBezTo>
                    <a:lnTo>
                      <a:pt x="5287" y="37"/>
                    </a:lnTo>
                    <a:lnTo>
                      <a:pt x="0" y="37"/>
                    </a:lnTo>
                    <a:lnTo>
                      <a:pt x="0" y="442"/>
                    </a:lnTo>
                    <a:lnTo>
                      <a:pt x="4799" y="442"/>
                    </a:lnTo>
                    <a:cubicBezTo>
                      <a:pt x="4560" y="1573"/>
                      <a:pt x="4441" y="2728"/>
                      <a:pt x="4441" y="3894"/>
                    </a:cubicBezTo>
                    <a:cubicBezTo>
                      <a:pt x="4441" y="13038"/>
                      <a:pt x="11871" y="20468"/>
                      <a:pt x="21003" y="20468"/>
                    </a:cubicBezTo>
                    <a:cubicBezTo>
                      <a:pt x="30147" y="20468"/>
                      <a:pt x="37577" y="13038"/>
                      <a:pt x="37577" y="3894"/>
                    </a:cubicBezTo>
                    <a:cubicBezTo>
                      <a:pt x="37577" y="2716"/>
                      <a:pt x="37457" y="1537"/>
                      <a:pt x="37207" y="394"/>
                    </a:cubicBezTo>
                    <a:lnTo>
                      <a:pt x="39743" y="394"/>
                    </a:lnTo>
                    <a:lnTo>
                      <a:pt x="39743" y="1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35" name="Google Shape;2223;p41">
                <a:extLst>
                  <a:ext uri="{FF2B5EF4-FFF2-40B4-BE49-F238E27FC236}">
                    <a16:creationId xmlns:a16="http://schemas.microsoft.com/office/drawing/2014/main" id="{110A75A9-170F-8087-BF7D-982500DC268A}"/>
                  </a:ext>
                </a:extLst>
              </p:cNvPr>
              <p:cNvSpPr/>
              <p:nvPr/>
            </p:nvSpPr>
            <p:spPr>
              <a:xfrm>
                <a:off x="4162850" y="2957575"/>
                <a:ext cx="4677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2156" extrusionOk="0">
                    <a:moveTo>
                      <a:pt x="1" y="1"/>
                    </a:moveTo>
                    <a:lnTo>
                      <a:pt x="1" y="2156"/>
                    </a:lnTo>
                    <a:lnTo>
                      <a:pt x="1870" y="108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40" name="Google Shape;2234;p41">
              <a:extLst>
                <a:ext uri="{FF2B5EF4-FFF2-40B4-BE49-F238E27FC236}">
                  <a16:creationId xmlns:a16="http://schemas.microsoft.com/office/drawing/2014/main" id="{9640AF37-2B4E-A025-0D5B-D2BFD7FA3CEA}"/>
                </a:ext>
              </a:extLst>
            </p:cNvPr>
            <p:cNvSpPr txBox="1"/>
            <p:nvPr/>
          </p:nvSpPr>
          <p:spPr>
            <a:xfrm>
              <a:off x="3581941" y="2180622"/>
              <a:ext cx="2488145" cy="6465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600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1" name="Google Shape;2235;p41">
              <a:extLst>
                <a:ext uri="{FF2B5EF4-FFF2-40B4-BE49-F238E27FC236}">
                  <a16:creationId xmlns:a16="http://schemas.microsoft.com/office/drawing/2014/main" id="{9A86D5B3-1175-187E-3702-10DD36E588F3}"/>
                </a:ext>
              </a:extLst>
            </p:cNvPr>
            <p:cNvSpPr txBox="1"/>
            <p:nvPr/>
          </p:nvSpPr>
          <p:spPr>
            <a:xfrm>
              <a:off x="3960237" y="3011599"/>
              <a:ext cx="1709103" cy="3977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grpSp>
          <p:nvGrpSpPr>
            <p:cNvPr id="75" name="Google Shape;7937;p76">
              <a:extLst>
                <a:ext uri="{FF2B5EF4-FFF2-40B4-BE49-F238E27FC236}">
                  <a16:creationId xmlns:a16="http://schemas.microsoft.com/office/drawing/2014/main" id="{FEC27000-F1F2-9D0F-F531-4A55B4D6D2B7}"/>
                </a:ext>
              </a:extLst>
            </p:cNvPr>
            <p:cNvGrpSpPr/>
            <p:nvPr/>
          </p:nvGrpSpPr>
          <p:grpSpPr>
            <a:xfrm>
              <a:off x="4654661" y="3563593"/>
              <a:ext cx="364555" cy="396527"/>
              <a:chOff x="2104275" y="3806450"/>
              <a:chExt cx="442975" cy="481825"/>
            </a:xfrm>
            <a:solidFill>
              <a:srgbClr val="006080"/>
            </a:solidFill>
          </p:grpSpPr>
          <p:sp>
            <p:nvSpPr>
              <p:cNvPr id="76" name="Google Shape;7938;p76">
                <a:extLst>
                  <a:ext uri="{FF2B5EF4-FFF2-40B4-BE49-F238E27FC236}">
                    <a16:creationId xmlns:a16="http://schemas.microsoft.com/office/drawing/2014/main" id="{D65B4669-D5FA-5D15-E4CE-AFA8A93AB99C}"/>
                  </a:ext>
                </a:extLst>
              </p:cNvPr>
              <p:cNvSpPr/>
              <p:nvPr/>
            </p:nvSpPr>
            <p:spPr>
              <a:xfrm>
                <a:off x="2104275" y="3806450"/>
                <a:ext cx="44297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7719" h="19273" extrusionOk="0">
                    <a:moveTo>
                      <a:pt x="8889" y="1130"/>
                    </a:moveTo>
                    <a:cubicBezTo>
                      <a:pt x="9660" y="1130"/>
                      <a:pt x="10482" y="2382"/>
                      <a:pt x="11039" y="4343"/>
                    </a:cubicBezTo>
                    <a:cubicBezTo>
                      <a:pt x="10308" y="4586"/>
                      <a:pt x="9594" y="4870"/>
                      <a:pt x="8895" y="5192"/>
                    </a:cubicBezTo>
                    <a:cubicBezTo>
                      <a:pt x="8194" y="4864"/>
                      <a:pt x="7474" y="4577"/>
                      <a:pt x="6742" y="4331"/>
                    </a:cubicBezTo>
                    <a:cubicBezTo>
                      <a:pt x="7302" y="2379"/>
                      <a:pt x="8121" y="1130"/>
                      <a:pt x="8889" y="1130"/>
                    </a:cubicBezTo>
                    <a:close/>
                    <a:moveTo>
                      <a:pt x="6471" y="5445"/>
                    </a:moveTo>
                    <a:cubicBezTo>
                      <a:pt x="6830" y="5565"/>
                      <a:pt x="7200" y="5704"/>
                      <a:pt x="7570" y="5854"/>
                    </a:cubicBezTo>
                    <a:cubicBezTo>
                      <a:pt x="6571" y="6393"/>
                      <a:pt x="6878" y="6243"/>
                      <a:pt x="6273" y="6616"/>
                    </a:cubicBezTo>
                    <a:cubicBezTo>
                      <a:pt x="6330" y="6210"/>
                      <a:pt x="6396" y="5815"/>
                      <a:pt x="6471" y="5445"/>
                    </a:cubicBezTo>
                    <a:close/>
                    <a:moveTo>
                      <a:pt x="11307" y="5445"/>
                    </a:moveTo>
                    <a:cubicBezTo>
                      <a:pt x="11386" y="5815"/>
                      <a:pt x="11449" y="6210"/>
                      <a:pt x="11506" y="6616"/>
                    </a:cubicBezTo>
                    <a:cubicBezTo>
                      <a:pt x="10895" y="6240"/>
                      <a:pt x="11220" y="6399"/>
                      <a:pt x="10208" y="5854"/>
                    </a:cubicBezTo>
                    <a:cubicBezTo>
                      <a:pt x="10582" y="5704"/>
                      <a:pt x="10949" y="5565"/>
                      <a:pt x="11307" y="5445"/>
                    </a:cubicBezTo>
                    <a:close/>
                    <a:moveTo>
                      <a:pt x="13999" y="4845"/>
                    </a:moveTo>
                    <a:cubicBezTo>
                      <a:pt x="14142" y="5686"/>
                      <a:pt x="14870" y="6249"/>
                      <a:pt x="15661" y="6249"/>
                    </a:cubicBezTo>
                    <a:cubicBezTo>
                      <a:pt x="15873" y="6249"/>
                      <a:pt x="16089" y="6209"/>
                      <a:pt x="16300" y="6122"/>
                    </a:cubicBezTo>
                    <a:lnTo>
                      <a:pt x="16300" y="6122"/>
                    </a:lnTo>
                    <a:cubicBezTo>
                      <a:pt x="16201" y="6676"/>
                      <a:pt x="15821" y="7384"/>
                      <a:pt x="15183" y="8158"/>
                    </a:cubicBezTo>
                    <a:cubicBezTo>
                      <a:pt x="14993" y="8390"/>
                      <a:pt x="14761" y="8625"/>
                      <a:pt x="14535" y="8856"/>
                    </a:cubicBezTo>
                    <a:cubicBezTo>
                      <a:pt x="13963" y="8345"/>
                      <a:pt x="13361" y="7866"/>
                      <a:pt x="12735" y="7423"/>
                    </a:cubicBezTo>
                    <a:cubicBezTo>
                      <a:pt x="12662" y="6652"/>
                      <a:pt x="12551" y="5884"/>
                      <a:pt x="12394" y="5125"/>
                    </a:cubicBezTo>
                    <a:cubicBezTo>
                      <a:pt x="12921" y="4990"/>
                      <a:pt x="13457" y="4897"/>
                      <a:pt x="13999" y="4845"/>
                    </a:cubicBezTo>
                    <a:close/>
                    <a:moveTo>
                      <a:pt x="3779" y="4845"/>
                    </a:moveTo>
                    <a:cubicBezTo>
                      <a:pt x="4321" y="4897"/>
                      <a:pt x="4857" y="4990"/>
                      <a:pt x="5384" y="5129"/>
                    </a:cubicBezTo>
                    <a:cubicBezTo>
                      <a:pt x="5231" y="5887"/>
                      <a:pt x="5116" y="6652"/>
                      <a:pt x="5047" y="7423"/>
                    </a:cubicBezTo>
                    <a:cubicBezTo>
                      <a:pt x="4421" y="7869"/>
                      <a:pt x="3818" y="8348"/>
                      <a:pt x="3246" y="8859"/>
                    </a:cubicBezTo>
                    <a:cubicBezTo>
                      <a:pt x="3020" y="8625"/>
                      <a:pt x="2789" y="8393"/>
                      <a:pt x="2599" y="8161"/>
                    </a:cubicBezTo>
                    <a:cubicBezTo>
                      <a:pt x="1963" y="7387"/>
                      <a:pt x="1584" y="6685"/>
                      <a:pt x="1485" y="6125"/>
                    </a:cubicBezTo>
                    <a:lnTo>
                      <a:pt x="1485" y="6125"/>
                    </a:lnTo>
                    <a:cubicBezTo>
                      <a:pt x="1683" y="6207"/>
                      <a:pt x="1897" y="6249"/>
                      <a:pt x="2114" y="6249"/>
                    </a:cubicBezTo>
                    <a:cubicBezTo>
                      <a:pt x="2936" y="6246"/>
                      <a:pt x="3638" y="5655"/>
                      <a:pt x="3779" y="4845"/>
                    </a:cubicBezTo>
                    <a:close/>
                    <a:moveTo>
                      <a:pt x="4951" y="8893"/>
                    </a:moveTo>
                    <a:lnTo>
                      <a:pt x="4951" y="8893"/>
                    </a:lnTo>
                    <a:cubicBezTo>
                      <a:pt x="4945" y="9143"/>
                      <a:pt x="4939" y="9389"/>
                      <a:pt x="4939" y="9636"/>
                    </a:cubicBezTo>
                    <a:cubicBezTo>
                      <a:pt x="4939" y="9882"/>
                      <a:pt x="4945" y="10128"/>
                      <a:pt x="4951" y="10377"/>
                    </a:cubicBezTo>
                    <a:lnTo>
                      <a:pt x="4951" y="10377"/>
                    </a:lnTo>
                    <a:cubicBezTo>
                      <a:pt x="4637" y="10133"/>
                      <a:pt x="4348" y="9886"/>
                      <a:pt x="4065" y="9636"/>
                    </a:cubicBezTo>
                    <a:cubicBezTo>
                      <a:pt x="4348" y="9386"/>
                      <a:pt x="4637" y="9139"/>
                      <a:pt x="4951" y="8893"/>
                    </a:cubicBezTo>
                    <a:close/>
                    <a:moveTo>
                      <a:pt x="12828" y="8896"/>
                    </a:moveTo>
                    <a:lnTo>
                      <a:pt x="12828" y="8896"/>
                    </a:lnTo>
                    <a:cubicBezTo>
                      <a:pt x="13144" y="9139"/>
                      <a:pt x="13430" y="9386"/>
                      <a:pt x="13713" y="9636"/>
                    </a:cubicBezTo>
                    <a:cubicBezTo>
                      <a:pt x="13433" y="9886"/>
                      <a:pt x="13144" y="10133"/>
                      <a:pt x="12828" y="10380"/>
                    </a:cubicBezTo>
                    <a:cubicBezTo>
                      <a:pt x="12837" y="10130"/>
                      <a:pt x="12843" y="9883"/>
                      <a:pt x="12843" y="9636"/>
                    </a:cubicBezTo>
                    <a:cubicBezTo>
                      <a:pt x="12843" y="9389"/>
                      <a:pt x="12837" y="9143"/>
                      <a:pt x="12828" y="8896"/>
                    </a:cubicBezTo>
                    <a:close/>
                    <a:moveTo>
                      <a:pt x="8889" y="6447"/>
                    </a:moveTo>
                    <a:cubicBezTo>
                      <a:pt x="9850" y="6908"/>
                      <a:pt x="10774" y="7441"/>
                      <a:pt x="11657" y="8040"/>
                    </a:cubicBezTo>
                    <a:cubicBezTo>
                      <a:pt x="11693" y="8555"/>
                      <a:pt x="11714" y="9088"/>
                      <a:pt x="11714" y="9636"/>
                    </a:cubicBezTo>
                    <a:cubicBezTo>
                      <a:pt x="11714" y="10187"/>
                      <a:pt x="11693" y="10717"/>
                      <a:pt x="11657" y="11232"/>
                    </a:cubicBezTo>
                    <a:cubicBezTo>
                      <a:pt x="10774" y="11832"/>
                      <a:pt x="9853" y="12365"/>
                      <a:pt x="8895" y="12828"/>
                    </a:cubicBezTo>
                    <a:cubicBezTo>
                      <a:pt x="7932" y="12368"/>
                      <a:pt x="7007" y="11832"/>
                      <a:pt x="6125" y="11232"/>
                    </a:cubicBezTo>
                    <a:cubicBezTo>
                      <a:pt x="6086" y="10717"/>
                      <a:pt x="6068" y="10187"/>
                      <a:pt x="6068" y="9636"/>
                    </a:cubicBezTo>
                    <a:cubicBezTo>
                      <a:pt x="6068" y="9088"/>
                      <a:pt x="6089" y="8555"/>
                      <a:pt x="6125" y="8040"/>
                    </a:cubicBezTo>
                    <a:cubicBezTo>
                      <a:pt x="7004" y="7441"/>
                      <a:pt x="7929" y="6908"/>
                      <a:pt x="8889" y="6447"/>
                    </a:cubicBezTo>
                    <a:close/>
                    <a:moveTo>
                      <a:pt x="6273" y="12657"/>
                    </a:moveTo>
                    <a:lnTo>
                      <a:pt x="6273" y="12657"/>
                    </a:lnTo>
                    <a:cubicBezTo>
                      <a:pt x="6878" y="13033"/>
                      <a:pt x="6571" y="12879"/>
                      <a:pt x="7570" y="13418"/>
                    </a:cubicBezTo>
                    <a:cubicBezTo>
                      <a:pt x="7194" y="13569"/>
                      <a:pt x="6827" y="13708"/>
                      <a:pt x="6471" y="13828"/>
                    </a:cubicBezTo>
                    <a:cubicBezTo>
                      <a:pt x="6393" y="13455"/>
                      <a:pt x="6330" y="13063"/>
                      <a:pt x="6273" y="12657"/>
                    </a:cubicBezTo>
                    <a:close/>
                    <a:moveTo>
                      <a:pt x="11506" y="12657"/>
                    </a:moveTo>
                    <a:cubicBezTo>
                      <a:pt x="11449" y="13063"/>
                      <a:pt x="11386" y="13458"/>
                      <a:pt x="11307" y="13828"/>
                    </a:cubicBezTo>
                    <a:cubicBezTo>
                      <a:pt x="10949" y="13711"/>
                      <a:pt x="10582" y="13569"/>
                      <a:pt x="10208" y="13418"/>
                    </a:cubicBezTo>
                    <a:cubicBezTo>
                      <a:pt x="11181" y="12898"/>
                      <a:pt x="10937" y="13009"/>
                      <a:pt x="11506" y="12657"/>
                    </a:cubicBezTo>
                    <a:close/>
                    <a:moveTo>
                      <a:pt x="14535" y="10416"/>
                    </a:moveTo>
                    <a:cubicBezTo>
                      <a:pt x="14761" y="10648"/>
                      <a:pt x="14993" y="10883"/>
                      <a:pt x="15183" y="11115"/>
                    </a:cubicBezTo>
                    <a:cubicBezTo>
                      <a:pt x="15818" y="11886"/>
                      <a:pt x="16198" y="12590"/>
                      <a:pt x="16294" y="13147"/>
                    </a:cubicBezTo>
                    <a:cubicBezTo>
                      <a:pt x="16095" y="13066"/>
                      <a:pt x="15881" y="13024"/>
                      <a:pt x="15665" y="13024"/>
                    </a:cubicBezTo>
                    <a:cubicBezTo>
                      <a:pt x="14843" y="13024"/>
                      <a:pt x="14141" y="13617"/>
                      <a:pt x="13999" y="14424"/>
                    </a:cubicBezTo>
                    <a:cubicBezTo>
                      <a:pt x="13457" y="14376"/>
                      <a:pt x="12921" y="14280"/>
                      <a:pt x="12394" y="14144"/>
                    </a:cubicBezTo>
                    <a:cubicBezTo>
                      <a:pt x="12551" y="13385"/>
                      <a:pt x="12662" y="12620"/>
                      <a:pt x="12735" y="11850"/>
                    </a:cubicBezTo>
                    <a:cubicBezTo>
                      <a:pt x="13361" y="11407"/>
                      <a:pt x="13963" y="10928"/>
                      <a:pt x="14535" y="10416"/>
                    </a:cubicBezTo>
                    <a:close/>
                    <a:moveTo>
                      <a:pt x="3243" y="10416"/>
                    </a:moveTo>
                    <a:cubicBezTo>
                      <a:pt x="3815" y="10928"/>
                      <a:pt x="4418" y="11407"/>
                      <a:pt x="5044" y="11850"/>
                    </a:cubicBezTo>
                    <a:cubicBezTo>
                      <a:pt x="5116" y="12620"/>
                      <a:pt x="5228" y="13385"/>
                      <a:pt x="5384" y="14144"/>
                    </a:cubicBezTo>
                    <a:cubicBezTo>
                      <a:pt x="4554" y="14353"/>
                      <a:pt x="3815" y="14456"/>
                      <a:pt x="3207" y="14456"/>
                    </a:cubicBezTo>
                    <a:cubicBezTo>
                      <a:pt x="2366" y="14456"/>
                      <a:pt x="1778" y="14258"/>
                      <a:pt x="1554" y="13870"/>
                    </a:cubicBezTo>
                    <a:cubicBezTo>
                      <a:pt x="1238" y="13322"/>
                      <a:pt x="1626" y="12292"/>
                      <a:pt x="2596" y="11115"/>
                    </a:cubicBezTo>
                    <a:cubicBezTo>
                      <a:pt x="2786" y="10883"/>
                      <a:pt x="3020" y="10648"/>
                      <a:pt x="3243" y="10416"/>
                    </a:cubicBezTo>
                    <a:close/>
                    <a:moveTo>
                      <a:pt x="8889" y="14081"/>
                    </a:moveTo>
                    <a:cubicBezTo>
                      <a:pt x="9588" y="14403"/>
                      <a:pt x="10308" y="14689"/>
                      <a:pt x="11039" y="14933"/>
                    </a:cubicBezTo>
                    <a:cubicBezTo>
                      <a:pt x="10482" y="16890"/>
                      <a:pt x="9660" y="18143"/>
                      <a:pt x="8889" y="18143"/>
                    </a:cubicBezTo>
                    <a:cubicBezTo>
                      <a:pt x="8118" y="18143"/>
                      <a:pt x="7296" y="16887"/>
                      <a:pt x="6739" y="14924"/>
                    </a:cubicBezTo>
                    <a:cubicBezTo>
                      <a:pt x="7471" y="14683"/>
                      <a:pt x="8188" y="14400"/>
                      <a:pt x="8889" y="14081"/>
                    </a:cubicBezTo>
                    <a:close/>
                    <a:moveTo>
                      <a:pt x="8889" y="0"/>
                    </a:moveTo>
                    <a:cubicBezTo>
                      <a:pt x="7396" y="0"/>
                      <a:pt x="6312" y="1708"/>
                      <a:pt x="5658" y="4014"/>
                    </a:cubicBezTo>
                    <a:cubicBezTo>
                      <a:pt x="4902" y="3825"/>
                      <a:pt x="4201" y="3719"/>
                      <a:pt x="3568" y="3698"/>
                    </a:cubicBezTo>
                    <a:cubicBezTo>
                      <a:pt x="3260" y="3171"/>
                      <a:pt x="2700" y="2861"/>
                      <a:pt x="2111" y="2861"/>
                    </a:cubicBezTo>
                    <a:cubicBezTo>
                      <a:pt x="1963" y="2861"/>
                      <a:pt x="1813" y="2881"/>
                      <a:pt x="1665" y="2921"/>
                    </a:cubicBezTo>
                    <a:cubicBezTo>
                      <a:pt x="928" y="3123"/>
                      <a:pt x="419" y="3792"/>
                      <a:pt x="422" y="4556"/>
                    </a:cubicBezTo>
                    <a:cubicBezTo>
                      <a:pt x="422" y="4716"/>
                      <a:pt x="449" y="4876"/>
                      <a:pt x="497" y="5026"/>
                    </a:cubicBezTo>
                    <a:cubicBezTo>
                      <a:pt x="63" y="6017"/>
                      <a:pt x="485" y="7372"/>
                      <a:pt x="1726" y="8878"/>
                    </a:cubicBezTo>
                    <a:cubicBezTo>
                      <a:pt x="1933" y="9130"/>
                      <a:pt x="2183" y="9383"/>
                      <a:pt x="2430" y="9636"/>
                    </a:cubicBezTo>
                    <a:cubicBezTo>
                      <a:pt x="2183" y="9892"/>
                      <a:pt x="1933" y="10145"/>
                      <a:pt x="1726" y="10398"/>
                    </a:cubicBezTo>
                    <a:cubicBezTo>
                      <a:pt x="407" y="12000"/>
                      <a:pt x="0" y="13434"/>
                      <a:pt x="578" y="14436"/>
                    </a:cubicBezTo>
                    <a:cubicBezTo>
                      <a:pt x="1045" y="15246"/>
                      <a:pt x="2003" y="15593"/>
                      <a:pt x="3225" y="15593"/>
                    </a:cubicBezTo>
                    <a:cubicBezTo>
                      <a:pt x="3954" y="15593"/>
                      <a:pt x="4782" y="15460"/>
                      <a:pt x="5652" y="15240"/>
                    </a:cubicBezTo>
                    <a:cubicBezTo>
                      <a:pt x="6306" y="17556"/>
                      <a:pt x="7396" y="19272"/>
                      <a:pt x="8889" y="19272"/>
                    </a:cubicBezTo>
                    <a:cubicBezTo>
                      <a:pt x="10383" y="19272"/>
                      <a:pt x="11473" y="17559"/>
                      <a:pt x="12126" y="15246"/>
                    </a:cubicBezTo>
                    <a:cubicBezTo>
                      <a:pt x="12810" y="15424"/>
                      <a:pt x="13509" y="15532"/>
                      <a:pt x="14210" y="15572"/>
                    </a:cubicBezTo>
                    <a:cubicBezTo>
                      <a:pt x="14519" y="16101"/>
                      <a:pt x="15083" y="16413"/>
                      <a:pt x="15674" y="16413"/>
                    </a:cubicBezTo>
                    <a:cubicBezTo>
                      <a:pt x="15820" y="16413"/>
                      <a:pt x="15968" y="16394"/>
                      <a:pt x="16113" y="16354"/>
                    </a:cubicBezTo>
                    <a:cubicBezTo>
                      <a:pt x="16851" y="16153"/>
                      <a:pt x="17363" y="15484"/>
                      <a:pt x="17360" y="14719"/>
                    </a:cubicBezTo>
                    <a:cubicBezTo>
                      <a:pt x="17357" y="14560"/>
                      <a:pt x="17333" y="14400"/>
                      <a:pt x="17285" y="14247"/>
                    </a:cubicBezTo>
                    <a:cubicBezTo>
                      <a:pt x="17718" y="13256"/>
                      <a:pt x="17297" y="11904"/>
                      <a:pt x="16056" y="10398"/>
                    </a:cubicBezTo>
                    <a:cubicBezTo>
                      <a:pt x="15848" y="10142"/>
                      <a:pt x="15595" y="9889"/>
                      <a:pt x="15351" y="9636"/>
                    </a:cubicBezTo>
                    <a:cubicBezTo>
                      <a:pt x="15595" y="9383"/>
                      <a:pt x="15848" y="9130"/>
                      <a:pt x="16056" y="8878"/>
                    </a:cubicBezTo>
                    <a:cubicBezTo>
                      <a:pt x="17261" y="7414"/>
                      <a:pt x="17694" y="6095"/>
                      <a:pt x="17279" y="5044"/>
                    </a:cubicBezTo>
                    <a:cubicBezTo>
                      <a:pt x="17330" y="4885"/>
                      <a:pt x="17357" y="4722"/>
                      <a:pt x="17360" y="4556"/>
                    </a:cubicBezTo>
                    <a:cubicBezTo>
                      <a:pt x="17363" y="3792"/>
                      <a:pt x="16851" y="3120"/>
                      <a:pt x="16113" y="2918"/>
                    </a:cubicBezTo>
                    <a:cubicBezTo>
                      <a:pt x="15967" y="2879"/>
                      <a:pt x="15819" y="2860"/>
                      <a:pt x="15673" y="2860"/>
                    </a:cubicBezTo>
                    <a:cubicBezTo>
                      <a:pt x="15080" y="2860"/>
                      <a:pt x="14517" y="3173"/>
                      <a:pt x="14210" y="3704"/>
                    </a:cubicBezTo>
                    <a:cubicBezTo>
                      <a:pt x="13506" y="3743"/>
                      <a:pt x="12810" y="3852"/>
                      <a:pt x="12126" y="4029"/>
                    </a:cubicBezTo>
                    <a:cubicBezTo>
                      <a:pt x="11473" y="1714"/>
                      <a:pt x="10383" y="0"/>
                      <a:pt x="8889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Google Shape;7939;p76">
                <a:extLst>
                  <a:ext uri="{FF2B5EF4-FFF2-40B4-BE49-F238E27FC236}">
                    <a16:creationId xmlns:a16="http://schemas.microsoft.com/office/drawing/2014/main" id="{4102F7FD-AA24-70C9-9271-19189A790E39}"/>
                  </a:ext>
                </a:extLst>
              </p:cNvPr>
              <p:cNvSpPr/>
              <p:nvPr/>
            </p:nvSpPr>
            <p:spPr>
              <a:xfrm>
                <a:off x="2284200" y="4005050"/>
                <a:ext cx="84700" cy="84700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3388" extrusionOk="0">
                    <a:moveTo>
                      <a:pt x="1692" y="0"/>
                    </a:moveTo>
                    <a:cubicBezTo>
                      <a:pt x="756" y="0"/>
                      <a:pt x="0" y="756"/>
                      <a:pt x="0" y="1692"/>
                    </a:cubicBezTo>
                    <a:cubicBezTo>
                      <a:pt x="0" y="2629"/>
                      <a:pt x="756" y="3388"/>
                      <a:pt x="1692" y="3388"/>
                    </a:cubicBezTo>
                    <a:cubicBezTo>
                      <a:pt x="2629" y="3388"/>
                      <a:pt x="3388" y="2629"/>
                      <a:pt x="3388" y="1692"/>
                    </a:cubicBezTo>
                    <a:cubicBezTo>
                      <a:pt x="3388" y="756"/>
                      <a:pt x="2629" y="0"/>
                      <a:pt x="1692" y="0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4A859243-FC42-465E-D44B-AEAA1002016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23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B1EA11-A3B1-D6CD-C217-21FD39C5D652}"/>
              </a:ext>
            </a:extLst>
          </p:cNvPr>
          <p:cNvGrpSpPr/>
          <p:nvPr/>
        </p:nvGrpSpPr>
        <p:grpSpPr>
          <a:xfrm>
            <a:off x="3776833" y="1029410"/>
            <a:ext cx="4576194" cy="4555378"/>
            <a:chOff x="2597075" y="1500680"/>
            <a:chExt cx="3818674" cy="3801304"/>
          </a:xfrm>
        </p:grpSpPr>
        <p:grpSp>
          <p:nvGrpSpPr>
            <p:cNvPr id="3" name="Group 80">
              <a:extLst>
                <a:ext uri="{FF2B5EF4-FFF2-40B4-BE49-F238E27FC236}">
                  <a16:creationId xmlns:a16="http://schemas.microsoft.com/office/drawing/2014/main" id="{25735625-753D-D1D5-827F-77FE115E6D35}"/>
                </a:ext>
              </a:extLst>
            </p:cNvPr>
            <p:cNvGrpSpPr/>
            <p:nvPr/>
          </p:nvGrpSpPr>
          <p:grpSpPr>
            <a:xfrm rot="2700000">
              <a:off x="2605760" y="1491995"/>
              <a:ext cx="3801304" cy="3818674"/>
              <a:chOff x="4210307" y="4350053"/>
              <a:chExt cx="1883723" cy="1892332"/>
            </a:xfrm>
          </p:grpSpPr>
          <p:sp>
            <p:nvSpPr>
              <p:cNvPr id="8" name="Freeform: Shape 81">
                <a:extLst>
                  <a:ext uri="{FF2B5EF4-FFF2-40B4-BE49-F238E27FC236}">
                    <a16:creationId xmlns:a16="http://schemas.microsoft.com/office/drawing/2014/main" id="{8B8A053C-DD0E-CC99-6A20-47E758C9E032}"/>
                  </a:ext>
                </a:extLst>
              </p:cNvPr>
              <p:cNvSpPr/>
              <p:nvPr/>
            </p:nvSpPr>
            <p:spPr>
              <a:xfrm>
                <a:off x="4787686" y="5323222"/>
                <a:ext cx="728663" cy="919163"/>
              </a:xfrm>
              <a:custGeom>
                <a:avLst/>
                <a:gdLst>
                  <a:gd name="connsiteX0" fmla="*/ 1442196 w 1457325"/>
                  <a:gd name="connsiteY0" fmla="*/ 1108358 h 1838325"/>
                  <a:gd name="connsiteX1" fmla="*/ 1102154 w 1457325"/>
                  <a:gd name="connsiteY1" fmla="*/ 1108358 h 1838325"/>
                  <a:gd name="connsiteX2" fmla="*/ 1103106 w 1457325"/>
                  <a:gd name="connsiteY2" fmla="*/ 531143 h 1838325"/>
                  <a:gd name="connsiteX3" fmla="*/ 1101201 w 1457325"/>
                  <a:gd name="connsiteY3" fmla="*/ 364455 h 1838325"/>
                  <a:gd name="connsiteX4" fmla="*/ 1095486 w 1457325"/>
                  <a:gd name="connsiteY4" fmla="*/ 355883 h 1838325"/>
                  <a:gd name="connsiteX5" fmla="*/ 749729 w 1457325"/>
                  <a:gd name="connsiteY5" fmla="*/ 9173 h 1838325"/>
                  <a:gd name="connsiteX6" fmla="*/ 713534 w 1457325"/>
                  <a:gd name="connsiteY6" fmla="*/ 12030 h 1838325"/>
                  <a:gd name="connsiteX7" fmla="*/ 507794 w 1457325"/>
                  <a:gd name="connsiteY7" fmla="*/ 218723 h 1838325"/>
                  <a:gd name="connsiteX8" fmla="*/ 364919 w 1457325"/>
                  <a:gd name="connsiteY8" fmla="*/ 365408 h 1838325"/>
                  <a:gd name="connsiteX9" fmla="*/ 363014 w 1457325"/>
                  <a:gd name="connsiteY9" fmla="*/ 382553 h 1838325"/>
                  <a:gd name="connsiteX10" fmla="*/ 363014 w 1457325"/>
                  <a:gd name="connsiteY10" fmla="*/ 1109310 h 1838325"/>
                  <a:gd name="connsiteX11" fmla="*/ 43926 w 1457325"/>
                  <a:gd name="connsiteY11" fmla="*/ 1108358 h 1838325"/>
                  <a:gd name="connsiteX12" fmla="*/ 5826 w 1457325"/>
                  <a:gd name="connsiteY12" fmla="*/ 1110263 h 1838325"/>
                  <a:gd name="connsiteX13" fmla="*/ 8684 w 1457325"/>
                  <a:gd name="connsiteY13" fmla="*/ 1123598 h 1838325"/>
                  <a:gd name="connsiteX14" fmla="*/ 31544 w 1457325"/>
                  <a:gd name="connsiteY14" fmla="*/ 1149316 h 1838325"/>
                  <a:gd name="connsiteX15" fmla="*/ 705914 w 1457325"/>
                  <a:gd name="connsiteY15" fmla="*/ 1824638 h 1838325"/>
                  <a:gd name="connsiteX16" fmla="*/ 760206 w 1457325"/>
                  <a:gd name="connsiteY16" fmla="*/ 1824638 h 1838325"/>
                  <a:gd name="connsiteX17" fmla="*/ 1434576 w 1457325"/>
                  <a:gd name="connsiteY17" fmla="*/ 1149316 h 1838325"/>
                  <a:gd name="connsiteX18" fmla="*/ 1457436 w 1457325"/>
                  <a:gd name="connsiteY18" fmla="*/ 1123598 h 1838325"/>
                  <a:gd name="connsiteX19" fmla="*/ 1457436 w 1457325"/>
                  <a:gd name="connsiteY19" fmla="*/ 1123598 h 1838325"/>
                  <a:gd name="connsiteX20" fmla="*/ 1457436 w 1457325"/>
                  <a:gd name="connsiteY20" fmla="*/ 1123598 h 1838325"/>
                  <a:gd name="connsiteX21" fmla="*/ 1442196 w 1457325"/>
                  <a:gd name="connsiteY21" fmla="*/ 1108358 h 1838325"/>
                  <a:gd name="connsiteX22" fmla="*/ 365871 w 1457325"/>
                  <a:gd name="connsiteY22" fmla="*/ 1102643 h 1838325"/>
                  <a:gd name="connsiteX23" fmla="*/ 363014 w 1457325"/>
                  <a:gd name="connsiteY23" fmla="*/ 1108358 h 1838325"/>
                  <a:gd name="connsiteX24" fmla="*/ 363014 w 1457325"/>
                  <a:gd name="connsiteY24" fmla="*/ 1108358 h 1838325"/>
                  <a:gd name="connsiteX25" fmla="*/ 365871 w 1457325"/>
                  <a:gd name="connsiteY25" fmla="*/ 1102643 h 1838325"/>
                  <a:gd name="connsiteX26" fmla="*/ 363014 w 1457325"/>
                  <a:gd name="connsiteY26" fmla="*/ 1108358 h 1838325"/>
                  <a:gd name="connsiteX27" fmla="*/ 363014 w 1457325"/>
                  <a:gd name="connsiteY27" fmla="*/ 1108358 h 1838325"/>
                  <a:gd name="connsiteX28" fmla="*/ 363014 w 1457325"/>
                  <a:gd name="connsiteY28" fmla="*/ 1108358 h 1838325"/>
                  <a:gd name="connsiteX29" fmla="*/ 363014 w 1457325"/>
                  <a:gd name="connsiteY29" fmla="*/ 1108358 h 1838325"/>
                  <a:gd name="connsiteX30" fmla="*/ 363014 w 1457325"/>
                  <a:gd name="connsiteY30" fmla="*/ 1108358 h 1838325"/>
                  <a:gd name="connsiteX31" fmla="*/ 363014 w 1457325"/>
                  <a:gd name="connsiteY31" fmla="*/ 1108358 h 1838325"/>
                  <a:gd name="connsiteX32" fmla="*/ 359204 w 1457325"/>
                  <a:gd name="connsiteY32" fmla="*/ 1110263 h 1838325"/>
                  <a:gd name="connsiteX33" fmla="*/ 363014 w 1457325"/>
                  <a:gd name="connsiteY33" fmla="*/ 1108358 h 1838325"/>
                  <a:gd name="connsiteX34" fmla="*/ 363014 w 1457325"/>
                  <a:gd name="connsiteY34" fmla="*/ 1108358 h 1838325"/>
                  <a:gd name="connsiteX35" fmla="*/ 1101201 w 1457325"/>
                  <a:gd name="connsiteY35" fmla="*/ 1108358 h 1838325"/>
                  <a:gd name="connsiteX36" fmla="*/ 1101201 w 1457325"/>
                  <a:gd name="connsiteY36" fmla="*/ 1108358 h 1838325"/>
                  <a:gd name="connsiteX37" fmla="*/ 1098344 w 1457325"/>
                  <a:gd name="connsiteY37" fmla="*/ 1102643 h 1838325"/>
                  <a:gd name="connsiteX38" fmla="*/ 1101201 w 1457325"/>
                  <a:gd name="connsiteY38" fmla="*/ 1108358 h 183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57325" h="1838325">
                    <a:moveTo>
                      <a:pt x="1442196" y="1108358"/>
                    </a:moveTo>
                    <a:cubicBezTo>
                      <a:pt x="1328849" y="1107405"/>
                      <a:pt x="1215501" y="1108358"/>
                      <a:pt x="1102154" y="1108358"/>
                    </a:cubicBezTo>
                    <a:cubicBezTo>
                      <a:pt x="1102154" y="915953"/>
                      <a:pt x="1103106" y="723548"/>
                      <a:pt x="1103106" y="531143"/>
                    </a:cubicBezTo>
                    <a:cubicBezTo>
                      <a:pt x="1103106" y="475898"/>
                      <a:pt x="1102154" y="419700"/>
                      <a:pt x="1101201" y="364455"/>
                    </a:cubicBezTo>
                    <a:cubicBezTo>
                      <a:pt x="1099296" y="361598"/>
                      <a:pt x="1098344" y="357788"/>
                      <a:pt x="1095486" y="355883"/>
                    </a:cubicBezTo>
                    <a:cubicBezTo>
                      <a:pt x="980234" y="240630"/>
                      <a:pt x="864029" y="125378"/>
                      <a:pt x="749729" y="9173"/>
                    </a:cubicBezTo>
                    <a:cubicBezTo>
                      <a:pt x="734489" y="-6067"/>
                      <a:pt x="725916" y="-352"/>
                      <a:pt x="713534" y="12030"/>
                    </a:cubicBezTo>
                    <a:cubicBezTo>
                      <a:pt x="644954" y="81563"/>
                      <a:pt x="575421" y="149190"/>
                      <a:pt x="507794" y="218723"/>
                    </a:cubicBezTo>
                    <a:cubicBezTo>
                      <a:pt x="460169" y="267300"/>
                      <a:pt x="408734" y="313020"/>
                      <a:pt x="364919" y="365408"/>
                    </a:cubicBezTo>
                    <a:cubicBezTo>
                      <a:pt x="363966" y="371123"/>
                      <a:pt x="363014" y="376838"/>
                      <a:pt x="363014" y="382553"/>
                    </a:cubicBezTo>
                    <a:cubicBezTo>
                      <a:pt x="363014" y="624488"/>
                      <a:pt x="363014" y="867375"/>
                      <a:pt x="363014" y="1109310"/>
                    </a:cubicBezTo>
                    <a:cubicBezTo>
                      <a:pt x="256334" y="1109310"/>
                      <a:pt x="149654" y="1109310"/>
                      <a:pt x="43926" y="1108358"/>
                    </a:cubicBezTo>
                    <a:cubicBezTo>
                      <a:pt x="31544" y="1108358"/>
                      <a:pt x="17256" y="1105500"/>
                      <a:pt x="5826" y="1110263"/>
                    </a:cubicBezTo>
                    <a:cubicBezTo>
                      <a:pt x="-7509" y="1115025"/>
                      <a:pt x="5826" y="1118835"/>
                      <a:pt x="8684" y="1123598"/>
                    </a:cubicBezTo>
                    <a:cubicBezTo>
                      <a:pt x="16304" y="1132170"/>
                      <a:pt x="22971" y="1141695"/>
                      <a:pt x="31544" y="1149316"/>
                    </a:cubicBezTo>
                    <a:cubicBezTo>
                      <a:pt x="256334" y="1374105"/>
                      <a:pt x="482076" y="1598895"/>
                      <a:pt x="705914" y="1824638"/>
                    </a:cubicBezTo>
                    <a:cubicBezTo>
                      <a:pt x="727821" y="1846545"/>
                      <a:pt x="738299" y="1846545"/>
                      <a:pt x="760206" y="1824638"/>
                    </a:cubicBezTo>
                    <a:cubicBezTo>
                      <a:pt x="984044" y="1598895"/>
                      <a:pt x="1209786" y="1374105"/>
                      <a:pt x="1434576" y="1149316"/>
                    </a:cubicBezTo>
                    <a:cubicBezTo>
                      <a:pt x="1443149" y="1140743"/>
                      <a:pt x="1449816" y="1132170"/>
                      <a:pt x="1457436" y="1123598"/>
                    </a:cubicBezTo>
                    <a:lnTo>
                      <a:pt x="1457436" y="1123598"/>
                    </a:lnTo>
                    <a:lnTo>
                      <a:pt x="1457436" y="1123598"/>
                    </a:lnTo>
                    <a:cubicBezTo>
                      <a:pt x="1475534" y="1095023"/>
                      <a:pt x="1446006" y="1108358"/>
                      <a:pt x="1442196" y="1108358"/>
                    </a:cubicBezTo>
                    <a:close/>
                    <a:moveTo>
                      <a:pt x="365871" y="1102643"/>
                    </a:moveTo>
                    <a:cubicBezTo>
                      <a:pt x="364919" y="1104548"/>
                      <a:pt x="363966" y="1106453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966" y="1106453"/>
                      <a:pt x="364919" y="1104548"/>
                      <a:pt x="365871" y="1102643"/>
                    </a:cubicBezTo>
                    <a:close/>
                    <a:moveTo>
                      <a:pt x="363014" y="1108358"/>
                    </a:move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363014" y="1108358"/>
                    </a:moveTo>
                    <a:cubicBezTo>
                      <a:pt x="362061" y="1109310"/>
                      <a:pt x="360156" y="1110263"/>
                      <a:pt x="359204" y="1110263"/>
                    </a:cubicBezTo>
                    <a:cubicBezTo>
                      <a:pt x="360156" y="1110263"/>
                      <a:pt x="361109" y="1109310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1101201" y="1108358"/>
                    </a:moveTo>
                    <a:cubicBezTo>
                      <a:pt x="1101201" y="1108358"/>
                      <a:pt x="1101201" y="1108358"/>
                      <a:pt x="1101201" y="1108358"/>
                    </a:cubicBezTo>
                    <a:cubicBezTo>
                      <a:pt x="1099296" y="1106453"/>
                      <a:pt x="1098344" y="1104548"/>
                      <a:pt x="1098344" y="1102643"/>
                    </a:cubicBezTo>
                    <a:cubicBezTo>
                      <a:pt x="1099296" y="1104548"/>
                      <a:pt x="1100249" y="1106453"/>
                      <a:pt x="1101201" y="1108358"/>
                    </a:cubicBezTo>
                    <a:close/>
                  </a:path>
                </a:pathLst>
              </a:custGeom>
              <a:solidFill>
                <a:srgbClr val="006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2">
                <a:extLst>
                  <a:ext uri="{FF2B5EF4-FFF2-40B4-BE49-F238E27FC236}">
                    <a16:creationId xmlns:a16="http://schemas.microsoft.com/office/drawing/2014/main" id="{FBE9797A-E495-EB77-9584-974C7BE37BCD}"/>
                  </a:ext>
                </a:extLst>
              </p:cNvPr>
              <p:cNvSpPr/>
              <p:nvPr/>
            </p:nvSpPr>
            <p:spPr>
              <a:xfrm>
                <a:off x="4210307" y="4933473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F8A9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83">
                <a:extLst>
                  <a:ext uri="{FF2B5EF4-FFF2-40B4-BE49-F238E27FC236}">
                    <a16:creationId xmlns:a16="http://schemas.microsoft.com/office/drawing/2014/main" id="{075C3641-6EDE-1FF1-0859-7BFE6F375898}"/>
                  </a:ext>
                </a:extLst>
              </p:cNvPr>
              <p:cNvSpPr/>
              <p:nvPr/>
            </p:nvSpPr>
            <p:spPr>
              <a:xfrm>
                <a:off x="5174867" y="4933949"/>
                <a:ext cx="919163" cy="733425"/>
              </a:xfrm>
              <a:custGeom>
                <a:avLst/>
                <a:gdLst>
                  <a:gd name="connsiteX0" fmla="*/ 1828932 w 1838325"/>
                  <a:gd name="connsiteY0" fmla="*/ 709613 h 1466850"/>
                  <a:gd name="connsiteX1" fmla="*/ 1265052 w 1838325"/>
                  <a:gd name="connsiteY1" fmla="*/ 146685 h 1466850"/>
                  <a:gd name="connsiteX2" fmla="*/ 1121224 w 1838325"/>
                  <a:gd name="connsiteY2" fmla="*/ 5715 h 1466850"/>
                  <a:gd name="connsiteX3" fmla="*/ 1113604 w 1838325"/>
                  <a:gd name="connsiteY3" fmla="*/ 0 h 1466850"/>
                  <a:gd name="connsiteX4" fmla="*/ 1107889 w 1838325"/>
                  <a:gd name="connsiteY4" fmla="*/ 31432 h 1466850"/>
                  <a:gd name="connsiteX5" fmla="*/ 1107889 w 1838325"/>
                  <a:gd name="connsiteY5" fmla="*/ 320040 h 1466850"/>
                  <a:gd name="connsiteX6" fmla="*/ 1065027 w 1838325"/>
                  <a:gd name="connsiteY6" fmla="*/ 362903 h 1466850"/>
                  <a:gd name="connsiteX7" fmla="*/ 396372 w 1838325"/>
                  <a:gd name="connsiteY7" fmla="*/ 361950 h 1466850"/>
                  <a:gd name="connsiteX8" fmla="*/ 351604 w 1838325"/>
                  <a:gd name="connsiteY8" fmla="*/ 375285 h 1466850"/>
                  <a:gd name="connsiteX9" fmla="*/ 9657 w 1838325"/>
                  <a:gd name="connsiteY9" fmla="*/ 717232 h 1466850"/>
                  <a:gd name="connsiteX10" fmla="*/ 7752 w 1838325"/>
                  <a:gd name="connsiteY10" fmla="*/ 748665 h 1466850"/>
                  <a:gd name="connsiteX11" fmla="*/ 356367 w 1838325"/>
                  <a:gd name="connsiteY11" fmla="*/ 1094423 h 1466850"/>
                  <a:gd name="connsiteX12" fmla="*/ 364939 w 1838325"/>
                  <a:gd name="connsiteY12" fmla="*/ 1102043 h 1466850"/>
                  <a:gd name="connsiteX13" fmla="*/ 364939 w 1838325"/>
                  <a:gd name="connsiteY13" fmla="*/ 1102043 h 1466850"/>
                  <a:gd name="connsiteX14" fmla="*/ 409707 w 1838325"/>
                  <a:gd name="connsiteY14" fmla="*/ 1106805 h 1466850"/>
                  <a:gd name="connsiteX15" fmla="*/ 1066932 w 1838325"/>
                  <a:gd name="connsiteY15" fmla="*/ 1105853 h 1466850"/>
                  <a:gd name="connsiteX16" fmla="*/ 1107889 w 1838325"/>
                  <a:gd name="connsiteY16" fmla="*/ 1146810 h 1466850"/>
                  <a:gd name="connsiteX17" fmla="*/ 1107889 w 1838325"/>
                  <a:gd name="connsiteY17" fmla="*/ 1431607 h 1466850"/>
                  <a:gd name="connsiteX18" fmla="*/ 1115509 w 1838325"/>
                  <a:gd name="connsiteY18" fmla="*/ 1467803 h 1466850"/>
                  <a:gd name="connsiteX19" fmla="*/ 1128844 w 1838325"/>
                  <a:gd name="connsiteY19" fmla="*/ 1455420 h 1466850"/>
                  <a:gd name="connsiteX20" fmla="*/ 1832742 w 1838325"/>
                  <a:gd name="connsiteY20" fmla="*/ 752475 h 1466850"/>
                  <a:gd name="connsiteX21" fmla="*/ 1828932 w 1838325"/>
                  <a:gd name="connsiteY21" fmla="*/ 709613 h 1466850"/>
                  <a:gd name="connsiteX22" fmla="*/ 1082172 w 1838325"/>
                  <a:gd name="connsiteY22" fmla="*/ 1093470 h 1466850"/>
                  <a:gd name="connsiteX23" fmla="*/ 1082172 w 1838325"/>
                  <a:gd name="connsiteY23" fmla="*/ 1093470 h 1466850"/>
                  <a:gd name="connsiteX24" fmla="*/ 1082172 w 1838325"/>
                  <a:gd name="connsiteY24" fmla="*/ 1093470 h 1466850"/>
                  <a:gd name="connsiteX25" fmla="*/ 1122177 w 1838325"/>
                  <a:gd name="connsiteY25" fmla="*/ 328613 h 1466850"/>
                  <a:gd name="connsiteX26" fmla="*/ 1122177 w 1838325"/>
                  <a:gd name="connsiteY26" fmla="*/ 327660 h 1466850"/>
                  <a:gd name="connsiteX27" fmla="*/ 1122177 w 1838325"/>
                  <a:gd name="connsiteY27" fmla="*/ 328613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38325" h="1466850">
                    <a:moveTo>
                      <a:pt x="1828932" y="709613"/>
                    </a:moveTo>
                    <a:cubicBezTo>
                      <a:pt x="1641289" y="521970"/>
                      <a:pt x="1453647" y="334328"/>
                      <a:pt x="1265052" y="146685"/>
                    </a:cubicBezTo>
                    <a:cubicBezTo>
                      <a:pt x="1217427" y="99060"/>
                      <a:pt x="1168849" y="52388"/>
                      <a:pt x="1121224" y="5715"/>
                    </a:cubicBezTo>
                    <a:cubicBezTo>
                      <a:pt x="1118367" y="3810"/>
                      <a:pt x="1116462" y="1905"/>
                      <a:pt x="1113604" y="0"/>
                    </a:cubicBezTo>
                    <a:cubicBezTo>
                      <a:pt x="1102174" y="8572"/>
                      <a:pt x="1107889" y="20955"/>
                      <a:pt x="1107889" y="31432"/>
                    </a:cubicBezTo>
                    <a:cubicBezTo>
                      <a:pt x="1106937" y="127635"/>
                      <a:pt x="1105984" y="223838"/>
                      <a:pt x="1107889" y="320040"/>
                    </a:cubicBezTo>
                    <a:cubicBezTo>
                      <a:pt x="1108842" y="354330"/>
                      <a:pt x="1098364" y="362903"/>
                      <a:pt x="1065027" y="362903"/>
                    </a:cubicBezTo>
                    <a:cubicBezTo>
                      <a:pt x="842142" y="360997"/>
                      <a:pt x="619257" y="361950"/>
                      <a:pt x="396372" y="361950"/>
                    </a:cubicBezTo>
                    <a:cubicBezTo>
                      <a:pt x="380179" y="361950"/>
                      <a:pt x="364939" y="360997"/>
                      <a:pt x="351604" y="375285"/>
                    </a:cubicBezTo>
                    <a:cubicBezTo>
                      <a:pt x="238257" y="489585"/>
                      <a:pt x="123957" y="603885"/>
                      <a:pt x="9657" y="717232"/>
                    </a:cubicBezTo>
                    <a:cubicBezTo>
                      <a:pt x="-821" y="727710"/>
                      <a:pt x="-4631" y="736282"/>
                      <a:pt x="7752" y="748665"/>
                    </a:cubicBezTo>
                    <a:cubicBezTo>
                      <a:pt x="123957" y="863918"/>
                      <a:pt x="240162" y="979170"/>
                      <a:pt x="356367" y="1094423"/>
                    </a:cubicBezTo>
                    <a:cubicBezTo>
                      <a:pt x="359224" y="1097280"/>
                      <a:pt x="362082" y="1099185"/>
                      <a:pt x="364939" y="1102043"/>
                    </a:cubicBezTo>
                    <a:cubicBezTo>
                      <a:pt x="364939" y="1102043"/>
                      <a:pt x="364939" y="1102043"/>
                      <a:pt x="364939" y="1102043"/>
                    </a:cubicBezTo>
                    <a:cubicBezTo>
                      <a:pt x="379227" y="1109663"/>
                      <a:pt x="394467" y="1106805"/>
                      <a:pt x="409707" y="1106805"/>
                    </a:cubicBezTo>
                    <a:cubicBezTo>
                      <a:pt x="628782" y="1106805"/>
                      <a:pt x="847857" y="1107757"/>
                      <a:pt x="1066932" y="1105853"/>
                    </a:cubicBezTo>
                    <a:cubicBezTo>
                      <a:pt x="1099317" y="1105853"/>
                      <a:pt x="1108842" y="1115378"/>
                      <a:pt x="1107889" y="1146810"/>
                    </a:cubicBezTo>
                    <a:cubicBezTo>
                      <a:pt x="1105984" y="1242060"/>
                      <a:pt x="1106937" y="1337310"/>
                      <a:pt x="1107889" y="1431607"/>
                    </a:cubicBezTo>
                    <a:cubicBezTo>
                      <a:pt x="1107889" y="1443038"/>
                      <a:pt x="1103127" y="1456373"/>
                      <a:pt x="1115509" y="1467803"/>
                    </a:cubicBezTo>
                    <a:cubicBezTo>
                      <a:pt x="1121224" y="1463040"/>
                      <a:pt x="1125034" y="1459230"/>
                      <a:pt x="1128844" y="1455420"/>
                    </a:cubicBezTo>
                    <a:cubicBezTo>
                      <a:pt x="1363159" y="1221105"/>
                      <a:pt x="1597474" y="985838"/>
                      <a:pt x="1832742" y="752475"/>
                    </a:cubicBezTo>
                    <a:cubicBezTo>
                      <a:pt x="1854649" y="732472"/>
                      <a:pt x="1843219" y="722947"/>
                      <a:pt x="1828932" y="709613"/>
                    </a:cubicBezTo>
                    <a:close/>
                    <a:moveTo>
                      <a:pt x="1082172" y="1093470"/>
                    </a:moveTo>
                    <a:cubicBezTo>
                      <a:pt x="1082172" y="1093470"/>
                      <a:pt x="1082172" y="1093470"/>
                      <a:pt x="1082172" y="1093470"/>
                    </a:cubicBezTo>
                    <a:cubicBezTo>
                      <a:pt x="1082172" y="1092518"/>
                      <a:pt x="1082172" y="1092518"/>
                      <a:pt x="1082172" y="1093470"/>
                    </a:cubicBezTo>
                    <a:close/>
                    <a:moveTo>
                      <a:pt x="1122177" y="328613"/>
                    </a:moveTo>
                    <a:cubicBezTo>
                      <a:pt x="1122177" y="328613"/>
                      <a:pt x="1122177" y="327660"/>
                      <a:pt x="1122177" y="327660"/>
                    </a:cubicBezTo>
                    <a:cubicBezTo>
                      <a:pt x="1124082" y="326707"/>
                      <a:pt x="1123129" y="327660"/>
                      <a:pt x="1122177" y="328613"/>
                    </a:cubicBezTo>
                    <a:close/>
                  </a:path>
                </a:pathLst>
              </a:custGeom>
              <a:solidFill>
                <a:srgbClr val="0045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85">
                <a:extLst>
                  <a:ext uri="{FF2B5EF4-FFF2-40B4-BE49-F238E27FC236}">
                    <a16:creationId xmlns:a16="http://schemas.microsoft.com/office/drawing/2014/main" id="{58AC8708-8766-EF8C-6480-A9288E1CF8C4}"/>
                  </a:ext>
                </a:extLst>
              </p:cNvPr>
              <p:cNvSpPr/>
              <p:nvPr/>
            </p:nvSpPr>
            <p:spPr>
              <a:xfrm rot="5400000">
                <a:off x="4692587" y="4442922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" name="Parallelogram 15">
              <a:extLst>
                <a:ext uri="{FF2B5EF4-FFF2-40B4-BE49-F238E27FC236}">
                  <a16:creationId xmlns:a16="http://schemas.microsoft.com/office/drawing/2014/main" id="{EDE10274-7915-7D51-ECBD-BB40A8F7E607}"/>
                </a:ext>
              </a:extLst>
            </p:cNvPr>
            <p:cNvSpPr/>
            <p:nvPr/>
          </p:nvSpPr>
          <p:spPr>
            <a:xfrm flipH="1">
              <a:off x="5317297" y="2222587"/>
              <a:ext cx="400895" cy="400895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5" name="Rounded Rectangle 10">
              <a:extLst>
                <a:ext uri="{FF2B5EF4-FFF2-40B4-BE49-F238E27FC236}">
                  <a16:creationId xmlns:a16="http://schemas.microsoft.com/office/drawing/2014/main" id="{AC2464BB-7926-BDC6-1BFA-80E07AFA0EA6}"/>
                </a:ext>
              </a:extLst>
            </p:cNvPr>
            <p:cNvSpPr/>
            <p:nvPr/>
          </p:nvSpPr>
          <p:spPr>
            <a:xfrm>
              <a:off x="5317297" y="4183887"/>
              <a:ext cx="254160" cy="336352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6" name="Rectangle 16">
              <a:extLst>
                <a:ext uri="{FF2B5EF4-FFF2-40B4-BE49-F238E27FC236}">
                  <a16:creationId xmlns:a16="http://schemas.microsoft.com/office/drawing/2014/main" id="{7A6FCE2D-574D-DB33-D348-5C1997F71816}"/>
                </a:ext>
              </a:extLst>
            </p:cNvPr>
            <p:cNvSpPr/>
            <p:nvPr/>
          </p:nvSpPr>
          <p:spPr>
            <a:xfrm rot="2700000">
              <a:off x="3402772" y="2217047"/>
              <a:ext cx="265920" cy="476745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E0AB424E-2638-A70C-BF93-D12CBE8F9A51}"/>
                </a:ext>
              </a:extLst>
            </p:cNvPr>
            <p:cNvSpPr/>
            <p:nvPr/>
          </p:nvSpPr>
          <p:spPr>
            <a:xfrm>
              <a:off x="3367271" y="4183887"/>
              <a:ext cx="379532" cy="35527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8538049-06A4-E158-C98F-FCC4252C606E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B3F621-9322-B9A4-0B24-2726E34C87FB}"/>
              </a:ext>
            </a:extLst>
          </p:cNvPr>
          <p:cNvSpPr txBox="1"/>
          <p:nvPr/>
        </p:nvSpPr>
        <p:spPr>
          <a:xfrm>
            <a:off x="1454955" y="1420358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A581B4-8376-A2A0-3E85-D405F82E4785}"/>
              </a:ext>
            </a:extLst>
          </p:cNvPr>
          <p:cNvSpPr txBox="1"/>
          <p:nvPr/>
        </p:nvSpPr>
        <p:spPr>
          <a:xfrm>
            <a:off x="1454955" y="3675756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E159EA-4520-6848-F02A-F44B6C2E0A4E}"/>
              </a:ext>
            </a:extLst>
          </p:cNvPr>
          <p:cNvSpPr txBox="1"/>
          <p:nvPr/>
        </p:nvSpPr>
        <p:spPr>
          <a:xfrm>
            <a:off x="7907359" y="147147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E03B24-4C9B-F7E7-78B0-32D7B7C30EA9}"/>
              </a:ext>
            </a:extLst>
          </p:cNvPr>
          <p:cNvSpPr txBox="1"/>
          <p:nvPr/>
        </p:nvSpPr>
        <p:spPr>
          <a:xfrm>
            <a:off x="7907359" y="370080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096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1FC1BCB0-0F67-6780-BBB3-292E8DFE6FBB}"/>
              </a:ext>
            </a:extLst>
          </p:cNvPr>
          <p:cNvGrpSpPr/>
          <p:nvPr/>
        </p:nvGrpSpPr>
        <p:grpSpPr>
          <a:xfrm>
            <a:off x="1468223" y="1046375"/>
            <a:ext cx="8939893" cy="3353328"/>
            <a:chOff x="1600199" y="1028715"/>
            <a:chExt cx="8584871" cy="322016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F10A5D4-CC74-1652-ECEB-B950DA481F34}"/>
                </a:ext>
              </a:extLst>
            </p:cNvPr>
            <p:cNvGrpSpPr/>
            <p:nvPr/>
          </p:nvGrpSpPr>
          <p:grpSpPr>
            <a:xfrm>
              <a:off x="1600199" y="1028715"/>
              <a:ext cx="2146721" cy="3220157"/>
              <a:chOff x="544397" y="1434068"/>
              <a:chExt cx="2146721" cy="3220157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0AD9753-5352-20E4-E69C-E39D376BA21F}"/>
                  </a:ext>
                </a:extLst>
              </p:cNvPr>
              <p:cNvGrpSpPr/>
              <p:nvPr/>
            </p:nvGrpSpPr>
            <p:grpSpPr>
              <a:xfrm>
                <a:off x="544397" y="1434068"/>
                <a:ext cx="2146721" cy="3220157"/>
                <a:chOff x="2792928" y="3539719"/>
                <a:chExt cx="4704904" cy="7057524"/>
              </a:xfrm>
            </p:grpSpPr>
            <p:grpSp>
              <p:nvGrpSpPr>
                <p:cNvPr id="9" name="Graphic 2">
                  <a:extLst>
                    <a:ext uri="{FF2B5EF4-FFF2-40B4-BE49-F238E27FC236}">
                      <a16:creationId xmlns:a16="http://schemas.microsoft.com/office/drawing/2014/main" id="{CB61620F-4BDD-D98E-3D15-DDA0638ACE07}"/>
                    </a:ext>
                  </a:extLst>
                </p:cNvPr>
                <p:cNvGrpSpPr/>
                <p:nvPr/>
              </p:nvGrpSpPr>
              <p:grpSpPr>
                <a:xfrm>
                  <a:off x="2792928" y="9216001"/>
                  <a:ext cx="4704904" cy="1381242"/>
                  <a:chOff x="-2029460" y="5297804"/>
                  <a:chExt cx="4062095" cy="1192529"/>
                </a:xfrm>
              </p:grpSpPr>
              <p:sp>
                <p:nvSpPr>
                  <p:cNvPr id="16" name="Freeform 22">
                    <a:extLst>
                      <a:ext uri="{FF2B5EF4-FFF2-40B4-BE49-F238E27FC236}">
                        <a16:creationId xmlns:a16="http://schemas.microsoft.com/office/drawing/2014/main" id="{4229DF9D-E788-2039-E140-EF3FB6AF2E11}"/>
                      </a:ext>
                    </a:extLst>
                  </p:cNvPr>
                  <p:cNvSpPr/>
                  <p:nvPr/>
                </p:nvSpPr>
                <p:spPr>
                  <a:xfrm>
                    <a:off x="2540" y="5297804"/>
                    <a:ext cx="2030095" cy="1192529"/>
                  </a:xfrm>
                  <a:custGeom>
                    <a:avLst/>
                    <a:gdLst>
                      <a:gd name="connsiteX0" fmla="*/ 2030095 w 2030095"/>
                      <a:gd name="connsiteY0" fmla="*/ 0 h 1192529"/>
                      <a:gd name="connsiteX1" fmla="*/ 2030095 w 2030095"/>
                      <a:gd name="connsiteY1" fmla="*/ 678815 h 1192529"/>
                      <a:gd name="connsiteX2" fmla="*/ 0 w 2030095"/>
                      <a:gd name="connsiteY2" fmla="*/ 1192530 h 1192529"/>
                      <a:gd name="connsiteX3" fmla="*/ 0 w 2030095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5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17" name="Freeform 23">
                    <a:extLst>
                      <a:ext uri="{FF2B5EF4-FFF2-40B4-BE49-F238E27FC236}">
                        <a16:creationId xmlns:a16="http://schemas.microsoft.com/office/drawing/2014/main" id="{F0CD523D-3330-AE9B-793F-E99462D10373}"/>
                      </a:ext>
                    </a:extLst>
                  </p:cNvPr>
                  <p:cNvSpPr/>
                  <p:nvPr/>
                </p:nvSpPr>
                <p:spPr>
                  <a:xfrm>
                    <a:off x="-2029460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id="{D3E4B606-ABD6-EC86-1AA8-EECC107F41D3}"/>
                    </a:ext>
                  </a:extLst>
                </p:cNvPr>
                <p:cNvSpPr/>
                <p:nvPr/>
              </p:nvSpPr>
              <p:spPr>
                <a:xfrm>
                  <a:off x="3251871" y="3822542"/>
                  <a:ext cx="3787753" cy="5608222"/>
                </a:xfrm>
                <a:custGeom>
                  <a:avLst/>
                  <a:gdLst>
                    <a:gd name="connsiteX0" fmla="*/ 3270250 w 3270250"/>
                    <a:gd name="connsiteY0" fmla="*/ 1172968 h 4841997"/>
                    <a:gd name="connsiteX1" fmla="*/ 3270250 w 3270250"/>
                    <a:gd name="connsiteY1" fmla="*/ 4405118 h 4841997"/>
                    <a:gd name="connsiteX2" fmla="*/ 1543685 w 3270250"/>
                    <a:gd name="connsiteY2" fmla="*/ 4841998 h 4841997"/>
                    <a:gd name="connsiteX3" fmla="*/ 1543050 w 3270250"/>
                    <a:gd name="connsiteY3" fmla="*/ 4841998 h 4841997"/>
                    <a:gd name="connsiteX4" fmla="*/ 0 w 3270250"/>
                    <a:gd name="connsiteY4" fmla="*/ 4451473 h 4841997"/>
                    <a:gd name="connsiteX5" fmla="*/ 0 w 3270250"/>
                    <a:gd name="connsiteY5" fmla="*/ 913253 h 4841997"/>
                    <a:gd name="connsiteX6" fmla="*/ 1351915 w 3270250"/>
                    <a:gd name="connsiteY6" fmla="*/ 114423 h 4841997"/>
                    <a:gd name="connsiteX7" fmla="*/ 3270250 w 3270250"/>
                    <a:gd name="connsiteY7" fmla="*/ 1172968 h 4841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997">
                      <a:moveTo>
                        <a:pt x="3270250" y="1172968"/>
                      </a:moveTo>
                      <a:lnTo>
                        <a:pt x="3270250" y="4405118"/>
                      </a:lnTo>
                      <a:lnTo>
                        <a:pt x="1543685" y="4841998"/>
                      </a:lnTo>
                      <a:lnTo>
                        <a:pt x="1543050" y="4841998"/>
                      </a:lnTo>
                      <a:lnTo>
                        <a:pt x="0" y="4451473"/>
                      </a:lnTo>
                      <a:lnTo>
                        <a:pt x="0" y="913253"/>
                      </a:lnTo>
                      <a:cubicBezTo>
                        <a:pt x="0" y="219198"/>
                        <a:pt x="744220" y="-220222"/>
                        <a:pt x="1351915" y="114423"/>
                      </a:cubicBezTo>
                      <a:lnTo>
                        <a:pt x="3270250" y="1172968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F8A91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id="{2C32A95D-5C24-7A67-A404-1FCE7411313E}"/>
                    </a:ext>
                  </a:extLst>
                </p:cNvPr>
                <p:cNvSpPr/>
                <p:nvPr/>
              </p:nvSpPr>
              <p:spPr>
                <a:xfrm>
                  <a:off x="3454865" y="3539719"/>
                  <a:ext cx="3380294" cy="5681431"/>
                </a:xfrm>
                <a:custGeom>
                  <a:avLst/>
                  <a:gdLst>
                    <a:gd name="connsiteX0" fmla="*/ 0 w 2918460"/>
                    <a:gd name="connsiteY0" fmla="*/ 4559130 h 4905204"/>
                    <a:gd name="connsiteX1" fmla="*/ 0 w 2918460"/>
                    <a:gd name="connsiteY1" fmla="*/ 128735 h 4905204"/>
                    <a:gd name="connsiteX2" fmla="*/ 190500 w 2918460"/>
                    <a:gd name="connsiteY2" fmla="*/ 16340 h 4905204"/>
                    <a:gd name="connsiteX3" fmla="*/ 2918460 w 2918460"/>
                    <a:gd name="connsiteY3" fmla="*/ 1521290 h 4905204"/>
                    <a:gd name="connsiteX4" fmla="*/ 2918460 w 2918460"/>
                    <a:gd name="connsiteY4" fmla="*/ 4512775 h 4905204"/>
                    <a:gd name="connsiteX5" fmla="*/ 1367790 w 2918460"/>
                    <a:gd name="connsiteY5" fmla="*/ 4905205 h 4905204"/>
                    <a:gd name="connsiteX6" fmla="*/ 0 w 2918460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60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790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AB74383D-6BAD-DF99-E807-36CC1E496C4D}"/>
                    </a:ext>
                  </a:extLst>
                </p:cNvPr>
                <p:cNvGrpSpPr/>
                <p:nvPr/>
              </p:nvGrpSpPr>
              <p:grpSpPr>
                <a:xfrm>
                  <a:off x="4283624" y="4120489"/>
                  <a:ext cx="1725663" cy="1947931"/>
                  <a:chOff x="4283624" y="4120489"/>
                  <a:chExt cx="1725663" cy="1947931"/>
                </a:xfrm>
              </p:grpSpPr>
              <p:sp>
                <p:nvSpPr>
                  <p:cNvPr id="13" name="Freeform 28">
                    <a:extLst>
                      <a:ext uri="{FF2B5EF4-FFF2-40B4-BE49-F238E27FC236}">
                        <a16:creationId xmlns:a16="http://schemas.microsoft.com/office/drawing/2014/main" id="{63B4134A-FF81-7CFC-DDA2-B48A1B82C91C}"/>
                      </a:ext>
                    </a:extLst>
                  </p:cNvPr>
                  <p:cNvSpPr/>
                  <p:nvPr/>
                </p:nvSpPr>
                <p:spPr>
                  <a:xfrm>
                    <a:off x="4283624" y="4120489"/>
                    <a:ext cx="1725663" cy="1947931"/>
                  </a:xfrm>
                  <a:custGeom>
                    <a:avLst/>
                    <a:gdLst>
                      <a:gd name="connsiteX0" fmla="*/ 84264 w 2012950"/>
                      <a:gd name="connsiteY0" fmla="*/ 1765776 h 2272220"/>
                      <a:gd name="connsiteX1" fmla="*/ 133223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39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4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4" y="1765776"/>
                        </a:moveTo>
                        <a:lnTo>
                          <a:pt x="133223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39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4" y="1765776"/>
                        </a:cubicBezTo>
                        <a:close/>
                      </a:path>
                    </a:pathLst>
                  </a:custGeom>
                  <a:solidFill>
                    <a:srgbClr val="F8A917"/>
                  </a:solidFill>
                  <a:ln/>
                </p:spPr>
                <p:style>
                  <a:lnRef idx="0">
                    <a:schemeClr val="accent1"/>
                  </a:lnRef>
                  <a:fillRef idx="3">
                    <a:schemeClr val="accent1"/>
                  </a:fillRef>
                  <a:effectRef idx="3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14" name="Freeform 29">
                    <a:extLst>
                      <a:ext uri="{FF2B5EF4-FFF2-40B4-BE49-F238E27FC236}">
                        <a16:creationId xmlns:a16="http://schemas.microsoft.com/office/drawing/2014/main" id="{0385778A-7179-0034-EA34-C13E9E6C9120}"/>
                      </a:ext>
                    </a:extLst>
                  </p:cNvPr>
                  <p:cNvSpPr/>
                  <p:nvPr/>
                </p:nvSpPr>
                <p:spPr>
                  <a:xfrm>
                    <a:off x="4455428" y="4301303"/>
                    <a:ext cx="1382110" cy="1586303"/>
                  </a:xfrm>
                  <a:custGeom>
                    <a:avLst/>
                    <a:gdLst>
                      <a:gd name="connsiteX0" fmla="*/ 806133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3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8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3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3" y="1850390"/>
                        </a:moveTo>
                        <a:cubicBezTo>
                          <a:pt x="799783" y="1850390"/>
                          <a:pt x="793560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3" y="0"/>
                          <a:pt x="806133" y="0"/>
                        </a:cubicBezTo>
                        <a:cubicBezTo>
                          <a:pt x="812483" y="0"/>
                          <a:pt x="818705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3" y="1850390"/>
                          <a:pt x="806133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 dirty="0"/>
                  </a:p>
                </p:txBody>
              </p:sp>
              <p:sp>
                <p:nvSpPr>
                  <p:cNvPr id="15" name="Freeform: Shape 60">
                    <a:extLst>
                      <a:ext uri="{FF2B5EF4-FFF2-40B4-BE49-F238E27FC236}">
                        <a16:creationId xmlns:a16="http://schemas.microsoft.com/office/drawing/2014/main" id="{5365DEB5-43FC-B181-42EE-8683302F6FC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54711" y="4749337"/>
                    <a:ext cx="583439" cy="690234"/>
                  </a:xfrm>
                  <a:custGeom>
                    <a:avLst/>
                    <a:gdLst>
                      <a:gd name="connsiteX0" fmla="*/ 1971645 w 4122239"/>
                      <a:gd name="connsiteY0" fmla="*/ 3856158 h 4876800"/>
                      <a:gd name="connsiteX1" fmla="*/ 2043178 w 4122239"/>
                      <a:gd name="connsiteY1" fmla="*/ 3927690 h 4876800"/>
                      <a:gd name="connsiteX2" fmla="*/ 2043178 w 4122239"/>
                      <a:gd name="connsiteY2" fmla="*/ 4201334 h 4876800"/>
                      <a:gd name="connsiteX3" fmla="*/ 1971645 w 4122239"/>
                      <a:gd name="connsiteY3" fmla="*/ 4272867 h 4876800"/>
                      <a:gd name="connsiteX4" fmla="*/ 1900113 w 4122239"/>
                      <a:gd name="connsiteY4" fmla="*/ 4201334 h 4876800"/>
                      <a:gd name="connsiteX5" fmla="*/ 1900113 w 4122239"/>
                      <a:gd name="connsiteY5" fmla="*/ 3927690 h 4876800"/>
                      <a:gd name="connsiteX6" fmla="*/ 1971645 w 4122239"/>
                      <a:gd name="connsiteY6" fmla="*/ 3856158 h 4876800"/>
                      <a:gd name="connsiteX7" fmla="*/ 1469210 w 4122239"/>
                      <a:gd name="connsiteY7" fmla="*/ 3719683 h 4876800"/>
                      <a:gd name="connsiteX8" fmla="*/ 1496139 w 4122239"/>
                      <a:gd name="connsiteY8" fmla="*/ 3728742 h 4876800"/>
                      <a:gd name="connsiteX9" fmla="*/ 1522323 w 4122239"/>
                      <a:gd name="connsiteY9" fmla="*/ 3826459 h 4876800"/>
                      <a:gd name="connsiteX10" fmla="*/ 1385496 w 4122239"/>
                      <a:gd name="connsiteY10" fmla="*/ 4063441 h 4876800"/>
                      <a:gd name="connsiteX11" fmla="*/ 1323489 w 4122239"/>
                      <a:gd name="connsiteY11" fmla="*/ 4099217 h 4876800"/>
                      <a:gd name="connsiteX12" fmla="*/ 1287789 w 4122239"/>
                      <a:gd name="connsiteY12" fmla="*/ 4089616 h 4876800"/>
                      <a:gd name="connsiteX13" fmla="*/ 1261595 w 4122239"/>
                      <a:gd name="connsiteY13" fmla="*/ 3991908 h 4876800"/>
                      <a:gd name="connsiteX14" fmla="*/ 1398422 w 4122239"/>
                      <a:gd name="connsiteY14" fmla="*/ 3754926 h 4876800"/>
                      <a:gd name="connsiteX15" fmla="*/ 1469210 w 4122239"/>
                      <a:gd name="connsiteY15" fmla="*/ 3719683 h 4876800"/>
                      <a:gd name="connsiteX16" fmla="*/ 2474091 w 4122239"/>
                      <a:gd name="connsiteY16" fmla="*/ 3719678 h 4876800"/>
                      <a:gd name="connsiteX17" fmla="*/ 2501447 w 4122239"/>
                      <a:gd name="connsiteY17" fmla="*/ 3721583 h 4876800"/>
                      <a:gd name="connsiteX18" fmla="*/ 2544880 w 4122239"/>
                      <a:gd name="connsiteY18" fmla="*/ 3754917 h 4876800"/>
                      <a:gd name="connsiteX19" fmla="*/ 2681706 w 4122239"/>
                      <a:gd name="connsiteY19" fmla="*/ 3991899 h 4876800"/>
                      <a:gd name="connsiteX20" fmla="*/ 2655522 w 4122239"/>
                      <a:gd name="connsiteY20" fmla="*/ 4089616 h 4876800"/>
                      <a:gd name="connsiteX21" fmla="*/ 2619822 w 4122239"/>
                      <a:gd name="connsiteY21" fmla="*/ 4099217 h 4876800"/>
                      <a:gd name="connsiteX22" fmla="*/ 2557815 w 4122239"/>
                      <a:gd name="connsiteY22" fmla="*/ 4063441 h 4876800"/>
                      <a:gd name="connsiteX23" fmla="*/ 2420988 w 4122239"/>
                      <a:gd name="connsiteY23" fmla="*/ 3826459 h 4876800"/>
                      <a:gd name="connsiteX24" fmla="*/ 2447163 w 4122239"/>
                      <a:gd name="connsiteY24" fmla="*/ 3728733 h 4876800"/>
                      <a:gd name="connsiteX25" fmla="*/ 2474091 w 4122239"/>
                      <a:gd name="connsiteY25" fmla="*/ 3719678 h 4876800"/>
                      <a:gd name="connsiteX26" fmla="*/ 2866047 w 4122239"/>
                      <a:gd name="connsiteY26" fmla="*/ 3345408 h 4876800"/>
                      <a:gd name="connsiteX27" fmla="*/ 2892971 w 4122239"/>
                      <a:gd name="connsiteY27" fmla="*/ 3354467 h 4876800"/>
                      <a:gd name="connsiteX28" fmla="*/ 3129953 w 4122239"/>
                      <a:gd name="connsiteY28" fmla="*/ 3491294 h 4876800"/>
                      <a:gd name="connsiteX29" fmla="*/ 3156137 w 4122239"/>
                      <a:gd name="connsiteY29" fmla="*/ 3589011 h 4876800"/>
                      <a:gd name="connsiteX30" fmla="*/ 3094129 w 4122239"/>
                      <a:gd name="connsiteY30" fmla="*/ 3624786 h 4876800"/>
                      <a:gd name="connsiteX31" fmla="*/ 3058429 w 4122239"/>
                      <a:gd name="connsiteY31" fmla="*/ 3615185 h 4876800"/>
                      <a:gd name="connsiteX32" fmla="*/ 2821448 w 4122239"/>
                      <a:gd name="connsiteY32" fmla="*/ 3478359 h 4876800"/>
                      <a:gd name="connsiteX33" fmla="*/ 2795254 w 4122239"/>
                      <a:gd name="connsiteY33" fmla="*/ 3380651 h 4876800"/>
                      <a:gd name="connsiteX34" fmla="*/ 2866047 w 4122239"/>
                      <a:gd name="connsiteY34" fmla="*/ 3345408 h 4876800"/>
                      <a:gd name="connsiteX35" fmla="*/ 1077264 w 4122239"/>
                      <a:gd name="connsiteY35" fmla="*/ 3345394 h 4876800"/>
                      <a:gd name="connsiteX36" fmla="*/ 1148057 w 4122239"/>
                      <a:gd name="connsiteY36" fmla="*/ 3380632 h 4876800"/>
                      <a:gd name="connsiteX37" fmla="*/ 1121873 w 4122239"/>
                      <a:gd name="connsiteY37" fmla="*/ 3478349 h 4876800"/>
                      <a:gd name="connsiteX38" fmla="*/ 884891 w 4122239"/>
                      <a:gd name="connsiteY38" fmla="*/ 3615175 h 4876800"/>
                      <a:gd name="connsiteX39" fmla="*/ 849191 w 4122239"/>
                      <a:gd name="connsiteY39" fmla="*/ 3624777 h 4876800"/>
                      <a:gd name="connsiteX40" fmla="*/ 787174 w 4122239"/>
                      <a:gd name="connsiteY40" fmla="*/ 3588991 h 4876800"/>
                      <a:gd name="connsiteX41" fmla="*/ 813358 w 4122239"/>
                      <a:gd name="connsiteY41" fmla="*/ 3491274 h 4876800"/>
                      <a:gd name="connsiteX42" fmla="*/ 1050340 w 4122239"/>
                      <a:gd name="connsiteY42" fmla="*/ 3354448 h 4876800"/>
                      <a:gd name="connsiteX43" fmla="*/ 1077264 w 4122239"/>
                      <a:gd name="connsiteY43" fmla="*/ 3345394 h 4876800"/>
                      <a:gd name="connsiteX44" fmla="*/ 2994212 w 4122239"/>
                      <a:gd name="connsiteY44" fmla="*/ 2833602 h 4876800"/>
                      <a:gd name="connsiteX45" fmla="*/ 3267855 w 4122239"/>
                      <a:gd name="connsiteY45" fmla="*/ 2833602 h 4876800"/>
                      <a:gd name="connsiteX46" fmla="*/ 3339388 w 4122239"/>
                      <a:gd name="connsiteY46" fmla="*/ 2905135 h 4876800"/>
                      <a:gd name="connsiteX47" fmla="*/ 3267855 w 4122239"/>
                      <a:gd name="connsiteY47" fmla="*/ 2976667 h 4876800"/>
                      <a:gd name="connsiteX48" fmla="*/ 2994212 w 4122239"/>
                      <a:gd name="connsiteY48" fmla="*/ 2976667 h 4876800"/>
                      <a:gd name="connsiteX49" fmla="*/ 2922679 w 4122239"/>
                      <a:gd name="connsiteY49" fmla="*/ 2905135 h 4876800"/>
                      <a:gd name="connsiteX50" fmla="*/ 2994212 w 4122239"/>
                      <a:gd name="connsiteY50" fmla="*/ 2833602 h 4876800"/>
                      <a:gd name="connsiteX51" fmla="*/ 675456 w 4122239"/>
                      <a:gd name="connsiteY51" fmla="*/ 2833602 h 4876800"/>
                      <a:gd name="connsiteX52" fmla="*/ 949099 w 4122239"/>
                      <a:gd name="connsiteY52" fmla="*/ 2833602 h 4876800"/>
                      <a:gd name="connsiteX53" fmla="*/ 1020632 w 4122239"/>
                      <a:gd name="connsiteY53" fmla="*/ 2905135 h 4876800"/>
                      <a:gd name="connsiteX54" fmla="*/ 949099 w 4122239"/>
                      <a:gd name="connsiteY54" fmla="*/ 2976667 h 4876800"/>
                      <a:gd name="connsiteX55" fmla="*/ 675456 w 4122239"/>
                      <a:gd name="connsiteY55" fmla="*/ 2976667 h 4876800"/>
                      <a:gd name="connsiteX56" fmla="*/ 603923 w 4122239"/>
                      <a:gd name="connsiteY56" fmla="*/ 2905135 h 4876800"/>
                      <a:gd name="connsiteX57" fmla="*/ 675456 w 4122239"/>
                      <a:gd name="connsiteY57" fmla="*/ 2833602 h 4876800"/>
                      <a:gd name="connsiteX58" fmla="*/ 1971646 w 4122239"/>
                      <a:gd name="connsiteY58" fmla="*/ 2782233 h 4876800"/>
                      <a:gd name="connsiteX59" fmla="*/ 1848745 w 4122239"/>
                      <a:gd name="connsiteY59" fmla="*/ 2905134 h 4876800"/>
                      <a:gd name="connsiteX60" fmla="*/ 1971646 w 4122239"/>
                      <a:gd name="connsiteY60" fmla="*/ 3028035 h 4876800"/>
                      <a:gd name="connsiteX61" fmla="*/ 2094547 w 4122239"/>
                      <a:gd name="connsiteY61" fmla="*/ 2905134 h 4876800"/>
                      <a:gd name="connsiteX62" fmla="*/ 1971646 w 4122239"/>
                      <a:gd name="connsiteY62" fmla="*/ 2782233 h 4876800"/>
                      <a:gd name="connsiteX63" fmla="*/ 1403544 w 4122239"/>
                      <a:gd name="connsiteY63" fmla="*/ 2494152 h 4876800"/>
                      <a:gd name="connsiteX64" fmla="*/ 1430102 w 4122239"/>
                      <a:gd name="connsiteY64" fmla="*/ 2504236 h 4876800"/>
                      <a:gd name="connsiteX65" fmla="*/ 1777841 w 4122239"/>
                      <a:gd name="connsiteY65" fmla="*/ 2723292 h 4876800"/>
                      <a:gd name="connsiteX66" fmla="*/ 1971655 w 4122239"/>
                      <a:gd name="connsiteY66" fmla="*/ 2639177 h 4876800"/>
                      <a:gd name="connsiteX67" fmla="*/ 2237612 w 4122239"/>
                      <a:gd name="connsiteY67" fmla="*/ 2905134 h 4876800"/>
                      <a:gd name="connsiteX68" fmla="*/ 1971655 w 4122239"/>
                      <a:gd name="connsiteY68" fmla="*/ 3171091 h 4876800"/>
                      <a:gd name="connsiteX69" fmla="*/ 1705698 w 4122239"/>
                      <a:gd name="connsiteY69" fmla="*/ 2905134 h 4876800"/>
                      <a:gd name="connsiteX70" fmla="*/ 1711366 w 4122239"/>
                      <a:gd name="connsiteY70" fmla="*/ 2850499 h 4876800"/>
                      <a:gd name="connsiteX71" fmla="*/ 1353845 w 4122239"/>
                      <a:gd name="connsiteY71" fmla="*/ 2625280 h 4876800"/>
                      <a:gd name="connsiteX72" fmla="*/ 1331452 w 4122239"/>
                      <a:gd name="connsiteY72" fmla="*/ 2526630 h 4876800"/>
                      <a:gd name="connsiteX73" fmla="*/ 1403544 w 4122239"/>
                      <a:gd name="connsiteY73" fmla="*/ 2494152 h 4876800"/>
                      <a:gd name="connsiteX74" fmla="*/ 3085349 w 4122239"/>
                      <a:gd name="connsiteY74" fmla="*/ 2186043 h 4876800"/>
                      <a:gd name="connsiteX75" fmla="*/ 3156136 w 4122239"/>
                      <a:gd name="connsiteY75" fmla="*/ 2221269 h 4876800"/>
                      <a:gd name="connsiteX76" fmla="*/ 3129952 w 4122239"/>
                      <a:gd name="connsiteY76" fmla="*/ 2318986 h 4876800"/>
                      <a:gd name="connsiteX77" fmla="*/ 2892970 w 4122239"/>
                      <a:gd name="connsiteY77" fmla="*/ 2455803 h 4876800"/>
                      <a:gd name="connsiteX78" fmla="*/ 2857270 w 4122239"/>
                      <a:gd name="connsiteY78" fmla="*/ 2465404 h 4876800"/>
                      <a:gd name="connsiteX79" fmla="*/ 2795263 w 4122239"/>
                      <a:gd name="connsiteY79" fmla="*/ 2429628 h 4876800"/>
                      <a:gd name="connsiteX80" fmla="*/ 2821447 w 4122239"/>
                      <a:gd name="connsiteY80" fmla="*/ 2331911 h 4876800"/>
                      <a:gd name="connsiteX81" fmla="*/ 3058429 w 4122239"/>
                      <a:gd name="connsiteY81" fmla="*/ 2195094 h 4876800"/>
                      <a:gd name="connsiteX82" fmla="*/ 3085349 w 4122239"/>
                      <a:gd name="connsiteY82" fmla="*/ 2186043 h 4876800"/>
                      <a:gd name="connsiteX83" fmla="*/ 857953 w 4122239"/>
                      <a:gd name="connsiteY83" fmla="*/ 2186040 h 4876800"/>
                      <a:gd name="connsiteX84" fmla="*/ 884882 w 4122239"/>
                      <a:gd name="connsiteY84" fmla="*/ 2195094 h 4876800"/>
                      <a:gd name="connsiteX85" fmla="*/ 1121864 w 4122239"/>
                      <a:gd name="connsiteY85" fmla="*/ 2331911 h 4876800"/>
                      <a:gd name="connsiteX86" fmla="*/ 1148038 w 4122239"/>
                      <a:gd name="connsiteY86" fmla="*/ 2429637 h 4876800"/>
                      <a:gd name="connsiteX87" fmla="*/ 1086031 w 4122239"/>
                      <a:gd name="connsiteY87" fmla="*/ 2465413 h 4876800"/>
                      <a:gd name="connsiteX88" fmla="*/ 1050331 w 4122239"/>
                      <a:gd name="connsiteY88" fmla="*/ 2455812 h 4876800"/>
                      <a:gd name="connsiteX89" fmla="*/ 813349 w 4122239"/>
                      <a:gd name="connsiteY89" fmla="*/ 2318995 h 4876800"/>
                      <a:gd name="connsiteX90" fmla="*/ 787165 w 4122239"/>
                      <a:gd name="connsiteY90" fmla="*/ 2221278 h 4876800"/>
                      <a:gd name="connsiteX91" fmla="*/ 857953 w 4122239"/>
                      <a:gd name="connsiteY91" fmla="*/ 2186040 h 4876800"/>
                      <a:gd name="connsiteX92" fmla="*/ 1314707 w 4122239"/>
                      <a:gd name="connsiteY92" fmla="*/ 1711594 h 4876800"/>
                      <a:gd name="connsiteX93" fmla="*/ 1342063 w 4122239"/>
                      <a:gd name="connsiteY93" fmla="*/ 1713500 h 4876800"/>
                      <a:gd name="connsiteX94" fmla="*/ 1385496 w 4122239"/>
                      <a:gd name="connsiteY94" fmla="*/ 1746837 h 4876800"/>
                      <a:gd name="connsiteX95" fmla="*/ 1522313 w 4122239"/>
                      <a:gd name="connsiteY95" fmla="*/ 1983810 h 4876800"/>
                      <a:gd name="connsiteX96" fmla="*/ 1496129 w 4122239"/>
                      <a:gd name="connsiteY96" fmla="*/ 2081527 h 4876800"/>
                      <a:gd name="connsiteX97" fmla="*/ 1460429 w 4122239"/>
                      <a:gd name="connsiteY97" fmla="*/ 2091128 h 4876800"/>
                      <a:gd name="connsiteX98" fmla="*/ 1398421 w 4122239"/>
                      <a:gd name="connsiteY98" fmla="*/ 2055352 h 4876800"/>
                      <a:gd name="connsiteX99" fmla="*/ 1261595 w 4122239"/>
                      <a:gd name="connsiteY99" fmla="*/ 1818370 h 4876800"/>
                      <a:gd name="connsiteX100" fmla="*/ 1287779 w 4122239"/>
                      <a:gd name="connsiteY100" fmla="*/ 1720653 h 4876800"/>
                      <a:gd name="connsiteX101" fmla="*/ 1314707 w 4122239"/>
                      <a:gd name="connsiteY101" fmla="*/ 1711594 h 4876800"/>
                      <a:gd name="connsiteX102" fmla="*/ 2628583 w 4122239"/>
                      <a:gd name="connsiteY102" fmla="*/ 1711594 h 4876800"/>
                      <a:gd name="connsiteX103" fmla="*/ 2655512 w 4122239"/>
                      <a:gd name="connsiteY103" fmla="*/ 1720653 h 4876800"/>
                      <a:gd name="connsiteX104" fmla="*/ 2681696 w 4122239"/>
                      <a:gd name="connsiteY104" fmla="*/ 1818370 h 4876800"/>
                      <a:gd name="connsiteX105" fmla="*/ 2544869 w 4122239"/>
                      <a:gd name="connsiteY105" fmla="*/ 2055352 h 4876800"/>
                      <a:gd name="connsiteX106" fmla="*/ 2482862 w 4122239"/>
                      <a:gd name="connsiteY106" fmla="*/ 2091128 h 4876800"/>
                      <a:gd name="connsiteX107" fmla="*/ 2447162 w 4122239"/>
                      <a:gd name="connsiteY107" fmla="*/ 2081527 h 4876800"/>
                      <a:gd name="connsiteX108" fmla="*/ 2420968 w 4122239"/>
                      <a:gd name="connsiteY108" fmla="*/ 1983819 h 4876800"/>
                      <a:gd name="connsiteX109" fmla="*/ 2557795 w 4122239"/>
                      <a:gd name="connsiteY109" fmla="*/ 1746837 h 4876800"/>
                      <a:gd name="connsiteX110" fmla="*/ 2628583 w 4122239"/>
                      <a:gd name="connsiteY110" fmla="*/ 1711594 h 4876800"/>
                      <a:gd name="connsiteX111" fmla="*/ 1971645 w 4122239"/>
                      <a:gd name="connsiteY111" fmla="*/ 1537402 h 4876800"/>
                      <a:gd name="connsiteX112" fmla="*/ 2043178 w 4122239"/>
                      <a:gd name="connsiteY112" fmla="*/ 1608935 h 4876800"/>
                      <a:gd name="connsiteX113" fmla="*/ 2043178 w 4122239"/>
                      <a:gd name="connsiteY113" fmla="*/ 1882578 h 4876800"/>
                      <a:gd name="connsiteX114" fmla="*/ 1971645 w 4122239"/>
                      <a:gd name="connsiteY114" fmla="*/ 1954111 h 4876800"/>
                      <a:gd name="connsiteX115" fmla="*/ 1900113 w 4122239"/>
                      <a:gd name="connsiteY115" fmla="*/ 1882578 h 4876800"/>
                      <a:gd name="connsiteX116" fmla="*/ 1900113 w 4122239"/>
                      <a:gd name="connsiteY116" fmla="*/ 1608935 h 4876800"/>
                      <a:gd name="connsiteX117" fmla="*/ 1971645 w 4122239"/>
                      <a:gd name="connsiteY117" fmla="*/ 1537402 h 4876800"/>
                      <a:gd name="connsiteX118" fmla="*/ 1971645 w 4122239"/>
                      <a:gd name="connsiteY118" fmla="*/ 1291209 h 4876800"/>
                      <a:gd name="connsiteX119" fmla="*/ 3585571 w 4122239"/>
                      <a:gd name="connsiteY119" fmla="*/ 2905134 h 4876800"/>
                      <a:gd name="connsiteX120" fmla="*/ 1971645 w 4122239"/>
                      <a:gd name="connsiteY120" fmla="*/ 4519060 h 4876800"/>
                      <a:gd name="connsiteX121" fmla="*/ 357720 w 4122239"/>
                      <a:gd name="connsiteY121" fmla="*/ 2905134 h 4876800"/>
                      <a:gd name="connsiteX122" fmla="*/ 682237 w 4122239"/>
                      <a:gd name="connsiteY122" fmla="*/ 1934337 h 4876800"/>
                      <a:gd name="connsiteX123" fmla="*/ 782420 w 4122239"/>
                      <a:gd name="connsiteY123" fmla="*/ 1920287 h 4876800"/>
                      <a:gd name="connsiteX124" fmla="*/ 796460 w 4122239"/>
                      <a:gd name="connsiteY124" fmla="*/ 2020471 h 4876800"/>
                      <a:gd name="connsiteX125" fmla="*/ 500785 w 4122239"/>
                      <a:gd name="connsiteY125" fmla="*/ 2905134 h 4876800"/>
                      <a:gd name="connsiteX126" fmla="*/ 1971636 w 4122239"/>
                      <a:gd name="connsiteY126" fmla="*/ 4375994 h 4876800"/>
                      <a:gd name="connsiteX127" fmla="*/ 3442496 w 4122239"/>
                      <a:gd name="connsiteY127" fmla="*/ 2905134 h 4876800"/>
                      <a:gd name="connsiteX128" fmla="*/ 1971636 w 4122239"/>
                      <a:gd name="connsiteY128" fmla="*/ 1434274 h 4876800"/>
                      <a:gd name="connsiteX129" fmla="*/ 1106994 w 4122239"/>
                      <a:gd name="connsiteY129" fmla="*/ 1715119 h 4876800"/>
                      <a:gd name="connsiteX130" fmla="*/ 1007068 w 4122239"/>
                      <a:gd name="connsiteY130" fmla="*/ 1699374 h 4876800"/>
                      <a:gd name="connsiteX131" fmla="*/ 1022812 w 4122239"/>
                      <a:gd name="connsiteY131" fmla="*/ 1599447 h 4876800"/>
                      <a:gd name="connsiteX132" fmla="*/ 1971645 w 4122239"/>
                      <a:gd name="connsiteY132" fmla="*/ 1291209 h 4876800"/>
                      <a:gd name="connsiteX133" fmla="*/ 3387633 w 4122239"/>
                      <a:gd name="connsiteY133" fmla="*/ 1029671 h 4876800"/>
                      <a:gd name="connsiteX134" fmla="*/ 3116494 w 4122239"/>
                      <a:gd name="connsiteY134" fmla="*/ 1300810 h 4876800"/>
                      <a:gd name="connsiteX135" fmla="*/ 3374222 w 4122239"/>
                      <a:gd name="connsiteY135" fmla="*/ 1520876 h 4876800"/>
                      <a:gd name="connsiteX136" fmla="*/ 3626529 w 4122239"/>
                      <a:gd name="connsiteY136" fmla="*/ 1268568 h 4876800"/>
                      <a:gd name="connsiteX137" fmla="*/ 3524583 w 4122239"/>
                      <a:gd name="connsiteY137" fmla="*/ 686762 h 4876800"/>
                      <a:gd name="connsiteX138" fmla="*/ 3389614 w 4122239"/>
                      <a:gd name="connsiteY138" fmla="*/ 821731 h 4876800"/>
                      <a:gd name="connsiteX139" fmla="*/ 3834479 w 4122239"/>
                      <a:gd name="connsiteY139" fmla="*/ 1266596 h 4876800"/>
                      <a:gd name="connsiteX140" fmla="*/ 3969448 w 4122239"/>
                      <a:gd name="connsiteY140" fmla="*/ 1131627 h 4876800"/>
                      <a:gd name="connsiteX141" fmla="*/ 1724701 w 4122239"/>
                      <a:gd name="connsiteY141" fmla="*/ 601075 h 4876800"/>
                      <a:gd name="connsiteX142" fmla="*/ 1724701 w 4122239"/>
                      <a:gd name="connsiteY142" fmla="*/ 948909 h 4876800"/>
                      <a:gd name="connsiteX143" fmla="*/ 1971656 w 4122239"/>
                      <a:gd name="connsiteY143" fmla="*/ 933478 h 4876800"/>
                      <a:gd name="connsiteX144" fmla="*/ 2218620 w 4122239"/>
                      <a:gd name="connsiteY144" fmla="*/ 948909 h 4876800"/>
                      <a:gd name="connsiteX145" fmla="*/ 2218620 w 4122239"/>
                      <a:gd name="connsiteY145" fmla="*/ 601075 h 4876800"/>
                      <a:gd name="connsiteX146" fmla="*/ 1513637 w 4122239"/>
                      <a:gd name="connsiteY146" fmla="*/ 143065 h 4876800"/>
                      <a:gd name="connsiteX147" fmla="*/ 1513637 w 4122239"/>
                      <a:gd name="connsiteY147" fmla="*/ 458009 h 4876800"/>
                      <a:gd name="connsiteX148" fmla="*/ 1653159 w 4122239"/>
                      <a:gd name="connsiteY148" fmla="*/ 458009 h 4876800"/>
                      <a:gd name="connsiteX149" fmla="*/ 2290134 w 4122239"/>
                      <a:gd name="connsiteY149" fmla="*/ 458009 h 4876800"/>
                      <a:gd name="connsiteX150" fmla="*/ 2429656 w 4122239"/>
                      <a:gd name="connsiteY150" fmla="*/ 458009 h 4876800"/>
                      <a:gd name="connsiteX151" fmla="*/ 2429656 w 4122239"/>
                      <a:gd name="connsiteY151" fmla="*/ 143065 h 4876800"/>
                      <a:gd name="connsiteX152" fmla="*/ 1490119 w 4122239"/>
                      <a:gd name="connsiteY152" fmla="*/ 0 h 4876800"/>
                      <a:gd name="connsiteX153" fmla="*/ 2453183 w 4122239"/>
                      <a:gd name="connsiteY153" fmla="*/ 0 h 4876800"/>
                      <a:gd name="connsiteX154" fmla="*/ 2572721 w 4122239"/>
                      <a:gd name="connsiteY154" fmla="*/ 119539 h 4876800"/>
                      <a:gd name="connsiteX155" fmla="*/ 2572721 w 4122239"/>
                      <a:gd name="connsiteY155" fmla="*/ 481536 h 4876800"/>
                      <a:gd name="connsiteX156" fmla="*/ 2453183 w 4122239"/>
                      <a:gd name="connsiteY156" fmla="*/ 601075 h 4876800"/>
                      <a:gd name="connsiteX157" fmla="*/ 2361676 w 4122239"/>
                      <a:gd name="connsiteY157" fmla="*/ 601075 h 4876800"/>
                      <a:gd name="connsiteX158" fmla="*/ 2361676 w 4122239"/>
                      <a:gd name="connsiteY158" fmla="*/ 972283 h 4876800"/>
                      <a:gd name="connsiteX159" fmla="*/ 2994736 w 4122239"/>
                      <a:gd name="connsiteY159" fmla="*/ 1220238 h 4876800"/>
                      <a:gd name="connsiteX160" fmla="*/ 3290259 w 4122239"/>
                      <a:gd name="connsiteY160" fmla="*/ 924715 h 4876800"/>
                      <a:gd name="connsiteX161" fmla="*/ 3271799 w 4122239"/>
                      <a:gd name="connsiteY161" fmla="*/ 906256 h 4876800"/>
                      <a:gd name="connsiteX162" fmla="*/ 3271799 w 4122239"/>
                      <a:gd name="connsiteY162" fmla="*/ 737197 h 4876800"/>
                      <a:gd name="connsiteX163" fmla="*/ 3440039 w 4122239"/>
                      <a:gd name="connsiteY163" fmla="*/ 568957 h 4876800"/>
                      <a:gd name="connsiteX164" fmla="*/ 3609089 w 4122239"/>
                      <a:gd name="connsiteY164" fmla="*/ 568957 h 4876800"/>
                      <a:gd name="connsiteX165" fmla="*/ 4087225 w 4122239"/>
                      <a:gd name="connsiteY165" fmla="*/ 1047093 h 4876800"/>
                      <a:gd name="connsiteX166" fmla="*/ 4122239 w 4122239"/>
                      <a:gd name="connsiteY166" fmla="*/ 1131617 h 4876800"/>
                      <a:gd name="connsiteX167" fmla="*/ 4087225 w 4122239"/>
                      <a:gd name="connsiteY167" fmla="*/ 1216152 h 4876800"/>
                      <a:gd name="connsiteX168" fmla="*/ 3918985 w 4122239"/>
                      <a:gd name="connsiteY168" fmla="*/ 1384392 h 4876800"/>
                      <a:gd name="connsiteX169" fmla="*/ 3834460 w 4122239"/>
                      <a:gd name="connsiteY169" fmla="*/ 1419349 h 4876800"/>
                      <a:gd name="connsiteX170" fmla="*/ 3749935 w 4122239"/>
                      <a:gd name="connsiteY170" fmla="*/ 1384392 h 4876800"/>
                      <a:gd name="connsiteX171" fmla="*/ 3731495 w 4122239"/>
                      <a:gd name="connsiteY171" fmla="*/ 1365932 h 4876800"/>
                      <a:gd name="connsiteX172" fmla="*/ 3471091 w 4122239"/>
                      <a:gd name="connsiteY172" fmla="*/ 1626336 h 4876800"/>
                      <a:gd name="connsiteX173" fmla="*/ 3943331 w 4122239"/>
                      <a:gd name="connsiteY173" fmla="*/ 2905134 h 4876800"/>
                      <a:gd name="connsiteX174" fmla="*/ 1971665 w 4122239"/>
                      <a:gd name="connsiteY174" fmla="*/ 4876800 h 4876800"/>
                      <a:gd name="connsiteX175" fmla="*/ 1428207 w 4122239"/>
                      <a:gd name="connsiteY175" fmla="*/ 4800924 h 4876800"/>
                      <a:gd name="connsiteX176" fmla="*/ 1379115 w 4122239"/>
                      <a:gd name="connsiteY176" fmla="*/ 4712475 h 4876800"/>
                      <a:gd name="connsiteX177" fmla="*/ 1467564 w 4122239"/>
                      <a:gd name="connsiteY177" fmla="*/ 4663383 h 4876800"/>
                      <a:gd name="connsiteX178" fmla="*/ 1971665 w 4122239"/>
                      <a:gd name="connsiteY178" fmla="*/ 4733735 h 4876800"/>
                      <a:gd name="connsiteX179" fmla="*/ 3800265 w 4122239"/>
                      <a:gd name="connsiteY179" fmla="*/ 2905134 h 4876800"/>
                      <a:gd name="connsiteX180" fmla="*/ 1971665 w 4122239"/>
                      <a:gd name="connsiteY180" fmla="*/ 1076534 h 4876800"/>
                      <a:gd name="connsiteX181" fmla="*/ 143065 w 4122239"/>
                      <a:gd name="connsiteY181" fmla="*/ 2905134 h 4876800"/>
                      <a:gd name="connsiteX182" fmla="*/ 393592 w 4122239"/>
                      <a:gd name="connsiteY182" fmla="*/ 3829564 h 4876800"/>
                      <a:gd name="connsiteX183" fmla="*/ 1051893 w 4122239"/>
                      <a:gd name="connsiteY183" fmla="*/ 4485942 h 4876800"/>
                      <a:gd name="connsiteX184" fmla="*/ 1077649 w 4122239"/>
                      <a:gd name="connsiteY184" fmla="*/ 4583773 h 4876800"/>
                      <a:gd name="connsiteX185" fmla="*/ 979817 w 4122239"/>
                      <a:gd name="connsiteY185" fmla="*/ 4609529 h 4876800"/>
                      <a:gd name="connsiteX186" fmla="*/ 270214 w 4122239"/>
                      <a:gd name="connsiteY186" fmla="*/ 3902002 h 4876800"/>
                      <a:gd name="connsiteX187" fmla="*/ 0 w 4122239"/>
                      <a:gd name="connsiteY187" fmla="*/ 2905134 h 4876800"/>
                      <a:gd name="connsiteX188" fmla="*/ 1581626 w 4122239"/>
                      <a:gd name="connsiteY188" fmla="*/ 972283 h 4876800"/>
                      <a:gd name="connsiteX189" fmla="*/ 1581626 w 4122239"/>
                      <a:gd name="connsiteY189" fmla="*/ 601065 h 4876800"/>
                      <a:gd name="connsiteX190" fmla="*/ 1490119 w 4122239"/>
                      <a:gd name="connsiteY190" fmla="*/ 601065 h 4876800"/>
                      <a:gd name="connsiteX191" fmla="*/ 1370581 w 4122239"/>
                      <a:gd name="connsiteY191" fmla="*/ 481527 h 4876800"/>
                      <a:gd name="connsiteX192" fmla="*/ 1370581 w 4122239"/>
                      <a:gd name="connsiteY192" fmla="*/ 119539 h 4876800"/>
                      <a:gd name="connsiteX193" fmla="*/ 1490119 w 4122239"/>
                      <a:gd name="connsiteY193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</a:cxnLst>
                    <a:rect l="l" t="t" r="r" b="b"/>
                    <a:pathLst>
                      <a:path w="4122239" h="4876800">
                        <a:moveTo>
                          <a:pt x="1971645" y="3856158"/>
                        </a:moveTo>
                        <a:cubicBezTo>
                          <a:pt x="2011155" y="3856158"/>
                          <a:pt x="2043178" y="3888181"/>
                          <a:pt x="2043178" y="3927690"/>
                        </a:cubicBezTo>
                        <a:lnTo>
                          <a:pt x="2043178" y="4201334"/>
                        </a:lnTo>
                        <a:cubicBezTo>
                          <a:pt x="2043178" y="4240844"/>
                          <a:pt x="2011155" y="4272867"/>
                          <a:pt x="1971645" y="4272867"/>
                        </a:cubicBezTo>
                        <a:cubicBezTo>
                          <a:pt x="1932136" y="4272867"/>
                          <a:pt x="1900113" y="4240834"/>
                          <a:pt x="1900113" y="4201334"/>
                        </a:cubicBezTo>
                        <a:lnTo>
                          <a:pt x="1900113" y="3927690"/>
                        </a:lnTo>
                        <a:cubicBezTo>
                          <a:pt x="1900113" y="3888181"/>
                          <a:pt x="1932145" y="3856158"/>
                          <a:pt x="1971645" y="3856158"/>
                        </a:cubicBezTo>
                        <a:close/>
                        <a:moveTo>
                          <a:pt x="1469210" y="3719683"/>
                        </a:moveTo>
                        <a:cubicBezTo>
                          <a:pt x="1478432" y="3720828"/>
                          <a:pt x="1487583" y="3723801"/>
                          <a:pt x="1496139" y="3728742"/>
                        </a:cubicBezTo>
                        <a:cubicBezTo>
                          <a:pt x="1530362" y="3748497"/>
                          <a:pt x="1542078" y="3792245"/>
                          <a:pt x="1522323" y="3826459"/>
                        </a:cubicBezTo>
                        <a:lnTo>
                          <a:pt x="1385496" y="4063441"/>
                        </a:lnTo>
                        <a:cubicBezTo>
                          <a:pt x="1372247" y="4086387"/>
                          <a:pt x="1348206" y="4099217"/>
                          <a:pt x="1323489" y="4099217"/>
                        </a:cubicBezTo>
                        <a:cubicBezTo>
                          <a:pt x="1311354" y="4099217"/>
                          <a:pt x="1299057" y="4096121"/>
                          <a:pt x="1287789" y="4089616"/>
                        </a:cubicBezTo>
                        <a:cubicBezTo>
                          <a:pt x="1253575" y="4069870"/>
                          <a:pt x="1241850" y="4026112"/>
                          <a:pt x="1261595" y="3991908"/>
                        </a:cubicBezTo>
                        <a:lnTo>
                          <a:pt x="1398422" y="3754926"/>
                        </a:lnTo>
                        <a:cubicBezTo>
                          <a:pt x="1413238" y="3729259"/>
                          <a:pt x="1441545" y="3716247"/>
                          <a:pt x="1469210" y="3719683"/>
                        </a:cubicBezTo>
                        <a:close/>
                        <a:moveTo>
                          <a:pt x="2474091" y="3719678"/>
                        </a:moveTo>
                        <a:cubicBezTo>
                          <a:pt x="2483313" y="3718533"/>
                          <a:pt x="2492606" y="3719215"/>
                          <a:pt x="2501447" y="3721583"/>
                        </a:cubicBezTo>
                        <a:cubicBezTo>
                          <a:pt x="2519129" y="3726321"/>
                          <a:pt x="2535003" y="3737806"/>
                          <a:pt x="2544880" y="3754917"/>
                        </a:cubicBezTo>
                        <a:lnTo>
                          <a:pt x="2681706" y="3991899"/>
                        </a:lnTo>
                        <a:cubicBezTo>
                          <a:pt x="2701451" y="4026113"/>
                          <a:pt x="2689736" y="4069871"/>
                          <a:pt x="2655522" y="4089616"/>
                        </a:cubicBezTo>
                        <a:cubicBezTo>
                          <a:pt x="2644254" y="4096122"/>
                          <a:pt x="2631957" y="4099217"/>
                          <a:pt x="2619822" y="4099217"/>
                        </a:cubicBezTo>
                        <a:cubicBezTo>
                          <a:pt x="2595105" y="4099217"/>
                          <a:pt x="2571064" y="4086387"/>
                          <a:pt x="2557815" y="4063441"/>
                        </a:cubicBezTo>
                        <a:lnTo>
                          <a:pt x="2420988" y="3826459"/>
                        </a:lnTo>
                        <a:cubicBezTo>
                          <a:pt x="2401233" y="3792245"/>
                          <a:pt x="2412958" y="3748497"/>
                          <a:pt x="2447163" y="3728733"/>
                        </a:cubicBezTo>
                        <a:cubicBezTo>
                          <a:pt x="2455719" y="3723794"/>
                          <a:pt x="2464869" y="3720823"/>
                          <a:pt x="2474091" y="3719678"/>
                        </a:cubicBezTo>
                        <a:close/>
                        <a:moveTo>
                          <a:pt x="2866047" y="3345408"/>
                        </a:moveTo>
                        <a:cubicBezTo>
                          <a:pt x="2875268" y="3346553"/>
                          <a:pt x="2884417" y="3349526"/>
                          <a:pt x="2892971" y="3354467"/>
                        </a:cubicBezTo>
                        <a:lnTo>
                          <a:pt x="3129953" y="3491294"/>
                        </a:lnTo>
                        <a:cubicBezTo>
                          <a:pt x="3164157" y="3511049"/>
                          <a:pt x="3175882" y="3554797"/>
                          <a:pt x="3156137" y="3589011"/>
                        </a:cubicBezTo>
                        <a:cubicBezTo>
                          <a:pt x="3142888" y="3611956"/>
                          <a:pt x="3118847" y="3624786"/>
                          <a:pt x="3094129" y="3624786"/>
                        </a:cubicBezTo>
                        <a:cubicBezTo>
                          <a:pt x="3081994" y="3624786"/>
                          <a:pt x="3069698" y="3621691"/>
                          <a:pt x="3058429" y="3615185"/>
                        </a:cubicBezTo>
                        <a:lnTo>
                          <a:pt x="2821448" y="3478359"/>
                        </a:lnTo>
                        <a:cubicBezTo>
                          <a:pt x="2787234" y="3458604"/>
                          <a:pt x="2775518" y="3414856"/>
                          <a:pt x="2795254" y="3380651"/>
                        </a:cubicBezTo>
                        <a:cubicBezTo>
                          <a:pt x="2810070" y="3354984"/>
                          <a:pt x="2838383" y="3341972"/>
                          <a:pt x="2866047" y="3345408"/>
                        </a:cubicBezTo>
                        <a:close/>
                        <a:moveTo>
                          <a:pt x="1077264" y="3345394"/>
                        </a:moveTo>
                        <a:cubicBezTo>
                          <a:pt x="1104928" y="3341961"/>
                          <a:pt x="1133241" y="3354972"/>
                          <a:pt x="1148057" y="3380632"/>
                        </a:cubicBezTo>
                        <a:cubicBezTo>
                          <a:pt x="1167802" y="3414846"/>
                          <a:pt x="1156086" y="3458604"/>
                          <a:pt x="1121873" y="3478349"/>
                        </a:cubicBezTo>
                        <a:lnTo>
                          <a:pt x="884891" y="3615175"/>
                        </a:lnTo>
                        <a:cubicBezTo>
                          <a:pt x="873623" y="3621681"/>
                          <a:pt x="861326" y="3624777"/>
                          <a:pt x="849191" y="3624777"/>
                        </a:cubicBezTo>
                        <a:cubicBezTo>
                          <a:pt x="824464" y="3624777"/>
                          <a:pt x="800423" y="3611947"/>
                          <a:pt x="787174" y="3588991"/>
                        </a:cubicBezTo>
                        <a:cubicBezTo>
                          <a:pt x="767419" y="3554777"/>
                          <a:pt x="779144" y="3511020"/>
                          <a:pt x="813358" y="3491274"/>
                        </a:cubicBezTo>
                        <a:lnTo>
                          <a:pt x="1050340" y="3354448"/>
                        </a:lnTo>
                        <a:cubicBezTo>
                          <a:pt x="1058893" y="3349509"/>
                          <a:pt x="1068043" y="3346538"/>
                          <a:pt x="1077264" y="3345394"/>
                        </a:cubicBezTo>
                        <a:close/>
                        <a:moveTo>
                          <a:pt x="2994212" y="2833602"/>
                        </a:moveTo>
                        <a:lnTo>
                          <a:pt x="3267855" y="2833602"/>
                        </a:lnTo>
                        <a:cubicBezTo>
                          <a:pt x="3307365" y="2833602"/>
                          <a:pt x="3339388" y="2865625"/>
                          <a:pt x="3339388" y="2905135"/>
                        </a:cubicBezTo>
                        <a:cubicBezTo>
                          <a:pt x="3339388" y="2944644"/>
                          <a:pt x="3307365" y="2976667"/>
                          <a:pt x="3267855" y="2976667"/>
                        </a:cubicBezTo>
                        <a:lnTo>
                          <a:pt x="2994212" y="2976667"/>
                        </a:lnTo>
                        <a:cubicBezTo>
                          <a:pt x="2954702" y="2976667"/>
                          <a:pt x="2922679" y="2944635"/>
                          <a:pt x="2922679" y="2905135"/>
                        </a:cubicBezTo>
                        <a:cubicBezTo>
                          <a:pt x="2922679" y="2865625"/>
                          <a:pt x="2954702" y="2833602"/>
                          <a:pt x="2994212" y="2833602"/>
                        </a:cubicBezTo>
                        <a:close/>
                        <a:moveTo>
                          <a:pt x="675456" y="2833602"/>
                        </a:moveTo>
                        <a:lnTo>
                          <a:pt x="949099" y="2833602"/>
                        </a:lnTo>
                        <a:cubicBezTo>
                          <a:pt x="988609" y="2833602"/>
                          <a:pt x="1020632" y="2865625"/>
                          <a:pt x="1020632" y="2905135"/>
                        </a:cubicBezTo>
                        <a:cubicBezTo>
                          <a:pt x="1020632" y="2944635"/>
                          <a:pt x="988599" y="2976667"/>
                          <a:pt x="949099" y="2976667"/>
                        </a:cubicBezTo>
                        <a:lnTo>
                          <a:pt x="675456" y="2976667"/>
                        </a:lnTo>
                        <a:cubicBezTo>
                          <a:pt x="635946" y="2976667"/>
                          <a:pt x="603923" y="2944635"/>
                          <a:pt x="603923" y="2905135"/>
                        </a:cubicBezTo>
                        <a:cubicBezTo>
                          <a:pt x="603923" y="2865625"/>
                          <a:pt x="635946" y="2833602"/>
                          <a:pt x="675456" y="2833602"/>
                        </a:cubicBezTo>
                        <a:close/>
                        <a:moveTo>
                          <a:pt x="1971646" y="2782233"/>
                        </a:moveTo>
                        <a:cubicBezTo>
                          <a:pt x="1903885" y="2782233"/>
                          <a:pt x="1848745" y="2837364"/>
                          <a:pt x="1848745" y="2905134"/>
                        </a:cubicBezTo>
                        <a:cubicBezTo>
                          <a:pt x="1848745" y="2972904"/>
                          <a:pt x="1903885" y="3028035"/>
                          <a:pt x="1971646" y="3028035"/>
                        </a:cubicBezTo>
                        <a:cubicBezTo>
                          <a:pt x="2039426" y="3028035"/>
                          <a:pt x="2094547" y="2972904"/>
                          <a:pt x="2094547" y="2905134"/>
                        </a:cubicBezTo>
                        <a:cubicBezTo>
                          <a:pt x="2094547" y="2837364"/>
                          <a:pt x="2039407" y="2782233"/>
                          <a:pt x="1971646" y="2782233"/>
                        </a:cubicBezTo>
                        <a:close/>
                        <a:moveTo>
                          <a:pt x="1403544" y="2494152"/>
                        </a:moveTo>
                        <a:cubicBezTo>
                          <a:pt x="1412715" y="2495650"/>
                          <a:pt x="1421744" y="2498971"/>
                          <a:pt x="1430102" y="2504236"/>
                        </a:cubicBezTo>
                        <a:lnTo>
                          <a:pt x="1777841" y="2723292"/>
                        </a:lnTo>
                        <a:cubicBezTo>
                          <a:pt x="1826390" y="2671572"/>
                          <a:pt x="1895294" y="2639177"/>
                          <a:pt x="1971655" y="2639177"/>
                        </a:cubicBezTo>
                        <a:cubicBezTo>
                          <a:pt x="2118302" y="2639177"/>
                          <a:pt x="2237612" y="2758478"/>
                          <a:pt x="2237612" y="2905134"/>
                        </a:cubicBezTo>
                        <a:cubicBezTo>
                          <a:pt x="2237612" y="3051781"/>
                          <a:pt x="2118312" y="3171091"/>
                          <a:pt x="1971655" y="3171091"/>
                        </a:cubicBezTo>
                        <a:cubicBezTo>
                          <a:pt x="1825009" y="3171091"/>
                          <a:pt x="1705698" y="3051791"/>
                          <a:pt x="1705698" y="2905134"/>
                        </a:cubicBezTo>
                        <a:cubicBezTo>
                          <a:pt x="1705698" y="2886408"/>
                          <a:pt x="1707670" y="2868139"/>
                          <a:pt x="1711366" y="2850499"/>
                        </a:cubicBezTo>
                        <a:lnTo>
                          <a:pt x="1353845" y="2625280"/>
                        </a:lnTo>
                        <a:cubicBezTo>
                          <a:pt x="1320422" y="2604220"/>
                          <a:pt x="1310392" y="2560053"/>
                          <a:pt x="1331452" y="2526630"/>
                        </a:cubicBezTo>
                        <a:cubicBezTo>
                          <a:pt x="1347240" y="2501570"/>
                          <a:pt x="1376030" y="2489657"/>
                          <a:pt x="1403544" y="2494152"/>
                        </a:cubicBezTo>
                        <a:close/>
                        <a:moveTo>
                          <a:pt x="3085349" y="2186043"/>
                        </a:moveTo>
                        <a:cubicBezTo>
                          <a:pt x="3113011" y="2182609"/>
                          <a:pt x="3141327" y="2195609"/>
                          <a:pt x="3156136" y="2221269"/>
                        </a:cubicBezTo>
                        <a:cubicBezTo>
                          <a:pt x="3175882" y="2255482"/>
                          <a:pt x="3164166" y="2299240"/>
                          <a:pt x="3129952" y="2318986"/>
                        </a:cubicBezTo>
                        <a:lnTo>
                          <a:pt x="2892970" y="2455803"/>
                        </a:lnTo>
                        <a:cubicBezTo>
                          <a:pt x="2881702" y="2462308"/>
                          <a:pt x="2869405" y="2465404"/>
                          <a:pt x="2857270" y="2465404"/>
                        </a:cubicBezTo>
                        <a:cubicBezTo>
                          <a:pt x="2832553" y="2465404"/>
                          <a:pt x="2808512" y="2452574"/>
                          <a:pt x="2795263" y="2429628"/>
                        </a:cubicBezTo>
                        <a:cubicBezTo>
                          <a:pt x="2775508" y="2395414"/>
                          <a:pt x="2787233" y="2351656"/>
                          <a:pt x="2821447" y="2331911"/>
                        </a:cubicBezTo>
                        <a:lnTo>
                          <a:pt x="3058429" y="2195094"/>
                        </a:lnTo>
                        <a:cubicBezTo>
                          <a:pt x="3066980" y="2190158"/>
                          <a:pt x="3076128" y="2187187"/>
                          <a:pt x="3085349" y="2186043"/>
                        </a:cubicBezTo>
                        <a:close/>
                        <a:moveTo>
                          <a:pt x="857953" y="2186040"/>
                        </a:moveTo>
                        <a:cubicBezTo>
                          <a:pt x="867175" y="2187184"/>
                          <a:pt x="876326" y="2190156"/>
                          <a:pt x="884882" y="2195094"/>
                        </a:cubicBezTo>
                        <a:lnTo>
                          <a:pt x="1121864" y="2331911"/>
                        </a:lnTo>
                        <a:cubicBezTo>
                          <a:pt x="1156068" y="2351666"/>
                          <a:pt x="1167803" y="2395414"/>
                          <a:pt x="1148038" y="2429637"/>
                        </a:cubicBezTo>
                        <a:cubicBezTo>
                          <a:pt x="1134799" y="2452583"/>
                          <a:pt x="1110748" y="2465413"/>
                          <a:pt x="1086031" y="2465413"/>
                        </a:cubicBezTo>
                        <a:cubicBezTo>
                          <a:pt x="1073896" y="2465413"/>
                          <a:pt x="1061599" y="2462317"/>
                          <a:pt x="1050331" y="2455812"/>
                        </a:cubicBezTo>
                        <a:lnTo>
                          <a:pt x="813349" y="2318995"/>
                        </a:lnTo>
                        <a:cubicBezTo>
                          <a:pt x="779135" y="2299240"/>
                          <a:pt x="767410" y="2255492"/>
                          <a:pt x="787165" y="2221278"/>
                        </a:cubicBezTo>
                        <a:cubicBezTo>
                          <a:pt x="801980" y="2195618"/>
                          <a:pt x="830287" y="2182607"/>
                          <a:pt x="857953" y="2186040"/>
                        </a:cubicBezTo>
                        <a:close/>
                        <a:moveTo>
                          <a:pt x="1314707" y="1711594"/>
                        </a:moveTo>
                        <a:cubicBezTo>
                          <a:pt x="1323929" y="1710449"/>
                          <a:pt x="1333222" y="1711131"/>
                          <a:pt x="1342063" y="1713500"/>
                        </a:cubicBezTo>
                        <a:cubicBezTo>
                          <a:pt x="1359745" y="1718239"/>
                          <a:pt x="1375619" y="1729726"/>
                          <a:pt x="1385496" y="1746837"/>
                        </a:cubicBezTo>
                        <a:lnTo>
                          <a:pt x="1522313" y="1983810"/>
                        </a:lnTo>
                        <a:cubicBezTo>
                          <a:pt x="1542077" y="2018023"/>
                          <a:pt x="1530343" y="2061781"/>
                          <a:pt x="1496129" y="2081527"/>
                        </a:cubicBezTo>
                        <a:cubicBezTo>
                          <a:pt x="1484861" y="2088032"/>
                          <a:pt x="1472564" y="2091128"/>
                          <a:pt x="1460429" y="2091128"/>
                        </a:cubicBezTo>
                        <a:cubicBezTo>
                          <a:pt x="1435712" y="2091128"/>
                          <a:pt x="1411671" y="2078298"/>
                          <a:pt x="1398421" y="2055352"/>
                        </a:cubicBezTo>
                        <a:lnTo>
                          <a:pt x="1261595" y="1818370"/>
                        </a:lnTo>
                        <a:cubicBezTo>
                          <a:pt x="1241840" y="1784156"/>
                          <a:pt x="1253565" y="1740398"/>
                          <a:pt x="1287779" y="1720653"/>
                        </a:cubicBezTo>
                        <a:cubicBezTo>
                          <a:pt x="1296335" y="1715712"/>
                          <a:pt x="1305485" y="1712739"/>
                          <a:pt x="1314707" y="1711594"/>
                        </a:cubicBezTo>
                        <a:close/>
                        <a:moveTo>
                          <a:pt x="2628583" y="1711594"/>
                        </a:moveTo>
                        <a:cubicBezTo>
                          <a:pt x="2637805" y="1712739"/>
                          <a:pt x="2646956" y="1715712"/>
                          <a:pt x="2655512" y="1720653"/>
                        </a:cubicBezTo>
                        <a:cubicBezTo>
                          <a:pt x="2689725" y="1740408"/>
                          <a:pt x="2701451" y="1784156"/>
                          <a:pt x="2681696" y="1818370"/>
                        </a:cubicBezTo>
                        <a:lnTo>
                          <a:pt x="2544869" y="2055352"/>
                        </a:lnTo>
                        <a:cubicBezTo>
                          <a:pt x="2531630" y="2078298"/>
                          <a:pt x="2507579" y="2091128"/>
                          <a:pt x="2482862" y="2091128"/>
                        </a:cubicBezTo>
                        <a:cubicBezTo>
                          <a:pt x="2470727" y="2091128"/>
                          <a:pt x="2458430" y="2088032"/>
                          <a:pt x="2447162" y="2081527"/>
                        </a:cubicBezTo>
                        <a:cubicBezTo>
                          <a:pt x="2412948" y="2061781"/>
                          <a:pt x="2401223" y="2018023"/>
                          <a:pt x="2420968" y="1983819"/>
                        </a:cubicBezTo>
                        <a:lnTo>
                          <a:pt x="2557795" y="1746837"/>
                        </a:lnTo>
                        <a:cubicBezTo>
                          <a:pt x="2572610" y="1721170"/>
                          <a:pt x="2600918" y="1708158"/>
                          <a:pt x="2628583" y="1711594"/>
                        </a:cubicBezTo>
                        <a:close/>
                        <a:moveTo>
                          <a:pt x="1971645" y="1537402"/>
                        </a:moveTo>
                        <a:cubicBezTo>
                          <a:pt x="2011155" y="1537402"/>
                          <a:pt x="2043178" y="1569434"/>
                          <a:pt x="2043178" y="1608935"/>
                        </a:cubicBezTo>
                        <a:lnTo>
                          <a:pt x="2043178" y="1882578"/>
                        </a:lnTo>
                        <a:cubicBezTo>
                          <a:pt x="2043178" y="1922088"/>
                          <a:pt x="2011155" y="1954111"/>
                          <a:pt x="1971645" y="1954111"/>
                        </a:cubicBezTo>
                        <a:cubicBezTo>
                          <a:pt x="1932136" y="1954111"/>
                          <a:pt x="1900113" y="1922078"/>
                          <a:pt x="1900113" y="1882578"/>
                        </a:cubicBezTo>
                        <a:lnTo>
                          <a:pt x="1900113" y="1608935"/>
                        </a:lnTo>
                        <a:cubicBezTo>
                          <a:pt x="1900113" y="1569425"/>
                          <a:pt x="1932145" y="1537402"/>
                          <a:pt x="1971645" y="1537402"/>
                        </a:cubicBezTo>
                        <a:close/>
                        <a:moveTo>
                          <a:pt x="1971645" y="1291209"/>
                        </a:moveTo>
                        <a:cubicBezTo>
                          <a:pt x="2861566" y="1291209"/>
                          <a:pt x="3585571" y="2015214"/>
                          <a:pt x="3585571" y="2905134"/>
                        </a:cubicBezTo>
                        <a:cubicBezTo>
                          <a:pt x="3585571" y="3795055"/>
                          <a:pt x="2861566" y="4519060"/>
                          <a:pt x="1971645" y="4519060"/>
                        </a:cubicBezTo>
                        <a:cubicBezTo>
                          <a:pt x="1081725" y="4519060"/>
                          <a:pt x="357720" y="3795055"/>
                          <a:pt x="357720" y="2905134"/>
                        </a:cubicBezTo>
                        <a:cubicBezTo>
                          <a:pt x="357720" y="2551576"/>
                          <a:pt x="469943" y="2215877"/>
                          <a:pt x="682237" y="1934337"/>
                        </a:cubicBezTo>
                        <a:cubicBezTo>
                          <a:pt x="706020" y="1902790"/>
                          <a:pt x="750855" y="1896504"/>
                          <a:pt x="782420" y="1920287"/>
                        </a:cubicBezTo>
                        <a:cubicBezTo>
                          <a:pt x="813958" y="1944071"/>
                          <a:pt x="820254" y="1988925"/>
                          <a:pt x="796460" y="2020471"/>
                        </a:cubicBezTo>
                        <a:cubicBezTo>
                          <a:pt x="603027" y="2276999"/>
                          <a:pt x="500785" y="2582904"/>
                          <a:pt x="500785" y="2905134"/>
                        </a:cubicBezTo>
                        <a:cubicBezTo>
                          <a:pt x="500785" y="3716169"/>
                          <a:pt x="1160601" y="4375994"/>
                          <a:pt x="1971636" y="4375994"/>
                        </a:cubicBezTo>
                        <a:cubicBezTo>
                          <a:pt x="2782671" y="4375994"/>
                          <a:pt x="3442496" y="3716169"/>
                          <a:pt x="3442496" y="2905134"/>
                        </a:cubicBezTo>
                        <a:cubicBezTo>
                          <a:pt x="3442496" y="2094100"/>
                          <a:pt x="2782671" y="1434274"/>
                          <a:pt x="1971636" y="1434274"/>
                        </a:cubicBezTo>
                        <a:cubicBezTo>
                          <a:pt x="1658397" y="1434274"/>
                          <a:pt x="1359416" y="1531382"/>
                          <a:pt x="1106994" y="1715119"/>
                        </a:cubicBezTo>
                        <a:cubicBezTo>
                          <a:pt x="1075048" y="1738360"/>
                          <a:pt x="1030318" y="1731321"/>
                          <a:pt x="1007068" y="1699374"/>
                        </a:cubicBezTo>
                        <a:cubicBezTo>
                          <a:pt x="983827" y="1667437"/>
                          <a:pt x="990875" y="1622698"/>
                          <a:pt x="1022812" y="1599447"/>
                        </a:cubicBezTo>
                        <a:cubicBezTo>
                          <a:pt x="1299857" y="1397794"/>
                          <a:pt x="1627955" y="1291209"/>
                          <a:pt x="1971645" y="1291209"/>
                        </a:cubicBezTo>
                        <a:close/>
                        <a:moveTo>
                          <a:pt x="3387633" y="1029671"/>
                        </a:moveTo>
                        <a:lnTo>
                          <a:pt x="3116494" y="1300810"/>
                        </a:lnTo>
                        <a:cubicBezTo>
                          <a:pt x="3208629" y="1366742"/>
                          <a:pt x="3294821" y="1440437"/>
                          <a:pt x="3374222" y="1520876"/>
                        </a:cubicBezTo>
                        <a:lnTo>
                          <a:pt x="3626529" y="1268568"/>
                        </a:lnTo>
                        <a:close/>
                        <a:moveTo>
                          <a:pt x="3524583" y="686762"/>
                        </a:moveTo>
                        <a:lnTo>
                          <a:pt x="3389614" y="821731"/>
                        </a:lnTo>
                        <a:lnTo>
                          <a:pt x="3834479" y="1266596"/>
                        </a:lnTo>
                        <a:lnTo>
                          <a:pt x="3969448" y="1131627"/>
                        </a:lnTo>
                        <a:close/>
                        <a:moveTo>
                          <a:pt x="1724701" y="601075"/>
                        </a:moveTo>
                        <a:lnTo>
                          <a:pt x="1724701" y="948909"/>
                        </a:lnTo>
                        <a:cubicBezTo>
                          <a:pt x="1805616" y="938755"/>
                          <a:pt x="1888026" y="933478"/>
                          <a:pt x="1971656" y="933478"/>
                        </a:cubicBezTo>
                        <a:cubicBezTo>
                          <a:pt x="2055285" y="933478"/>
                          <a:pt x="2137705" y="938755"/>
                          <a:pt x="2218620" y="948909"/>
                        </a:cubicBezTo>
                        <a:lnTo>
                          <a:pt x="2218620" y="601075"/>
                        </a:lnTo>
                        <a:close/>
                        <a:moveTo>
                          <a:pt x="1513637" y="143065"/>
                        </a:moveTo>
                        <a:lnTo>
                          <a:pt x="1513637" y="458009"/>
                        </a:lnTo>
                        <a:lnTo>
                          <a:pt x="1653159" y="458009"/>
                        </a:lnTo>
                        <a:lnTo>
                          <a:pt x="2290134" y="458009"/>
                        </a:lnTo>
                        <a:lnTo>
                          <a:pt x="2429656" y="458009"/>
                        </a:lnTo>
                        <a:lnTo>
                          <a:pt x="2429656" y="143065"/>
                        </a:lnTo>
                        <a:close/>
                        <a:moveTo>
                          <a:pt x="1490119" y="0"/>
                        </a:moveTo>
                        <a:lnTo>
                          <a:pt x="2453183" y="0"/>
                        </a:lnTo>
                        <a:cubicBezTo>
                          <a:pt x="2519096" y="0"/>
                          <a:pt x="2572721" y="53626"/>
                          <a:pt x="2572721" y="119539"/>
                        </a:cubicBezTo>
                        <a:lnTo>
                          <a:pt x="2572721" y="481536"/>
                        </a:lnTo>
                        <a:cubicBezTo>
                          <a:pt x="2572721" y="547449"/>
                          <a:pt x="2519096" y="601075"/>
                          <a:pt x="2453183" y="601075"/>
                        </a:cubicBezTo>
                        <a:lnTo>
                          <a:pt x="2361676" y="601075"/>
                        </a:lnTo>
                        <a:lnTo>
                          <a:pt x="2361676" y="972283"/>
                        </a:lnTo>
                        <a:cubicBezTo>
                          <a:pt x="2589219" y="1018118"/>
                          <a:pt x="2802722" y="1103214"/>
                          <a:pt x="2994736" y="1220238"/>
                        </a:cubicBezTo>
                        <a:lnTo>
                          <a:pt x="3290259" y="924715"/>
                        </a:lnTo>
                        <a:lnTo>
                          <a:pt x="3271799" y="906256"/>
                        </a:lnTo>
                        <a:cubicBezTo>
                          <a:pt x="3225184" y="859650"/>
                          <a:pt x="3225184" y="783803"/>
                          <a:pt x="3271799" y="737197"/>
                        </a:cubicBezTo>
                        <a:lnTo>
                          <a:pt x="3440039" y="568957"/>
                        </a:lnTo>
                        <a:cubicBezTo>
                          <a:pt x="3486636" y="522351"/>
                          <a:pt x="3562474" y="522351"/>
                          <a:pt x="3609089" y="568957"/>
                        </a:cubicBezTo>
                        <a:lnTo>
                          <a:pt x="4087225" y="1047093"/>
                        </a:lnTo>
                        <a:cubicBezTo>
                          <a:pt x="4109799" y="1069657"/>
                          <a:pt x="4122239" y="1099680"/>
                          <a:pt x="4122239" y="1131617"/>
                        </a:cubicBezTo>
                        <a:cubicBezTo>
                          <a:pt x="4122239" y="1163555"/>
                          <a:pt x="4109799" y="1193578"/>
                          <a:pt x="4087225" y="1216152"/>
                        </a:cubicBezTo>
                        <a:lnTo>
                          <a:pt x="3918985" y="1384392"/>
                        </a:lnTo>
                        <a:cubicBezTo>
                          <a:pt x="3895687" y="1407699"/>
                          <a:pt x="3865064" y="1419349"/>
                          <a:pt x="3834460" y="1419349"/>
                        </a:cubicBezTo>
                        <a:cubicBezTo>
                          <a:pt x="3803847" y="1419349"/>
                          <a:pt x="3773243" y="1407699"/>
                          <a:pt x="3749935" y="1384392"/>
                        </a:cubicBezTo>
                        <a:lnTo>
                          <a:pt x="3731495" y="1365932"/>
                        </a:lnTo>
                        <a:lnTo>
                          <a:pt x="3471091" y="1626336"/>
                        </a:lnTo>
                        <a:cubicBezTo>
                          <a:pt x="3765356" y="1970875"/>
                          <a:pt x="3943331" y="2417578"/>
                          <a:pt x="3943331" y="2905134"/>
                        </a:cubicBezTo>
                        <a:cubicBezTo>
                          <a:pt x="3943331" y="3992318"/>
                          <a:pt x="3058849" y="4876800"/>
                          <a:pt x="1971665" y="4876800"/>
                        </a:cubicBezTo>
                        <a:cubicBezTo>
                          <a:pt x="1786975" y="4876800"/>
                          <a:pt x="1604134" y="4851273"/>
                          <a:pt x="1428207" y="4800924"/>
                        </a:cubicBezTo>
                        <a:cubicBezTo>
                          <a:pt x="1390221" y="4790056"/>
                          <a:pt x="1368247" y="4750460"/>
                          <a:pt x="1379115" y="4712475"/>
                        </a:cubicBezTo>
                        <a:cubicBezTo>
                          <a:pt x="1389993" y="4674489"/>
                          <a:pt x="1429617" y="4652515"/>
                          <a:pt x="1467564" y="4663383"/>
                        </a:cubicBezTo>
                        <a:cubicBezTo>
                          <a:pt x="1630689" y="4710065"/>
                          <a:pt x="1800292" y="4733735"/>
                          <a:pt x="1971665" y="4733735"/>
                        </a:cubicBezTo>
                        <a:cubicBezTo>
                          <a:pt x="2979953" y="4733735"/>
                          <a:pt x="3800265" y="3913432"/>
                          <a:pt x="3800265" y="2905134"/>
                        </a:cubicBezTo>
                        <a:cubicBezTo>
                          <a:pt x="3800265" y="1896846"/>
                          <a:pt x="2979963" y="1076534"/>
                          <a:pt x="1971665" y="1076534"/>
                        </a:cubicBezTo>
                        <a:cubicBezTo>
                          <a:pt x="963377" y="1076534"/>
                          <a:pt x="143065" y="1896846"/>
                          <a:pt x="143065" y="2905134"/>
                        </a:cubicBezTo>
                        <a:cubicBezTo>
                          <a:pt x="143065" y="3230747"/>
                          <a:pt x="229695" y="3550415"/>
                          <a:pt x="393592" y="3829564"/>
                        </a:cubicBezTo>
                        <a:cubicBezTo>
                          <a:pt x="552726" y="4100636"/>
                          <a:pt x="780364" y="4327608"/>
                          <a:pt x="1051893" y="4485942"/>
                        </a:cubicBezTo>
                        <a:cubicBezTo>
                          <a:pt x="1086021" y="4505849"/>
                          <a:pt x="1097546" y="4549645"/>
                          <a:pt x="1077649" y="4583773"/>
                        </a:cubicBezTo>
                        <a:cubicBezTo>
                          <a:pt x="1057751" y="4617901"/>
                          <a:pt x="1013946" y="4629426"/>
                          <a:pt x="979817" y="4609529"/>
                        </a:cubicBezTo>
                        <a:cubicBezTo>
                          <a:pt x="687143" y="4438850"/>
                          <a:pt x="441760" y="4194191"/>
                          <a:pt x="270214" y="3902002"/>
                        </a:cubicBezTo>
                        <a:cubicBezTo>
                          <a:pt x="93440" y="3600907"/>
                          <a:pt x="0" y="3256188"/>
                          <a:pt x="0" y="2905134"/>
                        </a:cubicBezTo>
                        <a:cubicBezTo>
                          <a:pt x="0" y="1951453"/>
                          <a:pt x="680637" y="1153811"/>
                          <a:pt x="1581626" y="972283"/>
                        </a:cubicBezTo>
                        <a:lnTo>
                          <a:pt x="1581626" y="601065"/>
                        </a:lnTo>
                        <a:lnTo>
                          <a:pt x="1490119" y="601065"/>
                        </a:lnTo>
                        <a:cubicBezTo>
                          <a:pt x="1424206" y="601065"/>
                          <a:pt x="1370581" y="547440"/>
                          <a:pt x="1370581" y="481527"/>
                        </a:cubicBezTo>
                        <a:lnTo>
                          <a:pt x="1370581" y="119539"/>
                        </a:lnTo>
                        <a:cubicBezTo>
                          <a:pt x="1370581" y="53626"/>
                          <a:pt x="1424206" y="0"/>
                          <a:pt x="1490119" y="0"/>
                        </a:cubicBezTo>
                        <a:close/>
                      </a:path>
                    </a:pathLst>
                  </a:custGeom>
                  <a:solidFill>
                    <a:srgbClr val="FF855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0103EEE-7458-B176-E46F-94D89ADACA1C}"/>
                  </a:ext>
                </a:extLst>
              </p:cNvPr>
              <p:cNvSpPr txBox="1"/>
              <p:nvPr/>
            </p:nvSpPr>
            <p:spPr>
              <a:xfrm>
                <a:off x="786309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F8A917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F8A917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04EA1B1-411A-0552-4F3F-BE96EFA08701}"/>
                </a:ext>
              </a:extLst>
            </p:cNvPr>
            <p:cNvGrpSpPr/>
            <p:nvPr/>
          </p:nvGrpSpPr>
          <p:grpSpPr>
            <a:xfrm>
              <a:off x="3746248" y="1028715"/>
              <a:ext cx="2146720" cy="3220157"/>
              <a:chOff x="2690446" y="1434068"/>
              <a:chExt cx="2146720" cy="3220157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D02CF9EE-E2D5-DC30-193B-27CF12853917}"/>
                  </a:ext>
                </a:extLst>
              </p:cNvPr>
              <p:cNvGrpSpPr/>
              <p:nvPr/>
            </p:nvGrpSpPr>
            <p:grpSpPr>
              <a:xfrm>
                <a:off x="2690446" y="1434068"/>
                <a:ext cx="2146720" cy="3220157"/>
                <a:chOff x="7496359" y="3539719"/>
                <a:chExt cx="4704902" cy="7057524"/>
              </a:xfrm>
            </p:grpSpPr>
            <p:grpSp>
              <p:nvGrpSpPr>
                <p:cNvPr id="21" name="Graphic 2">
                  <a:extLst>
                    <a:ext uri="{FF2B5EF4-FFF2-40B4-BE49-F238E27FC236}">
                      <a16:creationId xmlns:a16="http://schemas.microsoft.com/office/drawing/2014/main" id="{1D05C0B9-9B6E-A577-ACD1-B4A97BBC73DD}"/>
                    </a:ext>
                  </a:extLst>
                </p:cNvPr>
                <p:cNvGrpSpPr/>
                <p:nvPr/>
              </p:nvGrpSpPr>
              <p:grpSpPr>
                <a:xfrm>
                  <a:off x="7496359" y="9216001"/>
                  <a:ext cx="4704902" cy="1381242"/>
                  <a:chOff x="2031364" y="5297804"/>
                  <a:chExt cx="4062094" cy="1192529"/>
                </a:xfrm>
              </p:grpSpPr>
              <p:sp>
                <p:nvSpPr>
                  <p:cNvPr id="28" name="Freeform 20">
                    <a:extLst>
                      <a:ext uri="{FF2B5EF4-FFF2-40B4-BE49-F238E27FC236}">
                        <a16:creationId xmlns:a16="http://schemas.microsoft.com/office/drawing/2014/main" id="{69CC34BB-034C-BA5A-4F73-B1D8220C4C13}"/>
                      </a:ext>
                    </a:extLst>
                  </p:cNvPr>
                  <p:cNvSpPr/>
                  <p:nvPr/>
                </p:nvSpPr>
                <p:spPr>
                  <a:xfrm>
                    <a:off x="4063365" y="5297804"/>
                    <a:ext cx="2030094" cy="1192529"/>
                  </a:xfrm>
                  <a:custGeom>
                    <a:avLst/>
                    <a:gdLst>
                      <a:gd name="connsiteX0" fmla="*/ 2030095 w 2030094"/>
                      <a:gd name="connsiteY0" fmla="*/ 0 h 1192529"/>
                      <a:gd name="connsiteX1" fmla="*/ 2030095 w 2030094"/>
                      <a:gd name="connsiteY1" fmla="*/ 678815 h 1192529"/>
                      <a:gd name="connsiteX2" fmla="*/ 0 w 2030094"/>
                      <a:gd name="connsiteY2" fmla="*/ 1192530 h 1192529"/>
                      <a:gd name="connsiteX3" fmla="*/ 0 w 2030094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4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9" name="Freeform 21">
                    <a:extLst>
                      <a:ext uri="{FF2B5EF4-FFF2-40B4-BE49-F238E27FC236}">
                        <a16:creationId xmlns:a16="http://schemas.microsoft.com/office/drawing/2014/main" id="{E7B86FF8-ABDA-C98F-BD95-4AE367AC17D2}"/>
                      </a:ext>
                    </a:extLst>
                  </p:cNvPr>
                  <p:cNvSpPr/>
                  <p:nvPr/>
                </p:nvSpPr>
                <p:spPr>
                  <a:xfrm>
                    <a:off x="2031364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22" name="Freeform 8">
                  <a:extLst>
                    <a:ext uri="{FF2B5EF4-FFF2-40B4-BE49-F238E27FC236}">
                      <a16:creationId xmlns:a16="http://schemas.microsoft.com/office/drawing/2014/main" id="{D5B006F3-B662-7D53-70C9-3F645B856AAE}"/>
                    </a:ext>
                  </a:extLst>
                </p:cNvPr>
                <p:cNvSpPr/>
                <p:nvPr/>
              </p:nvSpPr>
              <p:spPr>
                <a:xfrm>
                  <a:off x="7955302" y="3822870"/>
                  <a:ext cx="3787753" cy="5607893"/>
                </a:xfrm>
                <a:custGeom>
                  <a:avLst/>
                  <a:gdLst>
                    <a:gd name="connsiteX0" fmla="*/ 3270250 w 3270250"/>
                    <a:gd name="connsiteY0" fmla="*/ 1172683 h 4841713"/>
                    <a:gd name="connsiteX1" fmla="*/ 3270250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5 w 3270250"/>
                    <a:gd name="connsiteY6" fmla="*/ 114773 h 4841713"/>
                    <a:gd name="connsiteX7" fmla="*/ 3270250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0" y="1172683"/>
                      </a:moveTo>
                      <a:lnTo>
                        <a:pt x="3270250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5" y="114773"/>
                      </a:cubicBezTo>
                      <a:lnTo>
                        <a:pt x="3270250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00456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3" name="Freeform 9">
                  <a:extLst>
                    <a:ext uri="{FF2B5EF4-FFF2-40B4-BE49-F238E27FC236}">
                      <a16:creationId xmlns:a16="http://schemas.microsoft.com/office/drawing/2014/main" id="{8C2C4EB1-4392-7861-D039-12A6D9E84779}"/>
                    </a:ext>
                  </a:extLst>
                </p:cNvPr>
                <p:cNvSpPr/>
                <p:nvPr/>
              </p:nvSpPr>
              <p:spPr>
                <a:xfrm>
                  <a:off x="8159034" y="3539719"/>
                  <a:ext cx="3380292" cy="5681431"/>
                </a:xfrm>
                <a:custGeom>
                  <a:avLst/>
                  <a:gdLst>
                    <a:gd name="connsiteX0" fmla="*/ 0 w 2918459"/>
                    <a:gd name="connsiteY0" fmla="*/ 4559130 h 4905204"/>
                    <a:gd name="connsiteX1" fmla="*/ 0 w 2918459"/>
                    <a:gd name="connsiteY1" fmla="*/ 128735 h 4905204"/>
                    <a:gd name="connsiteX2" fmla="*/ 190500 w 2918459"/>
                    <a:gd name="connsiteY2" fmla="*/ 16340 h 4905204"/>
                    <a:gd name="connsiteX3" fmla="*/ 2918460 w 2918459"/>
                    <a:gd name="connsiteY3" fmla="*/ 1521290 h 4905204"/>
                    <a:gd name="connsiteX4" fmla="*/ 2918460 w 2918459"/>
                    <a:gd name="connsiteY4" fmla="*/ 4512775 h 4905204"/>
                    <a:gd name="connsiteX5" fmla="*/ 1367155 w 2918459"/>
                    <a:gd name="connsiteY5" fmla="*/ 4905205 h 4905204"/>
                    <a:gd name="connsiteX6" fmla="*/ 0 w 2918459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59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155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94E28C82-BFF0-A477-0782-07CEF3561399}"/>
                    </a:ext>
                  </a:extLst>
                </p:cNvPr>
                <p:cNvGrpSpPr/>
                <p:nvPr/>
              </p:nvGrpSpPr>
              <p:grpSpPr>
                <a:xfrm>
                  <a:off x="8987053" y="4166522"/>
                  <a:ext cx="1725663" cy="1947931"/>
                  <a:chOff x="8987053" y="4166522"/>
                  <a:chExt cx="1725663" cy="1947931"/>
                </a:xfrm>
              </p:grpSpPr>
              <p:sp>
                <p:nvSpPr>
                  <p:cNvPr id="25" name="Freeform 32">
                    <a:extLst>
                      <a:ext uri="{FF2B5EF4-FFF2-40B4-BE49-F238E27FC236}">
                        <a16:creationId xmlns:a16="http://schemas.microsoft.com/office/drawing/2014/main" id="{0E861B18-BF2D-4B90-BF8D-7C8B8BBE7A4E}"/>
                      </a:ext>
                    </a:extLst>
                  </p:cNvPr>
                  <p:cNvSpPr/>
                  <p:nvPr/>
                </p:nvSpPr>
                <p:spPr>
                  <a:xfrm>
                    <a:off x="8987053" y="4166522"/>
                    <a:ext cx="1725663" cy="1947931"/>
                  </a:xfrm>
                  <a:custGeom>
                    <a:avLst/>
                    <a:gdLst>
                      <a:gd name="connsiteX0" fmla="*/ 84264 w 2012950"/>
                      <a:gd name="connsiteY0" fmla="*/ 1765776 h 2272220"/>
                      <a:gd name="connsiteX1" fmla="*/ 133223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39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4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4" y="1765776"/>
                        </a:moveTo>
                        <a:lnTo>
                          <a:pt x="133223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39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4" y="1765776"/>
                        </a:cubicBezTo>
                        <a:close/>
                      </a:path>
                    </a:pathLst>
                  </a:custGeom>
                  <a:solidFill>
                    <a:srgbClr val="004564"/>
                  </a:solidFill>
                  <a:ln/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6" name="Freeform 33">
                    <a:extLst>
                      <a:ext uri="{FF2B5EF4-FFF2-40B4-BE49-F238E27FC236}">
                        <a16:creationId xmlns:a16="http://schemas.microsoft.com/office/drawing/2014/main" id="{3FFBCCAE-D82F-B10B-66E8-C18FCBF72A91}"/>
                      </a:ext>
                    </a:extLst>
                  </p:cNvPr>
                  <p:cNvSpPr/>
                  <p:nvPr/>
                </p:nvSpPr>
                <p:spPr>
                  <a:xfrm>
                    <a:off x="9158859" y="4347336"/>
                    <a:ext cx="1382110" cy="1586303"/>
                  </a:xfrm>
                  <a:custGeom>
                    <a:avLst/>
                    <a:gdLst>
                      <a:gd name="connsiteX0" fmla="*/ 806133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3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7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3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3" y="1850390"/>
                        </a:moveTo>
                        <a:cubicBezTo>
                          <a:pt x="799783" y="1850390"/>
                          <a:pt x="793560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3" y="0"/>
                          <a:pt x="806133" y="0"/>
                        </a:cubicBezTo>
                        <a:cubicBezTo>
                          <a:pt x="812483" y="0"/>
                          <a:pt x="818705" y="1651"/>
                          <a:pt x="824230" y="4826"/>
                        </a:cubicBezTo>
                        <a:lnTo>
                          <a:pt x="1594167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3" y="1850390"/>
                          <a:pt x="806133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27" name="Freeform: Shape 68">
                    <a:extLst>
                      <a:ext uri="{FF2B5EF4-FFF2-40B4-BE49-F238E27FC236}">
                        <a16:creationId xmlns:a16="http://schemas.microsoft.com/office/drawing/2014/main" id="{47E965B7-C441-D768-24E2-1D75209E803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9504740" y="4806796"/>
                    <a:ext cx="690234" cy="690234"/>
                  </a:xfrm>
                  <a:custGeom>
                    <a:avLst/>
                    <a:gdLst>
                      <a:gd name="connsiteX0" fmla="*/ 3859787 w 4876800"/>
                      <a:gd name="connsiteY0" fmla="*/ 4465301 h 4876800"/>
                      <a:gd name="connsiteX1" fmla="*/ 3874503 w 4876800"/>
                      <a:gd name="connsiteY1" fmla="*/ 4465301 h 4876800"/>
                      <a:gd name="connsiteX2" fmla="*/ 3969753 w 4876800"/>
                      <a:gd name="connsiteY2" fmla="*/ 4560551 h 4876800"/>
                      <a:gd name="connsiteX3" fmla="*/ 3874503 w 4876800"/>
                      <a:gd name="connsiteY3" fmla="*/ 4655801 h 4876800"/>
                      <a:gd name="connsiteX4" fmla="*/ 3859787 w 4876800"/>
                      <a:gd name="connsiteY4" fmla="*/ 4655801 h 4876800"/>
                      <a:gd name="connsiteX5" fmla="*/ 3764537 w 4876800"/>
                      <a:gd name="connsiteY5" fmla="*/ 4560551 h 4876800"/>
                      <a:gd name="connsiteX6" fmla="*/ 3859787 w 4876800"/>
                      <a:gd name="connsiteY6" fmla="*/ 4465301 h 4876800"/>
                      <a:gd name="connsiteX7" fmla="*/ 3383547 w 4876800"/>
                      <a:gd name="connsiteY7" fmla="*/ 4465301 h 4876800"/>
                      <a:gd name="connsiteX8" fmla="*/ 3478797 w 4876800"/>
                      <a:gd name="connsiteY8" fmla="*/ 4465301 h 4876800"/>
                      <a:gd name="connsiteX9" fmla="*/ 3574047 w 4876800"/>
                      <a:gd name="connsiteY9" fmla="*/ 4560551 h 4876800"/>
                      <a:gd name="connsiteX10" fmla="*/ 3478797 w 4876800"/>
                      <a:gd name="connsiteY10" fmla="*/ 4655801 h 4876800"/>
                      <a:gd name="connsiteX11" fmla="*/ 3383547 w 4876800"/>
                      <a:gd name="connsiteY11" fmla="*/ 4655801 h 4876800"/>
                      <a:gd name="connsiteX12" fmla="*/ 3288297 w 4876800"/>
                      <a:gd name="connsiteY12" fmla="*/ 4560551 h 4876800"/>
                      <a:gd name="connsiteX13" fmla="*/ 3383547 w 4876800"/>
                      <a:gd name="connsiteY13" fmla="*/ 4465301 h 4876800"/>
                      <a:gd name="connsiteX14" fmla="*/ 2907297 w 4876800"/>
                      <a:gd name="connsiteY14" fmla="*/ 4465301 h 4876800"/>
                      <a:gd name="connsiteX15" fmla="*/ 3002547 w 4876800"/>
                      <a:gd name="connsiteY15" fmla="*/ 4465301 h 4876800"/>
                      <a:gd name="connsiteX16" fmla="*/ 3097797 w 4876800"/>
                      <a:gd name="connsiteY16" fmla="*/ 4560551 h 4876800"/>
                      <a:gd name="connsiteX17" fmla="*/ 3002547 w 4876800"/>
                      <a:gd name="connsiteY17" fmla="*/ 4655801 h 4876800"/>
                      <a:gd name="connsiteX18" fmla="*/ 2907297 w 4876800"/>
                      <a:gd name="connsiteY18" fmla="*/ 4655801 h 4876800"/>
                      <a:gd name="connsiteX19" fmla="*/ 2812047 w 4876800"/>
                      <a:gd name="connsiteY19" fmla="*/ 4560551 h 4876800"/>
                      <a:gd name="connsiteX20" fmla="*/ 2907297 w 4876800"/>
                      <a:gd name="connsiteY20" fmla="*/ 4465301 h 4876800"/>
                      <a:gd name="connsiteX21" fmla="*/ 2431047 w 4876800"/>
                      <a:gd name="connsiteY21" fmla="*/ 4465301 h 4876800"/>
                      <a:gd name="connsiteX22" fmla="*/ 2526297 w 4876800"/>
                      <a:gd name="connsiteY22" fmla="*/ 4465301 h 4876800"/>
                      <a:gd name="connsiteX23" fmla="*/ 2621547 w 4876800"/>
                      <a:gd name="connsiteY23" fmla="*/ 4560551 h 4876800"/>
                      <a:gd name="connsiteX24" fmla="*/ 2526297 w 4876800"/>
                      <a:gd name="connsiteY24" fmla="*/ 4655801 h 4876800"/>
                      <a:gd name="connsiteX25" fmla="*/ 2431047 w 4876800"/>
                      <a:gd name="connsiteY25" fmla="*/ 4655801 h 4876800"/>
                      <a:gd name="connsiteX26" fmla="*/ 2335797 w 4876800"/>
                      <a:gd name="connsiteY26" fmla="*/ 4560551 h 4876800"/>
                      <a:gd name="connsiteX27" fmla="*/ 2431047 w 4876800"/>
                      <a:gd name="connsiteY27" fmla="*/ 4465301 h 4876800"/>
                      <a:gd name="connsiteX28" fmla="*/ 1954797 w 4876800"/>
                      <a:gd name="connsiteY28" fmla="*/ 4465301 h 4876800"/>
                      <a:gd name="connsiteX29" fmla="*/ 2050047 w 4876800"/>
                      <a:gd name="connsiteY29" fmla="*/ 4465301 h 4876800"/>
                      <a:gd name="connsiteX30" fmla="*/ 2145297 w 4876800"/>
                      <a:gd name="connsiteY30" fmla="*/ 4560551 h 4876800"/>
                      <a:gd name="connsiteX31" fmla="*/ 2050047 w 4876800"/>
                      <a:gd name="connsiteY31" fmla="*/ 4655801 h 4876800"/>
                      <a:gd name="connsiteX32" fmla="*/ 1954797 w 4876800"/>
                      <a:gd name="connsiteY32" fmla="*/ 4655801 h 4876800"/>
                      <a:gd name="connsiteX33" fmla="*/ 1859547 w 4876800"/>
                      <a:gd name="connsiteY33" fmla="*/ 4560551 h 4876800"/>
                      <a:gd name="connsiteX34" fmla="*/ 1954797 w 4876800"/>
                      <a:gd name="connsiteY34" fmla="*/ 4465301 h 4876800"/>
                      <a:gd name="connsiteX35" fmla="*/ 1478547 w 4876800"/>
                      <a:gd name="connsiteY35" fmla="*/ 4465301 h 4876800"/>
                      <a:gd name="connsiteX36" fmla="*/ 1573797 w 4876800"/>
                      <a:gd name="connsiteY36" fmla="*/ 4465301 h 4876800"/>
                      <a:gd name="connsiteX37" fmla="*/ 1669047 w 4876800"/>
                      <a:gd name="connsiteY37" fmla="*/ 4560551 h 4876800"/>
                      <a:gd name="connsiteX38" fmla="*/ 1573797 w 4876800"/>
                      <a:gd name="connsiteY38" fmla="*/ 4655801 h 4876800"/>
                      <a:gd name="connsiteX39" fmla="*/ 1478547 w 4876800"/>
                      <a:gd name="connsiteY39" fmla="*/ 4655801 h 4876800"/>
                      <a:gd name="connsiteX40" fmla="*/ 1383297 w 4876800"/>
                      <a:gd name="connsiteY40" fmla="*/ 4560551 h 4876800"/>
                      <a:gd name="connsiteX41" fmla="*/ 1478547 w 4876800"/>
                      <a:gd name="connsiteY41" fmla="*/ 4465301 h 4876800"/>
                      <a:gd name="connsiteX42" fmla="*/ 1002297 w 4876800"/>
                      <a:gd name="connsiteY42" fmla="*/ 4465301 h 4876800"/>
                      <a:gd name="connsiteX43" fmla="*/ 1097547 w 4876800"/>
                      <a:gd name="connsiteY43" fmla="*/ 4465301 h 4876800"/>
                      <a:gd name="connsiteX44" fmla="*/ 1192797 w 4876800"/>
                      <a:gd name="connsiteY44" fmla="*/ 4560551 h 4876800"/>
                      <a:gd name="connsiteX45" fmla="*/ 1097547 w 4876800"/>
                      <a:gd name="connsiteY45" fmla="*/ 4655801 h 4876800"/>
                      <a:gd name="connsiteX46" fmla="*/ 1002297 w 4876800"/>
                      <a:gd name="connsiteY46" fmla="*/ 4655801 h 4876800"/>
                      <a:gd name="connsiteX47" fmla="*/ 907047 w 4876800"/>
                      <a:gd name="connsiteY47" fmla="*/ 4560551 h 4876800"/>
                      <a:gd name="connsiteX48" fmla="*/ 1002297 w 4876800"/>
                      <a:gd name="connsiteY48" fmla="*/ 4465301 h 4876800"/>
                      <a:gd name="connsiteX49" fmla="*/ 4419600 w 4876800"/>
                      <a:gd name="connsiteY49" fmla="*/ 4419600 h 4876800"/>
                      <a:gd name="connsiteX50" fmla="*/ 4419600 w 4876800"/>
                      <a:gd name="connsiteY50" fmla="*/ 4686300 h 4876800"/>
                      <a:gd name="connsiteX51" fmla="*/ 4686300 w 4876800"/>
                      <a:gd name="connsiteY51" fmla="*/ 4686300 h 4876800"/>
                      <a:gd name="connsiteX52" fmla="*/ 4686300 w 4876800"/>
                      <a:gd name="connsiteY52" fmla="*/ 4419600 h 4876800"/>
                      <a:gd name="connsiteX53" fmla="*/ 190500 w 4876800"/>
                      <a:gd name="connsiteY53" fmla="*/ 4419600 h 4876800"/>
                      <a:gd name="connsiteX54" fmla="*/ 190500 w 4876800"/>
                      <a:gd name="connsiteY54" fmla="*/ 4686300 h 4876800"/>
                      <a:gd name="connsiteX55" fmla="*/ 457200 w 4876800"/>
                      <a:gd name="connsiteY55" fmla="*/ 4686300 h 4876800"/>
                      <a:gd name="connsiteX56" fmla="*/ 457200 w 4876800"/>
                      <a:gd name="connsiteY56" fmla="*/ 4419600 h 4876800"/>
                      <a:gd name="connsiteX57" fmla="*/ 4324350 w 4876800"/>
                      <a:gd name="connsiteY57" fmla="*/ 4229100 h 4876800"/>
                      <a:gd name="connsiteX58" fmla="*/ 4781550 w 4876800"/>
                      <a:gd name="connsiteY58" fmla="*/ 4229100 h 4876800"/>
                      <a:gd name="connsiteX59" fmla="*/ 4876800 w 4876800"/>
                      <a:gd name="connsiteY59" fmla="*/ 4324350 h 4876800"/>
                      <a:gd name="connsiteX60" fmla="*/ 4876800 w 4876800"/>
                      <a:gd name="connsiteY60" fmla="*/ 4781550 h 4876800"/>
                      <a:gd name="connsiteX61" fmla="*/ 4781550 w 4876800"/>
                      <a:gd name="connsiteY61" fmla="*/ 4876800 h 4876800"/>
                      <a:gd name="connsiteX62" fmla="*/ 4324350 w 4876800"/>
                      <a:gd name="connsiteY62" fmla="*/ 4876800 h 4876800"/>
                      <a:gd name="connsiteX63" fmla="*/ 4229100 w 4876800"/>
                      <a:gd name="connsiteY63" fmla="*/ 4781550 h 4876800"/>
                      <a:gd name="connsiteX64" fmla="*/ 4229100 w 4876800"/>
                      <a:gd name="connsiteY64" fmla="*/ 4324350 h 4876800"/>
                      <a:gd name="connsiteX65" fmla="*/ 4324350 w 4876800"/>
                      <a:gd name="connsiteY65" fmla="*/ 4229100 h 4876800"/>
                      <a:gd name="connsiteX66" fmla="*/ 95250 w 4876800"/>
                      <a:gd name="connsiteY66" fmla="*/ 4229100 h 4876800"/>
                      <a:gd name="connsiteX67" fmla="*/ 552450 w 4876800"/>
                      <a:gd name="connsiteY67" fmla="*/ 4229100 h 4876800"/>
                      <a:gd name="connsiteX68" fmla="*/ 647700 w 4876800"/>
                      <a:gd name="connsiteY68" fmla="*/ 4324350 h 4876800"/>
                      <a:gd name="connsiteX69" fmla="*/ 647700 w 4876800"/>
                      <a:gd name="connsiteY69" fmla="*/ 4781550 h 4876800"/>
                      <a:gd name="connsiteX70" fmla="*/ 552450 w 4876800"/>
                      <a:gd name="connsiteY70" fmla="*/ 4876800 h 4876800"/>
                      <a:gd name="connsiteX71" fmla="*/ 95250 w 4876800"/>
                      <a:gd name="connsiteY71" fmla="*/ 4876800 h 4876800"/>
                      <a:gd name="connsiteX72" fmla="*/ 0 w 4876800"/>
                      <a:gd name="connsiteY72" fmla="*/ 4781550 h 4876800"/>
                      <a:gd name="connsiteX73" fmla="*/ 0 w 4876800"/>
                      <a:gd name="connsiteY73" fmla="*/ 4324350 h 4876800"/>
                      <a:gd name="connsiteX74" fmla="*/ 95250 w 4876800"/>
                      <a:gd name="connsiteY74" fmla="*/ 4229100 h 4876800"/>
                      <a:gd name="connsiteX75" fmla="*/ 4552950 w 4876800"/>
                      <a:gd name="connsiteY75" fmla="*/ 3691614 h 4876800"/>
                      <a:gd name="connsiteX76" fmla="*/ 4648200 w 4876800"/>
                      <a:gd name="connsiteY76" fmla="*/ 3786864 h 4876800"/>
                      <a:gd name="connsiteX77" fmla="*/ 4648200 w 4876800"/>
                      <a:gd name="connsiteY77" fmla="*/ 3882114 h 4876800"/>
                      <a:gd name="connsiteX78" fmla="*/ 4552950 w 4876800"/>
                      <a:gd name="connsiteY78" fmla="*/ 3977364 h 4876800"/>
                      <a:gd name="connsiteX79" fmla="*/ 4457700 w 4876800"/>
                      <a:gd name="connsiteY79" fmla="*/ 3882114 h 4876800"/>
                      <a:gd name="connsiteX80" fmla="*/ 4457700 w 4876800"/>
                      <a:gd name="connsiteY80" fmla="*/ 3786864 h 4876800"/>
                      <a:gd name="connsiteX81" fmla="*/ 4552950 w 4876800"/>
                      <a:gd name="connsiteY81" fmla="*/ 3691614 h 4876800"/>
                      <a:gd name="connsiteX82" fmla="*/ 323850 w 4876800"/>
                      <a:gd name="connsiteY82" fmla="*/ 3691614 h 4876800"/>
                      <a:gd name="connsiteX83" fmla="*/ 419100 w 4876800"/>
                      <a:gd name="connsiteY83" fmla="*/ 3786864 h 4876800"/>
                      <a:gd name="connsiteX84" fmla="*/ 419100 w 4876800"/>
                      <a:gd name="connsiteY84" fmla="*/ 3882114 h 4876800"/>
                      <a:gd name="connsiteX85" fmla="*/ 323850 w 4876800"/>
                      <a:gd name="connsiteY85" fmla="*/ 3977364 h 4876800"/>
                      <a:gd name="connsiteX86" fmla="*/ 228600 w 4876800"/>
                      <a:gd name="connsiteY86" fmla="*/ 3882114 h 4876800"/>
                      <a:gd name="connsiteX87" fmla="*/ 228600 w 4876800"/>
                      <a:gd name="connsiteY87" fmla="*/ 3786864 h 4876800"/>
                      <a:gd name="connsiteX88" fmla="*/ 323850 w 4876800"/>
                      <a:gd name="connsiteY88" fmla="*/ 3691614 h 4876800"/>
                      <a:gd name="connsiteX89" fmla="*/ 1594647 w 4876800"/>
                      <a:gd name="connsiteY89" fmla="*/ 3513306 h 4876800"/>
                      <a:gd name="connsiteX90" fmla="*/ 1753809 w 4876800"/>
                      <a:gd name="connsiteY90" fmla="*/ 3877094 h 4876800"/>
                      <a:gd name="connsiteX91" fmla="*/ 1912962 w 4876800"/>
                      <a:gd name="connsiteY91" fmla="*/ 3513306 h 4876800"/>
                      <a:gd name="connsiteX92" fmla="*/ 4552950 w 4876800"/>
                      <a:gd name="connsiteY92" fmla="*/ 3215364 h 4876800"/>
                      <a:gd name="connsiteX93" fmla="*/ 4648200 w 4876800"/>
                      <a:gd name="connsiteY93" fmla="*/ 3310614 h 4876800"/>
                      <a:gd name="connsiteX94" fmla="*/ 4648200 w 4876800"/>
                      <a:gd name="connsiteY94" fmla="*/ 3405864 h 4876800"/>
                      <a:gd name="connsiteX95" fmla="*/ 4552950 w 4876800"/>
                      <a:gd name="connsiteY95" fmla="*/ 3501114 h 4876800"/>
                      <a:gd name="connsiteX96" fmla="*/ 4457700 w 4876800"/>
                      <a:gd name="connsiteY96" fmla="*/ 3405864 h 4876800"/>
                      <a:gd name="connsiteX97" fmla="*/ 4457700 w 4876800"/>
                      <a:gd name="connsiteY97" fmla="*/ 3310614 h 4876800"/>
                      <a:gd name="connsiteX98" fmla="*/ 4552950 w 4876800"/>
                      <a:gd name="connsiteY98" fmla="*/ 3215364 h 4876800"/>
                      <a:gd name="connsiteX99" fmla="*/ 323850 w 4876800"/>
                      <a:gd name="connsiteY99" fmla="*/ 3215364 h 4876800"/>
                      <a:gd name="connsiteX100" fmla="*/ 419100 w 4876800"/>
                      <a:gd name="connsiteY100" fmla="*/ 3310614 h 4876800"/>
                      <a:gd name="connsiteX101" fmla="*/ 419100 w 4876800"/>
                      <a:gd name="connsiteY101" fmla="*/ 3405864 h 4876800"/>
                      <a:gd name="connsiteX102" fmla="*/ 323850 w 4876800"/>
                      <a:gd name="connsiteY102" fmla="*/ 3501114 h 4876800"/>
                      <a:gd name="connsiteX103" fmla="*/ 228600 w 4876800"/>
                      <a:gd name="connsiteY103" fmla="*/ 3405864 h 4876800"/>
                      <a:gd name="connsiteX104" fmla="*/ 228600 w 4876800"/>
                      <a:gd name="connsiteY104" fmla="*/ 3310614 h 4876800"/>
                      <a:gd name="connsiteX105" fmla="*/ 323850 w 4876800"/>
                      <a:gd name="connsiteY105" fmla="*/ 3215364 h 4876800"/>
                      <a:gd name="connsiteX106" fmla="*/ 2437524 w 4876800"/>
                      <a:gd name="connsiteY106" fmla="*/ 3061639 h 4876800"/>
                      <a:gd name="connsiteX107" fmla="*/ 2534308 w 4876800"/>
                      <a:gd name="connsiteY107" fmla="*/ 3153213 h 4876800"/>
                      <a:gd name="connsiteX108" fmla="*/ 2442801 w 4876800"/>
                      <a:gd name="connsiteY108" fmla="*/ 3252054 h 4876800"/>
                      <a:gd name="connsiteX109" fmla="*/ 2438391 w 4876800"/>
                      <a:gd name="connsiteY109" fmla="*/ 3252139 h 4876800"/>
                      <a:gd name="connsiteX110" fmla="*/ 2343141 w 4876800"/>
                      <a:gd name="connsiteY110" fmla="*/ 3156889 h 4876800"/>
                      <a:gd name="connsiteX111" fmla="*/ 2437524 w 4876800"/>
                      <a:gd name="connsiteY111" fmla="*/ 3061639 h 4876800"/>
                      <a:gd name="connsiteX112" fmla="*/ 4552950 w 4876800"/>
                      <a:gd name="connsiteY112" fmla="*/ 2739114 h 4876800"/>
                      <a:gd name="connsiteX113" fmla="*/ 4648200 w 4876800"/>
                      <a:gd name="connsiteY113" fmla="*/ 2834364 h 4876800"/>
                      <a:gd name="connsiteX114" fmla="*/ 4648200 w 4876800"/>
                      <a:gd name="connsiteY114" fmla="*/ 2929614 h 4876800"/>
                      <a:gd name="connsiteX115" fmla="*/ 4552950 w 4876800"/>
                      <a:gd name="connsiteY115" fmla="*/ 3024864 h 4876800"/>
                      <a:gd name="connsiteX116" fmla="*/ 4457700 w 4876800"/>
                      <a:gd name="connsiteY116" fmla="*/ 2929614 h 4876800"/>
                      <a:gd name="connsiteX117" fmla="*/ 4457700 w 4876800"/>
                      <a:gd name="connsiteY117" fmla="*/ 2834364 h 4876800"/>
                      <a:gd name="connsiteX118" fmla="*/ 4552950 w 4876800"/>
                      <a:gd name="connsiteY118" fmla="*/ 2739114 h 4876800"/>
                      <a:gd name="connsiteX119" fmla="*/ 323850 w 4876800"/>
                      <a:gd name="connsiteY119" fmla="*/ 2739114 h 4876800"/>
                      <a:gd name="connsiteX120" fmla="*/ 419100 w 4876800"/>
                      <a:gd name="connsiteY120" fmla="*/ 2834364 h 4876800"/>
                      <a:gd name="connsiteX121" fmla="*/ 419100 w 4876800"/>
                      <a:gd name="connsiteY121" fmla="*/ 2929614 h 4876800"/>
                      <a:gd name="connsiteX122" fmla="*/ 323850 w 4876800"/>
                      <a:gd name="connsiteY122" fmla="*/ 3024864 h 4876800"/>
                      <a:gd name="connsiteX123" fmla="*/ 228600 w 4876800"/>
                      <a:gd name="connsiteY123" fmla="*/ 2929614 h 4876800"/>
                      <a:gd name="connsiteX124" fmla="*/ 228600 w 4876800"/>
                      <a:gd name="connsiteY124" fmla="*/ 2834364 h 4876800"/>
                      <a:gd name="connsiteX125" fmla="*/ 323850 w 4876800"/>
                      <a:gd name="connsiteY125" fmla="*/ 2739114 h 4876800"/>
                      <a:gd name="connsiteX126" fmla="*/ 4552950 w 4876800"/>
                      <a:gd name="connsiteY126" fmla="*/ 2262864 h 4876800"/>
                      <a:gd name="connsiteX127" fmla="*/ 4648200 w 4876800"/>
                      <a:gd name="connsiteY127" fmla="*/ 2358114 h 4876800"/>
                      <a:gd name="connsiteX128" fmla="*/ 4648200 w 4876800"/>
                      <a:gd name="connsiteY128" fmla="*/ 2453364 h 4876800"/>
                      <a:gd name="connsiteX129" fmla="*/ 4552950 w 4876800"/>
                      <a:gd name="connsiteY129" fmla="*/ 2548614 h 4876800"/>
                      <a:gd name="connsiteX130" fmla="*/ 4457700 w 4876800"/>
                      <a:gd name="connsiteY130" fmla="*/ 2453364 h 4876800"/>
                      <a:gd name="connsiteX131" fmla="*/ 4457700 w 4876800"/>
                      <a:gd name="connsiteY131" fmla="*/ 2358114 h 4876800"/>
                      <a:gd name="connsiteX132" fmla="*/ 4552950 w 4876800"/>
                      <a:gd name="connsiteY132" fmla="*/ 2262864 h 4876800"/>
                      <a:gd name="connsiteX133" fmla="*/ 323850 w 4876800"/>
                      <a:gd name="connsiteY133" fmla="*/ 2262864 h 4876800"/>
                      <a:gd name="connsiteX134" fmla="*/ 419100 w 4876800"/>
                      <a:gd name="connsiteY134" fmla="*/ 2358114 h 4876800"/>
                      <a:gd name="connsiteX135" fmla="*/ 419100 w 4876800"/>
                      <a:gd name="connsiteY135" fmla="*/ 2453364 h 4876800"/>
                      <a:gd name="connsiteX136" fmla="*/ 323850 w 4876800"/>
                      <a:gd name="connsiteY136" fmla="*/ 2548614 h 4876800"/>
                      <a:gd name="connsiteX137" fmla="*/ 228600 w 4876800"/>
                      <a:gd name="connsiteY137" fmla="*/ 2453364 h 4876800"/>
                      <a:gd name="connsiteX138" fmla="*/ 228600 w 4876800"/>
                      <a:gd name="connsiteY138" fmla="*/ 2358114 h 4876800"/>
                      <a:gd name="connsiteX139" fmla="*/ 323850 w 4876800"/>
                      <a:gd name="connsiteY139" fmla="*/ 2262864 h 4876800"/>
                      <a:gd name="connsiteX140" fmla="*/ 1449039 w 4876800"/>
                      <a:gd name="connsiteY140" fmla="*/ 2047875 h 4876800"/>
                      <a:gd name="connsiteX141" fmla="*/ 1516380 w 4876800"/>
                      <a:gd name="connsiteY141" fmla="*/ 2075783 h 4876800"/>
                      <a:gd name="connsiteX142" fmla="*/ 1544289 w 4876800"/>
                      <a:gd name="connsiteY142" fmla="*/ 2143125 h 4876800"/>
                      <a:gd name="connsiteX143" fmla="*/ 1516380 w 4876800"/>
                      <a:gd name="connsiteY143" fmla="*/ 2210467 h 4876800"/>
                      <a:gd name="connsiteX144" fmla="*/ 1449039 w 4876800"/>
                      <a:gd name="connsiteY144" fmla="*/ 2238375 h 4876800"/>
                      <a:gd name="connsiteX145" fmla="*/ 1381697 w 4876800"/>
                      <a:gd name="connsiteY145" fmla="*/ 2210467 h 4876800"/>
                      <a:gd name="connsiteX146" fmla="*/ 1353789 w 4876800"/>
                      <a:gd name="connsiteY146" fmla="*/ 2143125 h 4876800"/>
                      <a:gd name="connsiteX147" fmla="*/ 1381697 w 4876800"/>
                      <a:gd name="connsiteY147" fmla="*/ 2075783 h 4876800"/>
                      <a:gd name="connsiteX148" fmla="*/ 1449039 w 4876800"/>
                      <a:gd name="connsiteY148" fmla="*/ 2047875 h 4876800"/>
                      <a:gd name="connsiteX149" fmla="*/ 4552950 w 4876800"/>
                      <a:gd name="connsiteY149" fmla="*/ 1786614 h 4876800"/>
                      <a:gd name="connsiteX150" fmla="*/ 4648200 w 4876800"/>
                      <a:gd name="connsiteY150" fmla="*/ 1881864 h 4876800"/>
                      <a:gd name="connsiteX151" fmla="*/ 4648200 w 4876800"/>
                      <a:gd name="connsiteY151" fmla="*/ 1977114 h 4876800"/>
                      <a:gd name="connsiteX152" fmla="*/ 4552950 w 4876800"/>
                      <a:gd name="connsiteY152" fmla="*/ 2072364 h 4876800"/>
                      <a:gd name="connsiteX153" fmla="*/ 4457700 w 4876800"/>
                      <a:gd name="connsiteY153" fmla="*/ 1977114 h 4876800"/>
                      <a:gd name="connsiteX154" fmla="*/ 4457700 w 4876800"/>
                      <a:gd name="connsiteY154" fmla="*/ 1881864 h 4876800"/>
                      <a:gd name="connsiteX155" fmla="*/ 4552950 w 4876800"/>
                      <a:gd name="connsiteY155" fmla="*/ 1786614 h 4876800"/>
                      <a:gd name="connsiteX156" fmla="*/ 323850 w 4876800"/>
                      <a:gd name="connsiteY156" fmla="*/ 1786614 h 4876800"/>
                      <a:gd name="connsiteX157" fmla="*/ 419100 w 4876800"/>
                      <a:gd name="connsiteY157" fmla="*/ 1881864 h 4876800"/>
                      <a:gd name="connsiteX158" fmla="*/ 419100 w 4876800"/>
                      <a:gd name="connsiteY158" fmla="*/ 1977114 h 4876800"/>
                      <a:gd name="connsiteX159" fmla="*/ 323850 w 4876800"/>
                      <a:gd name="connsiteY159" fmla="*/ 2072364 h 4876800"/>
                      <a:gd name="connsiteX160" fmla="*/ 228600 w 4876800"/>
                      <a:gd name="connsiteY160" fmla="*/ 1977114 h 4876800"/>
                      <a:gd name="connsiteX161" fmla="*/ 228600 w 4876800"/>
                      <a:gd name="connsiteY161" fmla="*/ 1881864 h 4876800"/>
                      <a:gd name="connsiteX162" fmla="*/ 323850 w 4876800"/>
                      <a:gd name="connsiteY162" fmla="*/ 1786614 h 4876800"/>
                      <a:gd name="connsiteX163" fmla="*/ 2438391 w 4876800"/>
                      <a:gd name="connsiteY163" fmla="*/ 1624670 h 4876800"/>
                      <a:gd name="connsiteX164" fmla="*/ 3252131 w 4876800"/>
                      <a:gd name="connsiteY164" fmla="*/ 2438410 h 4876800"/>
                      <a:gd name="connsiteX165" fmla="*/ 2817533 w 4876800"/>
                      <a:gd name="connsiteY165" fmla="*/ 3158576 h 4876800"/>
                      <a:gd name="connsiteX166" fmla="*/ 2773185 w 4876800"/>
                      <a:gd name="connsiteY166" fmla="*/ 3169596 h 4876800"/>
                      <a:gd name="connsiteX167" fmla="*/ 2688851 w 4876800"/>
                      <a:gd name="connsiteY167" fmla="*/ 3118761 h 4876800"/>
                      <a:gd name="connsiteX168" fmla="*/ 2728665 w 4876800"/>
                      <a:gd name="connsiteY168" fmla="*/ 2990079 h 4876800"/>
                      <a:gd name="connsiteX169" fmla="*/ 3061631 w 4876800"/>
                      <a:gd name="connsiteY169" fmla="*/ 2438410 h 4876800"/>
                      <a:gd name="connsiteX170" fmla="*/ 2438391 w 4876800"/>
                      <a:gd name="connsiteY170" fmla="*/ 1815170 h 4876800"/>
                      <a:gd name="connsiteX171" fmla="*/ 2343141 w 4876800"/>
                      <a:gd name="connsiteY171" fmla="*/ 1719920 h 4876800"/>
                      <a:gd name="connsiteX172" fmla="*/ 2438391 w 4876800"/>
                      <a:gd name="connsiteY172" fmla="*/ 1624670 h 4876800"/>
                      <a:gd name="connsiteX173" fmla="*/ 4552950 w 4876800"/>
                      <a:gd name="connsiteY173" fmla="*/ 1310364 h 4876800"/>
                      <a:gd name="connsiteX174" fmla="*/ 4648200 w 4876800"/>
                      <a:gd name="connsiteY174" fmla="*/ 1405614 h 4876800"/>
                      <a:gd name="connsiteX175" fmla="*/ 4648200 w 4876800"/>
                      <a:gd name="connsiteY175" fmla="*/ 1500864 h 4876800"/>
                      <a:gd name="connsiteX176" fmla="*/ 4552950 w 4876800"/>
                      <a:gd name="connsiteY176" fmla="*/ 1596114 h 4876800"/>
                      <a:gd name="connsiteX177" fmla="*/ 4457700 w 4876800"/>
                      <a:gd name="connsiteY177" fmla="*/ 1500864 h 4876800"/>
                      <a:gd name="connsiteX178" fmla="*/ 4457700 w 4876800"/>
                      <a:gd name="connsiteY178" fmla="*/ 1405614 h 4876800"/>
                      <a:gd name="connsiteX179" fmla="*/ 4552950 w 4876800"/>
                      <a:gd name="connsiteY179" fmla="*/ 1310364 h 4876800"/>
                      <a:gd name="connsiteX180" fmla="*/ 323850 w 4876800"/>
                      <a:gd name="connsiteY180" fmla="*/ 1310364 h 4876800"/>
                      <a:gd name="connsiteX181" fmla="*/ 419100 w 4876800"/>
                      <a:gd name="connsiteY181" fmla="*/ 1405614 h 4876800"/>
                      <a:gd name="connsiteX182" fmla="*/ 419100 w 4876800"/>
                      <a:gd name="connsiteY182" fmla="*/ 1500864 h 4876800"/>
                      <a:gd name="connsiteX183" fmla="*/ 323850 w 4876800"/>
                      <a:gd name="connsiteY183" fmla="*/ 1596114 h 4876800"/>
                      <a:gd name="connsiteX184" fmla="*/ 228600 w 4876800"/>
                      <a:gd name="connsiteY184" fmla="*/ 1500864 h 4876800"/>
                      <a:gd name="connsiteX185" fmla="*/ 228600 w 4876800"/>
                      <a:gd name="connsiteY185" fmla="*/ 1405614 h 4876800"/>
                      <a:gd name="connsiteX186" fmla="*/ 323850 w 4876800"/>
                      <a:gd name="connsiteY186" fmla="*/ 1310364 h 4876800"/>
                      <a:gd name="connsiteX187" fmla="*/ 4552950 w 4876800"/>
                      <a:gd name="connsiteY187" fmla="*/ 914638 h 4876800"/>
                      <a:gd name="connsiteX188" fmla="*/ 4648200 w 4876800"/>
                      <a:gd name="connsiteY188" fmla="*/ 1009888 h 4876800"/>
                      <a:gd name="connsiteX189" fmla="*/ 4648200 w 4876800"/>
                      <a:gd name="connsiteY189" fmla="*/ 1024613 h 4876800"/>
                      <a:gd name="connsiteX190" fmla="*/ 4552950 w 4876800"/>
                      <a:gd name="connsiteY190" fmla="*/ 1119863 h 4876800"/>
                      <a:gd name="connsiteX191" fmla="*/ 4457700 w 4876800"/>
                      <a:gd name="connsiteY191" fmla="*/ 1024613 h 4876800"/>
                      <a:gd name="connsiteX192" fmla="*/ 4457700 w 4876800"/>
                      <a:gd name="connsiteY192" fmla="*/ 1009888 h 4876800"/>
                      <a:gd name="connsiteX193" fmla="*/ 4552950 w 4876800"/>
                      <a:gd name="connsiteY193" fmla="*/ 914638 h 4876800"/>
                      <a:gd name="connsiteX194" fmla="*/ 323850 w 4876800"/>
                      <a:gd name="connsiteY194" fmla="*/ 914638 h 4876800"/>
                      <a:gd name="connsiteX195" fmla="*/ 419100 w 4876800"/>
                      <a:gd name="connsiteY195" fmla="*/ 1009888 h 4876800"/>
                      <a:gd name="connsiteX196" fmla="*/ 419100 w 4876800"/>
                      <a:gd name="connsiteY196" fmla="*/ 1024613 h 4876800"/>
                      <a:gd name="connsiteX197" fmla="*/ 323850 w 4876800"/>
                      <a:gd name="connsiteY197" fmla="*/ 1119863 h 4876800"/>
                      <a:gd name="connsiteX198" fmla="*/ 228600 w 4876800"/>
                      <a:gd name="connsiteY198" fmla="*/ 1024613 h 4876800"/>
                      <a:gd name="connsiteX199" fmla="*/ 228600 w 4876800"/>
                      <a:gd name="connsiteY199" fmla="*/ 1009888 h 4876800"/>
                      <a:gd name="connsiteX200" fmla="*/ 323850 w 4876800"/>
                      <a:gd name="connsiteY200" fmla="*/ 914638 h 4876800"/>
                      <a:gd name="connsiteX201" fmla="*/ 1557870 w 4876800"/>
                      <a:gd name="connsiteY201" fmla="*/ 811225 h 4876800"/>
                      <a:gd name="connsiteX202" fmla="*/ 1544259 w 4876800"/>
                      <a:gd name="connsiteY202" fmla="*/ 824836 h 4876800"/>
                      <a:gd name="connsiteX203" fmla="*/ 1544259 w 4876800"/>
                      <a:gd name="connsiteY203" fmla="*/ 1208551 h 4876800"/>
                      <a:gd name="connsiteX204" fmla="*/ 1544259 w 4876800"/>
                      <a:gd name="connsiteY204" fmla="*/ 1208560 h 4876800"/>
                      <a:gd name="connsiteX205" fmla="*/ 1963369 w 4876800"/>
                      <a:gd name="connsiteY205" fmla="*/ 1208560 h 4876800"/>
                      <a:gd name="connsiteX206" fmla="*/ 1963369 w 4876800"/>
                      <a:gd name="connsiteY206" fmla="*/ 824836 h 4876800"/>
                      <a:gd name="connsiteX207" fmla="*/ 1949758 w 4876800"/>
                      <a:gd name="connsiteY207" fmla="*/ 811225 h 4876800"/>
                      <a:gd name="connsiteX208" fmla="*/ 2438400 w 4876800"/>
                      <a:gd name="connsiteY208" fmla="*/ 666693 h 4876800"/>
                      <a:gd name="connsiteX209" fmla="*/ 2736542 w 4876800"/>
                      <a:gd name="connsiteY209" fmla="*/ 666693 h 4876800"/>
                      <a:gd name="connsiteX210" fmla="*/ 2830611 w 4876800"/>
                      <a:gd name="connsiteY210" fmla="*/ 746960 h 4876800"/>
                      <a:gd name="connsiteX211" fmla="*/ 2868253 w 4876800"/>
                      <a:gd name="connsiteY211" fmla="*/ 983409 h 4876800"/>
                      <a:gd name="connsiteX212" fmla="*/ 3162290 w 4876800"/>
                      <a:gd name="connsiteY212" fmla="*/ 1105071 h 4876800"/>
                      <a:gd name="connsiteX213" fmla="*/ 3356000 w 4876800"/>
                      <a:gd name="connsiteY213" fmla="*/ 964359 h 4876800"/>
                      <a:gd name="connsiteX214" fmla="*/ 3479301 w 4876800"/>
                      <a:gd name="connsiteY214" fmla="*/ 974045 h 4876800"/>
                      <a:gd name="connsiteX215" fmla="*/ 3901973 w 4876800"/>
                      <a:gd name="connsiteY215" fmla="*/ 1396422 h 4876800"/>
                      <a:gd name="connsiteX216" fmla="*/ 3911746 w 4876800"/>
                      <a:gd name="connsiteY216" fmla="*/ 1519723 h 4876800"/>
                      <a:gd name="connsiteX217" fmla="*/ 3771109 w 4876800"/>
                      <a:gd name="connsiteY217" fmla="*/ 1713614 h 4876800"/>
                      <a:gd name="connsiteX218" fmla="*/ 3892944 w 4876800"/>
                      <a:gd name="connsiteY218" fmla="*/ 2007432 h 4876800"/>
                      <a:gd name="connsiteX219" fmla="*/ 4129516 w 4876800"/>
                      <a:gd name="connsiteY219" fmla="*/ 2044913 h 4876800"/>
                      <a:gd name="connsiteX220" fmla="*/ 4209888 w 4876800"/>
                      <a:gd name="connsiteY220" fmla="*/ 2138953 h 4876800"/>
                      <a:gd name="connsiteX221" fmla="*/ 4210136 w 4876800"/>
                      <a:gd name="connsiteY221" fmla="*/ 2736494 h 4876800"/>
                      <a:gd name="connsiteX222" fmla="*/ 4129859 w 4876800"/>
                      <a:gd name="connsiteY222" fmla="*/ 2830601 h 4876800"/>
                      <a:gd name="connsiteX223" fmla="*/ 3893420 w 4876800"/>
                      <a:gd name="connsiteY223" fmla="*/ 2868244 h 4876800"/>
                      <a:gd name="connsiteX224" fmla="*/ 3771747 w 4876800"/>
                      <a:gd name="connsiteY224" fmla="*/ 3162281 h 4876800"/>
                      <a:gd name="connsiteX225" fmla="*/ 3912470 w 4876800"/>
                      <a:gd name="connsiteY225" fmla="*/ 3355991 h 4876800"/>
                      <a:gd name="connsiteX226" fmla="*/ 3902773 w 4876800"/>
                      <a:gd name="connsiteY226" fmla="*/ 3479292 h 4876800"/>
                      <a:gd name="connsiteX227" fmla="*/ 3480397 w 4876800"/>
                      <a:gd name="connsiteY227" fmla="*/ 3901954 h 4876800"/>
                      <a:gd name="connsiteX228" fmla="*/ 3357105 w 4876800"/>
                      <a:gd name="connsiteY228" fmla="*/ 3911727 h 4876800"/>
                      <a:gd name="connsiteX229" fmla="*/ 3163214 w 4876800"/>
                      <a:gd name="connsiteY229" fmla="*/ 3771090 h 4876800"/>
                      <a:gd name="connsiteX230" fmla="*/ 2869387 w 4876800"/>
                      <a:gd name="connsiteY230" fmla="*/ 3892925 h 4876800"/>
                      <a:gd name="connsiteX231" fmla="*/ 2831897 w 4876800"/>
                      <a:gd name="connsiteY231" fmla="*/ 4129630 h 4876800"/>
                      <a:gd name="connsiteX232" fmla="*/ 2737818 w 4876800"/>
                      <a:gd name="connsiteY232" fmla="*/ 4209983 h 4876800"/>
                      <a:gd name="connsiteX233" fmla="*/ 2438400 w 4876800"/>
                      <a:gd name="connsiteY233" fmla="*/ 4209983 h 4876800"/>
                      <a:gd name="connsiteX234" fmla="*/ 2343150 w 4876800"/>
                      <a:gd name="connsiteY234" fmla="*/ 4114733 h 4876800"/>
                      <a:gd name="connsiteX235" fmla="*/ 2438400 w 4876800"/>
                      <a:gd name="connsiteY235" fmla="*/ 4019483 h 4876800"/>
                      <a:gd name="connsiteX236" fmla="*/ 2656465 w 4876800"/>
                      <a:gd name="connsiteY236" fmla="*/ 4019483 h 4876800"/>
                      <a:gd name="connsiteX237" fmla="*/ 2689574 w 4876800"/>
                      <a:gd name="connsiteY237" fmla="*/ 3810476 h 4876800"/>
                      <a:gd name="connsiteX238" fmla="*/ 2747172 w 4876800"/>
                      <a:gd name="connsiteY238" fmla="*/ 3737391 h 4876800"/>
                      <a:gd name="connsiteX239" fmla="*/ 3139488 w 4876800"/>
                      <a:gd name="connsiteY239" fmla="*/ 3574713 h 4876800"/>
                      <a:gd name="connsiteX240" fmla="*/ 3231889 w 4876800"/>
                      <a:gd name="connsiteY240" fmla="*/ 3585601 h 4876800"/>
                      <a:gd name="connsiteX241" fmla="*/ 3403130 w 4876800"/>
                      <a:gd name="connsiteY241" fmla="*/ 3709788 h 4876800"/>
                      <a:gd name="connsiteX242" fmla="*/ 3710540 w 4876800"/>
                      <a:gd name="connsiteY242" fmla="*/ 3402159 h 4876800"/>
                      <a:gd name="connsiteX243" fmla="*/ 3586277 w 4876800"/>
                      <a:gd name="connsiteY243" fmla="*/ 3231109 h 4876800"/>
                      <a:gd name="connsiteX244" fmla="*/ 3575332 w 4876800"/>
                      <a:gd name="connsiteY244" fmla="*/ 3138716 h 4876800"/>
                      <a:gd name="connsiteX245" fmla="*/ 3737772 w 4876800"/>
                      <a:gd name="connsiteY245" fmla="*/ 2746153 h 4876800"/>
                      <a:gd name="connsiteX246" fmla="*/ 3810809 w 4876800"/>
                      <a:gd name="connsiteY246" fmla="*/ 2688498 h 4876800"/>
                      <a:gd name="connsiteX247" fmla="*/ 4019597 w 4876800"/>
                      <a:gd name="connsiteY247" fmla="*/ 2655256 h 4876800"/>
                      <a:gd name="connsiteX248" fmla="*/ 4019416 w 4876800"/>
                      <a:gd name="connsiteY248" fmla="*/ 2220344 h 4876800"/>
                      <a:gd name="connsiteX249" fmla="*/ 3810495 w 4876800"/>
                      <a:gd name="connsiteY249" fmla="*/ 2187245 h 4876800"/>
                      <a:gd name="connsiteX250" fmla="*/ 3737410 w 4876800"/>
                      <a:gd name="connsiteY250" fmla="*/ 2129657 h 4876800"/>
                      <a:gd name="connsiteX251" fmla="*/ 3574723 w 4876800"/>
                      <a:gd name="connsiteY251" fmla="*/ 1737341 h 4876800"/>
                      <a:gd name="connsiteX252" fmla="*/ 3585610 w 4876800"/>
                      <a:gd name="connsiteY252" fmla="*/ 1644929 h 4876800"/>
                      <a:gd name="connsiteX253" fmla="*/ 3709806 w 4876800"/>
                      <a:gd name="connsiteY253" fmla="*/ 1473698 h 4876800"/>
                      <a:gd name="connsiteX254" fmla="*/ 3402177 w 4876800"/>
                      <a:gd name="connsiteY254" fmla="*/ 1166279 h 4876800"/>
                      <a:gd name="connsiteX255" fmla="*/ 3231118 w 4876800"/>
                      <a:gd name="connsiteY255" fmla="*/ 1290533 h 4876800"/>
                      <a:gd name="connsiteX256" fmla="*/ 3138725 w 4876800"/>
                      <a:gd name="connsiteY256" fmla="*/ 1301486 h 4876800"/>
                      <a:gd name="connsiteX257" fmla="*/ 2746162 w 4876800"/>
                      <a:gd name="connsiteY257" fmla="*/ 1139057 h 4876800"/>
                      <a:gd name="connsiteX258" fmla="*/ 2688507 w 4876800"/>
                      <a:gd name="connsiteY258" fmla="*/ 1066019 h 4876800"/>
                      <a:gd name="connsiteX259" fmla="*/ 2655265 w 4876800"/>
                      <a:gd name="connsiteY259" fmla="*/ 857193 h 4876800"/>
                      <a:gd name="connsiteX260" fmla="*/ 2438400 w 4876800"/>
                      <a:gd name="connsiteY260" fmla="*/ 857193 h 4876800"/>
                      <a:gd name="connsiteX261" fmla="*/ 2343150 w 4876800"/>
                      <a:gd name="connsiteY261" fmla="*/ 761943 h 4876800"/>
                      <a:gd name="connsiteX262" fmla="*/ 2438400 w 4876800"/>
                      <a:gd name="connsiteY262" fmla="*/ 666693 h 4876800"/>
                      <a:gd name="connsiteX263" fmla="*/ 1557861 w 4876800"/>
                      <a:gd name="connsiteY263" fmla="*/ 620725 h 4876800"/>
                      <a:gd name="connsiteX264" fmla="*/ 1949748 w 4876800"/>
                      <a:gd name="connsiteY264" fmla="*/ 620725 h 4876800"/>
                      <a:gd name="connsiteX265" fmla="*/ 2153850 w 4876800"/>
                      <a:gd name="connsiteY265" fmla="*/ 824836 h 4876800"/>
                      <a:gd name="connsiteX266" fmla="*/ 2153850 w 4876800"/>
                      <a:gd name="connsiteY266" fmla="*/ 3418056 h 4876800"/>
                      <a:gd name="connsiteX267" fmla="*/ 2145858 w 4876800"/>
                      <a:gd name="connsiteY267" fmla="*/ 3456232 h 4876800"/>
                      <a:gd name="connsiteX268" fmla="*/ 1841058 w 4876800"/>
                      <a:gd name="connsiteY268" fmla="*/ 4152919 h 4876800"/>
                      <a:gd name="connsiteX269" fmla="*/ 1753800 w 4876800"/>
                      <a:gd name="connsiteY269" fmla="*/ 4209992 h 4876800"/>
                      <a:gd name="connsiteX270" fmla="*/ 1666541 w 4876800"/>
                      <a:gd name="connsiteY270" fmla="*/ 4152919 h 4876800"/>
                      <a:gd name="connsiteX271" fmla="*/ 1361741 w 4876800"/>
                      <a:gd name="connsiteY271" fmla="*/ 3456232 h 4876800"/>
                      <a:gd name="connsiteX272" fmla="*/ 1353750 w 4876800"/>
                      <a:gd name="connsiteY272" fmla="*/ 3418056 h 4876800"/>
                      <a:gd name="connsiteX273" fmla="*/ 1353750 w 4876800"/>
                      <a:gd name="connsiteY273" fmla="*/ 2514600 h 4876800"/>
                      <a:gd name="connsiteX274" fmla="*/ 1449000 w 4876800"/>
                      <a:gd name="connsiteY274" fmla="*/ 2419350 h 4876800"/>
                      <a:gd name="connsiteX275" fmla="*/ 1544250 w 4876800"/>
                      <a:gd name="connsiteY275" fmla="*/ 2514600 h 4876800"/>
                      <a:gd name="connsiteX276" fmla="*/ 1544250 w 4876800"/>
                      <a:gd name="connsiteY276" fmla="*/ 3322806 h 4876800"/>
                      <a:gd name="connsiteX277" fmla="*/ 1963350 w 4876800"/>
                      <a:gd name="connsiteY277" fmla="*/ 3322806 h 4876800"/>
                      <a:gd name="connsiteX278" fmla="*/ 1963350 w 4876800"/>
                      <a:gd name="connsiteY278" fmla="*/ 1399060 h 4876800"/>
                      <a:gd name="connsiteX279" fmla="*/ 1544250 w 4876800"/>
                      <a:gd name="connsiteY279" fmla="*/ 1399060 h 4876800"/>
                      <a:gd name="connsiteX280" fmla="*/ 1544250 w 4876800"/>
                      <a:gd name="connsiteY280" fmla="*/ 1812931 h 4876800"/>
                      <a:gd name="connsiteX281" fmla="*/ 1449000 w 4876800"/>
                      <a:gd name="connsiteY281" fmla="*/ 1908181 h 4876800"/>
                      <a:gd name="connsiteX282" fmla="*/ 1353750 w 4876800"/>
                      <a:gd name="connsiteY282" fmla="*/ 1812931 h 4876800"/>
                      <a:gd name="connsiteX283" fmla="*/ 1353750 w 4876800"/>
                      <a:gd name="connsiteY283" fmla="*/ 824836 h 4876800"/>
                      <a:gd name="connsiteX284" fmla="*/ 1557861 w 4876800"/>
                      <a:gd name="connsiteY284" fmla="*/ 620725 h 4876800"/>
                      <a:gd name="connsiteX285" fmla="*/ 3859797 w 4876800"/>
                      <a:gd name="connsiteY285" fmla="*/ 236201 h 4876800"/>
                      <a:gd name="connsiteX286" fmla="*/ 3874513 w 4876800"/>
                      <a:gd name="connsiteY286" fmla="*/ 236201 h 4876800"/>
                      <a:gd name="connsiteX287" fmla="*/ 3969763 w 4876800"/>
                      <a:gd name="connsiteY287" fmla="*/ 331451 h 4876800"/>
                      <a:gd name="connsiteX288" fmla="*/ 3874513 w 4876800"/>
                      <a:gd name="connsiteY288" fmla="*/ 426701 h 4876800"/>
                      <a:gd name="connsiteX289" fmla="*/ 3859797 w 4876800"/>
                      <a:gd name="connsiteY289" fmla="*/ 426701 h 4876800"/>
                      <a:gd name="connsiteX290" fmla="*/ 3764547 w 4876800"/>
                      <a:gd name="connsiteY290" fmla="*/ 331451 h 4876800"/>
                      <a:gd name="connsiteX291" fmla="*/ 3859797 w 4876800"/>
                      <a:gd name="connsiteY291" fmla="*/ 236201 h 4876800"/>
                      <a:gd name="connsiteX292" fmla="*/ 3383547 w 4876800"/>
                      <a:gd name="connsiteY292" fmla="*/ 236201 h 4876800"/>
                      <a:gd name="connsiteX293" fmla="*/ 3478797 w 4876800"/>
                      <a:gd name="connsiteY293" fmla="*/ 236201 h 4876800"/>
                      <a:gd name="connsiteX294" fmla="*/ 3574047 w 4876800"/>
                      <a:gd name="connsiteY294" fmla="*/ 331451 h 4876800"/>
                      <a:gd name="connsiteX295" fmla="*/ 3478797 w 4876800"/>
                      <a:gd name="connsiteY295" fmla="*/ 426701 h 4876800"/>
                      <a:gd name="connsiteX296" fmla="*/ 3383547 w 4876800"/>
                      <a:gd name="connsiteY296" fmla="*/ 426701 h 4876800"/>
                      <a:gd name="connsiteX297" fmla="*/ 3288297 w 4876800"/>
                      <a:gd name="connsiteY297" fmla="*/ 331451 h 4876800"/>
                      <a:gd name="connsiteX298" fmla="*/ 3383547 w 4876800"/>
                      <a:gd name="connsiteY298" fmla="*/ 236201 h 4876800"/>
                      <a:gd name="connsiteX299" fmla="*/ 2907297 w 4876800"/>
                      <a:gd name="connsiteY299" fmla="*/ 236201 h 4876800"/>
                      <a:gd name="connsiteX300" fmla="*/ 3002547 w 4876800"/>
                      <a:gd name="connsiteY300" fmla="*/ 236201 h 4876800"/>
                      <a:gd name="connsiteX301" fmla="*/ 3097797 w 4876800"/>
                      <a:gd name="connsiteY301" fmla="*/ 331451 h 4876800"/>
                      <a:gd name="connsiteX302" fmla="*/ 3002547 w 4876800"/>
                      <a:gd name="connsiteY302" fmla="*/ 426701 h 4876800"/>
                      <a:gd name="connsiteX303" fmla="*/ 2907297 w 4876800"/>
                      <a:gd name="connsiteY303" fmla="*/ 426701 h 4876800"/>
                      <a:gd name="connsiteX304" fmla="*/ 2812047 w 4876800"/>
                      <a:gd name="connsiteY304" fmla="*/ 331451 h 4876800"/>
                      <a:gd name="connsiteX305" fmla="*/ 2907297 w 4876800"/>
                      <a:gd name="connsiteY305" fmla="*/ 236201 h 4876800"/>
                      <a:gd name="connsiteX306" fmla="*/ 2431047 w 4876800"/>
                      <a:gd name="connsiteY306" fmla="*/ 236201 h 4876800"/>
                      <a:gd name="connsiteX307" fmla="*/ 2526297 w 4876800"/>
                      <a:gd name="connsiteY307" fmla="*/ 236201 h 4876800"/>
                      <a:gd name="connsiteX308" fmla="*/ 2621547 w 4876800"/>
                      <a:gd name="connsiteY308" fmla="*/ 331451 h 4876800"/>
                      <a:gd name="connsiteX309" fmla="*/ 2526297 w 4876800"/>
                      <a:gd name="connsiteY309" fmla="*/ 426701 h 4876800"/>
                      <a:gd name="connsiteX310" fmla="*/ 2431047 w 4876800"/>
                      <a:gd name="connsiteY310" fmla="*/ 426701 h 4876800"/>
                      <a:gd name="connsiteX311" fmla="*/ 2335797 w 4876800"/>
                      <a:gd name="connsiteY311" fmla="*/ 331451 h 4876800"/>
                      <a:gd name="connsiteX312" fmla="*/ 2431047 w 4876800"/>
                      <a:gd name="connsiteY312" fmla="*/ 236201 h 4876800"/>
                      <a:gd name="connsiteX313" fmla="*/ 1954797 w 4876800"/>
                      <a:gd name="connsiteY313" fmla="*/ 236201 h 4876800"/>
                      <a:gd name="connsiteX314" fmla="*/ 2050047 w 4876800"/>
                      <a:gd name="connsiteY314" fmla="*/ 236201 h 4876800"/>
                      <a:gd name="connsiteX315" fmla="*/ 2145297 w 4876800"/>
                      <a:gd name="connsiteY315" fmla="*/ 331451 h 4876800"/>
                      <a:gd name="connsiteX316" fmla="*/ 2050047 w 4876800"/>
                      <a:gd name="connsiteY316" fmla="*/ 426701 h 4876800"/>
                      <a:gd name="connsiteX317" fmla="*/ 1954797 w 4876800"/>
                      <a:gd name="connsiteY317" fmla="*/ 426701 h 4876800"/>
                      <a:gd name="connsiteX318" fmla="*/ 1859547 w 4876800"/>
                      <a:gd name="connsiteY318" fmla="*/ 331451 h 4876800"/>
                      <a:gd name="connsiteX319" fmla="*/ 1954797 w 4876800"/>
                      <a:gd name="connsiteY319" fmla="*/ 236201 h 4876800"/>
                      <a:gd name="connsiteX320" fmla="*/ 1478547 w 4876800"/>
                      <a:gd name="connsiteY320" fmla="*/ 236201 h 4876800"/>
                      <a:gd name="connsiteX321" fmla="*/ 1573797 w 4876800"/>
                      <a:gd name="connsiteY321" fmla="*/ 236201 h 4876800"/>
                      <a:gd name="connsiteX322" fmla="*/ 1669047 w 4876800"/>
                      <a:gd name="connsiteY322" fmla="*/ 331451 h 4876800"/>
                      <a:gd name="connsiteX323" fmla="*/ 1573797 w 4876800"/>
                      <a:gd name="connsiteY323" fmla="*/ 426701 h 4876800"/>
                      <a:gd name="connsiteX324" fmla="*/ 1478547 w 4876800"/>
                      <a:gd name="connsiteY324" fmla="*/ 426701 h 4876800"/>
                      <a:gd name="connsiteX325" fmla="*/ 1383297 w 4876800"/>
                      <a:gd name="connsiteY325" fmla="*/ 331451 h 4876800"/>
                      <a:gd name="connsiteX326" fmla="*/ 1478547 w 4876800"/>
                      <a:gd name="connsiteY326" fmla="*/ 236201 h 4876800"/>
                      <a:gd name="connsiteX327" fmla="*/ 1002297 w 4876800"/>
                      <a:gd name="connsiteY327" fmla="*/ 236201 h 4876800"/>
                      <a:gd name="connsiteX328" fmla="*/ 1097547 w 4876800"/>
                      <a:gd name="connsiteY328" fmla="*/ 236201 h 4876800"/>
                      <a:gd name="connsiteX329" fmla="*/ 1192797 w 4876800"/>
                      <a:gd name="connsiteY329" fmla="*/ 331451 h 4876800"/>
                      <a:gd name="connsiteX330" fmla="*/ 1097547 w 4876800"/>
                      <a:gd name="connsiteY330" fmla="*/ 426701 h 4876800"/>
                      <a:gd name="connsiteX331" fmla="*/ 1002297 w 4876800"/>
                      <a:gd name="connsiteY331" fmla="*/ 426701 h 4876800"/>
                      <a:gd name="connsiteX332" fmla="*/ 907047 w 4876800"/>
                      <a:gd name="connsiteY332" fmla="*/ 331451 h 4876800"/>
                      <a:gd name="connsiteX333" fmla="*/ 1002297 w 4876800"/>
                      <a:gd name="connsiteY333" fmla="*/ 236201 h 4876800"/>
                      <a:gd name="connsiteX334" fmla="*/ 4419600 w 4876800"/>
                      <a:gd name="connsiteY334" fmla="*/ 190500 h 4876800"/>
                      <a:gd name="connsiteX335" fmla="*/ 4419600 w 4876800"/>
                      <a:gd name="connsiteY335" fmla="*/ 457200 h 4876800"/>
                      <a:gd name="connsiteX336" fmla="*/ 4686300 w 4876800"/>
                      <a:gd name="connsiteY336" fmla="*/ 457200 h 4876800"/>
                      <a:gd name="connsiteX337" fmla="*/ 4686300 w 4876800"/>
                      <a:gd name="connsiteY337" fmla="*/ 190500 h 4876800"/>
                      <a:gd name="connsiteX338" fmla="*/ 190500 w 4876800"/>
                      <a:gd name="connsiteY338" fmla="*/ 190500 h 4876800"/>
                      <a:gd name="connsiteX339" fmla="*/ 190500 w 4876800"/>
                      <a:gd name="connsiteY339" fmla="*/ 457200 h 4876800"/>
                      <a:gd name="connsiteX340" fmla="*/ 457200 w 4876800"/>
                      <a:gd name="connsiteY340" fmla="*/ 457200 h 4876800"/>
                      <a:gd name="connsiteX341" fmla="*/ 457200 w 4876800"/>
                      <a:gd name="connsiteY341" fmla="*/ 190500 h 4876800"/>
                      <a:gd name="connsiteX342" fmla="*/ 4324350 w 4876800"/>
                      <a:gd name="connsiteY342" fmla="*/ 0 h 4876800"/>
                      <a:gd name="connsiteX343" fmla="*/ 4781550 w 4876800"/>
                      <a:gd name="connsiteY343" fmla="*/ 0 h 4876800"/>
                      <a:gd name="connsiteX344" fmla="*/ 4876800 w 4876800"/>
                      <a:gd name="connsiteY344" fmla="*/ 95250 h 4876800"/>
                      <a:gd name="connsiteX345" fmla="*/ 4876800 w 4876800"/>
                      <a:gd name="connsiteY345" fmla="*/ 552450 h 4876800"/>
                      <a:gd name="connsiteX346" fmla="*/ 4781550 w 4876800"/>
                      <a:gd name="connsiteY346" fmla="*/ 647700 h 4876800"/>
                      <a:gd name="connsiteX347" fmla="*/ 4324350 w 4876800"/>
                      <a:gd name="connsiteY347" fmla="*/ 647700 h 4876800"/>
                      <a:gd name="connsiteX348" fmla="*/ 4229100 w 4876800"/>
                      <a:gd name="connsiteY348" fmla="*/ 552450 h 4876800"/>
                      <a:gd name="connsiteX349" fmla="*/ 4229100 w 4876800"/>
                      <a:gd name="connsiteY349" fmla="*/ 95250 h 4876800"/>
                      <a:gd name="connsiteX350" fmla="*/ 4324350 w 4876800"/>
                      <a:gd name="connsiteY350" fmla="*/ 0 h 4876800"/>
                      <a:gd name="connsiteX351" fmla="*/ 95250 w 4876800"/>
                      <a:gd name="connsiteY351" fmla="*/ 0 h 4876800"/>
                      <a:gd name="connsiteX352" fmla="*/ 552450 w 4876800"/>
                      <a:gd name="connsiteY352" fmla="*/ 0 h 4876800"/>
                      <a:gd name="connsiteX353" fmla="*/ 647700 w 4876800"/>
                      <a:gd name="connsiteY353" fmla="*/ 95250 h 4876800"/>
                      <a:gd name="connsiteX354" fmla="*/ 647700 w 4876800"/>
                      <a:gd name="connsiteY354" fmla="*/ 552450 h 4876800"/>
                      <a:gd name="connsiteX355" fmla="*/ 552450 w 4876800"/>
                      <a:gd name="connsiteY355" fmla="*/ 647700 h 4876800"/>
                      <a:gd name="connsiteX356" fmla="*/ 95250 w 4876800"/>
                      <a:gd name="connsiteY356" fmla="*/ 647700 h 4876800"/>
                      <a:gd name="connsiteX357" fmla="*/ 0 w 4876800"/>
                      <a:gd name="connsiteY357" fmla="*/ 552450 h 4876800"/>
                      <a:gd name="connsiteX358" fmla="*/ 0 w 4876800"/>
                      <a:gd name="connsiteY358" fmla="*/ 95250 h 4876800"/>
                      <a:gd name="connsiteX359" fmla="*/ 95250 w 4876800"/>
                      <a:gd name="connsiteY359" fmla="*/ 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</a:cxnLst>
                    <a:rect l="l" t="t" r="r" b="b"/>
                    <a:pathLst>
                      <a:path w="4876800" h="4876800">
                        <a:moveTo>
                          <a:pt x="3859787" y="4465301"/>
                        </a:moveTo>
                        <a:lnTo>
                          <a:pt x="3874503" y="4465301"/>
                        </a:lnTo>
                        <a:cubicBezTo>
                          <a:pt x="3927110" y="4465301"/>
                          <a:pt x="3969753" y="4507954"/>
                          <a:pt x="3969753" y="4560551"/>
                        </a:cubicBezTo>
                        <a:cubicBezTo>
                          <a:pt x="3969753" y="4613148"/>
                          <a:pt x="3927100" y="4655801"/>
                          <a:pt x="3874503" y="4655801"/>
                        </a:cubicBezTo>
                        <a:lnTo>
                          <a:pt x="3859787" y="4655801"/>
                        </a:lnTo>
                        <a:cubicBezTo>
                          <a:pt x="3807190" y="4655801"/>
                          <a:pt x="3764537" y="4613148"/>
                          <a:pt x="3764537" y="4560551"/>
                        </a:cubicBezTo>
                        <a:cubicBezTo>
                          <a:pt x="3764537" y="4507954"/>
                          <a:pt x="3807190" y="4465301"/>
                          <a:pt x="3859787" y="4465301"/>
                        </a:cubicBezTo>
                        <a:close/>
                        <a:moveTo>
                          <a:pt x="3383547" y="4465301"/>
                        </a:moveTo>
                        <a:lnTo>
                          <a:pt x="3478797" y="4465301"/>
                        </a:lnTo>
                        <a:cubicBezTo>
                          <a:pt x="3531394" y="4465301"/>
                          <a:pt x="3574047" y="4507954"/>
                          <a:pt x="3574047" y="4560551"/>
                        </a:cubicBezTo>
                        <a:cubicBezTo>
                          <a:pt x="3574047" y="4613148"/>
                          <a:pt x="3531394" y="4655801"/>
                          <a:pt x="3478797" y="4655801"/>
                        </a:cubicBezTo>
                        <a:lnTo>
                          <a:pt x="3383547" y="4655801"/>
                        </a:lnTo>
                        <a:cubicBezTo>
                          <a:pt x="3330950" y="4655801"/>
                          <a:pt x="3288297" y="4613148"/>
                          <a:pt x="3288297" y="4560551"/>
                        </a:cubicBezTo>
                        <a:cubicBezTo>
                          <a:pt x="3288297" y="4507954"/>
                          <a:pt x="3330950" y="4465301"/>
                          <a:pt x="3383547" y="4465301"/>
                        </a:cubicBezTo>
                        <a:close/>
                        <a:moveTo>
                          <a:pt x="2907297" y="4465301"/>
                        </a:moveTo>
                        <a:lnTo>
                          <a:pt x="3002547" y="4465301"/>
                        </a:lnTo>
                        <a:cubicBezTo>
                          <a:pt x="3055144" y="4465301"/>
                          <a:pt x="3097797" y="4507954"/>
                          <a:pt x="3097797" y="4560551"/>
                        </a:cubicBezTo>
                        <a:cubicBezTo>
                          <a:pt x="3097797" y="4613148"/>
                          <a:pt x="3055144" y="4655801"/>
                          <a:pt x="3002547" y="4655801"/>
                        </a:cubicBezTo>
                        <a:lnTo>
                          <a:pt x="2907297" y="4655801"/>
                        </a:lnTo>
                        <a:cubicBezTo>
                          <a:pt x="2854700" y="4655801"/>
                          <a:pt x="2812047" y="4613148"/>
                          <a:pt x="2812047" y="4560551"/>
                        </a:cubicBezTo>
                        <a:cubicBezTo>
                          <a:pt x="2812047" y="4507954"/>
                          <a:pt x="2854700" y="4465301"/>
                          <a:pt x="2907297" y="4465301"/>
                        </a:cubicBezTo>
                        <a:close/>
                        <a:moveTo>
                          <a:pt x="2431047" y="4465301"/>
                        </a:moveTo>
                        <a:lnTo>
                          <a:pt x="2526297" y="4465301"/>
                        </a:lnTo>
                        <a:cubicBezTo>
                          <a:pt x="2578894" y="4465301"/>
                          <a:pt x="2621547" y="4507954"/>
                          <a:pt x="2621547" y="4560551"/>
                        </a:cubicBezTo>
                        <a:cubicBezTo>
                          <a:pt x="2621547" y="4613148"/>
                          <a:pt x="2578894" y="4655801"/>
                          <a:pt x="2526297" y="4655801"/>
                        </a:cubicBezTo>
                        <a:lnTo>
                          <a:pt x="2431047" y="4655801"/>
                        </a:lnTo>
                        <a:cubicBezTo>
                          <a:pt x="2378450" y="4655801"/>
                          <a:pt x="2335797" y="4613148"/>
                          <a:pt x="2335797" y="4560551"/>
                        </a:cubicBezTo>
                        <a:cubicBezTo>
                          <a:pt x="2335797" y="4507954"/>
                          <a:pt x="2378450" y="4465301"/>
                          <a:pt x="2431047" y="4465301"/>
                        </a:cubicBezTo>
                        <a:close/>
                        <a:moveTo>
                          <a:pt x="1954797" y="4465301"/>
                        </a:moveTo>
                        <a:lnTo>
                          <a:pt x="2050047" y="4465301"/>
                        </a:lnTo>
                        <a:cubicBezTo>
                          <a:pt x="2102644" y="4465301"/>
                          <a:pt x="2145297" y="4507954"/>
                          <a:pt x="2145297" y="4560551"/>
                        </a:cubicBezTo>
                        <a:cubicBezTo>
                          <a:pt x="2145297" y="4613148"/>
                          <a:pt x="2102644" y="4655801"/>
                          <a:pt x="2050047" y="4655801"/>
                        </a:cubicBezTo>
                        <a:lnTo>
                          <a:pt x="1954797" y="4655801"/>
                        </a:lnTo>
                        <a:cubicBezTo>
                          <a:pt x="1902200" y="4655801"/>
                          <a:pt x="1859547" y="4613148"/>
                          <a:pt x="1859547" y="4560551"/>
                        </a:cubicBezTo>
                        <a:cubicBezTo>
                          <a:pt x="1859547" y="4507954"/>
                          <a:pt x="1902200" y="4465301"/>
                          <a:pt x="1954797" y="4465301"/>
                        </a:cubicBezTo>
                        <a:close/>
                        <a:moveTo>
                          <a:pt x="1478547" y="4465301"/>
                        </a:moveTo>
                        <a:lnTo>
                          <a:pt x="1573797" y="4465301"/>
                        </a:lnTo>
                        <a:cubicBezTo>
                          <a:pt x="1626394" y="4465301"/>
                          <a:pt x="1669047" y="4507954"/>
                          <a:pt x="1669047" y="4560551"/>
                        </a:cubicBezTo>
                        <a:cubicBezTo>
                          <a:pt x="1669047" y="4613148"/>
                          <a:pt x="1626394" y="4655801"/>
                          <a:pt x="1573797" y="4655801"/>
                        </a:cubicBezTo>
                        <a:lnTo>
                          <a:pt x="1478547" y="4655801"/>
                        </a:lnTo>
                        <a:cubicBezTo>
                          <a:pt x="1425950" y="4655801"/>
                          <a:pt x="1383297" y="4613148"/>
                          <a:pt x="1383297" y="4560551"/>
                        </a:cubicBezTo>
                        <a:cubicBezTo>
                          <a:pt x="1383297" y="4507954"/>
                          <a:pt x="1425950" y="4465301"/>
                          <a:pt x="1478547" y="4465301"/>
                        </a:cubicBezTo>
                        <a:close/>
                        <a:moveTo>
                          <a:pt x="1002297" y="4465301"/>
                        </a:moveTo>
                        <a:lnTo>
                          <a:pt x="1097547" y="4465301"/>
                        </a:lnTo>
                        <a:cubicBezTo>
                          <a:pt x="1150144" y="4465301"/>
                          <a:pt x="1192797" y="4507954"/>
                          <a:pt x="1192797" y="4560551"/>
                        </a:cubicBezTo>
                        <a:cubicBezTo>
                          <a:pt x="1192797" y="4613148"/>
                          <a:pt x="1150144" y="4655801"/>
                          <a:pt x="1097547" y="4655801"/>
                        </a:cubicBezTo>
                        <a:lnTo>
                          <a:pt x="1002297" y="4655801"/>
                        </a:lnTo>
                        <a:cubicBezTo>
                          <a:pt x="949700" y="4655801"/>
                          <a:pt x="907047" y="4613148"/>
                          <a:pt x="907047" y="4560551"/>
                        </a:cubicBezTo>
                        <a:cubicBezTo>
                          <a:pt x="907047" y="4507954"/>
                          <a:pt x="949700" y="4465301"/>
                          <a:pt x="1002297" y="4465301"/>
                        </a:cubicBezTo>
                        <a:close/>
                        <a:moveTo>
                          <a:pt x="4419600" y="4419600"/>
                        </a:moveTo>
                        <a:lnTo>
                          <a:pt x="4419600" y="4686300"/>
                        </a:lnTo>
                        <a:lnTo>
                          <a:pt x="4686300" y="4686300"/>
                        </a:lnTo>
                        <a:lnTo>
                          <a:pt x="4686300" y="4419600"/>
                        </a:lnTo>
                        <a:close/>
                        <a:moveTo>
                          <a:pt x="190500" y="4419600"/>
                        </a:moveTo>
                        <a:lnTo>
                          <a:pt x="190500" y="4686300"/>
                        </a:lnTo>
                        <a:lnTo>
                          <a:pt x="457200" y="4686300"/>
                        </a:lnTo>
                        <a:lnTo>
                          <a:pt x="457200" y="4419600"/>
                        </a:lnTo>
                        <a:close/>
                        <a:moveTo>
                          <a:pt x="4324350" y="4229100"/>
                        </a:moveTo>
                        <a:lnTo>
                          <a:pt x="4781550" y="4229100"/>
                        </a:lnTo>
                        <a:cubicBezTo>
                          <a:pt x="4834147" y="4229100"/>
                          <a:pt x="4876800" y="4271753"/>
                          <a:pt x="4876800" y="4324350"/>
                        </a:cubicBezTo>
                        <a:lnTo>
                          <a:pt x="4876800" y="4781550"/>
                        </a:lnTo>
                        <a:cubicBezTo>
                          <a:pt x="4876800" y="4834147"/>
                          <a:pt x="4834147" y="4876800"/>
                          <a:pt x="4781550" y="4876800"/>
                        </a:cubicBezTo>
                        <a:lnTo>
                          <a:pt x="4324350" y="4876800"/>
                        </a:lnTo>
                        <a:cubicBezTo>
                          <a:pt x="4271753" y="4876800"/>
                          <a:pt x="4229100" y="4834147"/>
                          <a:pt x="4229100" y="4781550"/>
                        </a:cubicBezTo>
                        <a:lnTo>
                          <a:pt x="4229100" y="4324350"/>
                        </a:lnTo>
                        <a:cubicBezTo>
                          <a:pt x="4229100" y="4271753"/>
                          <a:pt x="4271753" y="4229100"/>
                          <a:pt x="4324350" y="4229100"/>
                        </a:cubicBezTo>
                        <a:close/>
                        <a:moveTo>
                          <a:pt x="95250" y="4229100"/>
                        </a:moveTo>
                        <a:lnTo>
                          <a:pt x="552450" y="4229100"/>
                        </a:lnTo>
                        <a:cubicBezTo>
                          <a:pt x="605047" y="4229100"/>
                          <a:pt x="647700" y="4271753"/>
                          <a:pt x="647700" y="4324350"/>
                        </a:cubicBezTo>
                        <a:lnTo>
                          <a:pt x="647700" y="4781550"/>
                        </a:lnTo>
                        <a:cubicBezTo>
                          <a:pt x="647700" y="4834147"/>
                          <a:pt x="605047" y="4876800"/>
                          <a:pt x="552450" y="4876800"/>
                        </a:cubicBezTo>
                        <a:lnTo>
                          <a:pt x="95250" y="4876800"/>
                        </a:lnTo>
                        <a:cubicBezTo>
                          <a:pt x="42653" y="4876800"/>
                          <a:pt x="0" y="4834147"/>
                          <a:pt x="0" y="4781550"/>
                        </a:cubicBezTo>
                        <a:lnTo>
                          <a:pt x="0" y="4324350"/>
                        </a:lnTo>
                        <a:cubicBezTo>
                          <a:pt x="0" y="4271753"/>
                          <a:pt x="42653" y="4229100"/>
                          <a:pt x="95250" y="4229100"/>
                        </a:cubicBezTo>
                        <a:close/>
                        <a:moveTo>
                          <a:pt x="4552950" y="3691614"/>
                        </a:moveTo>
                        <a:cubicBezTo>
                          <a:pt x="4605547" y="3691614"/>
                          <a:pt x="4648200" y="3734267"/>
                          <a:pt x="4648200" y="3786864"/>
                        </a:cubicBezTo>
                        <a:lnTo>
                          <a:pt x="4648200" y="3882114"/>
                        </a:lnTo>
                        <a:cubicBezTo>
                          <a:pt x="4648200" y="3934711"/>
                          <a:pt x="4605547" y="3977364"/>
                          <a:pt x="4552950" y="3977364"/>
                        </a:cubicBezTo>
                        <a:cubicBezTo>
                          <a:pt x="4500353" y="3977364"/>
                          <a:pt x="4457700" y="3934711"/>
                          <a:pt x="4457700" y="3882114"/>
                        </a:cubicBezTo>
                        <a:lnTo>
                          <a:pt x="4457700" y="3786864"/>
                        </a:lnTo>
                        <a:cubicBezTo>
                          <a:pt x="4457700" y="3734267"/>
                          <a:pt x="4500353" y="3691614"/>
                          <a:pt x="4552950" y="3691614"/>
                        </a:cubicBezTo>
                        <a:close/>
                        <a:moveTo>
                          <a:pt x="323850" y="3691614"/>
                        </a:moveTo>
                        <a:cubicBezTo>
                          <a:pt x="376447" y="3691614"/>
                          <a:pt x="419100" y="3734267"/>
                          <a:pt x="419100" y="3786864"/>
                        </a:cubicBezTo>
                        <a:lnTo>
                          <a:pt x="419100" y="3882114"/>
                        </a:lnTo>
                        <a:cubicBezTo>
                          <a:pt x="419100" y="3934711"/>
                          <a:pt x="376447" y="3977364"/>
                          <a:pt x="323850" y="3977364"/>
                        </a:cubicBezTo>
                        <a:cubicBezTo>
                          <a:pt x="271253" y="3977364"/>
                          <a:pt x="228600" y="3934711"/>
                          <a:pt x="228600" y="3882114"/>
                        </a:cubicBezTo>
                        <a:lnTo>
                          <a:pt x="228600" y="3786864"/>
                        </a:lnTo>
                        <a:cubicBezTo>
                          <a:pt x="228600" y="3734267"/>
                          <a:pt x="271253" y="3691614"/>
                          <a:pt x="323850" y="3691614"/>
                        </a:cubicBezTo>
                        <a:close/>
                        <a:moveTo>
                          <a:pt x="1594647" y="3513306"/>
                        </a:moveTo>
                        <a:lnTo>
                          <a:pt x="1753809" y="3877094"/>
                        </a:lnTo>
                        <a:lnTo>
                          <a:pt x="1912962" y="3513306"/>
                        </a:lnTo>
                        <a:close/>
                        <a:moveTo>
                          <a:pt x="4552950" y="3215364"/>
                        </a:moveTo>
                        <a:cubicBezTo>
                          <a:pt x="4605547" y="3215364"/>
                          <a:pt x="4648200" y="3258017"/>
                          <a:pt x="4648200" y="3310614"/>
                        </a:cubicBezTo>
                        <a:lnTo>
                          <a:pt x="4648200" y="3405864"/>
                        </a:lnTo>
                        <a:cubicBezTo>
                          <a:pt x="4648200" y="3458461"/>
                          <a:pt x="4605547" y="3501114"/>
                          <a:pt x="4552950" y="3501114"/>
                        </a:cubicBezTo>
                        <a:cubicBezTo>
                          <a:pt x="4500353" y="3501114"/>
                          <a:pt x="4457700" y="3458461"/>
                          <a:pt x="4457700" y="3405864"/>
                        </a:cubicBezTo>
                        <a:lnTo>
                          <a:pt x="4457700" y="3310614"/>
                        </a:lnTo>
                        <a:cubicBezTo>
                          <a:pt x="4457700" y="3258017"/>
                          <a:pt x="4500353" y="3215364"/>
                          <a:pt x="4552950" y="3215364"/>
                        </a:cubicBezTo>
                        <a:close/>
                        <a:moveTo>
                          <a:pt x="323850" y="3215364"/>
                        </a:moveTo>
                        <a:cubicBezTo>
                          <a:pt x="376447" y="3215364"/>
                          <a:pt x="419100" y="3258017"/>
                          <a:pt x="419100" y="3310614"/>
                        </a:cubicBezTo>
                        <a:lnTo>
                          <a:pt x="419100" y="3405864"/>
                        </a:lnTo>
                        <a:cubicBezTo>
                          <a:pt x="419100" y="3458461"/>
                          <a:pt x="376447" y="3501114"/>
                          <a:pt x="323850" y="3501114"/>
                        </a:cubicBezTo>
                        <a:cubicBezTo>
                          <a:pt x="271253" y="3501114"/>
                          <a:pt x="228600" y="3458461"/>
                          <a:pt x="228600" y="3405864"/>
                        </a:cubicBezTo>
                        <a:lnTo>
                          <a:pt x="228600" y="3310614"/>
                        </a:lnTo>
                        <a:cubicBezTo>
                          <a:pt x="228600" y="3258017"/>
                          <a:pt x="271253" y="3215364"/>
                          <a:pt x="323850" y="3215364"/>
                        </a:cubicBezTo>
                        <a:close/>
                        <a:moveTo>
                          <a:pt x="2437524" y="3061639"/>
                        </a:moveTo>
                        <a:cubicBezTo>
                          <a:pt x="2489054" y="3061039"/>
                          <a:pt x="2532317" y="3101340"/>
                          <a:pt x="2534308" y="3153213"/>
                        </a:cubicBezTo>
                        <a:cubicBezTo>
                          <a:pt x="2536337" y="3205791"/>
                          <a:pt x="2495369" y="3250034"/>
                          <a:pt x="2442801" y="3252054"/>
                        </a:cubicBezTo>
                        <a:cubicBezTo>
                          <a:pt x="2441572" y="3252101"/>
                          <a:pt x="2439610" y="3252139"/>
                          <a:pt x="2438391" y="3252139"/>
                        </a:cubicBezTo>
                        <a:cubicBezTo>
                          <a:pt x="2385794" y="3252139"/>
                          <a:pt x="2343141" y="3209486"/>
                          <a:pt x="2343141" y="3156889"/>
                        </a:cubicBezTo>
                        <a:cubicBezTo>
                          <a:pt x="2343141" y="3104568"/>
                          <a:pt x="2385318" y="3062097"/>
                          <a:pt x="2437524" y="3061639"/>
                        </a:cubicBezTo>
                        <a:close/>
                        <a:moveTo>
                          <a:pt x="4552950" y="2739114"/>
                        </a:moveTo>
                        <a:cubicBezTo>
                          <a:pt x="4605547" y="2739114"/>
                          <a:pt x="4648200" y="2781767"/>
                          <a:pt x="4648200" y="2834364"/>
                        </a:cubicBezTo>
                        <a:lnTo>
                          <a:pt x="4648200" y="2929614"/>
                        </a:lnTo>
                        <a:cubicBezTo>
                          <a:pt x="4648200" y="2982211"/>
                          <a:pt x="4605547" y="3024864"/>
                          <a:pt x="4552950" y="3024864"/>
                        </a:cubicBezTo>
                        <a:cubicBezTo>
                          <a:pt x="4500353" y="3024864"/>
                          <a:pt x="4457700" y="2982211"/>
                          <a:pt x="4457700" y="2929614"/>
                        </a:cubicBezTo>
                        <a:lnTo>
                          <a:pt x="4457700" y="2834364"/>
                        </a:lnTo>
                        <a:cubicBezTo>
                          <a:pt x="4457700" y="2781767"/>
                          <a:pt x="4500353" y="2739114"/>
                          <a:pt x="4552950" y="2739114"/>
                        </a:cubicBezTo>
                        <a:close/>
                        <a:moveTo>
                          <a:pt x="323850" y="2739114"/>
                        </a:moveTo>
                        <a:cubicBezTo>
                          <a:pt x="376447" y="2739114"/>
                          <a:pt x="419100" y="2781767"/>
                          <a:pt x="419100" y="2834364"/>
                        </a:cubicBezTo>
                        <a:lnTo>
                          <a:pt x="419100" y="2929614"/>
                        </a:lnTo>
                        <a:cubicBezTo>
                          <a:pt x="419100" y="2982211"/>
                          <a:pt x="376447" y="3024864"/>
                          <a:pt x="323850" y="3024864"/>
                        </a:cubicBezTo>
                        <a:cubicBezTo>
                          <a:pt x="271253" y="3024864"/>
                          <a:pt x="228600" y="2982211"/>
                          <a:pt x="228600" y="2929614"/>
                        </a:cubicBezTo>
                        <a:lnTo>
                          <a:pt x="228600" y="2834364"/>
                        </a:lnTo>
                        <a:cubicBezTo>
                          <a:pt x="228600" y="2781767"/>
                          <a:pt x="271253" y="2739114"/>
                          <a:pt x="323850" y="2739114"/>
                        </a:cubicBezTo>
                        <a:close/>
                        <a:moveTo>
                          <a:pt x="4552950" y="2262864"/>
                        </a:moveTo>
                        <a:cubicBezTo>
                          <a:pt x="4605547" y="2262864"/>
                          <a:pt x="4648200" y="2305507"/>
                          <a:pt x="4648200" y="2358114"/>
                        </a:cubicBezTo>
                        <a:lnTo>
                          <a:pt x="4648200" y="2453364"/>
                        </a:lnTo>
                        <a:cubicBezTo>
                          <a:pt x="4648200" y="2505961"/>
                          <a:pt x="4605547" y="2548614"/>
                          <a:pt x="4552950" y="2548614"/>
                        </a:cubicBezTo>
                        <a:cubicBezTo>
                          <a:pt x="4500353" y="2548614"/>
                          <a:pt x="4457700" y="2505961"/>
                          <a:pt x="4457700" y="2453364"/>
                        </a:cubicBezTo>
                        <a:lnTo>
                          <a:pt x="4457700" y="2358114"/>
                        </a:lnTo>
                        <a:cubicBezTo>
                          <a:pt x="4457700" y="2305507"/>
                          <a:pt x="4500353" y="2262864"/>
                          <a:pt x="4552950" y="2262864"/>
                        </a:cubicBezTo>
                        <a:close/>
                        <a:moveTo>
                          <a:pt x="323850" y="2262864"/>
                        </a:moveTo>
                        <a:cubicBezTo>
                          <a:pt x="376447" y="2262864"/>
                          <a:pt x="419100" y="2305507"/>
                          <a:pt x="419100" y="2358114"/>
                        </a:cubicBezTo>
                        <a:lnTo>
                          <a:pt x="419100" y="2453364"/>
                        </a:lnTo>
                        <a:cubicBezTo>
                          <a:pt x="419100" y="2505961"/>
                          <a:pt x="376447" y="2548614"/>
                          <a:pt x="323850" y="2548614"/>
                        </a:cubicBezTo>
                        <a:cubicBezTo>
                          <a:pt x="271253" y="2548614"/>
                          <a:pt x="228600" y="2505961"/>
                          <a:pt x="228600" y="2453364"/>
                        </a:cubicBezTo>
                        <a:lnTo>
                          <a:pt x="228600" y="2358114"/>
                        </a:lnTo>
                        <a:cubicBezTo>
                          <a:pt x="228600" y="2305507"/>
                          <a:pt x="271253" y="2262864"/>
                          <a:pt x="323850" y="2262864"/>
                        </a:cubicBezTo>
                        <a:close/>
                        <a:moveTo>
                          <a:pt x="1449039" y="2047875"/>
                        </a:moveTo>
                        <a:cubicBezTo>
                          <a:pt x="1474089" y="2047875"/>
                          <a:pt x="1498664" y="2058067"/>
                          <a:pt x="1516380" y="2075783"/>
                        </a:cubicBezTo>
                        <a:cubicBezTo>
                          <a:pt x="1534097" y="2093499"/>
                          <a:pt x="1544289" y="2118074"/>
                          <a:pt x="1544289" y="2143125"/>
                        </a:cubicBezTo>
                        <a:cubicBezTo>
                          <a:pt x="1544289" y="2168176"/>
                          <a:pt x="1534087" y="2192750"/>
                          <a:pt x="1516380" y="2210467"/>
                        </a:cubicBezTo>
                        <a:cubicBezTo>
                          <a:pt x="1498664" y="2228183"/>
                          <a:pt x="1474089" y="2238375"/>
                          <a:pt x="1449039" y="2238375"/>
                        </a:cubicBezTo>
                        <a:cubicBezTo>
                          <a:pt x="1423893" y="2238375"/>
                          <a:pt x="1399413" y="2228183"/>
                          <a:pt x="1381697" y="2210467"/>
                        </a:cubicBezTo>
                        <a:cubicBezTo>
                          <a:pt x="1363885" y="2192750"/>
                          <a:pt x="1353789" y="2168176"/>
                          <a:pt x="1353789" y="2143125"/>
                        </a:cubicBezTo>
                        <a:cubicBezTo>
                          <a:pt x="1353789" y="2117979"/>
                          <a:pt x="1363885" y="2093499"/>
                          <a:pt x="1381697" y="2075783"/>
                        </a:cubicBezTo>
                        <a:cubicBezTo>
                          <a:pt x="1399413" y="2058067"/>
                          <a:pt x="1423893" y="2047875"/>
                          <a:pt x="1449039" y="2047875"/>
                        </a:cubicBezTo>
                        <a:close/>
                        <a:moveTo>
                          <a:pt x="4552950" y="1786614"/>
                        </a:moveTo>
                        <a:cubicBezTo>
                          <a:pt x="4605547" y="1786614"/>
                          <a:pt x="4648200" y="1829257"/>
                          <a:pt x="4648200" y="1881864"/>
                        </a:cubicBezTo>
                        <a:lnTo>
                          <a:pt x="4648200" y="1977114"/>
                        </a:lnTo>
                        <a:cubicBezTo>
                          <a:pt x="4648200" y="2029720"/>
                          <a:pt x="4605547" y="2072364"/>
                          <a:pt x="4552950" y="2072364"/>
                        </a:cubicBezTo>
                        <a:cubicBezTo>
                          <a:pt x="4500353" y="2072364"/>
                          <a:pt x="4457700" y="2029720"/>
                          <a:pt x="4457700" y="1977114"/>
                        </a:cubicBezTo>
                        <a:lnTo>
                          <a:pt x="4457700" y="1881864"/>
                        </a:lnTo>
                        <a:cubicBezTo>
                          <a:pt x="4457700" y="1829257"/>
                          <a:pt x="4500353" y="1786614"/>
                          <a:pt x="4552950" y="1786614"/>
                        </a:cubicBezTo>
                        <a:close/>
                        <a:moveTo>
                          <a:pt x="323850" y="1786614"/>
                        </a:moveTo>
                        <a:cubicBezTo>
                          <a:pt x="376447" y="1786614"/>
                          <a:pt x="419100" y="1829257"/>
                          <a:pt x="419100" y="1881864"/>
                        </a:cubicBezTo>
                        <a:lnTo>
                          <a:pt x="419100" y="1977114"/>
                        </a:lnTo>
                        <a:cubicBezTo>
                          <a:pt x="419100" y="2029720"/>
                          <a:pt x="376447" y="2072364"/>
                          <a:pt x="323850" y="2072364"/>
                        </a:cubicBezTo>
                        <a:cubicBezTo>
                          <a:pt x="271253" y="2072364"/>
                          <a:pt x="228600" y="2029720"/>
                          <a:pt x="228600" y="1977114"/>
                        </a:cubicBezTo>
                        <a:lnTo>
                          <a:pt x="228600" y="1881864"/>
                        </a:lnTo>
                        <a:cubicBezTo>
                          <a:pt x="228600" y="1829257"/>
                          <a:pt x="271253" y="1786614"/>
                          <a:pt x="323850" y="1786614"/>
                        </a:cubicBezTo>
                        <a:close/>
                        <a:moveTo>
                          <a:pt x="2438391" y="1624670"/>
                        </a:moveTo>
                        <a:cubicBezTo>
                          <a:pt x="2887094" y="1624670"/>
                          <a:pt x="3252131" y="1989715"/>
                          <a:pt x="3252131" y="2438410"/>
                        </a:cubicBezTo>
                        <a:cubicBezTo>
                          <a:pt x="3252131" y="2741238"/>
                          <a:pt x="3085605" y="3017187"/>
                          <a:pt x="2817533" y="3158576"/>
                        </a:cubicBezTo>
                        <a:cubicBezTo>
                          <a:pt x="2803370" y="3166053"/>
                          <a:pt x="2788158" y="3169596"/>
                          <a:pt x="2773185" y="3169596"/>
                        </a:cubicBezTo>
                        <a:cubicBezTo>
                          <a:pt x="2738971" y="3169596"/>
                          <a:pt x="2705910" y="3151118"/>
                          <a:pt x="2688851" y="3118761"/>
                        </a:cubicBezTo>
                        <a:cubicBezTo>
                          <a:pt x="2664305" y="3072232"/>
                          <a:pt x="2682135" y="3014615"/>
                          <a:pt x="2728665" y="2990079"/>
                        </a:cubicBezTo>
                        <a:cubicBezTo>
                          <a:pt x="2934043" y="2881751"/>
                          <a:pt x="3061631" y="2670362"/>
                          <a:pt x="3061631" y="2438410"/>
                        </a:cubicBezTo>
                        <a:cubicBezTo>
                          <a:pt x="3061631" y="2094757"/>
                          <a:pt x="2782043" y="1815170"/>
                          <a:pt x="2438391" y="1815170"/>
                        </a:cubicBezTo>
                        <a:cubicBezTo>
                          <a:pt x="2385794" y="1815170"/>
                          <a:pt x="2343141" y="1772526"/>
                          <a:pt x="2343141" y="1719920"/>
                        </a:cubicBezTo>
                        <a:cubicBezTo>
                          <a:pt x="2343141" y="1667313"/>
                          <a:pt x="2385794" y="1624670"/>
                          <a:pt x="2438391" y="1624670"/>
                        </a:cubicBezTo>
                        <a:close/>
                        <a:moveTo>
                          <a:pt x="4552950" y="1310364"/>
                        </a:moveTo>
                        <a:cubicBezTo>
                          <a:pt x="4605547" y="1310364"/>
                          <a:pt x="4648200" y="1353007"/>
                          <a:pt x="4648200" y="1405614"/>
                        </a:cubicBezTo>
                        <a:lnTo>
                          <a:pt x="4648200" y="1500864"/>
                        </a:lnTo>
                        <a:cubicBezTo>
                          <a:pt x="4648200" y="1553470"/>
                          <a:pt x="4605547" y="1596114"/>
                          <a:pt x="4552950" y="1596114"/>
                        </a:cubicBezTo>
                        <a:cubicBezTo>
                          <a:pt x="4500353" y="1596114"/>
                          <a:pt x="4457700" y="1553470"/>
                          <a:pt x="4457700" y="1500864"/>
                        </a:cubicBezTo>
                        <a:lnTo>
                          <a:pt x="4457700" y="1405614"/>
                        </a:lnTo>
                        <a:cubicBezTo>
                          <a:pt x="4457700" y="1353007"/>
                          <a:pt x="4500353" y="1310364"/>
                          <a:pt x="4552950" y="1310364"/>
                        </a:cubicBezTo>
                        <a:close/>
                        <a:moveTo>
                          <a:pt x="323850" y="1310364"/>
                        </a:moveTo>
                        <a:cubicBezTo>
                          <a:pt x="376447" y="1310364"/>
                          <a:pt x="419100" y="1353007"/>
                          <a:pt x="419100" y="1405614"/>
                        </a:cubicBezTo>
                        <a:lnTo>
                          <a:pt x="419100" y="1500864"/>
                        </a:lnTo>
                        <a:cubicBezTo>
                          <a:pt x="419100" y="1553470"/>
                          <a:pt x="376447" y="1596114"/>
                          <a:pt x="323850" y="1596114"/>
                        </a:cubicBezTo>
                        <a:cubicBezTo>
                          <a:pt x="271253" y="1596114"/>
                          <a:pt x="228600" y="1553470"/>
                          <a:pt x="228600" y="1500864"/>
                        </a:cubicBezTo>
                        <a:lnTo>
                          <a:pt x="228600" y="1405614"/>
                        </a:lnTo>
                        <a:cubicBezTo>
                          <a:pt x="228600" y="1353007"/>
                          <a:pt x="271253" y="1310364"/>
                          <a:pt x="323850" y="1310364"/>
                        </a:cubicBezTo>
                        <a:close/>
                        <a:moveTo>
                          <a:pt x="4552950" y="914638"/>
                        </a:moveTo>
                        <a:cubicBezTo>
                          <a:pt x="4605547" y="914638"/>
                          <a:pt x="4648200" y="957281"/>
                          <a:pt x="4648200" y="1009888"/>
                        </a:cubicBezTo>
                        <a:lnTo>
                          <a:pt x="4648200" y="1024613"/>
                        </a:lnTo>
                        <a:cubicBezTo>
                          <a:pt x="4648200" y="1077220"/>
                          <a:pt x="4605547" y="1119863"/>
                          <a:pt x="4552950" y="1119863"/>
                        </a:cubicBezTo>
                        <a:cubicBezTo>
                          <a:pt x="4500353" y="1119863"/>
                          <a:pt x="4457700" y="1077220"/>
                          <a:pt x="4457700" y="1024613"/>
                        </a:cubicBezTo>
                        <a:lnTo>
                          <a:pt x="4457700" y="1009888"/>
                        </a:lnTo>
                        <a:cubicBezTo>
                          <a:pt x="4457700" y="957281"/>
                          <a:pt x="4500353" y="914638"/>
                          <a:pt x="4552950" y="914638"/>
                        </a:cubicBezTo>
                        <a:close/>
                        <a:moveTo>
                          <a:pt x="323850" y="914638"/>
                        </a:moveTo>
                        <a:cubicBezTo>
                          <a:pt x="376447" y="914638"/>
                          <a:pt x="419100" y="957281"/>
                          <a:pt x="419100" y="1009888"/>
                        </a:cubicBezTo>
                        <a:lnTo>
                          <a:pt x="419100" y="1024613"/>
                        </a:lnTo>
                        <a:cubicBezTo>
                          <a:pt x="419100" y="1077220"/>
                          <a:pt x="376447" y="1119863"/>
                          <a:pt x="323850" y="1119863"/>
                        </a:cubicBezTo>
                        <a:cubicBezTo>
                          <a:pt x="271253" y="1119863"/>
                          <a:pt x="228600" y="1077220"/>
                          <a:pt x="228600" y="1024613"/>
                        </a:cubicBezTo>
                        <a:lnTo>
                          <a:pt x="228600" y="1009888"/>
                        </a:lnTo>
                        <a:cubicBezTo>
                          <a:pt x="228600" y="957281"/>
                          <a:pt x="271253" y="914638"/>
                          <a:pt x="323850" y="914638"/>
                        </a:cubicBezTo>
                        <a:close/>
                        <a:moveTo>
                          <a:pt x="1557870" y="811225"/>
                        </a:moveTo>
                        <a:cubicBezTo>
                          <a:pt x="1550365" y="811225"/>
                          <a:pt x="1544259" y="817330"/>
                          <a:pt x="1544259" y="824836"/>
                        </a:cubicBezTo>
                        <a:lnTo>
                          <a:pt x="1544259" y="1208551"/>
                        </a:lnTo>
                        <a:lnTo>
                          <a:pt x="1544259" y="1208560"/>
                        </a:lnTo>
                        <a:lnTo>
                          <a:pt x="1963369" y="1208560"/>
                        </a:lnTo>
                        <a:lnTo>
                          <a:pt x="1963369" y="824836"/>
                        </a:lnTo>
                        <a:cubicBezTo>
                          <a:pt x="1963369" y="817330"/>
                          <a:pt x="1957263" y="811225"/>
                          <a:pt x="1949758" y="811225"/>
                        </a:cubicBezTo>
                        <a:close/>
                        <a:moveTo>
                          <a:pt x="2438400" y="666693"/>
                        </a:moveTo>
                        <a:lnTo>
                          <a:pt x="2736542" y="666693"/>
                        </a:lnTo>
                        <a:cubicBezTo>
                          <a:pt x="2783367" y="666693"/>
                          <a:pt x="2823248" y="700726"/>
                          <a:pt x="2830611" y="746960"/>
                        </a:cubicBezTo>
                        <a:lnTo>
                          <a:pt x="2868253" y="983409"/>
                        </a:lnTo>
                        <a:lnTo>
                          <a:pt x="3162290" y="1105071"/>
                        </a:lnTo>
                        <a:lnTo>
                          <a:pt x="3356000" y="964359"/>
                        </a:lnTo>
                        <a:cubicBezTo>
                          <a:pt x="3393862" y="936831"/>
                          <a:pt x="3446164" y="940927"/>
                          <a:pt x="3479301" y="974045"/>
                        </a:cubicBezTo>
                        <a:lnTo>
                          <a:pt x="3901973" y="1396422"/>
                        </a:lnTo>
                        <a:cubicBezTo>
                          <a:pt x="3935101" y="1429531"/>
                          <a:pt x="3939254" y="1481814"/>
                          <a:pt x="3911746" y="1519723"/>
                        </a:cubicBezTo>
                        <a:lnTo>
                          <a:pt x="3771109" y="1713614"/>
                        </a:lnTo>
                        <a:lnTo>
                          <a:pt x="3892944" y="2007432"/>
                        </a:lnTo>
                        <a:lnTo>
                          <a:pt x="4129516" y="2044913"/>
                        </a:lnTo>
                        <a:cubicBezTo>
                          <a:pt x="4175779" y="2052237"/>
                          <a:pt x="4209850" y="2092119"/>
                          <a:pt x="4209888" y="2138953"/>
                        </a:cubicBezTo>
                        <a:lnTo>
                          <a:pt x="4210136" y="2736494"/>
                        </a:lnTo>
                        <a:cubicBezTo>
                          <a:pt x="4210154" y="2783329"/>
                          <a:pt x="4176112" y="2823239"/>
                          <a:pt x="4129859" y="2830601"/>
                        </a:cubicBezTo>
                        <a:lnTo>
                          <a:pt x="3893420" y="2868244"/>
                        </a:lnTo>
                        <a:lnTo>
                          <a:pt x="3771747" y="3162281"/>
                        </a:lnTo>
                        <a:lnTo>
                          <a:pt x="3912470" y="3355991"/>
                        </a:lnTo>
                        <a:cubicBezTo>
                          <a:pt x="3939988" y="3393872"/>
                          <a:pt x="3935892" y="3446154"/>
                          <a:pt x="3902773" y="3479292"/>
                        </a:cubicBezTo>
                        <a:lnTo>
                          <a:pt x="3480397" y="3901954"/>
                        </a:lnTo>
                        <a:cubicBezTo>
                          <a:pt x="3447297" y="3935092"/>
                          <a:pt x="3395005" y="3939226"/>
                          <a:pt x="3357105" y="3911727"/>
                        </a:cubicBezTo>
                        <a:lnTo>
                          <a:pt x="3163214" y="3771090"/>
                        </a:lnTo>
                        <a:lnTo>
                          <a:pt x="2869387" y="3892925"/>
                        </a:lnTo>
                        <a:lnTo>
                          <a:pt x="2831897" y="4129630"/>
                        </a:lnTo>
                        <a:cubicBezTo>
                          <a:pt x="2824562" y="4175912"/>
                          <a:pt x="2784672" y="4209983"/>
                          <a:pt x="2737818" y="4209983"/>
                        </a:cubicBezTo>
                        <a:lnTo>
                          <a:pt x="2438400" y="4209983"/>
                        </a:lnTo>
                        <a:cubicBezTo>
                          <a:pt x="2385803" y="4209983"/>
                          <a:pt x="2343150" y="4167331"/>
                          <a:pt x="2343150" y="4114733"/>
                        </a:cubicBezTo>
                        <a:cubicBezTo>
                          <a:pt x="2343150" y="4062136"/>
                          <a:pt x="2385803" y="4019483"/>
                          <a:pt x="2438400" y="4019483"/>
                        </a:cubicBezTo>
                        <a:lnTo>
                          <a:pt x="2656465" y="4019483"/>
                        </a:lnTo>
                        <a:lnTo>
                          <a:pt x="2689574" y="3810476"/>
                        </a:lnTo>
                        <a:cubicBezTo>
                          <a:pt x="2694756" y="3777758"/>
                          <a:pt x="2716568" y="3750078"/>
                          <a:pt x="2747172" y="3737391"/>
                        </a:cubicBezTo>
                        <a:lnTo>
                          <a:pt x="3139488" y="3574713"/>
                        </a:lnTo>
                        <a:cubicBezTo>
                          <a:pt x="3170082" y="3562026"/>
                          <a:pt x="3205077" y="3566150"/>
                          <a:pt x="3231889" y="3585601"/>
                        </a:cubicBezTo>
                        <a:lnTo>
                          <a:pt x="3403130" y="3709788"/>
                        </a:lnTo>
                        <a:lnTo>
                          <a:pt x="3710540" y="3402159"/>
                        </a:lnTo>
                        <a:lnTo>
                          <a:pt x="3586277" y="3231109"/>
                        </a:lnTo>
                        <a:cubicBezTo>
                          <a:pt x="3566807" y="3204315"/>
                          <a:pt x="3562664" y="3169320"/>
                          <a:pt x="3575332" y="3138716"/>
                        </a:cubicBezTo>
                        <a:lnTo>
                          <a:pt x="3737772" y="2746153"/>
                        </a:lnTo>
                        <a:cubicBezTo>
                          <a:pt x="3750440" y="2715539"/>
                          <a:pt x="3778091" y="2693708"/>
                          <a:pt x="3810809" y="2688498"/>
                        </a:cubicBezTo>
                        <a:lnTo>
                          <a:pt x="4019597" y="2655256"/>
                        </a:lnTo>
                        <a:lnTo>
                          <a:pt x="4019416" y="2220344"/>
                        </a:lnTo>
                        <a:lnTo>
                          <a:pt x="3810495" y="2187245"/>
                        </a:lnTo>
                        <a:cubicBezTo>
                          <a:pt x="3777767" y="2182063"/>
                          <a:pt x="3750097" y="2160251"/>
                          <a:pt x="3737410" y="2129657"/>
                        </a:cubicBezTo>
                        <a:lnTo>
                          <a:pt x="3574723" y="1737341"/>
                        </a:lnTo>
                        <a:cubicBezTo>
                          <a:pt x="3562036" y="1706737"/>
                          <a:pt x="3566160" y="1671742"/>
                          <a:pt x="3585610" y="1644929"/>
                        </a:cubicBezTo>
                        <a:lnTo>
                          <a:pt x="3709806" y="1473698"/>
                        </a:lnTo>
                        <a:lnTo>
                          <a:pt x="3402177" y="1166279"/>
                        </a:lnTo>
                        <a:lnTo>
                          <a:pt x="3231118" y="1290533"/>
                        </a:lnTo>
                        <a:cubicBezTo>
                          <a:pt x="3204334" y="1310002"/>
                          <a:pt x="3169339" y="1314145"/>
                          <a:pt x="3138725" y="1301486"/>
                        </a:cubicBezTo>
                        <a:lnTo>
                          <a:pt x="2746162" y="1139057"/>
                        </a:lnTo>
                        <a:cubicBezTo>
                          <a:pt x="2715549" y="1126388"/>
                          <a:pt x="2693717" y="1098737"/>
                          <a:pt x="2688507" y="1066019"/>
                        </a:cubicBezTo>
                        <a:lnTo>
                          <a:pt x="2655265" y="857193"/>
                        </a:lnTo>
                        <a:lnTo>
                          <a:pt x="2438400" y="857193"/>
                        </a:lnTo>
                        <a:cubicBezTo>
                          <a:pt x="2385803" y="857193"/>
                          <a:pt x="2343150" y="814549"/>
                          <a:pt x="2343150" y="761943"/>
                        </a:cubicBezTo>
                        <a:cubicBezTo>
                          <a:pt x="2343150" y="709336"/>
                          <a:pt x="2385803" y="666693"/>
                          <a:pt x="2438400" y="666693"/>
                        </a:cubicBezTo>
                        <a:close/>
                        <a:moveTo>
                          <a:pt x="1557861" y="620725"/>
                        </a:moveTo>
                        <a:lnTo>
                          <a:pt x="1949748" y="620725"/>
                        </a:lnTo>
                        <a:cubicBezTo>
                          <a:pt x="2062295" y="620725"/>
                          <a:pt x="2153859" y="712289"/>
                          <a:pt x="2153850" y="824836"/>
                        </a:cubicBezTo>
                        <a:lnTo>
                          <a:pt x="2153850" y="3418056"/>
                        </a:lnTo>
                        <a:cubicBezTo>
                          <a:pt x="2153850" y="3431200"/>
                          <a:pt x="2151135" y="3444192"/>
                          <a:pt x="2145858" y="3456232"/>
                        </a:cubicBezTo>
                        <a:lnTo>
                          <a:pt x="1841058" y="4152919"/>
                        </a:lnTo>
                        <a:cubicBezTo>
                          <a:pt x="1825894" y="4187590"/>
                          <a:pt x="1791643" y="4209992"/>
                          <a:pt x="1753800" y="4209992"/>
                        </a:cubicBezTo>
                        <a:cubicBezTo>
                          <a:pt x="1715957" y="4209992"/>
                          <a:pt x="1681705" y="4187599"/>
                          <a:pt x="1666541" y="4152919"/>
                        </a:cubicBezTo>
                        <a:lnTo>
                          <a:pt x="1361741" y="3456232"/>
                        </a:lnTo>
                        <a:cubicBezTo>
                          <a:pt x="1356464" y="3444192"/>
                          <a:pt x="1353750" y="3431200"/>
                          <a:pt x="1353750" y="3418056"/>
                        </a:cubicBezTo>
                        <a:lnTo>
                          <a:pt x="1353750" y="2514600"/>
                        </a:lnTo>
                        <a:cubicBezTo>
                          <a:pt x="1353750" y="2462003"/>
                          <a:pt x="1396403" y="2419350"/>
                          <a:pt x="1449000" y="2419350"/>
                        </a:cubicBezTo>
                        <a:cubicBezTo>
                          <a:pt x="1501597" y="2419350"/>
                          <a:pt x="1544250" y="2462003"/>
                          <a:pt x="1544250" y="2514600"/>
                        </a:cubicBezTo>
                        <a:lnTo>
                          <a:pt x="1544250" y="3322806"/>
                        </a:lnTo>
                        <a:lnTo>
                          <a:pt x="1963350" y="3322806"/>
                        </a:lnTo>
                        <a:lnTo>
                          <a:pt x="1963350" y="1399060"/>
                        </a:lnTo>
                        <a:lnTo>
                          <a:pt x="1544250" y="1399060"/>
                        </a:lnTo>
                        <a:lnTo>
                          <a:pt x="1544250" y="1812931"/>
                        </a:lnTo>
                        <a:cubicBezTo>
                          <a:pt x="1544250" y="1865537"/>
                          <a:pt x="1501597" y="1908181"/>
                          <a:pt x="1449000" y="1908181"/>
                        </a:cubicBezTo>
                        <a:cubicBezTo>
                          <a:pt x="1396403" y="1908181"/>
                          <a:pt x="1353750" y="1865537"/>
                          <a:pt x="1353750" y="1812931"/>
                        </a:cubicBezTo>
                        <a:lnTo>
                          <a:pt x="1353750" y="824836"/>
                        </a:lnTo>
                        <a:cubicBezTo>
                          <a:pt x="1353750" y="712289"/>
                          <a:pt x="1445323" y="620725"/>
                          <a:pt x="1557861" y="620725"/>
                        </a:cubicBezTo>
                        <a:close/>
                        <a:moveTo>
                          <a:pt x="3859797" y="236201"/>
                        </a:moveTo>
                        <a:lnTo>
                          <a:pt x="3874513" y="236201"/>
                        </a:lnTo>
                        <a:cubicBezTo>
                          <a:pt x="3927110" y="236201"/>
                          <a:pt x="3969763" y="278844"/>
                          <a:pt x="3969763" y="331451"/>
                        </a:cubicBezTo>
                        <a:cubicBezTo>
                          <a:pt x="3969763" y="384057"/>
                          <a:pt x="3927110" y="426701"/>
                          <a:pt x="3874513" y="426701"/>
                        </a:cubicBezTo>
                        <a:lnTo>
                          <a:pt x="3859797" y="426701"/>
                        </a:lnTo>
                        <a:cubicBezTo>
                          <a:pt x="3807190" y="426701"/>
                          <a:pt x="3764547" y="384057"/>
                          <a:pt x="3764547" y="331451"/>
                        </a:cubicBezTo>
                        <a:cubicBezTo>
                          <a:pt x="3764547" y="278844"/>
                          <a:pt x="3807200" y="236201"/>
                          <a:pt x="3859797" y="236201"/>
                        </a:cubicBezTo>
                        <a:close/>
                        <a:moveTo>
                          <a:pt x="3383547" y="236201"/>
                        </a:moveTo>
                        <a:lnTo>
                          <a:pt x="3478797" y="236201"/>
                        </a:lnTo>
                        <a:cubicBezTo>
                          <a:pt x="3531394" y="236201"/>
                          <a:pt x="3574047" y="278844"/>
                          <a:pt x="3574047" y="331451"/>
                        </a:cubicBezTo>
                        <a:cubicBezTo>
                          <a:pt x="3574047" y="384057"/>
                          <a:pt x="3531394" y="426701"/>
                          <a:pt x="3478797" y="426701"/>
                        </a:cubicBezTo>
                        <a:lnTo>
                          <a:pt x="3383547" y="426701"/>
                        </a:lnTo>
                        <a:cubicBezTo>
                          <a:pt x="3330940" y="426701"/>
                          <a:pt x="3288297" y="384057"/>
                          <a:pt x="3288297" y="331451"/>
                        </a:cubicBezTo>
                        <a:cubicBezTo>
                          <a:pt x="3288297" y="278844"/>
                          <a:pt x="3330950" y="236201"/>
                          <a:pt x="3383547" y="236201"/>
                        </a:cubicBezTo>
                        <a:close/>
                        <a:moveTo>
                          <a:pt x="2907297" y="236201"/>
                        </a:moveTo>
                        <a:lnTo>
                          <a:pt x="3002547" y="236201"/>
                        </a:lnTo>
                        <a:cubicBezTo>
                          <a:pt x="3055144" y="236201"/>
                          <a:pt x="3097797" y="278844"/>
                          <a:pt x="3097797" y="331451"/>
                        </a:cubicBezTo>
                        <a:cubicBezTo>
                          <a:pt x="3097797" y="384057"/>
                          <a:pt x="3055144" y="426701"/>
                          <a:pt x="3002547" y="426701"/>
                        </a:cubicBezTo>
                        <a:lnTo>
                          <a:pt x="2907297" y="426701"/>
                        </a:lnTo>
                        <a:cubicBezTo>
                          <a:pt x="2854690" y="426701"/>
                          <a:pt x="2812047" y="384057"/>
                          <a:pt x="2812047" y="331451"/>
                        </a:cubicBezTo>
                        <a:cubicBezTo>
                          <a:pt x="2812047" y="278844"/>
                          <a:pt x="2854700" y="236201"/>
                          <a:pt x="2907297" y="236201"/>
                        </a:cubicBezTo>
                        <a:close/>
                        <a:moveTo>
                          <a:pt x="2431047" y="236201"/>
                        </a:moveTo>
                        <a:lnTo>
                          <a:pt x="2526297" y="236201"/>
                        </a:lnTo>
                        <a:cubicBezTo>
                          <a:pt x="2578894" y="236201"/>
                          <a:pt x="2621547" y="278844"/>
                          <a:pt x="2621547" y="331451"/>
                        </a:cubicBezTo>
                        <a:cubicBezTo>
                          <a:pt x="2621547" y="384057"/>
                          <a:pt x="2578894" y="426701"/>
                          <a:pt x="2526297" y="426701"/>
                        </a:cubicBezTo>
                        <a:lnTo>
                          <a:pt x="2431047" y="426701"/>
                        </a:lnTo>
                        <a:cubicBezTo>
                          <a:pt x="2378440" y="426701"/>
                          <a:pt x="2335797" y="384057"/>
                          <a:pt x="2335797" y="331451"/>
                        </a:cubicBezTo>
                        <a:cubicBezTo>
                          <a:pt x="2335797" y="278844"/>
                          <a:pt x="2378450" y="236201"/>
                          <a:pt x="2431047" y="236201"/>
                        </a:cubicBezTo>
                        <a:close/>
                        <a:moveTo>
                          <a:pt x="1954797" y="236201"/>
                        </a:moveTo>
                        <a:lnTo>
                          <a:pt x="2050047" y="236201"/>
                        </a:lnTo>
                        <a:cubicBezTo>
                          <a:pt x="2102644" y="236201"/>
                          <a:pt x="2145297" y="278844"/>
                          <a:pt x="2145297" y="331451"/>
                        </a:cubicBezTo>
                        <a:cubicBezTo>
                          <a:pt x="2145297" y="384057"/>
                          <a:pt x="2102644" y="426701"/>
                          <a:pt x="2050047" y="426701"/>
                        </a:cubicBezTo>
                        <a:lnTo>
                          <a:pt x="1954797" y="426701"/>
                        </a:lnTo>
                        <a:cubicBezTo>
                          <a:pt x="1902190" y="426701"/>
                          <a:pt x="1859547" y="384057"/>
                          <a:pt x="1859547" y="331451"/>
                        </a:cubicBezTo>
                        <a:cubicBezTo>
                          <a:pt x="1859547" y="278844"/>
                          <a:pt x="1902200" y="236201"/>
                          <a:pt x="1954797" y="236201"/>
                        </a:cubicBezTo>
                        <a:close/>
                        <a:moveTo>
                          <a:pt x="1478547" y="236201"/>
                        </a:moveTo>
                        <a:lnTo>
                          <a:pt x="1573797" y="236201"/>
                        </a:lnTo>
                        <a:cubicBezTo>
                          <a:pt x="1626394" y="236201"/>
                          <a:pt x="1669047" y="278844"/>
                          <a:pt x="1669047" y="331451"/>
                        </a:cubicBezTo>
                        <a:cubicBezTo>
                          <a:pt x="1669047" y="384057"/>
                          <a:pt x="1626394" y="426701"/>
                          <a:pt x="1573797" y="426701"/>
                        </a:cubicBezTo>
                        <a:lnTo>
                          <a:pt x="1478547" y="426701"/>
                        </a:lnTo>
                        <a:cubicBezTo>
                          <a:pt x="1425940" y="426701"/>
                          <a:pt x="1383297" y="384057"/>
                          <a:pt x="1383297" y="331451"/>
                        </a:cubicBezTo>
                        <a:cubicBezTo>
                          <a:pt x="1383297" y="278844"/>
                          <a:pt x="1425950" y="236201"/>
                          <a:pt x="1478547" y="236201"/>
                        </a:cubicBezTo>
                        <a:close/>
                        <a:moveTo>
                          <a:pt x="1002297" y="236201"/>
                        </a:moveTo>
                        <a:lnTo>
                          <a:pt x="1097547" y="236201"/>
                        </a:lnTo>
                        <a:cubicBezTo>
                          <a:pt x="1150144" y="236201"/>
                          <a:pt x="1192797" y="278844"/>
                          <a:pt x="1192797" y="331451"/>
                        </a:cubicBezTo>
                        <a:cubicBezTo>
                          <a:pt x="1192797" y="384057"/>
                          <a:pt x="1150144" y="426701"/>
                          <a:pt x="1097547" y="426701"/>
                        </a:cubicBezTo>
                        <a:lnTo>
                          <a:pt x="1002297" y="426701"/>
                        </a:lnTo>
                        <a:cubicBezTo>
                          <a:pt x="949700" y="426701"/>
                          <a:pt x="907047" y="384057"/>
                          <a:pt x="907047" y="331451"/>
                        </a:cubicBezTo>
                        <a:cubicBezTo>
                          <a:pt x="907047" y="278844"/>
                          <a:pt x="949700" y="236201"/>
                          <a:pt x="1002297" y="236201"/>
                        </a:cubicBezTo>
                        <a:close/>
                        <a:moveTo>
                          <a:pt x="4419600" y="190500"/>
                        </a:moveTo>
                        <a:lnTo>
                          <a:pt x="4419600" y="457200"/>
                        </a:lnTo>
                        <a:lnTo>
                          <a:pt x="4686300" y="457200"/>
                        </a:lnTo>
                        <a:lnTo>
                          <a:pt x="4686300" y="190500"/>
                        </a:lnTo>
                        <a:close/>
                        <a:moveTo>
                          <a:pt x="190500" y="190500"/>
                        </a:moveTo>
                        <a:lnTo>
                          <a:pt x="190500" y="457200"/>
                        </a:lnTo>
                        <a:lnTo>
                          <a:pt x="457200" y="457200"/>
                        </a:lnTo>
                        <a:lnTo>
                          <a:pt x="457200" y="190500"/>
                        </a:lnTo>
                        <a:close/>
                        <a:moveTo>
                          <a:pt x="4324350" y="0"/>
                        </a:moveTo>
                        <a:lnTo>
                          <a:pt x="4781550" y="0"/>
                        </a:lnTo>
                        <a:cubicBezTo>
                          <a:pt x="4834147" y="0"/>
                          <a:pt x="4876800" y="42643"/>
                          <a:pt x="4876800" y="95250"/>
                        </a:cubicBezTo>
                        <a:lnTo>
                          <a:pt x="4876800" y="552450"/>
                        </a:lnTo>
                        <a:cubicBezTo>
                          <a:pt x="4876800" y="605056"/>
                          <a:pt x="4834147" y="647700"/>
                          <a:pt x="4781550" y="647700"/>
                        </a:cubicBezTo>
                        <a:lnTo>
                          <a:pt x="4324350" y="647700"/>
                        </a:lnTo>
                        <a:cubicBezTo>
                          <a:pt x="4271753" y="647700"/>
                          <a:pt x="4229100" y="605056"/>
                          <a:pt x="4229100" y="552450"/>
                        </a:cubicBezTo>
                        <a:lnTo>
                          <a:pt x="4229100" y="95250"/>
                        </a:lnTo>
                        <a:cubicBezTo>
                          <a:pt x="4229100" y="42643"/>
                          <a:pt x="4271753" y="0"/>
                          <a:pt x="4324350" y="0"/>
                        </a:cubicBezTo>
                        <a:close/>
                        <a:moveTo>
                          <a:pt x="95250" y="0"/>
                        </a:moveTo>
                        <a:lnTo>
                          <a:pt x="552450" y="0"/>
                        </a:lnTo>
                        <a:cubicBezTo>
                          <a:pt x="605047" y="0"/>
                          <a:pt x="647700" y="42643"/>
                          <a:pt x="647700" y="95250"/>
                        </a:cubicBezTo>
                        <a:lnTo>
                          <a:pt x="647700" y="552450"/>
                        </a:lnTo>
                        <a:cubicBezTo>
                          <a:pt x="647700" y="605056"/>
                          <a:pt x="605047" y="647700"/>
                          <a:pt x="552450" y="647700"/>
                        </a:cubicBezTo>
                        <a:lnTo>
                          <a:pt x="95250" y="647700"/>
                        </a:lnTo>
                        <a:cubicBezTo>
                          <a:pt x="42653" y="647700"/>
                          <a:pt x="0" y="605056"/>
                          <a:pt x="0" y="552450"/>
                        </a:cubicBezTo>
                        <a:lnTo>
                          <a:pt x="0" y="95250"/>
                        </a:lnTo>
                        <a:cubicBezTo>
                          <a:pt x="0" y="42643"/>
                          <a:pt x="42653" y="0"/>
                          <a:pt x="95250" y="0"/>
                        </a:cubicBezTo>
                        <a:close/>
                      </a:path>
                    </a:pathLst>
                  </a:custGeom>
                  <a:solidFill>
                    <a:srgbClr val="383B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B749A6A-01EB-23B3-94B5-DEE4CC4B23CB}"/>
                  </a:ext>
                </a:extLst>
              </p:cNvPr>
              <p:cNvSpPr txBox="1"/>
              <p:nvPr/>
            </p:nvSpPr>
            <p:spPr>
              <a:xfrm>
                <a:off x="2921454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004564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1A24DB6-5BEB-7355-12AE-37BECDF10860}"/>
                </a:ext>
              </a:extLst>
            </p:cNvPr>
            <p:cNvGrpSpPr/>
            <p:nvPr/>
          </p:nvGrpSpPr>
          <p:grpSpPr>
            <a:xfrm>
              <a:off x="5892298" y="1028715"/>
              <a:ext cx="2146720" cy="3220157"/>
              <a:chOff x="4836496" y="1434068"/>
              <a:chExt cx="2146720" cy="322015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E384A27-3A30-A822-50E1-13D76E91CB94}"/>
                  </a:ext>
                </a:extLst>
              </p:cNvPr>
              <p:cNvGrpSpPr/>
              <p:nvPr/>
            </p:nvGrpSpPr>
            <p:grpSpPr>
              <a:xfrm>
                <a:off x="4836496" y="1434068"/>
                <a:ext cx="2146720" cy="3220157"/>
                <a:chOff x="12199794" y="3539719"/>
                <a:chExt cx="4704902" cy="7057524"/>
              </a:xfrm>
            </p:grpSpPr>
            <p:grpSp>
              <p:nvGrpSpPr>
                <p:cNvPr id="33" name="Graphic 2">
                  <a:extLst>
                    <a:ext uri="{FF2B5EF4-FFF2-40B4-BE49-F238E27FC236}">
                      <a16:creationId xmlns:a16="http://schemas.microsoft.com/office/drawing/2014/main" id="{53A7A17D-50F5-0A9B-85ED-142AB4AD6D13}"/>
                    </a:ext>
                  </a:extLst>
                </p:cNvPr>
                <p:cNvGrpSpPr/>
                <p:nvPr/>
              </p:nvGrpSpPr>
              <p:grpSpPr>
                <a:xfrm>
                  <a:off x="12199794" y="9216001"/>
                  <a:ext cx="4704902" cy="1381242"/>
                  <a:chOff x="6092190" y="5297804"/>
                  <a:chExt cx="4062094" cy="1192529"/>
                </a:xfrm>
              </p:grpSpPr>
              <p:sp>
                <p:nvSpPr>
                  <p:cNvPr id="40" name="Freeform 18">
                    <a:extLst>
                      <a:ext uri="{FF2B5EF4-FFF2-40B4-BE49-F238E27FC236}">
                        <a16:creationId xmlns:a16="http://schemas.microsoft.com/office/drawing/2014/main" id="{92318780-092E-2E53-3F9B-56E8F68CD818}"/>
                      </a:ext>
                    </a:extLst>
                  </p:cNvPr>
                  <p:cNvSpPr/>
                  <p:nvPr/>
                </p:nvSpPr>
                <p:spPr>
                  <a:xfrm>
                    <a:off x="8124190" y="5297804"/>
                    <a:ext cx="2030094" cy="1192529"/>
                  </a:xfrm>
                  <a:custGeom>
                    <a:avLst/>
                    <a:gdLst>
                      <a:gd name="connsiteX0" fmla="*/ 2030095 w 2030094"/>
                      <a:gd name="connsiteY0" fmla="*/ 0 h 1192529"/>
                      <a:gd name="connsiteX1" fmla="*/ 2030095 w 2030094"/>
                      <a:gd name="connsiteY1" fmla="*/ 678815 h 1192529"/>
                      <a:gd name="connsiteX2" fmla="*/ 0 w 2030094"/>
                      <a:gd name="connsiteY2" fmla="*/ 1192530 h 1192529"/>
                      <a:gd name="connsiteX3" fmla="*/ 0 w 2030094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4" h="1192529">
                        <a:moveTo>
                          <a:pt x="2030095" y="0"/>
                        </a:moveTo>
                        <a:lnTo>
                          <a:pt x="2030095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41" name="Freeform 19">
                    <a:extLst>
                      <a:ext uri="{FF2B5EF4-FFF2-40B4-BE49-F238E27FC236}">
                        <a16:creationId xmlns:a16="http://schemas.microsoft.com/office/drawing/2014/main" id="{F0E45356-8F43-BA24-882C-4D83A92FE5D5}"/>
                      </a:ext>
                    </a:extLst>
                  </p:cNvPr>
                  <p:cNvSpPr/>
                  <p:nvPr/>
                </p:nvSpPr>
                <p:spPr>
                  <a:xfrm>
                    <a:off x="6092190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004564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34" name="Freeform 11">
                  <a:extLst>
                    <a:ext uri="{FF2B5EF4-FFF2-40B4-BE49-F238E27FC236}">
                      <a16:creationId xmlns:a16="http://schemas.microsoft.com/office/drawing/2014/main" id="{98494AB4-46D5-6657-B30F-C5255741219D}"/>
                    </a:ext>
                  </a:extLst>
                </p:cNvPr>
                <p:cNvSpPr/>
                <p:nvPr/>
              </p:nvSpPr>
              <p:spPr>
                <a:xfrm>
                  <a:off x="12658735" y="3822870"/>
                  <a:ext cx="3787753" cy="5607893"/>
                </a:xfrm>
                <a:custGeom>
                  <a:avLst/>
                  <a:gdLst>
                    <a:gd name="connsiteX0" fmla="*/ 3270251 w 3270250"/>
                    <a:gd name="connsiteY0" fmla="*/ 1172683 h 4841713"/>
                    <a:gd name="connsiteX1" fmla="*/ 3270251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5 w 3270250"/>
                    <a:gd name="connsiteY6" fmla="*/ 114773 h 4841713"/>
                    <a:gd name="connsiteX7" fmla="*/ 3270251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1" y="1172683"/>
                      </a:moveTo>
                      <a:lnTo>
                        <a:pt x="3270251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5" y="114773"/>
                      </a:cubicBezTo>
                      <a:lnTo>
                        <a:pt x="3270251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F8A91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35" name="Freeform 12">
                  <a:extLst>
                    <a:ext uri="{FF2B5EF4-FFF2-40B4-BE49-F238E27FC236}">
                      <a16:creationId xmlns:a16="http://schemas.microsoft.com/office/drawing/2014/main" id="{B31003C1-FA80-8AB8-6B66-89FA94340052}"/>
                    </a:ext>
                  </a:extLst>
                </p:cNvPr>
                <p:cNvSpPr/>
                <p:nvPr/>
              </p:nvSpPr>
              <p:spPr>
                <a:xfrm>
                  <a:off x="12862467" y="3539719"/>
                  <a:ext cx="3380292" cy="5681431"/>
                </a:xfrm>
                <a:custGeom>
                  <a:avLst/>
                  <a:gdLst>
                    <a:gd name="connsiteX0" fmla="*/ 0 w 2918459"/>
                    <a:gd name="connsiteY0" fmla="*/ 4559130 h 4905204"/>
                    <a:gd name="connsiteX1" fmla="*/ 0 w 2918459"/>
                    <a:gd name="connsiteY1" fmla="*/ 128735 h 4905204"/>
                    <a:gd name="connsiteX2" fmla="*/ 190500 w 2918459"/>
                    <a:gd name="connsiteY2" fmla="*/ 16340 h 4905204"/>
                    <a:gd name="connsiteX3" fmla="*/ 2918460 w 2918459"/>
                    <a:gd name="connsiteY3" fmla="*/ 1521290 h 4905204"/>
                    <a:gd name="connsiteX4" fmla="*/ 2918460 w 2918459"/>
                    <a:gd name="connsiteY4" fmla="*/ 4512775 h 4905204"/>
                    <a:gd name="connsiteX5" fmla="*/ 1367155 w 2918459"/>
                    <a:gd name="connsiteY5" fmla="*/ 4905205 h 4905204"/>
                    <a:gd name="connsiteX6" fmla="*/ 0 w 2918459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59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0" y="1521290"/>
                      </a:lnTo>
                      <a:lnTo>
                        <a:pt x="2918460" y="4512775"/>
                      </a:lnTo>
                      <a:lnTo>
                        <a:pt x="1367155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90887DD9-0F2F-6B6D-6F6A-9FF5A654FB8B}"/>
                    </a:ext>
                  </a:extLst>
                </p:cNvPr>
                <p:cNvGrpSpPr/>
                <p:nvPr/>
              </p:nvGrpSpPr>
              <p:grpSpPr>
                <a:xfrm>
                  <a:off x="13689779" y="4163933"/>
                  <a:ext cx="1725663" cy="1947931"/>
                  <a:chOff x="11383361" y="3767861"/>
                  <a:chExt cx="1725663" cy="1947931"/>
                </a:xfrm>
              </p:grpSpPr>
              <p:sp>
                <p:nvSpPr>
                  <p:cNvPr id="37" name="Freeform 36">
                    <a:extLst>
                      <a:ext uri="{FF2B5EF4-FFF2-40B4-BE49-F238E27FC236}">
                        <a16:creationId xmlns:a16="http://schemas.microsoft.com/office/drawing/2014/main" id="{7EF864FF-7894-7C8B-8721-318075E4B65F}"/>
                      </a:ext>
                    </a:extLst>
                  </p:cNvPr>
                  <p:cNvSpPr/>
                  <p:nvPr/>
                </p:nvSpPr>
                <p:spPr>
                  <a:xfrm>
                    <a:off x="11383361" y="3767861"/>
                    <a:ext cx="1725663" cy="1947931"/>
                  </a:xfrm>
                  <a:custGeom>
                    <a:avLst/>
                    <a:gdLst>
                      <a:gd name="connsiteX0" fmla="*/ 84265 w 2012950"/>
                      <a:gd name="connsiteY0" fmla="*/ 1765776 h 2272220"/>
                      <a:gd name="connsiteX1" fmla="*/ 133224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4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40 w 2012950"/>
                      <a:gd name="connsiteY5" fmla="*/ 2249647 h 2272220"/>
                      <a:gd name="connsiteX6" fmla="*/ 1304163 w 2012950"/>
                      <a:gd name="connsiteY6" fmla="*/ 2126393 h 2272220"/>
                      <a:gd name="connsiteX7" fmla="*/ 1840738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50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50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5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5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5" y="1765776"/>
                        </a:moveTo>
                        <a:lnTo>
                          <a:pt x="133224" y="1794034"/>
                        </a:lnTo>
                        <a:lnTo>
                          <a:pt x="172339" y="1816640"/>
                        </a:lnTo>
                        <a:lnTo>
                          <a:pt x="708914" y="2126393"/>
                        </a:lnTo>
                        <a:lnTo>
                          <a:pt x="922338" y="2249647"/>
                        </a:lnTo>
                        <a:cubicBezTo>
                          <a:pt x="974408" y="2279745"/>
                          <a:pt x="1038670" y="2279745"/>
                          <a:pt x="1090740" y="2249647"/>
                        </a:cubicBezTo>
                        <a:lnTo>
                          <a:pt x="1304163" y="2126393"/>
                        </a:lnTo>
                        <a:lnTo>
                          <a:pt x="1840738" y="1816640"/>
                        </a:lnTo>
                        <a:lnTo>
                          <a:pt x="1879854" y="1794034"/>
                        </a:lnTo>
                        <a:lnTo>
                          <a:pt x="1928750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3" y="536480"/>
                          <a:pt x="1928750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5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5" y="1765776"/>
                        </a:cubicBezTo>
                        <a:close/>
                      </a:path>
                    </a:pathLst>
                  </a:custGeom>
                  <a:solidFill>
                    <a:srgbClr val="F8A917"/>
                  </a:solidFill>
                  <a:ln/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38" name="Freeform 37">
                    <a:extLst>
                      <a:ext uri="{FF2B5EF4-FFF2-40B4-BE49-F238E27FC236}">
                        <a16:creationId xmlns:a16="http://schemas.microsoft.com/office/drawing/2014/main" id="{3CBC6D64-CB5A-5217-9863-C5EC2761CB0A}"/>
                      </a:ext>
                    </a:extLst>
                  </p:cNvPr>
                  <p:cNvSpPr/>
                  <p:nvPr/>
                </p:nvSpPr>
                <p:spPr>
                  <a:xfrm>
                    <a:off x="11555167" y="3948675"/>
                    <a:ext cx="1382110" cy="1586303"/>
                  </a:xfrm>
                  <a:custGeom>
                    <a:avLst/>
                    <a:gdLst>
                      <a:gd name="connsiteX0" fmla="*/ 806132 w 1612201"/>
                      <a:gd name="connsiteY0" fmla="*/ 1850390 h 1850389"/>
                      <a:gd name="connsiteX1" fmla="*/ 788035 w 1612201"/>
                      <a:gd name="connsiteY1" fmla="*/ 1845564 h 1850389"/>
                      <a:gd name="connsiteX2" fmla="*/ 98996 w 1612201"/>
                      <a:gd name="connsiteY2" fmla="*/ 1447737 h 1850389"/>
                      <a:gd name="connsiteX3" fmla="*/ 63119 w 1612201"/>
                      <a:gd name="connsiteY3" fmla="*/ 1427036 h 1850389"/>
                      <a:gd name="connsiteX4" fmla="*/ 18034 w 1612201"/>
                      <a:gd name="connsiteY4" fmla="*/ 1401064 h 1850389"/>
                      <a:gd name="connsiteX5" fmla="*/ 0 w 1612201"/>
                      <a:gd name="connsiteY5" fmla="*/ 1369759 h 1850389"/>
                      <a:gd name="connsiteX6" fmla="*/ 0 w 1612201"/>
                      <a:gd name="connsiteY6" fmla="*/ 480632 h 1850389"/>
                      <a:gd name="connsiteX7" fmla="*/ 18034 w 1612201"/>
                      <a:gd name="connsiteY7" fmla="*/ 449389 h 1850389"/>
                      <a:gd name="connsiteX8" fmla="*/ 788035 w 1612201"/>
                      <a:gd name="connsiteY8" fmla="*/ 4826 h 1850389"/>
                      <a:gd name="connsiteX9" fmla="*/ 806132 w 1612201"/>
                      <a:gd name="connsiteY9" fmla="*/ 0 h 1850389"/>
                      <a:gd name="connsiteX10" fmla="*/ 824230 w 1612201"/>
                      <a:gd name="connsiteY10" fmla="*/ 4826 h 1850389"/>
                      <a:gd name="connsiteX11" fmla="*/ 1594168 w 1612201"/>
                      <a:gd name="connsiteY11" fmla="*/ 449389 h 1850389"/>
                      <a:gd name="connsiteX12" fmla="*/ 1612202 w 1612201"/>
                      <a:gd name="connsiteY12" fmla="*/ 480695 h 1850389"/>
                      <a:gd name="connsiteX13" fmla="*/ 1612202 w 1612201"/>
                      <a:gd name="connsiteY13" fmla="*/ 1369822 h 1850389"/>
                      <a:gd name="connsiteX14" fmla="*/ 1594104 w 1612201"/>
                      <a:gd name="connsiteY14" fmla="*/ 1401191 h 1850389"/>
                      <a:gd name="connsiteX15" fmla="*/ 1513269 w 1612201"/>
                      <a:gd name="connsiteY15" fmla="*/ 1447864 h 1850389"/>
                      <a:gd name="connsiteX16" fmla="*/ 1020318 w 1612201"/>
                      <a:gd name="connsiteY16" fmla="*/ 1732407 h 1850389"/>
                      <a:gd name="connsiteX17" fmla="*/ 824230 w 1612201"/>
                      <a:gd name="connsiteY17" fmla="*/ 1845628 h 1850389"/>
                      <a:gd name="connsiteX18" fmla="*/ 806132 w 1612201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1" h="1850389">
                        <a:moveTo>
                          <a:pt x="806132" y="1850390"/>
                        </a:moveTo>
                        <a:cubicBezTo>
                          <a:pt x="799782" y="1850390"/>
                          <a:pt x="793559" y="1848739"/>
                          <a:pt x="788035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5" y="4826"/>
                        </a:lnTo>
                        <a:cubicBezTo>
                          <a:pt x="793496" y="1651"/>
                          <a:pt x="799782" y="0"/>
                          <a:pt x="806132" y="0"/>
                        </a:cubicBezTo>
                        <a:cubicBezTo>
                          <a:pt x="812482" y="0"/>
                          <a:pt x="818706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2" y="467805"/>
                          <a:pt x="1612202" y="480695"/>
                        </a:cubicBezTo>
                        <a:lnTo>
                          <a:pt x="1612202" y="1369822"/>
                        </a:lnTo>
                        <a:cubicBezTo>
                          <a:pt x="1612202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6" y="1848739"/>
                          <a:pt x="812482" y="1850390"/>
                          <a:pt x="806132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39" name="Freeform: Shape 30">
                    <a:extLst>
                      <a:ext uri="{FF2B5EF4-FFF2-40B4-BE49-F238E27FC236}">
                        <a16:creationId xmlns:a16="http://schemas.microsoft.com/office/drawing/2014/main" id="{5313452E-1FE7-C3A8-5453-92317484C9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1900003" y="4408135"/>
                    <a:ext cx="584360" cy="690234"/>
                  </a:xfrm>
                  <a:custGeom>
                    <a:avLst/>
                    <a:gdLst>
                      <a:gd name="connsiteX0" fmla="*/ 3591916 w 3998519"/>
                      <a:gd name="connsiteY0" fmla="*/ 630326 h 4722952"/>
                      <a:gd name="connsiteX1" fmla="*/ 3998366 w 3998519"/>
                      <a:gd name="connsiteY1" fmla="*/ 1751837 h 4722952"/>
                      <a:gd name="connsiteX2" fmla="*/ 3998519 w 3998519"/>
                      <a:gd name="connsiteY2" fmla="*/ 2029815 h 4722952"/>
                      <a:gd name="connsiteX3" fmla="*/ 3161462 w 3998519"/>
                      <a:gd name="connsiteY3" fmla="*/ 3661105 h 4722952"/>
                      <a:gd name="connsiteX4" fmla="*/ 3161462 w 3998519"/>
                      <a:gd name="connsiteY4" fmla="*/ 4722952 h 4722952"/>
                      <a:gd name="connsiteX5" fmla="*/ 3009062 w 3998519"/>
                      <a:gd name="connsiteY5" fmla="*/ 4722952 h 4722952"/>
                      <a:gd name="connsiteX6" fmla="*/ 3009062 w 3998519"/>
                      <a:gd name="connsiteY6" fmla="*/ 3581476 h 4722952"/>
                      <a:gd name="connsiteX7" fmla="*/ 3042056 w 3998519"/>
                      <a:gd name="connsiteY7" fmla="*/ 3558768 h 4722952"/>
                      <a:gd name="connsiteX8" fmla="*/ 3846119 w 3998519"/>
                      <a:gd name="connsiteY8" fmla="*/ 2029967 h 4722952"/>
                      <a:gd name="connsiteX9" fmla="*/ 3845966 w 3998519"/>
                      <a:gd name="connsiteY9" fmla="*/ 1827809 h 4722952"/>
                      <a:gd name="connsiteX10" fmla="*/ 3613937 w 3998519"/>
                      <a:gd name="connsiteY10" fmla="*/ 1827428 h 4722952"/>
                      <a:gd name="connsiteX11" fmla="*/ 2407158 w 3998519"/>
                      <a:gd name="connsiteY11" fmla="*/ 3112465 h 4722952"/>
                      <a:gd name="connsiteX12" fmla="*/ 2389479 w 3998519"/>
                      <a:gd name="connsiteY12" fmla="*/ 2961132 h 4722952"/>
                      <a:gd name="connsiteX13" fmla="*/ 3465119 w 3998519"/>
                      <a:gd name="connsiteY13" fmla="*/ 1751152 h 4722952"/>
                      <a:gd name="connsiteX14" fmla="*/ 3393033 w 3998519"/>
                      <a:gd name="connsiteY14" fmla="*/ 1339062 h 4722952"/>
                      <a:gd name="connsiteX15" fmla="*/ 3118028 w 3998519"/>
                      <a:gd name="connsiteY15" fmla="*/ 1476527 h 4722952"/>
                      <a:gd name="connsiteX16" fmla="*/ 3160319 w 3998519"/>
                      <a:gd name="connsiteY16" fmla="*/ 1751152 h 4722952"/>
                      <a:gd name="connsiteX17" fmla="*/ 2999079 w 3998519"/>
                      <a:gd name="connsiteY17" fmla="*/ 2269235 h 4722952"/>
                      <a:gd name="connsiteX18" fmla="*/ 2873654 w 3998519"/>
                      <a:gd name="connsiteY18" fmla="*/ 2182748 h 4722952"/>
                      <a:gd name="connsiteX19" fmla="*/ 2951150 w 3998519"/>
                      <a:gd name="connsiteY19" fmla="*/ 2039111 h 4722952"/>
                      <a:gd name="connsiteX20" fmla="*/ 2668219 w 3998519"/>
                      <a:gd name="connsiteY20" fmla="*/ 1925954 h 4722952"/>
                      <a:gd name="connsiteX21" fmla="*/ 2245919 w 3998519"/>
                      <a:gd name="connsiteY21" fmla="*/ 2208352 h 4722952"/>
                      <a:gd name="connsiteX22" fmla="*/ 1827276 w 3998519"/>
                      <a:gd name="connsiteY22" fmla="*/ 1934184 h 4722952"/>
                      <a:gd name="connsiteX23" fmla="*/ 1966874 w 3998519"/>
                      <a:gd name="connsiteY23" fmla="*/ 1872995 h 4722952"/>
                      <a:gd name="connsiteX24" fmla="*/ 2245919 w 3998519"/>
                      <a:gd name="connsiteY24" fmla="*/ 2055952 h 4722952"/>
                      <a:gd name="connsiteX25" fmla="*/ 2550719 w 3998519"/>
                      <a:gd name="connsiteY25" fmla="*/ 1751152 h 4722952"/>
                      <a:gd name="connsiteX26" fmla="*/ 2245919 w 3998519"/>
                      <a:gd name="connsiteY26" fmla="*/ 1446352 h 4722952"/>
                      <a:gd name="connsiteX27" fmla="*/ 1966874 w 3998519"/>
                      <a:gd name="connsiteY27" fmla="*/ 1629384 h 4722952"/>
                      <a:gd name="connsiteX28" fmla="*/ 1827276 w 3998519"/>
                      <a:gd name="connsiteY28" fmla="*/ 1568195 h 4722952"/>
                      <a:gd name="connsiteX29" fmla="*/ 2245919 w 3998519"/>
                      <a:gd name="connsiteY29" fmla="*/ 1293952 h 4722952"/>
                      <a:gd name="connsiteX30" fmla="*/ 2703119 w 3998519"/>
                      <a:gd name="connsiteY30" fmla="*/ 1751152 h 4722952"/>
                      <a:gd name="connsiteX31" fmla="*/ 2701899 w 3998519"/>
                      <a:gd name="connsiteY31" fmla="*/ 1775231 h 4722952"/>
                      <a:gd name="connsiteX32" fmla="*/ 2994279 w 3998519"/>
                      <a:gd name="connsiteY32" fmla="*/ 1892198 h 4722952"/>
                      <a:gd name="connsiteX33" fmla="*/ 3007919 w 3998519"/>
                      <a:gd name="connsiteY33" fmla="*/ 1751152 h 4722952"/>
                      <a:gd name="connsiteX34" fmla="*/ 2245919 w 3998519"/>
                      <a:gd name="connsiteY34" fmla="*/ 989152 h 4722952"/>
                      <a:gd name="connsiteX35" fmla="*/ 1814322 w 3998519"/>
                      <a:gd name="connsiteY35" fmla="*/ 1123416 h 4722952"/>
                      <a:gd name="connsiteX36" fmla="*/ 1727835 w 3998519"/>
                      <a:gd name="connsiteY36" fmla="*/ 997991 h 4722952"/>
                      <a:gd name="connsiteX37" fmla="*/ 2245919 w 3998519"/>
                      <a:gd name="connsiteY37" fmla="*/ 836752 h 4722952"/>
                      <a:gd name="connsiteX38" fmla="*/ 3059354 w 3998519"/>
                      <a:gd name="connsiteY38" fmla="*/ 1335404 h 4722952"/>
                      <a:gd name="connsiteX39" fmla="*/ 3331692 w 3998519"/>
                      <a:gd name="connsiteY39" fmla="*/ 1199235 h 4722952"/>
                      <a:gd name="connsiteX40" fmla="*/ 3202762 w 3998519"/>
                      <a:gd name="connsiteY40" fmla="*/ 997153 h 4722952"/>
                      <a:gd name="connsiteX41" fmla="*/ 3322396 w 3998519"/>
                      <a:gd name="connsiteY41" fmla="*/ 902817 h 4722952"/>
                      <a:gd name="connsiteX42" fmla="*/ 3614394 w 3998519"/>
                      <a:gd name="connsiteY42" fmla="*/ 1675104 h 4722952"/>
                      <a:gd name="connsiteX43" fmla="*/ 3842614 w 3998519"/>
                      <a:gd name="connsiteY43" fmla="*/ 1675485 h 4722952"/>
                      <a:gd name="connsiteX44" fmla="*/ 3474949 w 3998519"/>
                      <a:gd name="connsiteY44" fmla="*/ 727938 h 4722952"/>
                      <a:gd name="connsiteX45" fmla="*/ 2247214 w 3998519"/>
                      <a:gd name="connsiteY45" fmla="*/ 0 h 4722952"/>
                      <a:gd name="connsiteX46" fmla="*/ 2269388 w 3998519"/>
                      <a:gd name="connsiteY46" fmla="*/ 152 h 4722952"/>
                      <a:gd name="connsiteX47" fmla="*/ 3366668 w 3998519"/>
                      <a:gd name="connsiteY47" fmla="*/ 405003 h 4722952"/>
                      <a:gd name="connsiteX48" fmla="*/ 3269209 w 3998519"/>
                      <a:gd name="connsiteY48" fmla="*/ 522122 h 4722952"/>
                      <a:gd name="connsiteX49" fmla="*/ 2322119 w 3998519"/>
                      <a:gd name="connsiteY49" fmla="*/ 155600 h 4722952"/>
                      <a:gd name="connsiteX50" fmla="*/ 2322119 w 3998519"/>
                      <a:gd name="connsiteY50" fmla="*/ 382676 h 4722952"/>
                      <a:gd name="connsiteX51" fmla="*/ 3094253 w 3998519"/>
                      <a:gd name="connsiteY51" fmla="*/ 674675 h 4722952"/>
                      <a:gd name="connsiteX52" fmla="*/ 2999918 w 3998519"/>
                      <a:gd name="connsiteY52" fmla="*/ 794309 h 4722952"/>
                      <a:gd name="connsiteX53" fmla="*/ 2245919 w 3998519"/>
                      <a:gd name="connsiteY53" fmla="*/ 531952 h 4722952"/>
                      <a:gd name="connsiteX54" fmla="*/ 1026719 w 3998519"/>
                      <a:gd name="connsiteY54" fmla="*/ 1751152 h 4722952"/>
                      <a:gd name="connsiteX55" fmla="*/ 1723720 w 3998519"/>
                      <a:gd name="connsiteY55" fmla="*/ 2851328 h 4722952"/>
                      <a:gd name="connsiteX56" fmla="*/ 1837106 w 3998519"/>
                      <a:gd name="connsiteY56" fmla="*/ 2567940 h 4722952"/>
                      <a:gd name="connsiteX57" fmla="*/ 1331519 w 3998519"/>
                      <a:gd name="connsiteY57" fmla="*/ 1751152 h 4722952"/>
                      <a:gd name="connsiteX58" fmla="*/ 1492758 w 3998519"/>
                      <a:gd name="connsiteY58" fmla="*/ 1232992 h 4722952"/>
                      <a:gd name="connsiteX59" fmla="*/ 1618259 w 3998519"/>
                      <a:gd name="connsiteY59" fmla="*/ 1319479 h 4722952"/>
                      <a:gd name="connsiteX60" fmla="*/ 1483919 w 3998519"/>
                      <a:gd name="connsiteY60" fmla="*/ 1751152 h 4722952"/>
                      <a:gd name="connsiteX61" fmla="*/ 2245919 w 3998519"/>
                      <a:gd name="connsiteY61" fmla="*/ 2513152 h 4722952"/>
                      <a:gd name="connsiteX62" fmla="*/ 2677516 w 3998519"/>
                      <a:gd name="connsiteY62" fmla="*/ 2378888 h 4722952"/>
                      <a:gd name="connsiteX63" fmla="*/ 2764002 w 3998519"/>
                      <a:gd name="connsiteY63" fmla="*/ 2504313 h 4722952"/>
                      <a:gd name="connsiteX64" fmla="*/ 2245919 w 3998519"/>
                      <a:gd name="connsiteY64" fmla="*/ 2665552 h 4722952"/>
                      <a:gd name="connsiteX65" fmla="*/ 1978228 w 3998519"/>
                      <a:gd name="connsiteY65" fmla="*/ 2625471 h 4722952"/>
                      <a:gd name="connsiteX66" fmla="*/ 1865071 w 3998519"/>
                      <a:gd name="connsiteY66" fmla="*/ 2908401 h 4722952"/>
                      <a:gd name="connsiteX67" fmla="*/ 2102358 w 3998519"/>
                      <a:gd name="connsiteY67" fmla="*/ 2961132 h 4722952"/>
                      <a:gd name="connsiteX68" fmla="*/ 2084679 w 3998519"/>
                      <a:gd name="connsiteY68" fmla="*/ 3112465 h 4722952"/>
                      <a:gd name="connsiteX69" fmla="*/ 874319 w 3998519"/>
                      <a:gd name="connsiteY69" fmla="*/ 1751152 h 4722952"/>
                      <a:gd name="connsiteX70" fmla="*/ 2169719 w 3998519"/>
                      <a:gd name="connsiteY70" fmla="*/ 383438 h 4722952"/>
                      <a:gd name="connsiteX71" fmla="*/ 2169719 w 3998519"/>
                      <a:gd name="connsiteY71" fmla="*/ 155829 h 4722952"/>
                      <a:gd name="connsiteX72" fmla="*/ 680390 w 3998519"/>
                      <a:gd name="connsiteY72" fmla="*/ 1433627 h 4722952"/>
                      <a:gd name="connsiteX73" fmla="*/ 669874 w 3998519"/>
                      <a:gd name="connsiteY73" fmla="*/ 2020748 h 4722952"/>
                      <a:gd name="connsiteX74" fmla="*/ 674370 w 3998519"/>
                      <a:gd name="connsiteY74" fmla="*/ 2047265 h 4722952"/>
                      <a:gd name="connsiteX75" fmla="*/ 227000 w 3998519"/>
                      <a:gd name="connsiteY75" fmla="*/ 2847365 h 4722952"/>
                      <a:gd name="connsiteX76" fmla="*/ 721842 w 3998519"/>
                      <a:gd name="connsiteY76" fmla="*/ 2989097 h 4722952"/>
                      <a:gd name="connsiteX77" fmla="*/ 723062 w 3998519"/>
                      <a:gd name="connsiteY77" fmla="*/ 3884752 h 4722952"/>
                      <a:gd name="connsiteX78" fmla="*/ 1485138 w 3998519"/>
                      <a:gd name="connsiteY78" fmla="*/ 3884752 h 4722952"/>
                      <a:gd name="connsiteX79" fmla="*/ 1485138 w 3998519"/>
                      <a:gd name="connsiteY79" fmla="*/ 4722952 h 4722952"/>
                      <a:gd name="connsiteX80" fmla="*/ 1332738 w 3998519"/>
                      <a:gd name="connsiteY80" fmla="*/ 4722952 h 4722952"/>
                      <a:gd name="connsiteX81" fmla="*/ 1332738 w 3998519"/>
                      <a:gd name="connsiteY81" fmla="*/ 4037152 h 4722952"/>
                      <a:gd name="connsiteX82" fmla="*/ 570814 w 3998519"/>
                      <a:gd name="connsiteY82" fmla="*/ 4037152 h 4722952"/>
                      <a:gd name="connsiteX83" fmla="*/ 569595 w 3998519"/>
                      <a:gd name="connsiteY83" fmla="*/ 3104007 h 4722952"/>
                      <a:gd name="connsiteX84" fmla="*/ 0 w 3998519"/>
                      <a:gd name="connsiteY84" fmla="*/ 2940939 h 4722952"/>
                      <a:gd name="connsiteX85" fmla="*/ 515264 w 3998519"/>
                      <a:gd name="connsiteY85" fmla="*/ 2019452 h 4722952"/>
                      <a:gd name="connsiteX86" fmla="*/ 531266 w 3998519"/>
                      <a:gd name="connsiteY86" fmla="*/ 1401927 h 4722952"/>
                      <a:gd name="connsiteX87" fmla="*/ 2247214 w 3998519"/>
                      <a:gd name="connsiteY87" fmla="*/ 0 h 4722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3998519" h="4722952">
                        <a:moveTo>
                          <a:pt x="3591916" y="630326"/>
                        </a:moveTo>
                        <a:cubicBezTo>
                          <a:pt x="3854043" y="944422"/>
                          <a:pt x="3998366" y="1342796"/>
                          <a:pt x="3998366" y="1751837"/>
                        </a:cubicBezTo>
                        <a:lnTo>
                          <a:pt x="3998519" y="2029815"/>
                        </a:lnTo>
                        <a:cubicBezTo>
                          <a:pt x="3998976" y="2677058"/>
                          <a:pt x="3686861" y="3283762"/>
                          <a:pt x="3161462" y="3661105"/>
                        </a:cubicBezTo>
                        <a:lnTo>
                          <a:pt x="3161462" y="4722952"/>
                        </a:lnTo>
                        <a:lnTo>
                          <a:pt x="3009062" y="4722952"/>
                        </a:lnTo>
                        <a:lnTo>
                          <a:pt x="3009062" y="3581476"/>
                        </a:lnTo>
                        <a:lnTo>
                          <a:pt x="3042056" y="3558768"/>
                        </a:lnTo>
                        <a:cubicBezTo>
                          <a:pt x="3545967" y="3211906"/>
                          <a:pt x="3846576" y="2640405"/>
                          <a:pt x="3846119" y="2029967"/>
                        </a:cubicBezTo>
                        <a:lnTo>
                          <a:pt x="3845966" y="1827809"/>
                        </a:lnTo>
                        <a:lnTo>
                          <a:pt x="3613937" y="1827428"/>
                        </a:lnTo>
                        <a:cubicBezTo>
                          <a:pt x="3577361" y="2488539"/>
                          <a:pt x="3071698" y="3034512"/>
                          <a:pt x="2407158" y="3112465"/>
                        </a:cubicBezTo>
                        <a:lnTo>
                          <a:pt x="2389479" y="2961132"/>
                        </a:lnTo>
                        <a:cubicBezTo>
                          <a:pt x="3002737" y="2889199"/>
                          <a:pt x="3465119" y="2368905"/>
                          <a:pt x="3465119" y="1751152"/>
                        </a:cubicBezTo>
                        <a:cubicBezTo>
                          <a:pt x="3465119" y="1608429"/>
                          <a:pt x="3440277" y="1469821"/>
                          <a:pt x="3393033" y="1339062"/>
                        </a:cubicBezTo>
                        <a:lnTo>
                          <a:pt x="3118028" y="1476527"/>
                        </a:lnTo>
                        <a:cubicBezTo>
                          <a:pt x="3145383" y="1563242"/>
                          <a:pt x="3160319" y="1655444"/>
                          <a:pt x="3160319" y="1751152"/>
                        </a:cubicBezTo>
                        <a:cubicBezTo>
                          <a:pt x="3160319" y="1936927"/>
                          <a:pt x="3104616" y="2116150"/>
                          <a:pt x="2999079" y="2269235"/>
                        </a:cubicBezTo>
                        <a:lnTo>
                          <a:pt x="2873654" y="2182748"/>
                        </a:lnTo>
                        <a:cubicBezTo>
                          <a:pt x="2904896" y="2137409"/>
                          <a:pt x="2930576" y="2089251"/>
                          <a:pt x="2951150" y="2039111"/>
                        </a:cubicBezTo>
                        <a:lnTo>
                          <a:pt x="2668219" y="1925954"/>
                        </a:lnTo>
                        <a:cubicBezTo>
                          <a:pt x="2599410" y="2091537"/>
                          <a:pt x="2436114" y="2208352"/>
                          <a:pt x="2245919" y="2208352"/>
                        </a:cubicBezTo>
                        <a:cubicBezTo>
                          <a:pt x="2064486" y="2208352"/>
                          <a:pt x="1900199" y="2100681"/>
                          <a:pt x="1827276" y="1934184"/>
                        </a:cubicBezTo>
                        <a:lnTo>
                          <a:pt x="1966874" y="1872995"/>
                        </a:lnTo>
                        <a:cubicBezTo>
                          <a:pt x="2015566" y="1984171"/>
                          <a:pt x="2125065" y="2055952"/>
                          <a:pt x="2245919" y="2055952"/>
                        </a:cubicBezTo>
                        <a:cubicBezTo>
                          <a:pt x="2414016" y="2055952"/>
                          <a:pt x="2550719" y="1919249"/>
                          <a:pt x="2550719" y="1751152"/>
                        </a:cubicBezTo>
                        <a:cubicBezTo>
                          <a:pt x="2550719" y="1583054"/>
                          <a:pt x="2414016" y="1446352"/>
                          <a:pt x="2245919" y="1446352"/>
                        </a:cubicBezTo>
                        <a:cubicBezTo>
                          <a:pt x="2125065" y="1446352"/>
                          <a:pt x="2015566" y="1518132"/>
                          <a:pt x="1966874" y="1629384"/>
                        </a:cubicBezTo>
                        <a:lnTo>
                          <a:pt x="1827276" y="1568195"/>
                        </a:lnTo>
                        <a:cubicBezTo>
                          <a:pt x="1900199" y="1401622"/>
                          <a:pt x="2064486" y="1293952"/>
                          <a:pt x="2245919" y="1293952"/>
                        </a:cubicBezTo>
                        <a:cubicBezTo>
                          <a:pt x="2498065" y="1293952"/>
                          <a:pt x="2703119" y="1499006"/>
                          <a:pt x="2703119" y="1751152"/>
                        </a:cubicBezTo>
                        <a:cubicBezTo>
                          <a:pt x="2703119" y="1759305"/>
                          <a:pt x="2702357" y="1767230"/>
                          <a:pt x="2701899" y="1775231"/>
                        </a:cubicBezTo>
                        <a:lnTo>
                          <a:pt x="2994279" y="1892198"/>
                        </a:lnTo>
                        <a:cubicBezTo>
                          <a:pt x="3002966" y="1846021"/>
                          <a:pt x="3007919" y="1798929"/>
                          <a:pt x="3007919" y="1751152"/>
                        </a:cubicBezTo>
                        <a:cubicBezTo>
                          <a:pt x="3007919" y="1330985"/>
                          <a:pt x="2666085" y="989152"/>
                          <a:pt x="2245919" y="989152"/>
                        </a:cubicBezTo>
                        <a:cubicBezTo>
                          <a:pt x="2091080" y="989152"/>
                          <a:pt x="1941881" y="1035557"/>
                          <a:pt x="1814322" y="1123416"/>
                        </a:cubicBezTo>
                        <a:lnTo>
                          <a:pt x="1727835" y="997991"/>
                        </a:lnTo>
                        <a:cubicBezTo>
                          <a:pt x="1880921" y="892454"/>
                          <a:pt x="2060143" y="836752"/>
                          <a:pt x="2245919" y="836752"/>
                        </a:cubicBezTo>
                        <a:cubicBezTo>
                          <a:pt x="2600401" y="836752"/>
                          <a:pt x="2907640" y="1039825"/>
                          <a:pt x="3059354" y="1335404"/>
                        </a:cubicBezTo>
                        <a:lnTo>
                          <a:pt x="3331692" y="1199235"/>
                        </a:lnTo>
                        <a:cubicBezTo>
                          <a:pt x="3295574" y="1128750"/>
                          <a:pt x="3253054" y="1060932"/>
                          <a:pt x="3202762" y="997153"/>
                        </a:cubicBezTo>
                        <a:lnTo>
                          <a:pt x="3322396" y="902817"/>
                        </a:lnTo>
                        <a:cubicBezTo>
                          <a:pt x="3499637" y="1127378"/>
                          <a:pt x="3599078" y="1393088"/>
                          <a:pt x="3614394" y="1675104"/>
                        </a:cubicBezTo>
                        <a:lnTo>
                          <a:pt x="3842614" y="1675485"/>
                        </a:lnTo>
                        <a:cubicBezTo>
                          <a:pt x="3825926" y="1329080"/>
                          <a:pt x="3697833" y="995095"/>
                          <a:pt x="3474949" y="727938"/>
                        </a:cubicBezTo>
                        <a:close/>
                        <a:moveTo>
                          <a:pt x="2247214" y="0"/>
                        </a:moveTo>
                        <a:cubicBezTo>
                          <a:pt x="2254606" y="0"/>
                          <a:pt x="2261921" y="76"/>
                          <a:pt x="2269388" y="152"/>
                        </a:cubicBezTo>
                        <a:cubicBezTo>
                          <a:pt x="2669667" y="5258"/>
                          <a:pt x="3059354" y="149123"/>
                          <a:pt x="3366668" y="405003"/>
                        </a:cubicBezTo>
                        <a:lnTo>
                          <a:pt x="3269209" y="522122"/>
                        </a:lnTo>
                        <a:cubicBezTo>
                          <a:pt x="3002661" y="300228"/>
                          <a:pt x="2668143" y="172059"/>
                          <a:pt x="2322119" y="155600"/>
                        </a:cubicBezTo>
                        <a:lnTo>
                          <a:pt x="2322119" y="382676"/>
                        </a:lnTo>
                        <a:cubicBezTo>
                          <a:pt x="2604059" y="398069"/>
                          <a:pt x="2869768" y="497510"/>
                          <a:pt x="3094253" y="674675"/>
                        </a:cubicBezTo>
                        <a:lnTo>
                          <a:pt x="2999918" y="794309"/>
                        </a:lnTo>
                        <a:cubicBezTo>
                          <a:pt x="2782367" y="622630"/>
                          <a:pt x="2521610" y="531952"/>
                          <a:pt x="2245919" y="531952"/>
                        </a:cubicBezTo>
                        <a:cubicBezTo>
                          <a:pt x="1573682" y="531952"/>
                          <a:pt x="1026719" y="1078916"/>
                          <a:pt x="1026719" y="1751152"/>
                        </a:cubicBezTo>
                        <a:cubicBezTo>
                          <a:pt x="1026719" y="2233117"/>
                          <a:pt x="1308811" y="2654655"/>
                          <a:pt x="1723720" y="2851328"/>
                        </a:cubicBezTo>
                        <a:lnTo>
                          <a:pt x="1837106" y="2567940"/>
                        </a:lnTo>
                        <a:cubicBezTo>
                          <a:pt x="1537868" y="2417521"/>
                          <a:pt x="1331519" y="2108378"/>
                          <a:pt x="1331519" y="1751152"/>
                        </a:cubicBezTo>
                        <a:cubicBezTo>
                          <a:pt x="1331519" y="1565376"/>
                          <a:pt x="1387221" y="1386154"/>
                          <a:pt x="1492758" y="1232992"/>
                        </a:cubicBezTo>
                        <a:lnTo>
                          <a:pt x="1618259" y="1319479"/>
                        </a:lnTo>
                        <a:cubicBezTo>
                          <a:pt x="1530324" y="1447114"/>
                          <a:pt x="1483919" y="1596390"/>
                          <a:pt x="1483919" y="1751152"/>
                        </a:cubicBezTo>
                        <a:cubicBezTo>
                          <a:pt x="1483919" y="2171319"/>
                          <a:pt x="1825752" y="2513152"/>
                          <a:pt x="2245919" y="2513152"/>
                        </a:cubicBezTo>
                        <a:cubicBezTo>
                          <a:pt x="2400757" y="2513152"/>
                          <a:pt x="2549957" y="2466746"/>
                          <a:pt x="2677516" y="2378888"/>
                        </a:cubicBezTo>
                        <a:lnTo>
                          <a:pt x="2764002" y="2504313"/>
                        </a:lnTo>
                        <a:cubicBezTo>
                          <a:pt x="2610917" y="2609850"/>
                          <a:pt x="2431694" y="2665552"/>
                          <a:pt x="2245919" y="2665552"/>
                        </a:cubicBezTo>
                        <a:cubicBezTo>
                          <a:pt x="2152802" y="2665552"/>
                          <a:pt x="2062962" y="2651379"/>
                          <a:pt x="1978228" y="2625471"/>
                        </a:cubicBezTo>
                        <a:lnTo>
                          <a:pt x="1865071" y="2908401"/>
                        </a:lnTo>
                        <a:cubicBezTo>
                          <a:pt x="1941042" y="2933243"/>
                          <a:pt x="2020214" y="2951531"/>
                          <a:pt x="2102358" y="2961132"/>
                        </a:cubicBezTo>
                        <a:lnTo>
                          <a:pt x="2084679" y="3112465"/>
                        </a:lnTo>
                        <a:cubicBezTo>
                          <a:pt x="1394612" y="3031541"/>
                          <a:pt x="874319" y="2446249"/>
                          <a:pt x="874319" y="1751152"/>
                        </a:cubicBezTo>
                        <a:cubicBezTo>
                          <a:pt x="874319" y="1020623"/>
                          <a:pt x="1448943" y="423291"/>
                          <a:pt x="2169719" y="383438"/>
                        </a:cubicBezTo>
                        <a:lnTo>
                          <a:pt x="2169719" y="155829"/>
                        </a:lnTo>
                        <a:cubicBezTo>
                          <a:pt x="1451076" y="191262"/>
                          <a:pt x="833171" y="714070"/>
                          <a:pt x="680390" y="1433627"/>
                        </a:cubicBezTo>
                        <a:cubicBezTo>
                          <a:pt x="639699" y="1624736"/>
                          <a:pt x="636270" y="1822323"/>
                          <a:pt x="669874" y="2020748"/>
                        </a:cubicBezTo>
                        <a:lnTo>
                          <a:pt x="674370" y="2047265"/>
                        </a:lnTo>
                        <a:lnTo>
                          <a:pt x="227000" y="2847365"/>
                        </a:lnTo>
                        <a:lnTo>
                          <a:pt x="721842" y="2989097"/>
                        </a:lnTo>
                        <a:lnTo>
                          <a:pt x="723062" y="3884752"/>
                        </a:lnTo>
                        <a:lnTo>
                          <a:pt x="1485138" y="3884752"/>
                        </a:lnTo>
                        <a:lnTo>
                          <a:pt x="1485138" y="4722952"/>
                        </a:lnTo>
                        <a:lnTo>
                          <a:pt x="1332738" y="4722952"/>
                        </a:lnTo>
                        <a:lnTo>
                          <a:pt x="1332738" y="4037152"/>
                        </a:lnTo>
                        <a:lnTo>
                          <a:pt x="570814" y="4037152"/>
                        </a:lnTo>
                        <a:lnTo>
                          <a:pt x="569595" y="3104007"/>
                        </a:lnTo>
                        <a:lnTo>
                          <a:pt x="0" y="2940939"/>
                        </a:lnTo>
                        <a:lnTo>
                          <a:pt x="515264" y="2019452"/>
                        </a:lnTo>
                        <a:cubicBezTo>
                          <a:pt x="483184" y="1810893"/>
                          <a:pt x="488518" y="1603324"/>
                          <a:pt x="531266" y="1401927"/>
                        </a:cubicBezTo>
                        <a:cubicBezTo>
                          <a:pt x="704545" y="586359"/>
                          <a:pt x="1424102" y="0"/>
                          <a:pt x="2247214" y="0"/>
                        </a:cubicBezTo>
                        <a:close/>
                      </a:path>
                    </a:pathLst>
                  </a:custGeom>
                  <a:solidFill>
                    <a:srgbClr val="FF855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DF398C0-9390-3B58-06B2-1645049A3535}"/>
                  </a:ext>
                </a:extLst>
              </p:cNvPr>
              <p:cNvSpPr txBox="1"/>
              <p:nvPr/>
            </p:nvSpPr>
            <p:spPr>
              <a:xfrm>
                <a:off x="5083017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004564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91B7008-A786-F552-20E4-7245B5827471}"/>
                </a:ext>
              </a:extLst>
            </p:cNvPr>
            <p:cNvGrpSpPr/>
            <p:nvPr/>
          </p:nvGrpSpPr>
          <p:grpSpPr>
            <a:xfrm>
              <a:off x="8038349" y="1028715"/>
              <a:ext cx="2146721" cy="3220160"/>
              <a:chOff x="6982547" y="1434068"/>
              <a:chExt cx="2146721" cy="3220160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C6B43F2F-C1BF-DF8E-C36E-DFF7DF677D7B}"/>
                  </a:ext>
                </a:extLst>
              </p:cNvPr>
              <p:cNvGrpSpPr/>
              <p:nvPr/>
            </p:nvGrpSpPr>
            <p:grpSpPr>
              <a:xfrm>
                <a:off x="6982547" y="1434068"/>
                <a:ext cx="2146721" cy="3220160"/>
                <a:chOff x="16903227" y="3539719"/>
                <a:chExt cx="4704904" cy="7057530"/>
              </a:xfrm>
            </p:grpSpPr>
            <p:grpSp>
              <p:nvGrpSpPr>
                <p:cNvPr id="45" name="Graphic 2">
                  <a:extLst>
                    <a:ext uri="{FF2B5EF4-FFF2-40B4-BE49-F238E27FC236}">
                      <a16:creationId xmlns:a16="http://schemas.microsoft.com/office/drawing/2014/main" id="{FC021939-9D40-8E2F-3DB4-0ACD39401592}"/>
                    </a:ext>
                  </a:extLst>
                </p:cNvPr>
                <p:cNvGrpSpPr/>
                <p:nvPr/>
              </p:nvGrpSpPr>
              <p:grpSpPr>
                <a:xfrm>
                  <a:off x="16903227" y="9216003"/>
                  <a:ext cx="4704904" cy="1381246"/>
                  <a:chOff x="10153015" y="5297804"/>
                  <a:chExt cx="4062095" cy="1192532"/>
                </a:xfrm>
              </p:grpSpPr>
              <p:sp>
                <p:nvSpPr>
                  <p:cNvPr id="52" name="Freeform 16">
                    <a:extLst>
                      <a:ext uri="{FF2B5EF4-FFF2-40B4-BE49-F238E27FC236}">
                        <a16:creationId xmlns:a16="http://schemas.microsoft.com/office/drawing/2014/main" id="{E83BE1D0-41D0-6129-B5BE-BC16B8A7C697}"/>
                      </a:ext>
                    </a:extLst>
                  </p:cNvPr>
                  <p:cNvSpPr/>
                  <p:nvPr/>
                </p:nvSpPr>
                <p:spPr>
                  <a:xfrm>
                    <a:off x="12185015" y="5297806"/>
                    <a:ext cx="2030095" cy="1192530"/>
                  </a:xfrm>
                  <a:custGeom>
                    <a:avLst/>
                    <a:gdLst>
                      <a:gd name="connsiteX0" fmla="*/ 2030096 w 2030095"/>
                      <a:gd name="connsiteY0" fmla="*/ 0 h 1192529"/>
                      <a:gd name="connsiteX1" fmla="*/ 2030096 w 2030095"/>
                      <a:gd name="connsiteY1" fmla="*/ 678815 h 1192529"/>
                      <a:gd name="connsiteX2" fmla="*/ 0 w 2030095"/>
                      <a:gd name="connsiteY2" fmla="*/ 1192530 h 1192529"/>
                      <a:gd name="connsiteX3" fmla="*/ 0 w 2030095"/>
                      <a:gd name="connsiteY3" fmla="*/ 513715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0095" h="1192529">
                        <a:moveTo>
                          <a:pt x="2030096" y="0"/>
                        </a:moveTo>
                        <a:lnTo>
                          <a:pt x="2030096" y="678815"/>
                        </a:lnTo>
                        <a:lnTo>
                          <a:pt x="0" y="1192530"/>
                        </a:lnTo>
                        <a:lnTo>
                          <a:pt x="0" y="513715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3" name="Freeform 17">
                    <a:extLst>
                      <a:ext uri="{FF2B5EF4-FFF2-40B4-BE49-F238E27FC236}">
                        <a16:creationId xmlns:a16="http://schemas.microsoft.com/office/drawing/2014/main" id="{4EFFB1A6-C7B2-4FA9-6718-1BDF248769AD}"/>
                      </a:ext>
                    </a:extLst>
                  </p:cNvPr>
                  <p:cNvSpPr/>
                  <p:nvPr/>
                </p:nvSpPr>
                <p:spPr>
                  <a:xfrm>
                    <a:off x="10153015" y="5297804"/>
                    <a:ext cx="2032000" cy="1192529"/>
                  </a:xfrm>
                  <a:custGeom>
                    <a:avLst/>
                    <a:gdLst>
                      <a:gd name="connsiteX0" fmla="*/ 2032000 w 2032000"/>
                      <a:gd name="connsiteY0" fmla="*/ 513715 h 1192529"/>
                      <a:gd name="connsiteX1" fmla="*/ 2032000 w 2032000"/>
                      <a:gd name="connsiteY1" fmla="*/ 1192530 h 1192529"/>
                      <a:gd name="connsiteX2" fmla="*/ 2031365 w 2032000"/>
                      <a:gd name="connsiteY2" fmla="*/ 1192530 h 1192529"/>
                      <a:gd name="connsiteX3" fmla="*/ 0 w 2032000"/>
                      <a:gd name="connsiteY3" fmla="*/ 678815 h 1192529"/>
                      <a:gd name="connsiteX4" fmla="*/ 0 w 2032000"/>
                      <a:gd name="connsiteY4" fmla="*/ 0 h 1192529"/>
                      <a:gd name="connsiteX5" fmla="*/ 2031365 w 2032000"/>
                      <a:gd name="connsiteY5" fmla="*/ 514350 h 1192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32000" h="1192529">
                        <a:moveTo>
                          <a:pt x="2032000" y="513715"/>
                        </a:moveTo>
                        <a:lnTo>
                          <a:pt x="2032000" y="1192530"/>
                        </a:lnTo>
                        <a:lnTo>
                          <a:pt x="2031365" y="1192530"/>
                        </a:lnTo>
                        <a:lnTo>
                          <a:pt x="0" y="678815"/>
                        </a:lnTo>
                        <a:lnTo>
                          <a:pt x="0" y="0"/>
                        </a:lnTo>
                        <a:lnTo>
                          <a:pt x="2031365" y="514350"/>
                        </a:lnTo>
                        <a:close/>
                      </a:path>
                    </a:pathLst>
                  </a:custGeom>
                  <a:solidFill>
                    <a:srgbClr val="F8A917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</p:grpSp>
            <p:sp>
              <p:nvSpPr>
                <p:cNvPr id="46" name="Freeform 14">
                  <a:extLst>
                    <a:ext uri="{FF2B5EF4-FFF2-40B4-BE49-F238E27FC236}">
                      <a16:creationId xmlns:a16="http://schemas.microsoft.com/office/drawing/2014/main" id="{F63FC0E0-FE9F-AE10-C911-D1F0F3F612EF}"/>
                    </a:ext>
                  </a:extLst>
                </p:cNvPr>
                <p:cNvSpPr/>
                <p:nvPr/>
              </p:nvSpPr>
              <p:spPr>
                <a:xfrm>
                  <a:off x="17362170" y="3822870"/>
                  <a:ext cx="3787753" cy="5607893"/>
                </a:xfrm>
                <a:custGeom>
                  <a:avLst/>
                  <a:gdLst>
                    <a:gd name="connsiteX0" fmla="*/ 3270250 w 3270250"/>
                    <a:gd name="connsiteY0" fmla="*/ 1172683 h 4841713"/>
                    <a:gd name="connsiteX1" fmla="*/ 3270250 w 3270250"/>
                    <a:gd name="connsiteY1" fmla="*/ 4404834 h 4841713"/>
                    <a:gd name="connsiteX2" fmla="*/ 1543685 w 3270250"/>
                    <a:gd name="connsiteY2" fmla="*/ 4841714 h 4841713"/>
                    <a:gd name="connsiteX3" fmla="*/ 1543050 w 3270250"/>
                    <a:gd name="connsiteY3" fmla="*/ 4841714 h 4841713"/>
                    <a:gd name="connsiteX4" fmla="*/ 0 w 3270250"/>
                    <a:gd name="connsiteY4" fmla="*/ 4451189 h 4841713"/>
                    <a:gd name="connsiteX5" fmla="*/ 0 w 3270250"/>
                    <a:gd name="connsiteY5" fmla="*/ 912968 h 4841713"/>
                    <a:gd name="connsiteX6" fmla="*/ 1351914 w 3270250"/>
                    <a:gd name="connsiteY6" fmla="*/ 114773 h 4841713"/>
                    <a:gd name="connsiteX7" fmla="*/ 3270250 w 3270250"/>
                    <a:gd name="connsiteY7" fmla="*/ 1172683 h 484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70250" h="4841713">
                      <a:moveTo>
                        <a:pt x="3270250" y="1172683"/>
                      </a:moveTo>
                      <a:lnTo>
                        <a:pt x="3270250" y="4404834"/>
                      </a:lnTo>
                      <a:lnTo>
                        <a:pt x="1543685" y="4841714"/>
                      </a:lnTo>
                      <a:lnTo>
                        <a:pt x="1543050" y="4841714"/>
                      </a:lnTo>
                      <a:lnTo>
                        <a:pt x="0" y="4451189"/>
                      </a:lnTo>
                      <a:lnTo>
                        <a:pt x="0" y="912968"/>
                      </a:lnTo>
                      <a:cubicBezTo>
                        <a:pt x="0" y="218913"/>
                        <a:pt x="744220" y="-220507"/>
                        <a:pt x="1351914" y="114773"/>
                      </a:cubicBezTo>
                      <a:lnTo>
                        <a:pt x="3270250" y="1172683"/>
                      </a:lnTo>
                      <a:close/>
                    </a:path>
                  </a:pathLst>
                </a:custGeom>
                <a:noFill/>
                <a:ln w="17577" cap="flat">
                  <a:solidFill>
                    <a:srgbClr val="00456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47" name="Freeform 15">
                  <a:extLst>
                    <a:ext uri="{FF2B5EF4-FFF2-40B4-BE49-F238E27FC236}">
                      <a16:creationId xmlns:a16="http://schemas.microsoft.com/office/drawing/2014/main" id="{ADB77326-BDAF-8E34-7B93-EA9A3324AD0A}"/>
                    </a:ext>
                  </a:extLst>
                </p:cNvPr>
                <p:cNvSpPr/>
                <p:nvPr/>
              </p:nvSpPr>
              <p:spPr>
                <a:xfrm>
                  <a:off x="17565900" y="3539719"/>
                  <a:ext cx="3380294" cy="5681431"/>
                </a:xfrm>
                <a:custGeom>
                  <a:avLst/>
                  <a:gdLst>
                    <a:gd name="connsiteX0" fmla="*/ 0 w 2918460"/>
                    <a:gd name="connsiteY0" fmla="*/ 4559130 h 4905204"/>
                    <a:gd name="connsiteX1" fmla="*/ 0 w 2918460"/>
                    <a:gd name="connsiteY1" fmla="*/ 128735 h 4905204"/>
                    <a:gd name="connsiteX2" fmla="*/ 190500 w 2918460"/>
                    <a:gd name="connsiteY2" fmla="*/ 16340 h 4905204"/>
                    <a:gd name="connsiteX3" fmla="*/ 2918461 w 2918460"/>
                    <a:gd name="connsiteY3" fmla="*/ 1521290 h 4905204"/>
                    <a:gd name="connsiteX4" fmla="*/ 2918461 w 2918460"/>
                    <a:gd name="connsiteY4" fmla="*/ 4512775 h 4905204"/>
                    <a:gd name="connsiteX5" fmla="*/ 1367790 w 2918460"/>
                    <a:gd name="connsiteY5" fmla="*/ 4905205 h 4905204"/>
                    <a:gd name="connsiteX6" fmla="*/ 0 w 2918460"/>
                    <a:gd name="connsiteY6" fmla="*/ 4559130 h 490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8460" h="4905204">
                      <a:moveTo>
                        <a:pt x="0" y="4559130"/>
                      </a:moveTo>
                      <a:lnTo>
                        <a:pt x="0" y="128735"/>
                      </a:lnTo>
                      <a:cubicBezTo>
                        <a:pt x="0" y="30945"/>
                        <a:pt x="104775" y="-31285"/>
                        <a:pt x="190500" y="16340"/>
                      </a:cubicBezTo>
                      <a:lnTo>
                        <a:pt x="2918461" y="1521290"/>
                      </a:lnTo>
                      <a:lnTo>
                        <a:pt x="2918461" y="4512775"/>
                      </a:lnTo>
                      <a:lnTo>
                        <a:pt x="1367790" y="4905205"/>
                      </a:lnTo>
                      <a:lnTo>
                        <a:pt x="0" y="455913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RS"/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ED2D4564-477C-A856-409B-6F112F1BECD3}"/>
                    </a:ext>
                  </a:extLst>
                </p:cNvPr>
                <p:cNvGrpSpPr/>
                <p:nvPr/>
              </p:nvGrpSpPr>
              <p:grpSpPr>
                <a:xfrm>
                  <a:off x="18393925" y="4163303"/>
                  <a:ext cx="1725663" cy="1947931"/>
                  <a:chOff x="18393925" y="4163303"/>
                  <a:chExt cx="1725663" cy="1947931"/>
                </a:xfrm>
              </p:grpSpPr>
              <p:sp>
                <p:nvSpPr>
                  <p:cNvPr id="49" name="Freeform 40">
                    <a:extLst>
                      <a:ext uri="{FF2B5EF4-FFF2-40B4-BE49-F238E27FC236}">
                        <a16:creationId xmlns:a16="http://schemas.microsoft.com/office/drawing/2014/main" id="{5F2938C7-55B9-6D9E-7F29-681CC167D4D1}"/>
                      </a:ext>
                    </a:extLst>
                  </p:cNvPr>
                  <p:cNvSpPr/>
                  <p:nvPr/>
                </p:nvSpPr>
                <p:spPr>
                  <a:xfrm>
                    <a:off x="18393925" y="4163303"/>
                    <a:ext cx="1725663" cy="1947931"/>
                  </a:xfrm>
                  <a:custGeom>
                    <a:avLst/>
                    <a:gdLst>
                      <a:gd name="connsiteX0" fmla="*/ 84265 w 2012950"/>
                      <a:gd name="connsiteY0" fmla="*/ 1765776 h 2272220"/>
                      <a:gd name="connsiteX1" fmla="*/ 133224 w 2012950"/>
                      <a:gd name="connsiteY1" fmla="*/ 1794034 h 2272220"/>
                      <a:gd name="connsiteX2" fmla="*/ 172339 w 2012950"/>
                      <a:gd name="connsiteY2" fmla="*/ 1816640 h 2272220"/>
                      <a:gd name="connsiteX3" fmla="*/ 708915 w 2012950"/>
                      <a:gd name="connsiteY3" fmla="*/ 2126393 h 2272220"/>
                      <a:gd name="connsiteX4" fmla="*/ 922338 w 2012950"/>
                      <a:gd name="connsiteY4" fmla="*/ 2249647 h 2272220"/>
                      <a:gd name="connsiteX5" fmla="*/ 1090740 w 2012950"/>
                      <a:gd name="connsiteY5" fmla="*/ 2249647 h 2272220"/>
                      <a:gd name="connsiteX6" fmla="*/ 1304164 w 2012950"/>
                      <a:gd name="connsiteY6" fmla="*/ 2126393 h 2272220"/>
                      <a:gd name="connsiteX7" fmla="*/ 1840739 w 2012950"/>
                      <a:gd name="connsiteY7" fmla="*/ 1816640 h 2272220"/>
                      <a:gd name="connsiteX8" fmla="*/ 1879854 w 2012950"/>
                      <a:gd name="connsiteY8" fmla="*/ 1794034 h 2272220"/>
                      <a:gd name="connsiteX9" fmla="*/ 1928749 w 2012950"/>
                      <a:gd name="connsiteY9" fmla="*/ 1765776 h 2272220"/>
                      <a:gd name="connsiteX10" fmla="*/ 2012950 w 2012950"/>
                      <a:gd name="connsiteY10" fmla="*/ 1619917 h 2272220"/>
                      <a:gd name="connsiteX11" fmla="*/ 2012950 w 2012950"/>
                      <a:gd name="connsiteY11" fmla="*/ 839946 h 2272220"/>
                      <a:gd name="connsiteX12" fmla="*/ 2012950 w 2012950"/>
                      <a:gd name="connsiteY12" fmla="*/ 652240 h 2272220"/>
                      <a:gd name="connsiteX13" fmla="*/ 1928749 w 2012950"/>
                      <a:gd name="connsiteY13" fmla="*/ 506444 h 2272220"/>
                      <a:gd name="connsiteX14" fmla="*/ 1090676 w 2012950"/>
                      <a:gd name="connsiteY14" fmla="*/ 22574 h 2272220"/>
                      <a:gd name="connsiteX15" fmla="*/ 922274 w 2012950"/>
                      <a:gd name="connsiteY15" fmla="*/ 22574 h 2272220"/>
                      <a:gd name="connsiteX16" fmla="*/ 84201 w 2012950"/>
                      <a:gd name="connsiteY16" fmla="*/ 506444 h 2272220"/>
                      <a:gd name="connsiteX17" fmla="*/ 0 w 2012950"/>
                      <a:gd name="connsiteY17" fmla="*/ 652240 h 2272220"/>
                      <a:gd name="connsiteX18" fmla="*/ 0 w 2012950"/>
                      <a:gd name="connsiteY18" fmla="*/ 839946 h 2272220"/>
                      <a:gd name="connsiteX19" fmla="*/ 0 w 2012950"/>
                      <a:gd name="connsiteY19" fmla="*/ 1619980 h 2272220"/>
                      <a:gd name="connsiteX20" fmla="*/ 84265 w 2012950"/>
                      <a:gd name="connsiteY20" fmla="*/ 1765776 h 2272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012950" h="2272220">
                        <a:moveTo>
                          <a:pt x="84265" y="1765776"/>
                        </a:moveTo>
                        <a:lnTo>
                          <a:pt x="133224" y="1794034"/>
                        </a:lnTo>
                        <a:lnTo>
                          <a:pt x="172339" y="1816640"/>
                        </a:lnTo>
                        <a:lnTo>
                          <a:pt x="708915" y="2126393"/>
                        </a:lnTo>
                        <a:lnTo>
                          <a:pt x="922338" y="2249647"/>
                        </a:lnTo>
                        <a:cubicBezTo>
                          <a:pt x="974407" y="2279745"/>
                          <a:pt x="1038670" y="2279745"/>
                          <a:pt x="1090740" y="2249647"/>
                        </a:cubicBezTo>
                        <a:lnTo>
                          <a:pt x="1304164" y="2126393"/>
                        </a:lnTo>
                        <a:lnTo>
                          <a:pt x="1840739" y="1816640"/>
                        </a:lnTo>
                        <a:lnTo>
                          <a:pt x="1879854" y="1794034"/>
                        </a:lnTo>
                        <a:lnTo>
                          <a:pt x="1928749" y="1765776"/>
                        </a:lnTo>
                        <a:cubicBezTo>
                          <a:pt x="1980819" y="1735677"/>
                          <a:pt x="2012950" y="1680115"/>
                          <a:pt x="2012950" y="1619917"/>
                        </a:cubicBezTo>
                        <a:lnTo>
                          <a:pt x="2012950" y="839946"/>
                        </a:lnTo>
                        <a:lnTo>
                          <a:pt x="2012950" y="652240"/>
                        </a:lnTo>
                        <a:cubicBezTo>
                          <a:pt x="2012950" y="592106"/>
                          <a:pt x="1980882" y="536480"/>
                          <a:pt x="1928749" y="506444"/>
                        </a:cubicBezTo>
                        <a:lnTo>
                          <a:pt x="1090676" y="22574"/>
                        </a:lnTo>
                        <a:cubicBezTo>
                          <a:pt x="1038606" y="-7525"/>
                          <a:pt x="974344" y="-7525"/>
                          <a:pt x="922274" y="22574"/>
                        </a:cubicBezTo>
                        <a:lnTo>
                          <a:pt x="84201" y="506444"/>
                        </a:lnTo>
                        <a:cubicBezTo>
                          <a:pt x="32131" y="536543"/>
                          <a:pt x="0" y="592106"/>
                          <a:pt x="0" y="652240"/>
                        </a:cubicBezTo>
                        <a:lnTo>
                          <a:pt x="0" y="839946"/>
                        </a:lnTo>
                        <a:lnTo>
                          <a:pt x="0" y="1619980"/>
                        </a:lnTo>
                        <a:cubicBezTo>
                          <a:pt x="64" y="1680115"/>
                          <a:pt x="32195" y="1735677"/>
                          <a:pt x="84265" y="1765776"/>
                        </a:cubicBezTo>
                        <a:close/>
                      </a:path>
                    </a:pathLst>
                  </a:custGeom>
                  <a:solidFill>
                    <a:srgbClr val="004564"/>
                  </a:solidFill>
                  <a:ln/>
                </p:spPr>
                <p:style>
                  <a:lnRef idx="0">
                    <a:schemeClr val="accent4"/>
                  </a:lnRef>
                  <a:fillRef idx="3">
                    <a:schemeClr val="accent4"/>
                  </a:fillRef>
                  <a:effectRef idx="3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0" name="Freeform 41">
                    <a:extLst>
                      <a:ext uri="{FF2B5EF4-FFF2-40B4-BE49-F238E27FC236}">
                        <a16:creationId xmlns:a16="http://schemas.microsoft.com/office/drawing/2014/main" id="{B2439E15-CF12-39D8-2DB9-070A0B7140A3}"/>
                      </a:ext>
                    </a:extLst>
                  </p:cNvPr>
                  <p:cNvSpPr/>
                  <p:nvPr/>
                </p:nvSpPr>
                <p:spPr>
                  <a:xfrm>
                    <a:off x="18565728" y="4344117"/>
                    <a:ext cx="1382108" cy="1586303"/>
                  </a:xfrm>
                  <a:custGeom>
                    <a:avLst/>
                    <a:gdLst>
                      <a:gd name="connsiteX0" fmla="*/ 806132 w 1612200"/>
                      <a:gd name="connsiteY0" fmla="*/ 1850390 h 1850389"/>
                      <a:gd name="connsiteX1" fmla="*/ 788036 w 1612200"/>
                      <a:gd name="connsiteY1" fmla="*/ 1845564 h 1850389"/>
                      <a:gd name="connsiteX2" fmla="*/ 98996 w 1612200"/>
                      <a:gd name="connsiteY2" fmla="*/ 1447737 h 1850389"/>
                      <a:gd name="connsiteX3" fmla="*/ 63119 w 1612200"/>
                      <a:gd name="connsiteY3" fmla="*/ 1427036 h 1850389"/>
                      <a:gd name="connsiteX4" fmla="*/ 18034 w 1612200"/>
                      <a:gd name="connsiteY4" fmla="*/ 1401064 h 1850389"/>
                      <a:gd name="connsiteX5" fmla="*/ 0 w 1612200"/>
                      <a:gd name="connsiteY5" fmla="*/ 1369759 h 1850389"/>
                      <a:gd name="connsiteX6" fmla="*/ 0 w 1612200"/>
                      <a:gd name="connsiteY6" fmla="*/ 480632 h 1850389"/>
                      <a:gd name="connsiteX7" fmla="*/ 18034 w 1612200"/>
                      <a:gd name="connsiteY7" fmla="*/ 449389 h 1850389"/>
                      <a:gd name="connsiteX8" fmla="*/ 788036 w 1612200"/>
                      <a:gd name="connsiteY8" fmla="*/ 4826 h 1850389"/>
                      <a:gd name="connsiteX9" fmla="*/ 806132 w 1612200"/>
                      <a:gd name="connsiteY9" fmla="*/ 0 h 1850389"/>
                      <a:gd name="connsiteX10" fmla="*/ 824230 w 1612200"/>
                      <a:gd name="connsiteY10" fmla="*/ 4826 h 1850389"/>
                      <a:gd name="connsiteX11" fmla="*/ 1594168 w 1612200"/>
                      <a:gd name="connsiteY11" fmla="*/ 449389 h 1850389"/>
                      <a:gd name="connsiteX12" fmla="*/ 1612201 w 1612200"/>
                      <a:gd name="connsiteY12" fmla="*/ 480695 h 1850389"/>
                      <a:gd name="connsiteX13" fmla="*/ 1612201 w 1612200"/>
                      <a:gd name="connsiteY13" fmla="*/ 1369822 h 1850389"/>
                      <a:gd name="connsiteX14" fmla="*/ 1594104 w 1612200"/>
                      <a:gd name="connsiteY14" fmla="*/ 1401191 h 1850389"/>
                      <a:gd name="connsiteX15" fmla="*/ 1513269 w 1612200"/>
                      <a:gd name="connsiteY15" fmla="*/ 1447864 h 1850389"/>
                      <a:gd name="connsiteX16" fmla="*/ 1020318 w 1612200"/>
                      <a:gd name="connsiteY16" fmla="*/ 1732407 h 1850389"/>
                      <a:gd name="connsiteX17" fmla="*/ 824230 w 1612200"/>
                      <a:gd name="connsiteY17" fmla="*/ 1845628 h 1850389"/>
                      <a:gd name="connsiteX18" fmla="*/ 806132 w 1612200"/>
                      <a:gd name="connsiteY18" fmla="*/ 1850390 h 185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12200" h="1850389">
                        <a:moveTo>
                          <a:pt x="806132" y="1850390"/>
                        </a:moveTo>
                        <a:cubicBezTo>
                          <a:pt x="799782" y="1850390"/>
                          <a:pt x="793559" y="1848739"/>
                          <a:pt x="788036" y="1845564"/>
                        </a:cubicBezTo>
                        <a:lnTo>
                          <a:pt x="98996" y="1447737"/>
                        </a:lnTo>
                        <a:lnTo>
                          <a:pt x="63119" y="1427036"/>
                        </a:lnTo>
                        <a:lnTo>
                          <a:pt x="18034" y="1401064"/>
                        </a:lnTo>
                        <a:cubicBezTo>
                          <a:pt x="6921" y="1394651"/>
                          <a:pt x="0" y="1382649"/>
                          <a:pt x="0" y="1369759"/>
                        </a:cubicBezTo>
                        <a:lnTo>
                          <a:pt x="0" y="480632"/>
                        </a:lnTo>
                        <a:cubicBezTo>
                          <a:pt x="0" y="467741"/>
                          <a:pt x="6921" y="455803"/>
                          <a:pt x="18034" y="449389"/>
                        </a:cubicBezTo>
                        <a:lnTo>
                          <a:pt x="788036" y="4826"/>
                        </a:lnTo>
                        <a:cubicBezTo>
                          <a:pt x="793496" y="1651"/>
                          <a:pt x="799782" y="0"/>
                          <a:pt x="806132" y="0"/>
                        </a:cubicBezTo>
                        <a:cubicBezTo>
                          <a:pt x="812482" y="0"/>
                          <a:pt x="818705" y="1651"/>
                          <a:pt x="824230" y="4826"/>
                        </a:cubicBezTo>
                        <a:lnTo>
                          <a:pt x="1594168" y="449389"/>
                        </a:lnTo>
                        <a:cubicBezTo>
                          <a:pt x="1605344" y="455803"/>
                          <a:pt x="1612201" y="467805"/>
                          <a:pt x="1612201" y="480695"/>
                        </a:cubicBezTo>
                        <a:lnTo>
                          <a:pt x="1612201" y="1369822"/>
                        </a:lnTo>
                        <a:cubicBezTo>
                          <a:pt x="1612201" y="1382713"/>
                          <a:pt x="1605280" y="1394714"/>
                          <a:pt x="1594104" y="1401191"/>
                        </a:cubicBezTo>
                        <a:lnTo>
                          <a:pt x="1513269" y="1447864"/>
                        </a:lnTo>
                        <a:lnTo>
                          <a:pt x="1020318" y="1732407"/>
                        </a:lnTo>
                        <a:lnTo>
                          <a:pt x="824230" y="1845628"/>
                        </a:lnTo>
                        <a:cubicBezTo>
                          <a:pt x="818705" y="1848739"/>
                          <a:pt x="812482" y="1850390"/>
                          <a:pt x="806132" y="1850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35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RS"/>
                  </a:p>
                </p:txBody>
              </p:sp>
              <p:sp>
                <p:nvSpPr>
                  <p:cNvPr id="51" name="Freeform: Shape 84">
                    <a:extLst>
                      <a:ext uri="{FF2B5EF4-FFF2-40B4-BE49-F238E27FC236}">
                        <a16:creationId xmlns:a16="http://schemas.microsoft.com/office/drawing/2014/main" id="{E57EE04C-8D45-B51B-5509-7E95E1FFED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8919691" y="4803577"/>
                    <a:ext cx="674071" cy="690234"/>
                  </a:xfrm>
                  <a:custGeom>
                    <a:avLst/>
                    <a:gdLst>
                      <a:gd name="connsiteX0" fmla="*/ 2381326 w 4762649"/>
                      <a:gd name="connsiteY0" fmla="*/ 3238431 h 4876797"/>
                      <a:gd name="connsiteX1" fmla="*/ 2476576 w 4762649"/>
                      <a:gd name="connsiteY1" fmla="*/ 3333681 h 4876797"/>
                      <a:gd name="connsiteX2" fmla="*/ 2381326 w 4762649"/>
                      <a:gd name="connsiteY2" fmla="*/ 3428931 h 4876797"/>
                      <a:gd name="connsiteX3" fmla="*/ 2286076 w 4762649"/>
                      <a:gd name="connsiteY3" fmla="*/ 3333681 h 4876797"/>
                      <a:gd name="connsiteX4" fmla="*/ 2381326 w 4762649"/>
                      <a:gd name="connsiteY4" fmla="*/ 3238431 h 4876797"/>
                      <a:gd name="connsiteX5" fmla="*/ 2381326 w 4762649"/>
                      <a:gd name="connsiteY5" fmla="*/ 2920924 h 4876797"/>
                      <a:gd name="connsiteX6" fmla="*/ 1885997 w 4762649"/>
                      <a:gd name="connsiteY6" fmla="*/ 3581349 h 4876797"/>
                      <a:gd name="connsiteX7" fmla="*/ 1771116 w 4762649"/>
                      <a:gd name="connsiteY7" fmla="*/ 3611239 h 4876797"/>
                      <a:gd name="connsiteX8" fmla="*/ 762019 w 4762649"/>
                      <a:gd name="connsiteY8" fmla="*/ 3162745 h 4876797"/>
                      <a:gd name="connsiteX9" fmla="*/ 762019 w 4762649"/>
                      <a:gd name="connsiteY9" fmla="*/ 3957606 h 4876797"/>
                      <a:gd name="connsiteX10" fmla="*/ 2286076 w 4762649"/>
                      <a:gd name="connsiteY10" fmla="*/ 4634957 h 4876797"/>
                      <a:gd name="connsiteX11" fmla="*/ 2286076 w 4762649"/>
                      <a:gd name="connsiteY11" fmla="*/ 3714699 h 4876797"/>
                      <a:gd name="connsiteX12" fmla="*/ 2381326 w 4762649"/>
                      <a:gd name="connsiteY12" fmla="*/ 3619449 h 4876797"/>
                      <a:gd name="connsiteX13" fmla="*/ 2476576 w 4762649"/>
                      <a:gd name="connsiteY13" fmla="*/ 3714699 h 4876797"/>
                      <a:gd name="connsiteX14" fmla="*/ 2476576 w 4762649"/>
                      <a:gd name="connsiteY14" fmla="*/ 4634957 h 4876797"/>
                      <a:gd name="connsiteX15" fmla="*/ 4000623 w 4762649"/>
                      <a:gd name="connsiteY15" fmla="*/ 3957606 h 4876797"/>
                      <a:gd name="connsiteX16" fmla="*/ 4000623 w 4762649"/>
                      <a:gd name="connsiteY16" fmla="*/ 3162745 h 4876797"/>
                      <a:gd name="connsiteX17" fmla="*/ 2991526 w 4762649"/>
                      <a:gd name="connsiteY17" fmla="*/ 3611229 h 4876797"/>
                      <a:gd name="connsiteX18" fmla="*/ 2952883 w 4762649"/>
                      <a:gd name="connsiteY18" fmla="*/ 3619449 h 4876797"/>
                      <a:gd name="connsiteX19" fmla="*/ 2876645 w 4762649"/>
                      <a:gd name="connsiteY19" fmla="*/ 3581340 h 4876797"/>
                      <a:gd name="connsiteX20" fmla="*/ 697439 w 4762649"/>
                      <a:gd name="connsiteY20" fmla="*/ 2118014 h 4876797"/>
                      <a:gd name="connsiteX21" fmla="*/ 243192 w 4762649"/>
                      <a:gd name="connsiteY21" fmla="*/ 2723699 h 4876797"/>
                      <a:gd name="connsiteX22" fmla="*/ 1779146 w 4762649"/>
                      <a:gd name="connsiteY22" fmla="*/ 3406337 h 4876797"/>
                      <a:gd name="connsiteX23" fmla="*/ 2233393 w 4762649"/>
                      <a:gd name="connsiteY23" fmla="*/ 2800661 h 4876797"/>
                      <a:gd name="connsiteX24" fmla="*/ 4065222 w 4762649"/>
                      <a:gd name="connsiteY24" fmla="*/ 2118005 h 4876797"/>
                      <a:gd name="connsiteX25" fmla="*/ 2529268 w 4762649"/>
                      <a:gd name="connsiteY25" fmla="*/ 2800652 h 4876797"/>
                      <a:gd name="connsiteX26" fmla="*/ 2983515 w 4762649"/>
                      <a:gd name="connsiteY26" fmla="*/ 3406327 h 4876797"/>
                      <a:gd name="connsiteX27" fmla="*/ 4519469 w 4762649"/>
                      <a:gd name="connsiteY27" fmla="*/ 2723680 h 4876797"/>
                      <a:gd name="connsiteX28" fmla="*/ 2571826 w 4762649"/>
                      <a:gd name="connsiteY28" fmla="*/ 2000142 h 4876797"/>
                      <a:gd name="connsiteX29" fmla="*/ 2571825 w 4762649"/>
                      <a:gd name="connsiteY29" fmla="*/ 2000152 h 4876797"/>
                      <a:gd name="connsiteX30" fmla="*/ 2190816 w 4762649"/>
                      <a:gd name="connsiteY30" fmla="*/ 2000152 h 4876797"/>
                      <a:gd name="connsiteX31" fmla="*/ 2246642 w 4762649"/>
                      <a:gd name="connsiteY31" fmla="*/ 2134826 h 4876797"/>
                      <a:gd name="connsiteX32" fmla="*/ 2381316 w 4762649"/>
                      <a:gd name="connsiteY32" fmla="*/ 2190652 h 4876797"/>
                      <a:gd name="connsiteX33" fmla="*/ 2567949 w 4762649"/>
                      <a:gd name="connsiteY33" fmla="*/ 2038486 h 4876797"/>
                      <a:gd name="connsiteX34" fmla="*/ 2571825 w 4762649"/>
                      <a:gd name="connsiteY34" fmla="*/ 2000152 h 4876797"/>
                      <a:gd name="connsiteX35" fmla="*/ 2571826 w 4762649"/>
                      <a:gd name="connsiteY35" fmla="*/ 2000152 h 4876797"/>
                      <a:gd name="connsiteX36" fmla="*/ 2095566 w 4762649"/>
                      <a:gd name="connsiteY36" fmla="*/ 1619142 h 4876797"/>
                      <a:gd name="connsiteX37" fmla="*/ 2095566 w 4762649"/>
                      <a:gd name="connsiteY37" fmla="*/ 1714392 h 4876797"/>
                      <a:gd name="connsiteX38" fmla="*/ 2149554 w 4762649"/>
                      <a:gd name="connsiteY38" fmla="*/ 1800317 h 4876797"/>
                      <a:gd name="connsiteX39" fmla="*/ 2190816 w 4762649"/>
                      <a:gd name="connsiteY39" fmla="*/ 1809642 h 4876797"/>
                      <a:gd name="connsiteX40" fmla="*/ 2571835 w 4762649"/>
                      <a:gd name="connsiteY40" fmla="*/ 1809642 h 4876797"/>
                      <a:gd name="connsiteX41" fmla="*/ 2608831 w 4762649"/>
                      <a:gd name="connsiteY41" fmla="*/ 1802213 h 4876797"/>
                      <a:gd name="connsiteX42" fmla="*/ 2667085 w 4762649"/>
                      <a:gd name="connsiteY42" fmla="*/ 1714392 h 4876797"/>
                      <a:gd name="connsiteX43" fmla="*/ 2667085 w 4762649"/>
                      <a:gd name="connsiteY43" fmla="*/ 1619142 h 4876797"/>
                      <a:gd name="connsiteX44" fmla="*/ 2875769 w 4762649"/>
                      <a:gd name="connsiteY44" fmla="*/ 1562106 h 4876797"/>
                      <a:gd name="connsiteX45" fmla="*/ 2867358 w 4762649"/>
                      <a:gd name="connsiteY45" fmla="*/ 1575565 h 4876797"/>
                      <a:gd name="connsiteX46" fmla="*/ 2857576 w 4762649"/>
                      <a:gd name="connsiteY46" fmla="*/ 1617513 h 4876797"/>
                      <a:gd name="connsiteX47" fmla="*/ 2857576 w 4762649"/>
                      <a:gd name="connsiteY47" fmla="*/ 1714383 h 4876797"/>
                      <a:gd name="connsiteX48" fmla="*/ 2762326 w 4762649"/>
                      <a:gd name="connsiteY48" fmla="*/ 1927257 h 4876797"/>
                      <a:gd name="connsiteX49" fmla="*/ 2762326 w 4762649"/>
                      <a:gd name="connsiteY49" fmla="*/ 2000142 h 4876797"/>
                      <a:gd name="connsiteX50" fmla="*/ 2381316 w 4762649"/>
                      <a:gd name="connsiteY50" fmla="*/ 2381152 h 4876797"/>
                      <a:gd name="connsiteX51" fmla="*/ 2111930 w 4762649"/>
                      <a:gd name="connsiteY51" fmla="*/ 2269528 h 4876797"/>
                      <a:gd name="connsiteX52" fmla="*/ 2000307 w 4762649"/>
                      <a:gd name="connsiteY52" fmla="*/ 2000142 h 4876797"/>
                      <a:gd name="connsiteX53" fmla="*/ 2000307 w 4762649"/>
                      <a:gd name="connsiteY53" fmla="*/ 1927219 h 4876797"/>
                      <a:gd name="connsiteX54" fmla="*/ 1905057 w 4762649"/>
                      <a:gd name="connsiteY54" fmla="*/ 1714383 h 4876797"/>
                      <a:gd name="connsiteX55" fmla="*/ 1905057 w 4762649"/>
                      <a:gd name="connsiteY55" fmla="*/ 1617513 h 4876797"/>
                      <a:gd name="connsiteX56" fmla="*/ 1895208 w 4762649"/>
                      <a:gd name="connsiteY56" fmla="*/ 1575622 h 4876797"/>
                      <a:gd name="connsiteX57" fmla="*/ 1886797 w 4762649"/>
                      <a:gd name="connsiteY57" fmla="*/ 1562135 h 4876797"/>
                      <a:gd name="connsiteX58" fmla="*/ 901303 w 4762649"/>
                      <a:gd name="connsiteY58" fmla="*/ 2000142 h 4876797"/>
                      <a:gd name="connsiteX59" fmla="*/ 2381326 w 4762649"/>
                      <a:gd name="connsiteY59" fmla="*/ 2657929 h 4876797"/>
                      <a:gd name="connsiteX60" fmla="*/ 3861330 w 4762649"/>
                      <a:gd name="connsiteY60" fmla="*/ 2000142 h 4876797"/>
                      <a:gd name="connsiteX61" fmla="*/ 3497753 w 4762649"/>
                      <a:gd name="connsiteY61" fmla="*/ 1012853 h 4876797"/>
                      <a:gd name="connsiteX62" fmla="*/ 3534670 w 4762649"/>
                      <a:gd name="connsiteY62" fmla="*/ 1021058 h 4876797"/>
                      <a:gd name="connsiteX63" fmla="*/ 3944064 w 4762649"/>
                      <a:gd name="connsiteY63" fmla="*/ 1203005 h 4876797"/>
                      <a:gd name="connsiteX64" fmla="*/ 3992422 w 4762649"/>
                      <a:gd name="connsiteY64" fmla="*/ 1328735 h 4876797"/>
                      <a:gd name="connsiteX65" fmla="*/ 3905326 w 4762649"/>
                      <a:gd name="connsiteY65" fmla="*/ 1385323 h 4876797"/>
                      <a:gd name="connsiteX66" fmla="*/ 3866692 w 4762649"/>
                      <a:gd name="connsiteY66" fmla="*/ 1377093 h 4876797"/>
                      <a:gd name="connsiteX67" fmla="*/ 3457298 w 4762649"/>
                      <a:gd name="connsiteY67" fmla="*/ 1195147 h 4876797"/>
                      <a:gd name="connsiteX68" fmla="*/ 3408949 w 4762649"/>
                      <a:gd name="connsiteY68" fmla="*/ 1069417 h 4876797"/>
                      <a:gd name="connsiteX69" fmla="*/ 3497753 w 4762649"/>
                      <a:gd name="connsiteY69" fmla="*/ 1012853 h 4876797"/>
                      <a:gd name="connsiteX70" fmla="*/ 1264905 w 4762649"/>
                      <a:gd name="connsiteY70" fmla="*/ 1012839 h 4876797"/>
                      <a:gd name="connsiteX71" fmla="*/ 1353722 w 4762649"/>
                      <a:gd name="connsiteY71" fmla="*/ 1069407 h 4876797"/>
                      <a:gd name="connsiteX72" fmla="*/ 1305363 w 4762649"/>
                      <a:gd name="connsiteY72" fmla="*/ 1195137 h 4876797"/>
                      <a:gd name="connsiteX73" fmla="*/ 895969 w 4762649"/>
                      <a:gd name="connsiteY73" fmla="*/ 1377083 h 4876797"/>
                      <a:gd name="connsiteX74" fmla="*/ 857336 w 4762649"/>
                      <a:gd name="connsiteY74" fmla="*/ 1385313 h 4876797"/>
                      <a:gd name="connsiteX75" fmla="*/ 770249 w 4762649"/>
                      <a:gd name="connsiteY75" fmla="*/ 1328725 h 4876797"/>
                      <a:gd name="connsiteX76" fmla="*/ 818607 w 4762649"/>
                      <a:gd name="connsiteY76" fmla="*/ 1202995 h 4876797"/>
                      <a:gd name="connsiteX77" fmla="*/ 1228001 w 4762649"/>
                      <a:gd name="connsiteY77" fmla="*/ 1021048 h 4876797"/>
                      <a:gd name="connsiteX78" fmla="*/ 1264905 w 4762649"/>
                      <a:gd name="connsiteY78" fmla="*/ 1012839 h 4876797"/>
                      <a:gd name="connsiteX79" fmla="*/ 859047 w 4762649"/>
                      <a:gd name="connsiteY79" fmla="*/ 203200 h 4876797"/>
                      <a:gd name="connsiteX80" fmla="*/ 895969 w 4762649"/>
                      <a:gd name="connsiteY80" fmla="*/ 211404 h 4876797"/>
                      <a:gd name="connsiteX81" fmla="*/ 1305363 w 4762649"/>
                      <a:gd name="connsiteY81" fmla="*/ 393350 h 4876797"/>
                      <a:gd name="connsiteX82" fmla="*/ 1353721 w 4762649"/>
                      <a:gd name="connsiteY82" fmla="*/ 519081 h 4876797"/>
                      <a:gd name="connsiteX83" fmla="*/ 1266625 w 4762649"/>
                      <a:gd name="connsiteY83" fmla="*/ 575669 h 4876797"/>
                      <a:gd name="connsiteX84" fmla="*/ 1227991 w 4762649"/>
                      <a:gd name="connsiteY84" fmla="*/ 567439 h 4876797"/>
                      <a:gd name="connsiteX85" fmla="*/ 818597 w 4762649"/>
                      <a:gd name="connsiteY85" fmla="*/ 385492 h 4876797"/>
                      <a:gd name="connsiteX86" fmla="*/ 770248 w 4762649"/>
                      <a:gd name="connsiteY86" fmla="*/ 259762 h 4876797"/>
                      <a:gd name="connsiteX87" fmla="*/ 859047 w 4762649"/>
                      <a:gd name="connsiteY87" fmla="*/ 203200 h 4876797"/>
                      <a:gd name="connsiteX88" fmla="*/ 3903618 w 4762649"/>
                      <a:gd name="connsiteY88" fmla="*/ 203181 h 4876797"/>
                      <a:gd name="connsiteX89" fmla="*/ 3992423 w 4762649"/>
                      <a:gd name="connsiteY89" fmla="*/ 259753 h 4876797"/>
                      <a:gd name="connsiteX90" fmla="*/ 3944064 w 4762649"/>
                      <a:gd name="connsiteY90" fmla="*/ 385483 h 4876797"/>
                      <a:gd name="connsiteX91" fmla="*/ 3534670 w 4762649"/>
                      <a:gd name="connsiteY91" fmla="*/ 567430 h 4876797"/>
                      <a:gd name="connsiteX92" fmla="*/ 3496037 w 4762649"/>
                      <a:gd name="connsiteY92" fmla="*/ 575659 h 4876797"/>
                      <a:gd name="connsiteX93" fmla="*/ 3408950 w 4762649"/>
                      <a:gd name="connsiteY93" fmla="*/ 519071 h 4876797"/>
                      <a:gd name="connsiteX94" fmla="*/ 3457308 w 4762649"/>
                      <a:gd name="connsiteY94" fmla="*/ 393341 h 4876797"/>
                      <a:gd name="connsiteX95" fmla="*/ 3866702 w 4762649"/>
                      <a:gd name="connsiteY95" fmla="*/ 211395 h 4876797"/>
                      <a:gd name="connsiteX96" fmla="*/ 3903618 w 4762649"/>
                      <a:gd name="connsiteY96" fmla="*/ 203181 h 4876797"/>
                      <a:gd name="connsiteX97" fmla="*/ 2447508 w 4762649"/>
                      <a:gd name="connsiteY97" fmla="*/ 193432 h 4876797"/>
                      <a:gd name="connsiteX98" fmla="*/ 2304850 w 4762649"/>
                      <a:gd name="connsiteY98" fmla="*/ 194612 h 4876797"/>
                      <a:gd name="connsiteX99" fmla="*/ 1722939 w 4762649"/>
                      <a:gd name="connsiteY99" fmla="*/ 749538 h 4876797"/>
                      <a:gd name="connsiteX100" fmla="*/ 1963702 w 4762649"/>
                      <a:gd name="connsiteY100" fmla="*/ 1376007 h 4876797"/>
                      <a:gd name="connsiteX101" fmla="*/ 1981590 w 4762649"/>
                      <a:gd name="connsiteY101" fmla="*/ 1389980 h 4876797"/>
                      <a:gd name="connsiteX102" fmla="*/ 2023491 w 4762649"/>
                      <a:gd name="connsiteY102" fmla="*/ 1428623 h 4876797"/>
                      <a:gd name="connsiteX103" fmla="*/ 2286066 w 4762649"/>
                      <a:gd name="connsiteY103" fmla="*/ 1428623 h 4876797"/>
                      <a:gd name="connsiteX104" fmla="*/ 2286066 w 4762649"/>
                      <a:gd name="connsiteY104" fmla="*/ 1087076 h 4876797"/>
                      <a:gd name="connsiteX105" fmla="*/ 2123455 w 4762649"/>
                      <a:gd name="connsiteY105" fmla="*/ 924465 h 4876797"/>
                      <a:gd name="connsiteX106" fmla="*/ 2123455 w 4762649"/>
                      <a:gd name="connsiteY106" fmla="*/ 789753 h 4876797"/>
                      <a:gd name="connsiteX107" fmla="*/ 2258168 w 4762649"/>
                      <a:gd name="connsiteY107" fmla="*/ 789753 h 4876797"/>
                      <a:gd name="connsiteX108" fmla="*/ 2381326 w 4762649"/>
                      <a:gd name="connsiteY108" fmla="*/ 912911 h 4876797"/>
                      <a:gd name="connsiteX109" fmla="*/ 2504484 w 4762649"/>
                      <a:gd name="connsiteY109" fmla="*/ 789762 h 4876797"/>
                      <a:gd name="connsiteX110" fmla="*/ 2639196 w 4762649"/>
                      <a:gd name="connsiteY110" fmla="*/ 789762 h 4876797"/>
                      <a:gd name="connsiteX111" fmla="*/ 2639196 w 4762649"/>
                      <a:gd name="connsiteY111" fmla="*/ 924474 h 4876797"/>
                      <a:gd name="connsiteX112" fmla="*/ 2476585 w 4762649"/>
                      <a:gd name="connsiteY112" fmla="*/ 1087085 h 4876797"/>
                      <a:gd name="connsiteX113" fmla="*/ 2476585 w 4762649"/>
                      <a:gd name="connsiteY113" fmla="*/ 1428633 h 4876797"/>
                      <a:gd name="connsiteX114" fmla="*/ 2739018 w 4762649"/>
                      <a:gd name="connsiteY114" fmla="*/ 1428633 h 4876797"/>
                      <a:gd name="connsiteX115" fmla="*/ 2780490 w 4762649"/>
                      <a:gd name="connsiteY115" fmla="*/ 1390418 h 4876797"/>
                      <a:gd name="connsiteX116" fmla="*/ 2798721 w 4762649"/>
                      <a:gd name="connsiteY116" fmla="*/ 1376207 h 4876797"/>
                      <a:gd name="connsiteX117" fmla="*/ 3048104 w 4762649"/>
                      <a:gd name="connsiteY117" fmla="*/ 857113 h 4876797"/>
                      <a:gd name="connsiteX118" fmla="*/ 2825896 w 4762649"/>
                      <a:gd name="connsiteY118" fmla="*/ 360166 h 4876797"/>
                      <a:gd name="connsiteX119" fmla="*/ 2447508 w 4762649"/>
                      <a:gd name="connsiteY119" fmla="*/ 193432 h 4876797"/>
                      <a:gd name="connsiteX120" fmla="*/ 2375213 w 4762649"/>
                      <a:gd name="connsiteY120" fmla="*/ 10 h 4876797"/>
                      <a:gd name="connsiteX121" fmla="*/ 2952959 w 4762649"/>
                      <a:gd name="connsiteY121" fmla="*/ 218243 h 4876797"/>
                      <a:gd name="connsiteX122" fmla="*/ 3238595 w 4762649"/>
                      <a:gd name="connsiteY122" fmla="*/ 857123 h 4876797"/>
                      <a:gd name="connsiteX123" fmla="*/ 3026683 w 4762649"/>
                      <a:gd name="connsiteY123" fmla="*/ 1420717 h 4876797"/>
                      <a:gd name="connsiteX124" fmla="*/ 4134555 w 4762649"/>
                      <a:gd name="connsiteY124" fmla="*/ 1913122 h 4876797"/>
                      <a:gd name="connsiteX125" fmla="*/ 4134793 w 4762649"/>
                      <a:gd name="connsiteY125" fmla="*/ 1913245 h 4876797"/>
                      <a:gd name="connsiteX126" fmla="*/ 4145984 w 4762649"/>
                      <a:gd name="connsiteY126" fmla="*/ 1919237 h 4876797"/>
                      <a:gd name="connsiteX127" fmla="*/ 4147985 w 4762649"/>
                      <a:gd name="connsiteY127" fmla="*/ 1920532 h 4876797"/>
                      <a:gd name="connsiteX128" fmla="*/ 4156976 w 4762649"/>
                      <a:gd name="connsiteY128" fmla="*/ 1927180 h 4876797"/>
                      <a:gd name="connsiteX129" fmla="*/ 4158205 w 4762649"/>
                      <a:gd name="connsiteY129" fmla="*/ 1928171 h 4876797"/>
                      <a:gd name="connsiteX130" fmla="*/ 4166863 w 4762649"/>
                      <a:gd name="connsiteY130" fmla="*/ 1936753 h 4876797"/>
                      <a:gd name="connsiteX131" fmla="*/ 4168797 w 4762649"/>
                      <a:gd name="connsiteY131" fmla="*/ 1939068 h 4876797"/>
                      <a:gd name="connsiteX132" fmla="*/ 4172073 w 4762649"/>
                      <a:gd name="connsiteY132" fmla="*/ 1943002 h 4876797"/>
                      <a:gd name="connsiteX133" fmla="*/ 4743592 w 4762649"/>
                      <a:gd name="connsiteY133" fmla="*/ 2705021 h 4876797"/>
                      <a:gd name="connsiteX134" fmla="*/ 4759585 w 4762649"/>
                      <a:gd name="connsiteY134" fmla="*/ 2786155 h 4876797"/>
                      <a:gd name="connsiteX135" fmla="*/ 4706093 w 4762649"/>
                      <a:gd name="connsiteY135" fmla="*/ 2849210 h 4876797"/>
                      <a:gd name="connsiteX136" fmla="*/ 4191133 w 4762649"/>
                      <a:gd name="connsiteY136" fmla="*/ 3078077 h 4876797"/>
                      <a:gd name="connsiteX137" fmla="*/ 4191133 w 4762649"/>
                      <a:gd name="connsiteY137" fmla="*/ 4019509 h 4876797"/>
                      <a:gd name="connsiteX138" fmla="*/ 4134573 w 4762649"/>
                      <a:gd name="connsiteY138" fmla="*/ 4106548 h 4876797"/>
                      <a:gd name="connsiteX139" fmla="*/ 2420016 w 4762649"/>
                      <a:gd name="connsiteY139" fmla="*/ 4868577 h 4876797"/>
                      <a:gd name="connsiteX140" fmla="*/ 2419530 w 4762649"/>
                      <a:gd name="connsiteY140" fmla="*/ 4868758 h 4876797"/>
                      <a:gd name="connsiteX141" fmla="*/ 2411825 w 4762649"/>
                      <a:gd name="connsiteY141" fmla="*/ 4871711 h 4876797"/>
                      <a:gd name="connsiteX142" fmla="*/ 2410425 w 4762649"/>
                      <a:gd name="connsiteY142" fmla="*/ 4872225 h 4876797"/>
                      <a:gd name="connsiteX143" fmla="*/ 2401490 w 4762649"/>
                      <a:gd name="connsiteY143" fmla="*/ 4874606 h 4876797"/>
                      <a:gd name="connsiteX144" fmla="*/ 2400947 w 4762649"/>
                      <a:gd name="connsiteY144" fmla="*/ 4874749 h 4876797"/>
                      <a:gd name="connsiteX145" fmla="*/ 2381326 w 4762649"/>
                      <a:gd name="connsiteY145" fmla="*/ 4876797 h 4876797"/>
                      <a:gd name="connsiteX146" fmla="*/ 2361704 w 4762649"/>
                      <a:gd name="connsiteY146" fmla="*/ 4874749 h 4876797"/>
                      <a:gd name="connsiteX147" fmla="*/ 2361161 w 4762649"/>
                      <a:gd name="connsiteY147" fmla="*/ 4874606 h 4876797"/>
                      <a:gd name="connsiteX148" fmla="*/ 2352227 w 4762649"/>
                      <a:gd name="connsiteY148" fmla="*/ 4872225 h 4876797"/>
                      <a:gd name="connsiteX149" fmla="*/ 2350827 w 4762649"/>
                      <a:gd name="connsiteY149" fmla="*/ 4871711 h 4876797"/>
                      <a:gd name="connsiteX150" fmla="*/ 2343121 w 4762649"/>
                      <a:gd name="connsiteY150" fmla="*/ 4868758 h 4876797"/>
                      <a:gd name="connsiteX151" fmla="*/ 2342635 w 4762649"/>
                      <a:gd name="connsiteY151" fmla="*/ 4868577 h 4876797"/>
                      <a:gd name="connsiteX152" fmla="*/ 628078 w 4762649"/>
                      <a:gd name="connsiteY152" fmla="*/ 4106548 h 4876797"/>
                      <a:gd name="connsiteX153" fmla="*/ 571519 w 4762649"/>
                      <a:gd name="connsiteY153" fmla="*/ 4019509 h 4876797"/>
                      <a:gd name="connsiteX154" fmla="*/ 571519 w 4762649"/>
                      <a:gd name="connsiteY154" fmla="*/ 3078077 h 4876797"/>
                      <a:gd name="connsiteX155" fmla="*/ 56559 w 4762649"/>
                      <a:gd name="connsiteY155" fmla="*/ 2849210 h 4876797"/>
                      <a:gd name="connsiteX156" fmla="*/ 3067 w 4762649"/>
                      <a:gd name="connsiteY156" fmla="*/ 2786155 h 4876797"/>
                      <a:gd name="connsiteX157" fmla="*/ 19049 w 4762649"/>
                      <a:gd name="connsiteY157" fmla="*/ 2705021 h 4876797"/>
                      <a:gd name="connsiteX158" fmla="*/ 590559 w 4762649"/>
                      <a:gd name="connsiteY158" fmla="*/ 1943002 h 4876797"/>
                      <a:gd name="connsiteX159" fmla="*/ 593826 w 4762649"/>
                      <a:gd name="connsiteY159" fmla="*/ 1939077 h 4876797"/>
                      <a:gd name="connsiteX160" fmla="*/ 595769 w 4762649"/>
                      <a:gd name="connsiteY160" fmla="*/ 1936744 h 4876797"/>
                      <a:gd name="connsiteX161" fmla="*/ 604418 w 4762649"/>
                      <a:gd name="connsiteY161" fmla="*/ 1928181 h 4876797"/>
                      <a:gd name="connsiteX162" fmla="*/ 605685 w 4762649"/>
                      <a:gd name="connsiteY162" fmla="*/ 1927171 h 4876797"/>
                      <a:gd name="connsiteX163" fmla="*/ 614638 w 4762649"/>
                      <a:gd name="connsiteY163" fmla="*/ 1920551 h 4876797"/>
                      <a:gd name="connsiteX164" fmla="*/ 616658 w 4762649"/>
                      <a:gd name="connsiteY164" fmla="*/ 1919237 h 4876797"/>
                      <a:gd name="connsiteX165" fmla="*/ 627840 w 4762649"/>
                      <a:gd name="connsiteY165" fmla="*/ 1913255 h 4876797"/>
                      <a:gd name="connsiteX166" fmla="*/ 628078 w 4762649"/>
                      <a:gd name="connsiteY166" fmla="*/ 1913122 h 4876797"/>
                      <a:gd name="connsiteX167" fmla="*/ 1735835 w 4762649"/>
                      <a:gd name="connsiteY167" fmla="*/ 1420784 h 4876797"/>
                      <a:gd name="connsiteX168" fmla="*/ 1534696 w 4762649"/>
                      <a:gd name="connsiteY168" fmla="*/ 720277 h 4876797"/>
                      <a:gd name="connsiteX169" fmla="*/ 1789680 w 4762649"/>
                      <a:gd name="connsiteY169" fmla="*/ 237503 h 4876797"/>
                      <a:gd name="connsiteX170" fmla="*/ 2283885 w 4762649"/>
                      <a:gd name="connsiteY170" fmla="*/ 5283 h 4876797"/>
                      <a:gd name="connsiteX171" fmla="*/ 2375213 w 4762649"/>
                      <a:gd name="connsiteY171" fmla="*/ 10 h 4876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</a:cxnLst>
                    <a:rect l="l" t="t" r="r" b="b"/>
                    <a:pathLst>
                      <a:path w="4762649" h="4876797">
                        <a:moveTo>
                          <a:pt x="2381326" y="3238431"/>
                        </a:moveTo>
                        <a:cubicBezTo>
                          <a:pt x="2433904" y="3238431"/>
                          <a:pt x="2476576" y="3281103"/>
                          <a:pt x="2476576" y="3333681"/>
                        </a:cubicBezTo>
                        <a:cubicBezTo>
                          <a:pt x="2476576" y="3386259"/>
                          <a:pt x="2433904" y="3428931"/>
                          <a:pt x="2381326" y="3428931"/>
                        </a:cubicBezTo>
                        <a:cubicBezTo>
                          <a:pt x="2328748" y="3428931"/>
                          <a:pt x="2286076" y="3386259"/>
                          <a:pt x="2286076" y="3333681"/>
                        </a:cubicBezTo>
                        <a:cubicBezTo>
                          <a:pt x="2286076" y="3281103"/>
                          <a:pt x="2328748" y="3238431"/>
                          <a:pt x="2381326" y="3238431"/>
                        </a:cubicBezTo>
                        <a:close/>
                        <a:moveTo>
                          <a:pt x="2381326" y="2920924"/>
                        </a:moveTo>
                        <a:lnTo>
                          <a:pt x="1885997" y="3581349"/>
                        </a:lnTo>
                        <a:cubicBezTo>
                          <a:pt x="1859356" y="3616887"/>
                          <a:pt x="1811683" y="3629289"/>
                          <a:pt x="1771116" y="3611239"/>
                        </a:cubicBezTo>
                        <a:lnTo>
                          <a:pt x="762019" y="3162745"/>
                        </a:lnTo>
                        <a:lnTo>
                          <a:pt x="762019" y="3957606"/>
                        </a:lnTo>
                        <a:lnTo>
                          <a:pt x="2286076" y="4634957"/>
                        </a:lnTo>
                        <a:lnTo>
                          <a:pt x="2286076" y="3714699"/>
                        </a:lnTo>
                        <a:cubicBezTo>
                          <a:pt x="2286076" y="3662102"/>
                          <a:pt x="2328719" y="3619449"/>
                          <a:pt x="2381326" y="3619449"/>
                        </a:cubicBezTo>
                        <a:cubicBezTo>
                          <a:pt x="2433932" y="3619449"/>
                          <a:pt x="2476576" y="3662102"/>
                          <a:pt x="2476576" y="3714699"/>
                        </a:cubicBezTo>
                        <a:lnTo>
                          <a:pt x="2476576" y="4634957"/>
                        </a:lnTo>
                        <a:lnTo>
                          <a:pt x="4000623" y="3957606"/>
                        </a:lnTo>
                        <a:lnTo>
                          <a:pt x="4000623" y="3162745"/>
                        </a:lnTo>
                        <a:lnTo>
                          <a:pt x="2991526" y="3611229"/>
                        </a:lnTo>
                        <a:cubicBezTo>
                          <a:pt x="2979048" y="3616782"/>
                          <a:pt x="2965885" y="3619449"/>
                          <a:pt x="2952883" y="3619449"/>
                        </a:cubicBezTo>
                        <a:cubicBezTo>
                          <a:pt x="2923613" y="3619449"/>
                          <a:pt x="2895095" y="3605933"/>
                          <a:pt x="2876645" y="3581340"/>
                        </a:cubicBezTo>
                        <a:close/>
                        <a:moveTo>
                          <a:pt x="697439" y="2118014"/>
                        </a:moveTo>
                        <a:lnTo>
                          <a:pt x="243192" y="2723699"/>
                        </a:lnTo>
                        <a:lnTo>
                          <a:pt x="1779146" y="3406337"/>
                        </a:lnTo>
                        <a:lnTo>
                          <a:pt x="2233393" y="2800661"/>
                        </a:lnTo>
                        <a:close/>
                        <a:moveTo>
                          <a:pt x="4065222" y="2118005"/>
                        </a:moveTo>
                        <a:lnTo>
                          <a:pt x="2529268" y="2800652"/>
                        </a:lnTo>
                        <a:lnTo>
                          <a:pt x="2983515" y="3406327"/>
                        </a:lnTo>
                        <a:lnTo>
                          <a:pt x="4519469" y="2723680"/>
                        </a:lnTo>
                        <a:close/>
                        <a:moveTo>
                          <a:pt x="2571826" y="2000142"/>
                        </a:moveTo>
                        <a:lnTo>
                          <a:pt x="2571825" y="2000152"/>
                        </a:lnTo>
                        <a:lnTo>
                          <a:pt x="2190816" y="2000152"/>
                        </a:lnTo>
                        <a:cubicBezTo>
                          <a:pt x="2190816" y="2050996"/>
                          <a:pt x="2210647" y="2098831"/>
                          <a:pt x="2246642" y="2134826"/>
                        </a:cubicBezTo>
                        <a:cubicBezTo>
                          <a:pt x="2282647" y="2170821"/>
                          <a:pt x="2330472" y="2190652"/>
                          <a:pt x="2381316" y="2190652"/>
                        </a:cubicBezTo>
                        <a:cubicBezTo>
                          <a:pt x="2473237" y="2190652"/>
                          <a:pt x="2550155" y="2125215"/>
                          <a:pt x="2567949" y="2038486"/>
                        </a:cubicBezTo>
                        <a:lnTo>
                          <a:pt x="2571825" y="2000152"/>
                        </a:lnTo>
                        <a:lnTo>
                          <a:pt x="2571826" y="2000152"/>
                        </a:lnTo>
                        <a:close/>
                        <a:moveTo>
                          <a:pt x="2095566" y="1619142"/>
                        </a:moveTo>
                        <a:lnTo>
                          <a:pt x="2095566" y="1714392"/>
                        </a:lnTo>
                        <a:cubicBezTo>
                          <a:pt x="2095566" y="1751359"/>
                          <a:pt x="2116255" y="1784277"/>
                          <a:pt x="2149554" y="1800317"/>
                        </a:cubicBezTo>
                        <a:cubicBezTo>
                          <a:pt x="2162422" y="1806499"/>
                          <a:pt x="2176319" y="1809642"/>
                          <a:pt x="2190816" y="1809642"/>
                        </a:cubicBezTo>
                        <a:lnTo>
                          <a:pt x="2571835" y="1809642"/>
                        </a:lnTo>
                        <a:cubicBezTo>
                          <a:pt x="2584723" y="1809642"/>
                          <a:pt x="2597172" y="1807147"/>
                          <a:pt x="2608831" y="1802213"/>
                        </a:cubicBezTo>
                        <a:cubicBezTo>
                          <a:pt x="2644225" y="1787239"/>
                          <a:pt x="2667085" y="1752778"/>
                          <a:pt x="2667085" y="1714392"/>
                        </a:cubicBezTo>
                        <a:lnTo>
                          <a:pt x="2667085" y="1619142"/>
                        </a:lnTo>
                        <a:close/>
                        <a:moveTo>
                          <a:pt x="2875769" y="1562106"/>
                        </a:moveTo>
                        <a:cubicBezTo>
                          <a:pt x="2872616" y="1566374"/>
                          <a:pt x="2869711" y="1570822"/>
                          <a:pt x="2867358" y="1575565"/>
                        </a:cubicBezTo>
                        <a:cubicBezTo>
                          <a:pt x="2860938" y="1588462"/>
                          <a:pt x="2857576" y="1602931"/>
                          <a:pt x="2857576" y="1617513"/>
                        </a:cubicBezTo>
                        <a:lnTo>
                          <a:pt x="2857576" y="1714383"/>
                        </a:lnTo>
                        <a:cubicBezTo>
                          <a:pt x="2857576" y="1797326"/>
                          <a:pt x="2821876" y="1874022"/>
                          <a:pt x="2762326" y="1927257"/>
                        </a:cubicBezTo>
                        <a:lnTo>
                          <a:pt x="2762326" y="2000142"/>
                        </a:lnTo>
                        <a:cubicBezTo>
                          <a:pt x="2762326" y="2210225"/>
                          <a:pt x="2591409" y="2381152"/>
                          <a:pt x="2381316" y="2381152"/>
                        </a:cubicBezTo>
                        <a:cubicBezTo>
                          <a:pt x="2279589" y="2381152"/>
                          <a:pt x="2183920" y="2341509"/>
                          <a:pt x="2111930" y="2269528"/>
                        </a:cubicBezTo>
                        <a:cubicBezTo>
                          <a:pt x="2039950" y="2197557"/>
                          <a:pt x="2000307" y="2101879"/>
                          <a:pt x="2000307" y="2000142"/>
                        </a:cubicBezTo>
                        <a:lnTo>
                          <a:pt x="2000307" y="1927219"/>
                        </a:lnTo>
                        <a:cubicBezTo>
                          <a:pt x="1940852" y="1873679"/>
                          <a:pt x="1905057" y="1796297"/>
                          <a:pt x="1905057" y="1714383"/>
                        </a:cubicBezTo>
                        <a:lnTo>
                          <a:pt x="1905057" y="1617513"/>
                        </a:lnTo>
                        <a:cubicBezTo>
                          <a:pt x="1905057" y="1602797"/>
                          <a:pt x="1901742" y="1588700"/>
                          <a:pt x="1895208" y="1575622"/>
                        </a:cubicBezTo>
                        <a:cubicBezTo>
                          <a:pt x="1892808" y="1570812"/>
                          <a:pt x="1889921" y="1566383"/>
                          <a:pt x="1886797" y="1562135"/>
                        </a:cubicBezTo>
                        <a:lnTo>
                          <a:pt x="901303" y="2000142"/>
                        </a:lnTo>
                        <a:lnTo>
                          <a:pt x="2381326" y="2657929"/>
                        </a:lnTo>
                        <a:lnTo>
                          <a:pt x="3861330" y="2000142"/>
                        </a:lnTo>
                        <a:close/>
                        <a:moveTo>
                          <a:pt x="3497753" y="1012853"/>
                        </a:moveTo>
                        <a:cubicBezTo>
                          <a:pt x="3510123" y="1013075"/>
                          <a:pt x="3522654" y="1015724"/>
                          <a:pt x="3534670" y="1021058"/>
                        </a:cubicBezTo>
                        <a:lnTo>
                          <a:pt x="3944064" y="1203005"/>
                        </a:lnTo>
                        <a:cubicBezTo>
                          <a:pt x="3992137" y="1224370"/>
                          <a:pt x="4013787" y="1280662"/>
                          <a:pt x="3992422" y="1328735"/>
                        </a:cubicBezTo>
                        <a:cubicBezTo>
                          <a:pt x="3976639" y="1364225"/>
                          <a:pt x="3941816" y="1385323"/>
                          <a:pt x="3905326" y="1385323"/>
                        </a:cubicBezTo>
                        <a:cubicBezTo>
                          <a:pt x="3892400" y="1385323"/>
                          <a:pt x="3879265" y="1382675"/>
                          <a:pt x="3866692" y="1377093"/>
                        </a:cubicBezTo>
                        <a:lnTo>
                          <a:pt x="3457298" y="1195147"/>
                        </a:lnTo>
                        <a:cubicBezTo>
                          <a:pt x="3409225" y="1173773"/>
                          <a:pt x="3387575" y="1117480"/>
                          <a:pt x="3408949" y="1069417"/>
                        </a:cubicBezTo>
                        <a:cubicBezTo>
                          <a:pt x="3424965" y="1033362"/>
                          <a:pt x="3460640" y="1012186"/>
                          <a:pt x="3497753" y="1012853"/>
                        </a:cubicBezTo>
                        <a:close/>
                        <a:moveTo>
                          <a:pt x="1264905" y="1012839"/>
                        </a:moveTo>
                        <a:cubicBezTo>
                          <a:pt x="1302012" y="1012171"/>
                          <a:pt x="1337698" y="1033352"/>
                          <a:pt x="1353722" y="1069407"/>
                        </a:cubicBezTo>
                        <a:cubicBezTo>
                          <a:pt x="1375086" y="1117480"/>
                          <a:pt x="1353436" y="1173782"/>
                          <a:pt x="1305363" y="1195137"/>
                        </a:cubicBezTo>
                        <a:lnTo>
                          <a:pt x="895969" y="1377083"/>
                        </a:lnTo>
                        <a:cubicBezTo>
                          <a:pt x="883396" y="1382665"/>
                          <a:pt x="870261" y="1385313"/>
                          <a:pt x="857336" y="1385313"/>
                        </a:cubicBezTo>
                        <a:cubicBezTo>
                          <a:pt x="820836" y="1385313"/>
                          <a:pt x="786012" y="1364225"/>
                          <a:pt x="770249" y="1328725"/>
                        </a:cubicBezTo>
                        <a:cubicBezTo>
                          <a:pt x="748884" y="1280652"/>
                          <a:pt x="770534" y="1224360"/>
                          <a:pt x="818607" y="1202995"/>
                        </a:cubicBezTo>
                        <a:lnTo>
                          <a:pt x="1228001" y="1021048"/>
                        </a:lnTo>
                        <a:cubicBezTo>
                          <a:pt x="1240010" y="1015712"/>
                          <a:pt x="1252536" y="1013061"/>
                          <a:pt x="1264905" y="1012839"/>
                        </a:cubicBezTo>
                        <a:close/>
                        <a:moveTo>
                          <a:pt x="859047" y="203200"/>
                        </a:moveTo>
                        <a:cubicBezTo>
                          <a:pt x="871419" y="203421"/>
                          <a:pt x="883951" y="206070"/>
                          <a:pt x="895969" y="211404"/>
                        </a:cubicBezTo>
                        <a:lnTo>
                          <a:pt x="1305363" y="393350"/>
                        </a:lnTo>
                        <a:cubicBezTo>
                          <a:pt x="1353436" y="414715"/>
                          <a:pt x="1375086" y="471008"/>
                          <a:pt x="1353721" y="519081"/>
                        </a:cubicBezTo>
                        <a:cubicBezTo>
                          <a:pt x="1337938" y="554571"/>
                          <a:pt x="1303115" y="575669"/>
                          <a:pt x="1266625" y="575669"/>
                        </a:cubicBezTo>
                        <a:cubicBezTo>
                          <a:pt x="1253699" y="575669"/>
                          <a:pt x="1240564" y="573021"/>
                          <a:pt x="1227991" y="567439"/>
                        </a:cubicBezTo>
                        <a:lnTo>
                          <a:pt x="818597" y="385492"/>
                        </a:lnTo>
                        <a:cubicBezTo>
                          <a:pt x="770525" y="364118"/>
                          <a:pt x="748874" y="307826"/>
                          <a:pt x="770248" y="259762"/>
                        </a:cubicBezTo>
                        <a:cubicBezTo>
                          <a:pt x="786264" y="223715"/>
                          <a:pt x="821933" y="202535"/>
                          <a:pt x="859047" y="203200"/>
                        </a:cubicBezTo>
                        <a:close/>
                        <a:moveTo>
                          <a:pt x="3903618" y="203181"/>
                        </a:moveTo>
                        <a:cubicBezTo>
                          <a:pt x="3940728" y="202511"/>
                          <a:pt x="3976399" y="223698"/>
                          <a:pt x="3992423" y="259753"/>
                        </a:cubicBezTo>
                        <a:cubicBezTo>
                          <a:pt x="4013787" y="307835"/>
                          <a:pt x="3992137" y="364128"/>
                          <a:pt x="3944064" y="385483"/>
                        </a:cubicBezTo>
                        <a:lnTo>
                          <a:pt x="3534670" y="567430"/>
                        </a:lnTo>
                        <a:cubicBezTo>
                          <a:pt x="3522097" y="573011"/>
                          <a:pt x="3508962" y="575659"/>
                          <a:pt x="3496037" y="575659"/>
                        </a:cubicBezTo>
                        <a:cubicBezTo>
                          <a:pt x="3459537" y="575659"/>
                          <a:pt x="3424713" y="554571"/>
                          <a:pt x="3408950" y="519071"/>
                        </a:cubicBezTo>
                        <a:cubicBezTo>
                          <a:pt x="3387585" y="470998"/>
                          <a:pt x="3409235" y="414706"/>
                          <a:pt x="3457308" y="393341"/>
                        </a:cubicBezTo>
                        <a:lnTo>
                          <a:pt x="3866702" y="211395"/>
                        </a:lnTo>
                        <a:cubicBezTo>
                          <a:pt x="3878718" y="206056"/>
                          <a:pt x="3891248" y="203404"/>
                          <a:pt x="3903618" y="203181"/>
                        </a:cubicBezTo>
                        <a:close/>
                        <a:moveTo>
                          <a:pt x="2447508" y="193432"/>
                        </a:moveTo>
                        <a:cubicBezTo>
                          <a:pt x="2400801" y="188925"/>
                          <a:pt x="2353070" y="189261"/>
                          <a:pt x="2304850" y="194612"/>
                        </a:cubicBezTo>
                        <a:cubicBezTo>
                          <a:pt x="2012670" y="226930"/>
                          <a:pt x="1767944" y="460321"/>
                          <a:pt x="1722939" y="749538"/>
                        </a:cubicBezTo>
                        <a:cubicBezTo>
                          <a:pt x="1685439" y="990425"/>
                          <a:pt x="1775450" y="1224617"/>
                          <a:pt x="1963702" y="1376007"/>
                        </a:cubicBezTo>
                        <a:cubicBezTo>
                          <a:pt x="1969665" y="1380817"/>
                          <a:pt x="1975542" y="1385484"/>
                          <a:pt x="1981590" y="1389980"/>
                        </a:cubicBezTo>
                        <a:cubicBezTo>
                          <a:pt x="1996859" y="1401410"/>
                          <a:pt x="2010841" y="1414431"/>
                          <a:pt x="2023491" y="1428623"/>
                        </a:cubicBezTo>
                        <a:lnTo>
                          <a:pt x="2286066" y="1428623"/>
                        </a:lnTo>
                        <a:lnTo>
                          <a:pt x="2286066" y="1087076"/>
                        </a:lnTo>
                        <a:lnTo>
                          <a:pt x="2123455" y="924465"/>
                        </a:lnTo>
                        <a:cubicBezTo>
                          <a:pt x="2086260" y="887260"/>
                          <a:pt x="2086260" y="826948"/>
                          <a:pt x="2123455" y="789753"/>
                        </a:cubicBezTo>
                        <a:cubicBezTo>
                          <a:pt x="2160660" y="752567"/>
                          <a:pt x="2220972" y="752567"/>
                          <a:pt x="2258168" y="789753"/>
                        </a:cubicBezTo>
                        <a:lnTo>
                          <a:pt x="2381326" y="912911"/>
                        </a:lnTo>
                        <a:lnTo>
                          <a:pt x="2504484" y="789762"/>
                        </a:lnTo>
                        <a:cubicBezTo>
                          <a:pt x="2541689" y="752577"/>
                          <a:pt x="2602001" y="752577"/>
                          <a:pt x="2639196" y="789762"/>
                        </a:cubicBezTo>
                        <a:cubicBezTo>
                          <a:pt x="2676391" y="826967"/>
                          <a:pt x="2676391" y="887279"/>
                          <a:pt x="2639196" y="924474"/>
                        </a:cubicBezTo>
                        <a:lnTo>
                          <a:pt x="2476585" y="1087085"/>
                        </a:lnTo>
                        <a:lnTo>
                          <a:pt x="2476585" y="1428633"/>
                        </a:lnTo>
                        <a:lnTo>
                          <a:pt x="2739018" y="1428633"/>
                        </a:lnTo>
                        <a:cubicBezTo>
                          <a:pt x="2751553" y="1414583"/>
                          <a:pt x="2765402" y="1401686"/>
                          <a:pt x="2780490" y="1390418"/>
                        </a:cubicBezTo>
                        <a:cubicBezTo>
                          <a:pt x="2786681" y="1385808"/>
                          <a:pt x="2792739" y="1381055"/>
                          <a:pt x="2798721" y="1376207"/>
                        </a:cubicBezTo>
                        <a:cubicBezTo>
                          <a:pt x="2957303" y="1248715"/>
                          <a:pt x="3048104" y="1059596"/>
                          <a:pt x="3048104" y="857113"/>
                        </a:cubicBezTo>
                        <a:cubicBezTo>
                          <a:pt x="3048104" y="667718"/>
                          <a:pt x="2967113" y="486581"/>
                          <a:pt x="2825896" y="360166"/>
                        </a:cubicBezTo>
                        <a:cubicBezTo>
                          <a:pt x="2718554" y="264068"/>
                          <a:pt x="2587632" y="206954"/>
                          <a:pt x="2447508" y="193432"/>
                        </a:cubicBezTo>
                        <a:close/>
                        <a:moveTo>
                          <a:pt x="2375213" y="10"/>
                        </a:moveTo>
                        <a:cubicBezTo>
                          <a:pt x="2587741" y="-1027"/>
                          <a:pt x="2794281" y="76167"/>
                          <a:pt x="2952959" y="218243"/>
                        </a:cubicBezTo>
                        <a:cubicBezTo>
                          <a:pt x="3134487" y="380759"/>
                          <a:pt x="3238595" y="613626"/>
                          <a:pt x="3238595" y="857123"/>
                        </a:cubicBezTo>
                        <a:cubicBezTo>
                          <a:pt x="3238595" y="1067083"/>
                          <a:pt x="3162690" y="1265822"/>
                          <a:pt x="3026683" y="1420717"/>
                        </a:cubicBezTo>
                        <a:lnTo>
                          <a:pt x="4134555" y="1913122"/>
                        </a:lnTo>
                        <a:cubicBezTo>
                          <a:pt x="4134640" y="1913150"/>
                          <a:pt x="4134707" y="1913207"/>
                          <a:pt x="4134793" y="1913245"/>
                        </a:cubicBezTo>
                        <a:cubicBezTo>
                          <a:pt x="4138641" y="1914969"/>
                          <a:pt x="4142365" y="1916998"/>
                          <a:pt x="4145984" y="1919237"/>
                        </a:cubicBezTo>
                        <a:cubicBezTo>
                          <a:pt x="4146670" y="1919656"/>
                          <a:pt x="4147318" y="1920094"/>
                          <a:pt x="4147985" y="1920532"/>
                        </a:cubicBezTo>
                        <a:cubicBezTo>
                          <a:pt x="4151090" y="1922561"/>
                          <a:pt x="4154090" y="1924761"/>
                          <a:pt x="4156976" y="1927180"/>
                        </a:cubicBezTo>
                        <a:cubicBezTo>
                          <a:pt x="4157376" y="1927523"/>
                          <a:pt x="4157805" y="1927828"/>
                          <a:pt x="4158205" y="1928171"/>
                        </a:cubicBezTo>
                        <a:cubicBezTo>
                          <a:pt x="4161244" y="1930810"/>
                          <a:pt x="4164129" y="1933686"/>
                          <a:pt x="4166863" y="1936753"/>
                        </a:cubicBezTo>
                        <a:cubicBezTo>
                          <a:pt x="4167539" y="1937506"/>
                          <a:pt x="4168149" y="1938296"/>
                          <a:pt x="4168797" y="1939068"/>
                        </a:cubicBezTo>
                        <a:cubicBezTo>
                          <a:pt x="4169892" y="1940373"/>
                          <a:pt x="4171035" y="1941620"/>
                          <a:pt x="4172073" y="1943002"/>
                        </a:cubicBezTo>
                        <a:lnTo>
                          <a:pt x="4743592" y="2705021"/>
                        </a:lnTo>
                        <a:cubicBezTo>
                          <a:pt x="4760995" y="2728224"/>
                          <a:pt x="4766881" y="2758094"/>
                          <a:pt x="4759585" y="2786155"/>
                        </a:cubicBezTo>
                        <a:cubicBezTo>
                          <a:pt x="4752279" y="2814215"/>
                          <a:pt x="4732591" y="2837437"/>
                          <a:pt x="4706093" y="2849210"/>
                        </a:cubicBezTo>
                        <a:lnTo>
                          <a:pt x="4191133" y="3078077"/>
                        </a:lnTo>
                        <a:lnTo>
                          <a:pt x="4191133" y="4019509"/>
                        </a:lnTo>
                        <a:cubicBezTo>
                          <a:pt x="4191133" y="4057152"/>
                          <a:pt x="4168968" y="4091270"/>
                          <a:pt x="4134573" y="4106548"/>
                        </a:cubicBezTo>
                        <a:lnTo>
                          <a:pt x="2420016" y="4868577"/>
                        </a:lnTo>
                        <a:cubicBezTo>
                          <a:pt x="2419855" y="4868644"/>
                          <a:pt x="2419693" y="4868691"/>
                          <a:pt x="2419530" y="4868758"/>
                        </a:cubicBezTo>
                        <a:cubicBezTo>
                          <a:pt x="2417025" y="4869863"/>
                          <a:pt x="2414444" y="4870825"/>
                          <a:pt x="2411825" y="4871711"/>
                        </a:cubicBezTo>
                        <a:cubicBezTo>
                          <a:pt x="2411358" y="4871873"/>
                          <a:pt x="2410901" y="4872073"/>
                          <a:pt x="2410425" y="4872225"/>
                        </a:cubicBezTo>
                        <a:cubicBezTo>
                          <a:pt x="2407500" y="4873159"/>
                          <a:pt x="2404519" y="4873949"/>
                          <a:pt x="2401490" y="4874606"/>
                        </a:cubicBezTo>
                        <a:cubicBezTo>
                          <a:pt x="2401309" y="4874654"/>
                          <a:pt x="2401128" y="4874711"/>
                          <a:pt x="2400947" y="4874749"/>
                        </a:cubicBezTo>
                        <a:cubicBezTo>
                          <a:pt x="2394613" y="4876083"/>
                          <a:pt x="2388050" y="4876797"/>
                          <a:pt x="2381326" y="4876797"/>
                        </a:cubicBezTo>
                        <a:cubicBezTo>
                          <a:pt x="2374601" y="4876797"/>
                          <a:pt x="2368038" y="4876073"/>
                          <a:pt x="2361704" y="4874749"/>
                        </a:cubicBezTo>
                        <a:cubicBezTo>
                          <a:pt x="2361523" y="4874701"/>
                          <a:pt x="2361342" y="4874644"/>
                          <a:pt x="2361161" y="4874606"/>
                        </a:cubicBezTo>
                        <a:cubicBezTo>
                          <a:pt x="2358123" y="4873949"/>
                          <a:pt x="2355142" y="4873159"/>
                          <a:pt x="2352227" y="4872225"/>
                        </a:cubicBezTo>
                        <a:cubicBezTo>
                          <a:pt x="2351751" y="4872073"/>
                          <a:pt x="2351293" y="4871873"/>
                          <a:pt x="2350827" y="4871711"/>
                        </a:cubicBezTo>
                        <a:cubicBezTo>
                          <a:pt x="2348207" y="4870825"/>
                          <a:pt x="2345636" y="4869863"/>
                          <a:pt x="2343121" y="4868758"/>
                        </a:cubicBezTo>
                        <a:cubicBezTo>
                          <a:pt x="2342959" y="4868691"/>
                          <a:pt x="2342797" y="4868644"/>
                          <a:pt x="2342635" y="4868577"/>
                        </a:cubicBezTo>
                        <a:lnTo>
                          <a:pt x="628078" y="4106548"/>
                        </a:lnTo>
                        <a:cubicBezTo>
                          <a:pt x="593683" y="4091261"/>
                          <a:pt x="571519" y="4057152"/>
                          <a:pt x="571519" y="4019509"/>
                        </a:cubicBezTo>
                        <a:lnTo>
                          <a:pt x="571519" y="3078077"/>
                        </a:lnTo>
                        <a:lnTo>
                          <a:pt x="56559" y="2849210"/>
                        </a:lnTo>
                        <a:cubicBezTo>
                          <a:pt x="30051" y="2837437"/>
                          <a:pt x="10363" y="2814225"/>
                          <a:pt x="3067" y="2786155"/>
                        </a:cubicBezTo>
                        <a:cubicBezTo>
                          <a:pt x="-4230" y="2758084"/>
                          <a:pt x="1647" y="2728224"/>
                          <a:pt x="19049" y="2705021"/>
                        </a:cubicBezTo>
                        <a:lnTo>
                          <a:pt x="590559" y="1943002"/>
                        </a:lnTo>
                        <a:cubicBezTo>
                          <a:pt x="591597" y="1941630"/>
                          <a:pt x="592731" y="1940382"/>
                          <a:pt x="593826" y="1939077"/>
                        </a:cubicBezTo>
                        <a:cubicBezTo>
                          <a:pt x="594483" y="1938296"/>
                          <a:pt x="595093" y="1937496"/>
                          <a:pt x="595769" y="1936744"/>
                        </a:cubicBezTo>
                        <a:cubicBezTo>
                          <a:pt x="598503" y="1933686"/>
                          <a:pt x="601379" y="1930819"/>
                          <a:pt x="604418" y="1928181"/>
                        </a:cubicBezTo>
                        <a:cubicBezTo>
                          <a:pt x="604827" y="1927828"/>
                          <a:pt x="605275" y="1927514"/>
                          <a:pt x="605685" y="1927171"/>
                        </a:cubicBezTo>
                        <a:cubicBezTo>
                          <a:pt x="608552" y="1924771"/>
                          <a:pt x="611543" y="1922570"/>
                          <a:pt x="614638" y="1920551"/>
                        </a:cubicBezTo>
                        <a:cubicBezTo>
                          <a:pt x="615315" y="1920113"/>
                          <a:pt x="615972" y="1919665"/>
                          <a:pt x="616658" y="1919237"/>
                        </a:cubicBezTo>
                        <a:cubicBezTo>
                          <a:pt x="620277" y="1916998"/>
                          <a:pt x="623992" y="1914969"/>
                          <a:pt x="627840" y="1913255"/>
                        </a:cubicBezTo>
                        <a:cubicBezTo>
                          <a:pt x="627926" y="1913217"/>
                          <a:pt x="627992" y="1913160"/>
                          <a:pt x="628078" y="1913122"/>
                        </a:cubicBezTo>
                        <a:lnTo>
                          <a:pt x="1735835" y="1420784"/>
                        </a:lnTo>
                        <a:cubicBezTo>
                          <a:pt x="1568910" y="1231227"/>
                          <a:pt x="1494472" y="978691"/>
                          <a:pt x="1534696" y="720277"/>
                        </a:cubicBezTo>
                        <a:cubicBezTo>
                          <a:pt x="1562947" y="538731"/>
                          <a:pt x="1653511" y="367281"/>
                          <a:pt x="1789680" y="237503"/>
                        </a:cubicBezTo>
                        <a:cubicBezTo>
                          <a:pt x="1925602" y="107972"/>
                          <a:pt x="2101110" y="25505"/>
                          <a:pt x="2283885" y="5283"/>
                        </a:cubicBezTo>
                        <a:cubicBezTo>
                          <a:pt x="2314369" y="1903"/>
                          <a:pt x="2344852" y="158"/>
                          <a:pt x="2375213" y="10"/>
                        </a:cubicBezTo>
                        <a:close/>
                      </a:path>
                    </a:pathLst>
                  </a:custGeom>
                  <a:solidFill>
                    <a:srgbClr val="383B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BDAC8C4-A8F3-235F-B8DE-66593C01F724}"/>
                  </a:ext>
                </a:extLst>
              </p:cNvPr>
              <p:cNvSpPr txBox="1"/>
              <p:nvPr/>
            </p:nvSpPr>
            <p:spPr>
              <a:xfrm>
                <a:off x="7218162" y="2915553"/>
                <a:ext cx="1669114" cy="853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b="1" i="0" dirty="0">
                    <a:solidFill>
                      <a:srgbClr val="F8A917"/>
                    </a:solidFill>
                    <a:effectLst/>
                    <a:latin typeface="vazir" panose="020B0603030804020204" pitchFamily="34" charset="-78"/>
                    <a:cs typeface="vazir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rgbClr val="F8A917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4808963-59E0-073A-C0B3-1EAC26D728F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923F63-F73B-B289-B8C9-EA51A69CAC58}"/>
              </a:ext>
            </a:extLst>
          </p:cNvPr>
          <p:cNvSpPr txBox="1"/>
          <p:nvPr/>
        </p:nvSpPr>
        <p:spPr>
          <a:xfrm>
            <a:off x="1383734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139C4D-0C3E-693A-AEEF-7579539A5B5A}"/>
              </a:ext>
            </a:extLst>
          </p:cNvPr>
          <p:cNvSpPr txBox="1"/>
          <p:nvPr/>
        </p:nvSpPr>
        <p:spPr>
          <a:xfrm>
            <a:off x="3618766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A283CDE-E957-BEB8-31A1-A2C5483440A7}"/>
              </a:ext>
            </a:extLst>
          </p:cNvPr>
          <p:cNvSpPr txBox="1"/>
          <p:nvPr/>
        </p:nvSpPr>
        <p:spPr>
          <a:xfrm>
            <a:off x="5853798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D6D5E99-A3B7-EBB6-77BF-8F8E4BC1A044}"/>
              </a:ext>
            </a:extLst>
          </p:cNvPr>
          <p:cNvSpPr txBox="1"/>
          <p:nvPr/>
        </p:nvSpPr>
        <p:spPr>
          <a:xfrm>
            <a:off x="8088830" y="4543623"/>
            <a:ext cx="240412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805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55" grpId="0"/>
      <p:bldP spid="5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10E653-178B-098C-ACB3-8BA8F2336BC4}"/>
              </a:ext>
            </a:extLst>
          </p:cNvPr>
          <p:cNvGrpSpPr/>
          <p:nvPr/>
        </p:nvGrpSpPr>
        <p:grpSpPr>
          <a:xfrm>
            <a:off x="837576" y="1147995"/>
            <a:ext cx="4052713" cy="4052962"/>
            <a:chOff x="1676004" y="3537066"/>
            <a:chExt cx="9362110" cy="93626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4DF05CC-3339-4F56-9D51-DCA72093DB12}"/>
                </a:ext>
              </a:extLst>
            </p:cNvPr>
            <p:cNvGrpSpPr/>
            <p:nvPr/>
          </p:nvGrpSpPr>
          <p:grpSpPr>
            <a:xfrm>
              <a:off x="1676004" y="3537066"/>
              <a:ext cx="9362110" cy="9362685"/>
              <a:chOff x="3357847" y="691216"/>
              <a:chExt cx="5468796" cy="5469132"/>
            </a:xfrm>
          </p:grpSpPr>
          <p:sp>
            <p:nvSpPr>
              <p:cNvPr id="25" name="Freeform 4">
                <a:extLst>
                  <a:ext uri="{FF2B5EF4-FFF2-40B4-BE49-F238E27FC236}">
                    <a16:creationId xmlns:a16="http://schemas.microsoft.com/office/drawing/2014/main" id="{650EFAF6-8741-1CF3-5098-BDB36740296D}"/>
                  </a:ext>
                </a:extLst>
              </p:cNvPr>
              <p:cNvSpPr/>
              <p:nvPr/>
            </p:nvSpPr>
            <p:spPr>
              <a:xfrm>
                <a:off x="3357847" y="707605"/>
                <a:ext cx="3416333" cy="2721395"/>
              </a:xfrm>
              <a:custGeom>
                <a:avLst/>
                <a:gdLst>
                  <a:gd name="connsiteX0" fmla="*/ 2713071 w 3416333"/>
                  <a:gd name="connsiteY0" fmla="*/ 917994 h 2721395"/>
                  <a:gd name="connsiteX1" fmla="*/ 3416333 w 3416333"/>
                  <a:gd name="connsiteY1" fmla="*/ 1051344 h 2721395"/>
                  <a:gd name="connsiteX2" fmla="*/ 3260123 w 3416333"/>
                  <a:gd name="connsiteY2" fmla="*/ 1436154 h 2721395"/>
                  <a:gd name="connsiteX3" fmla="*/ 2736248 w 3416333"/>
                  <a:gd name="connsiteY3" fmla="*/ 2721394 h 2721395"/>
                  <a:gd name="connsiteX4" fmla="*/ 2197768 w 3416333"/>
                  <a:gd name="connsiteY4" fmla="*/ 1441869 h 2721395"/>
                  <a:gd name="connsiteX5" fmla="*/ 2036478 w 3416333"/>
                  <a:gd name="connsiteY5" fmla="*/ 1058964 h 2721395"/>
                  <a:gd name="connsiteX6" fmla="*/ 2713071 w 3416333"/>
                  <a:gd name="connsiteY6" fmla="*/ 917994 h 2721395"/>
                  <a:gd name="connsiteX7" fmla="*/ 1530522 w 3416333"/>
                  <a:gd name="connsiteY7" fmla="*/ 13 h 2721395"/>
                  <a:gd name="connsiteX8" fmla="*/ 1613568 w 3416333"/>
                  <a:gd name="connsiteY8" fmla="*/ 54395 h 2721395"/>
                  <a:gd name="connsiteX9" fmla="*/ 2036478 w 3416333"/>
                  <a:gd name="connsiteY9" fmla="*/ 1058965 h 2721395"/>
                  <a:gd name="connsiteX10" fmla="*/ 2197768 w 3416333"/>
                  <a:gd name="connsiteY10" fmla="*/ 1441870 h 2721395"/>
                  <a:gd name="connsiteX11" fmla="*/ 2736248 w 3416333"/>
                  <a:gd name="connsiteY11" fmla="*/ 2721395 h 2721395"/>
                  <a:gd name="connsiteX12" fmla="*/ 1449103 w 3416333"/>
                  <a:gd name="connsiteY12" fmla="*/ 2196885 h 2721395"/>
                  <a:gd name="connsiteX13" fmla="*/ 1064928 w 3416333"/>
                  <a:gd name="connsiteY13" fmla="*/ 2040040 h 2721395"/>
                  <a:gd name="connsiteX14" fmla="*/ 55278 w 3416333"/>
                  <a:gd name="connsiteY14" fmla="*/ 1628560 h 2721395"/>
                  <a:gd name="connsiteX15" fmla="*/ 7653 w 3416333"/>
                  <a:gd name="connsiteY15" fmla="*/ 1510450 h 2721395"/>
                  <a:gd name="connsiteX16" fmla="*/ 11462 w 3416333"/>
                  <a:gd name="connsiteY16" fmla="*/ 1502830 h 2721395"/>
                  <a:gd name="connsiteX17" fmla="*/ 142908 w 3416333"/>
                  <a:gd name="connsiteY17" fmla="*/ 1466000 h 2721395"/>
                  <a:gd name="connsiteX18" fmla="*/ 676943 w 3416333"/>
                  <a:gd name="connsiteY18" fmla="*/ 1629830 h 2721395"/>
                  <a:gd name="connsiteX19" fmla="*/ 1348137 w 3416333"/>
                  <a:gd name="connsiteY19" fmla="*/ 1351700 h 2721395"/>
                  <a:gd name="connsiteX20" fmla="*/ 1626268 w 3416333"/>
                  <a:gd name="connsiteY20" fmla="*/ 680505 h 2721395"/>
                  <a:gd name="connsiteX21" fmla="*/ 1457993 w 3416333"/>
                  <a:gd name="connsiteY21" fmla="*/ 140755 h 2721395"/>
                  <a:gd name="connsiteX22" fmla="*/ 1493553 w 3416333"/>
                  <a:gd name="connsiteY22" fmla="*/ 8675 h 2721395"/>
                  <a:gd name="connsiteX23" fmla="*/ 1495458 w 3416333"/>
                  <a:gd name="connsiteY23" fmla="*/ 8040 h 2721395"/>
                  <a:gd name="connsiteX24" fmla="*/ 1530522 w 3416333"/>
                  <a:gd name="connsiteY24" fmla="*/ 13 h 2721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16333" h="2721395">
                    <a:moveTo>
                      <a:pt x="2713071" y="917994"/>
                    </a:moveTo>
                    <a:cubicBezTo>
                      <a:pt x="2947227" y="914978"/>
                      <a:pt x="3185828" y="957682"/>
                      <a:pt x="3416333" y="1051344"/>
                    </a:cubicBezTo>
                    <a:lnTo>
                      <a:pt x="3260123" y="1436154"/>
                    </a:lnTo>
                    <a:lnTo>
                      <a:pt x="2736248" y="2721394"/>
                    </a:lnTo>
                    <a:lnTo>
                      <a:pt x="2197768" y="1441869"/>
                    </a:lnTo>
                    <a:lnTo>
                      <a:pt x="2036478" y="1058964"/>
                    </a:lnTo>
                    <a:cubicBezTo>
                      <a:pt x="2249203" y="969747"/>
                      <a:pt x="2478914" y="921010"/>
                      <a:pt x="2713071" y="917994"/>
                    </a:cubicBezTo>
                    <a:close/>
                    <a:moveTo>
                      <a:pt x="1530522" y="13"/>
                    </a:moveTo>
                    <a:cubicBezTo>
                      <a:pt x="1565705" y="-612"/>
                      <a:pt x="1599280" y="20105"/>
                      <a:pt x="1613568" y="54395"/>
                    </a:cubicBezTo>
                    <a:lnTo>
                      <a:pt x="2036478" y="1058965"/>
                    </a:lnTo>
                    <a:lnTo>
                      <a:pt x="2197768" y="1441870"/>
                    </a:lnTo>
                    <a:lnTo>
                      <a:pt x="2736248" y="2721395"/>
                    </a:lnTo>
                    <a:lnTo>
                      <a:pt x="1449103" y="2196885"/>
                    </a:lnTo>
                    <a:lnTo>
                      <a:pt x="1064928" y="2040040"/>
                    </a:lnTo>
                    <a:lnTo>
                      <a:pt x="55278" y="1628560"/>
                    </a:lnTo>
                    <a:cubicBezTo>
                      <a:pt x="8923" y="1609510"/>
                      <a:pt x="-12667" y="1556170"/>
                      <a:pt x="7653" y="1510450"/>
                    </a:cubicBezTo>
                    <a:cubicBezTo>
                      <a:pt x="8923" y="1507910"/>
                      <a:pt x="10193" y="1505370"/>
                      <a:pt x="11462" y="1502830"/>
                    </a:cubicBezTo>
                    <a:cubicBezTo>
                      <a:pt x="34323" y="1452030"/>
                      <a:pt x="96553" y="1434885"/>
                      <a:pt x="142908" y="1466000"/>
                    </a:cubicBezTo>
                    <a:cubicBezTo>
                      <a:pt x="299118" y="1572680"/>
                      <a:pt x="483903" y="1629830"/>
                      <a:pt x="676943" y="1629830"/>
                    </a:cubicBezTo>
                    <a:cubicBezTo>
                      <a:pt x="930308" y="1629830"/>
                      <a:pt x="1169068" y="1530770"/>
                      <a:pt x="1348137" y="1351700"/>
                    </a:cubicBezTo>
                    <a:cubicBezTo>
                      <a:pt x="1527208" y="1172630"/>
                      <a:pt x="1626268" y="933870"/>
                      <a:pt x="1626268" y="680505"/>
                    </a:cubicBezTo>
                    <a:cubicBezTo>
                      <a:pt x="1626268" y="484925"/>
                      <a:pt x="1567212" y="298235"/>
                      <a:pt x="1457993" y="140755"/>
                    </a:cubicBezTo>
                    <a:cubicBezTo>
                      <a:pt x="1426243" y="95035"/>
                      <a:pt x="1442753" y="32170"/>
                      <a:pt x="1493553" y="8675"/>
                    </a:cubicBezTo>
                    <a:cubicBezTo>
                      <a:pt x="1494187" y="8675"/>
                      <a:pt x="1494823" y="8040"/>
                      <a:pt x="1495458" y="8040"/>
                    </a:cubicBezTo>
                    <a:cubicBezTo>
                      <a:pt x="1506888" y="2801"/>
                      <a:pt x="1518794" y="222"/>
                      <a:pt x="1530522" y="13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3B88285A-811E-2F69-3A20-0480FD3599FB}"/>
                  </a:ext>
                </a:extLst>
              </p:cNvPr>
              <p:cNvSpPr/>
              <p:nvPr/>
            </p:nvSpPr>
            <p:spPr>
              <a:xfrm>
                <a:off x="3365313" y="2748279"/>
                <a:ext cx="2728781" cy="3412069"/>
              </a:xfrm>
              <a:custGeom>
                <a:avLst/>
                <a:gdLst>
                  <a:gd name="connsiteX0" fmla="*/ 1056826 w 2728781"/>
                  <a:gd name="connsiteY0" fmla="*/ 0 h 3412069"/>
                  <a:gd name="connsiteX1" fmla="*/ 1442271 w 2728781"/>
                  <a:gd name="connsiteY1" fmla="*/ 156210 h 3412069"/>
                  <a:gd name="connsiteX2" fmla="*/ 2728781 w 2728781"/>
                  <a:gd name="connsiteY2" fmla="*/ 680720 h 3412069"/>
                  <a:gd name="connsiteX3" fmla="*/ 2726728 w 2728781"/>
                  <a:gd name="connsiteY3" fmla="*/ 681584 h 3412069"/>
                  <a:gd name="connsiteX4" fmla="*/ 2728781 w 2728781"/>
                  <a:gd name="connsiteY4" fmla="*/ 680721 h 3412069"/>
                  <a:gd name="connsiteX5" fmla="*/ 2203636 w 2728781"/>
                  <a:gd name="connsiteY5" fmla="*/ 1969136 h 3412069"/>
                  <a:gd name="connsiteX6" fmla="*/ 2046791 w 2728781"/>
                  <a:gd name="connsiteY6" fmla="*/ 2353311 h 3412069"/>
                  <a:gd name="connsiteX7" fmla="*/ 1642931 w 2728781"/>
                  <a:gd name="connsiteY7" fmla="*/ 3344546 h 3412069"/>
                  <a:gd name="connsiteX8" fmla="*/ 1498151 w 2728781"/>
                  <a:gd name="connsiteY8" fmla="*/ 3402331 h 3412069"/>
                  <a:gd name="connsiteX9" fmla="*/ 1495611 w 2728781"/>
                  <a:gd name="connsiteY9" fmla="*/ 3401061 h 3412069"/>
                  <a:gd name="connsiteX10" fmla="*/ 1450526 w 2728781"/>
                  <a:gd name="connsiteY10" fmla="*/ 3242946 h 3412069"/>
                  <a:gd name="connsiteX11" fmla="*/ 1602926 w 2728781"/>
                  <a:gd name="connsiteY11" fmla="*/ 2714626 h 3412069"/>
                  <a:gd name="connsiteX12" fmla="*/ 1324796 w 2728781"/>
                  <a:gd name="connsiteY12" fmla="*/ 2054226 h 3412069"/>
                  <a:gd name="connsiteX13" fmla="*/ 653601 w 2728781"/>
                  <a:gd name="connsiteY13" fmla="*/ 1776731 h 3412069"/>
                  <a:gd name="connsiteX14" fmla="*/ 117661 w 2728781"/>
                  <a:gd name="connsiteY14" fmla="*/ 1941831 h 3412069"/>
                  <a:gd name="connsiteX15" fmla="*/ 7171 w 2728781"/>
                  <a:gd name="connsiteY15" fmla="*/ 1910716 h 3412069"/>
                  <a:gd name="connsiteX16" fmla="*/ 6536 w 2728781"/>
                  <a:gd name="connsiteY16" fmla="*/ 1908811 h 3412069"/>
                  <a:gd name="connsiteX17" fmla="*/ 45906 w 2728781"/>
                  <a:gd name="connsiteY17" fmla="*/ 1809116 h 3412069"/>
                  <a:gd name="connsiteX18" fmla="*/ 1063410 w 2728781"/>
                  <a:gd name="connsiteY18" fmla="*/ 1380660 h 3412069"/>
                  <a:gd name="connsiteX19" fmla="*/ 1004570 w 2728781"/>
                  <a:gd name="connsiteY19" fmla="*/ 1219227 h 3412069"/>
                  <a:gd name="connsiteX20" fmla="*/ 1056191 w 2728781"/>
                  <a:gd name="connsiteY20" fmla="*/ 1905 h 341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28781" h="3412069">
                    <a:moveTo>
                      <a:pt x="1056826" y="0"/>
                    </a:moveTo>
                    <a:lnTo>
                      <a:pt x="1442271" y="156210"/>
                    </a:lnTo>
                    <a:lnTo>
                      <a:pt x="2728781" y="680720"/>
                    </a:lnTo>
                    <a:lnTo>
                      <a:pt x="2726728" y="681584"/>
                    </a:lnTo>
                    <a:lnTo>
                      <a:pt x="2728781" y="680721"/>
                    </a:lnTo>
                    <a:lnTo>
                      <a:pt x="2203636" y="1969136"/>
                    </a:lnTo>
                    <a:lnTo>
                      <a:pt x="2046791" y="2353311"/>
                    </a:lnTo>
                    <a:lnTo>
                      <a:pt x="1642931" y="3344546"/>
                    </a:lnTo>
                    <a:cubicBezTo>
                      <a:pt x="1619436" y="3401696"/>
                      <a:pt x="1554666" y="3427731"/>
                      <a:pt x="1498151" y="3402331"/>
                    </a:cubicBezTo>
                    <a:cubicBezTo>
                      <a:pt x="1497516" y="3401696"/>
                      <a:pt x="1496881" y="3401696"/>
                      <a:pt x="1495611" y="3401061"/>
                    </a:cubicBezTo>
                    <a:cubicBezTo>
                      <a:pt x="1435286" y="3373756"/>
                      <a:pt x="1414331" y="3298826"/>
                      <a:pt x="1450526" y="3242946"/>
                    </a:cubicBezTo>
                    <a:cubicBezTo>
                      <a:pt x="1552126" y="3087371"/>
                      <a:pt x="1605466" y="2905126"/>
                      <a:pt x="1602926" y="2714626"/>
                    </a:cubicBezTo>
                    <a:cubicBezTo>
                      <a:pt x="1599751" y="2466976"/>
                      <a:pt x="1499421" y="2229486"/>
                      <a:pt x="1324796" y="2054226"/>
                    </a:cubicBezTo>
                    <a:cubicBezTo>
                      <a:pt x="1145726" y="1875156"/>
                      <a:pt x="906966" y="1776731"/>
                      <a:pt x="653601" y="1776731"/>
                    </a:cubicBezTo>
                    <a:cubicBezTo>
                      <a:pt x="459291" y="1776731"/>
                      <a:pt x="274506" y="1834516"/>
                      <a:pt x="117661" y="1941831"/>
                    </a:cubicBezTo>
                    <a:cubicBezTo>
                      <a:pt x="79561" y="1967866"/>
                      <a:pt x="26856" y="1953261"/>
                      <a:pt x="7171" y="1910716"/>
                    </a:cubicBezTo>
                    <a:lnTo>
                      <a:pt x="6536" y="1908811"/>
                    </a:lnTo>
                    <a:cubicBezTo>
                      <a:pt x="-10609" y="1870711"/>
                      <a:pt x="7171" y="1824991"/>
                      <a:pt x="45906" y="1809116"/>
                    </a:cubicBezTo>
                    <a:lnTo>
                      <a:pt x="1063410" y="1380660"/>
                    </a:lnTo>
                    <a:lnTo>
                      <a:pt x="1004570" y="1219227"/>
                    </a:lnTo>
                    <a:cubicBezTo>
                      <a:pt x="884434" y="833467"/>
                      <a:pt x="892282" y="405289"/>
                      <a:pt x="1056191" y="1905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  <a:effectLst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A3555DC2-DF27-F67D-20B0-F2F7FAD2AFB1}"/>
                  </a:ext>
                </a:extLst>
              </p:cNvPr>
              <p:cNvSpPr/>
              <p:nvPr/>
            </p:nvSpPr>
            <p:spPr>
              <a:xfrm>
                <a:off x="5412103" y="3429000"/>
                <a:ext cx="3414540" cy="2730283"/>
              </a:xfrm>
              <a:custGeom>
                <a:avLst/>
                <a:gdLst>
                  <a:gd name="connsiteX0" fmla="*/ 681991 w 3414540"/>
                  <a:gd name="connsiteY0" fmla="*/ 0 h 2730283"/>
                  <a:gd name="connsiteX1" fmla="*/ 1968501 w 3414540"/>
                  <a:gd name="connsiteY1" fmla="*/ 524510 h 2730283"/>
                  <a:gd name="connsiteX2" fmla="*/ 2353311 w 3414540"/>
                  <a:gd name="connsiteY2" fmla="*/ 681355 h 2730283"/>
                  <a:gd name="connsiteX3" fmla="*/ 3354706 w 3414540"/>
                  <a:gd name="connsiteY3" fmla="*/ 1089660 h 2730283"/>
                  <a:gd name="connsiteX4" fmla="*/ 3406141 w 3414540"/>
                  <a:gd name="connsiteY4" fmla="*/ 1217295 h 2730283"/>
                  <a:gd name="connsiteX5" fmla="*/ 3404871 w 3414540"/>
                  <a:gd name="connsiteY5" fmla="*/ 1220470 h 2730283"/>
                  <a:gd name="connsiteX6" fmla="*/ 3237231 w 3414540"/>
                  <a:gd name="connsiteY6" fmla="*/ 1267460 h 2730283"/>
                  <a:gd name="connsiteX7" fmla="*/ 2684781 w 3414540"/>
                  <a:gd name="connsiteY7" fmla="*/ 1096645 h 2730283"/>
                  <a:gd name="connsiteX8" fmla="*/ 2021841 w 3414540"/>
                  <a:gd name="connsiteY8" fmla="*/ 1374775 h 2730283"/>
                  <a:gd name="connsiteX9" fmla="*/ 1743711 w 3414540"/>
                  <a:gd name="connsiteY9" fmla="*/ 2045970 h 2730283"/>
                  <a:gd name="connsiteX10" fmla="*/ 1934846 w 3414540"/>
                  <a:gd name="connsiteY10" fmla="*/ 2617470 h 2730283"/>
                  <a:gd name="connsiteX11" fmla="*/ 1908176 w 3414540"/>
                  <a:gd name="connsiteY11" fmla="*/ 2723515 h 2730283"/>
                  <a:gd name="connsiteX12" fmla="*/ 1906906 w 3414540"/>
                  <a:gd name="connsiteY12" fmla="*/ 2724150 h 2730283"/>
                  <a:gd name="connsiteX13" fmla="*/ 1813561 w 3414540"/>
                  <a:gd name="connsiteY13" fmla="*/ 2687320 h 2730283"/>
                  <a:gd name="connsiteX14" fmla="*/ 1383031 w 3414540"/>
                  <a:gd name="connsiteY14" fmla="*/ 1664970 h 2730283"/>
                  <a:gd name="connsiteX15" fmla="*/ 1221741 w 3414540"/>
                  <a:gd name="connsiteY15" fmla="*/ 1282065 h 2730283"/>
                  <a:gd name="connsiteX16" fmla="*/ 681990 w 3414540"/>
                  <a:gd name="connsiteY16" fmla="*/ 0 h 2730283"/>
                  <a:gd name="connsiteX17" fmla="*/ 1221740 w 3414540"/>
                  <a:gd name="connsiteY17" fmla="*/ 1282065 h 2730283"/>
                  <a:gd name="connsiteX18" fmla="*/ 1382395 w 3414540"/>
                  <a:gd name="connsiteY18" fmla="*/ 1664335 h 2730283"/>
                  <a:gd name="connsiteX19" fmla="*/ 0 w 3414540"/>
                  <a:gd name="connsiteY19" fmla="*/ 1672590 h 2730283"/>
                  <a:gd name="connsiteX20" fmla="*/ 156845 w 3414540"/>
                  <a:gd name="connsiteY20" fmla="*/ 1288415 h 273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14540" h="2730283">
                    <a:moveTo>
                      <a:pt x="681991" y="0"/>
                    </a:moveTo>
                    <a:lnTo>
                      <a:pt x="1968501" y="524510"/>
                    </a:lnTo>
                    <a:lnTo>
                      <a:pt x="2353311" y="681355"/>
                    </a:lnTo>
                    <a:lnTo>
                      <a:pt x="3354706" y="1089660"/>
                    </a:lnTo>
                    <a:cubicBezTo>
                      <a:pt x="3404871" y="1109980"/>
                      <a:pt x="3428366" y="1167765"/>
                      <a:pt x="3406141" y="1217295"/>
                    </a:cubicBezTo>
                    <a:cubicBezTo>
                      <a:pt x="3405506" y="1218565"/>
                      <a:pt x="3405506" y="1219200"/>
                      <a:pt x="3404871" y="1220470"/>
                    </a:cubicBezTo>
                    <a:cubicBezTo>
                      <a:pt x="3375661" y="1285240"/>
                      <a:pt x="3295016" y="1308100"/>
                      <a:pt x="3237231" y="1267460"/>
                    </a:cubicBezTo>
                    <a:cubicBezTo>
                      <a:pt x="3076576" y="1155065"/>
                      <a:pt x="2885441" y="1094740"/>
                      <a:pt x="2684781" y="1096645"/>
                    </a:cubicBezTo>
                    <a:cubicBezTo>
                      <a:pt x="2435226" y="1098550"/>
                      <a:pt x="2198371" y="1198245"/>
                      <a:pt x="2021841" y="1374775"/>
                    </a:cubicBezTo>
                    <a:cubicBezTo>
                      <a:pt x="1842771" y="1553845"/>
                      <a:pt x="1743711" y="1792605"/>
                      <a:pt x="1743711" y="2045970"/>
                    </a:cubicBezTo>
                    <a:cubicBezTo>
                      <a:pt x="1743711" y="2254885"/>
                      <a:pt x="1811021" y="2453640"/>
                      <a:pt x="1934846" y="2617470"/>
                    </a:cubicBezTo>
                    <a:cubicBezTo>
                      <a:pt x="1962151" y="2653030"/>
                      <a:pt x="1948816" y="2705100"/>
                      <a:pt x="1908176" y="2723515"/>
                    </a:cubicBezTo>
                    <a:cubicBezTo>
                      <a:pt x="1907541" y="2723515"/>
                      <a:pt x="1906906" y="2724150"/>
                      <a:pt x="1906906" y="2724150"/>
                    </a:cubicBezTo>
                    <a:cubicBezTo>
                      <a:pt x="1870711" y="2740025"/>
                      <a:pt x="1828801" y="2724150"/>
                      <a:pt x="1813561" y="2687320"/>
                    </a:cubicBezTo>
                    <a:lnTo>
                      <a:pt x="1383031" y="1664970"/>
                    </a:lnTo>
                    <a:lnTo>
                      <a:pt x="1221741" y="1282065"/>
                    </a:lnTo>
                    <a:close/>
                    <a:moveTo>
                      <a:pt x="681990" y="0"/>
                    </a:moveTo>
                    <a:lnTo>
                      <a:pt x="1221740" y="1282065"/>
                    </a:lnTo>
                    <a:lnTo>
                      <a:pt x="1382395" y="1664335"/>
                    </a:lnTo>
                    <a:cubicBezTo>
                      <a:pt x="956310" y="1844040"/>
                      <a:pt x="461645" y="1861185"/>
                      <a:pt x="0" y="1672590"/>
                    </a:cubicBezTo>
                    <a:lnTo>
                      <a:pt x="156845" y="1288415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E73C8C60-3F3C-0BF0-DF0C-8A7A071E872C}"/>
                  </a:ext>
                </a:extLst>
              </p:cNvPr>
              <p:cNvSpPr/>
              <p:nvPr/>
            </p:nvSpPr>
            <p:spPr>
              <a:xfrm>
                <a:off x="6094095" y="691216"/>
                <a:ext cx="2720085" cy="3418503"/>
              </a:xfrm>
              <a:custGeom>
                <a:avLst/>
                <a:gdLst>
                  <a:gd name="connsiteX0" fmla="*/ 1169849 w 2720085"/>
                  <a:gd name="connsiteY0" fmla="*/ 1 h 3418503"/>
                  <a:gd name="connsiteX1" fmla="*/ 1201420 w 2720085"/>
                  <a:gd name="connsiteY1" fmla="*/ 6649 h 3418503"/>
                  <a:gd name="connsiteX2" fmla="*/ 1203325 w 2720085"/>
                  <a:gd name="connsiteY2" fmla="*/ 7284 h 3418503"/>
                  <a:gd name="connsiteX3" fmla="*/ 1235710 w 2720085"/>
                  <a:gd name="connsiteY3" fmla="*/ 127934 h 3418503"/>
                  <a:gd name="connsiteX4" fmla="*/ 1046480 w 2720085"/>
                  <a:gd name="connsiteY4" fmla="*/ 696894 h 3418503"/>
                  <a:gd name="connsiteX5" fmla="*/ 1324610 w 2720085"/>
                  <a:gd name="connsiteY5" fmla="*/ 1368089 h 3418503"/>
                  <a:gd name="connsiteX6" fmla="*/ 1995805 w 2720085"/>
                  <a:gd name="connsiteY6" fmla="*/ 1646219 h 3418503"/>
                  <a:gd name="connsiteX7" fmla="*/ 2568575 w 2720085"/>
                  <a:gd name="connsiteY7" fmla="*/ 1454449 h 3418503"/>
                  <a:gd name="connsiteX8" fmla="*/ 2710180 w 2720085"/>
                  <a:gd name="connsiteY8" fmla="*/ 1490009 h 3418503"/>
                  <a:gd name="connsiteX9" fmla="*/ 2711450 w 2720085"/>
                  <a:gd name="connsiteY9" fmla="*/ 1491914 h 3418503"/>
                  <a:gd name="connsiteX10" fmla="*/ 2662555 w 2720085"/>
                  <a:gd name="connsiteY10" fmla="*/ 1617009 h 3418503"/>
                  <a:gd name="connsiteX11" fmla="*/ 1662431 w 2720085"/>
                  <a:gd name="connsiteY11" fmla="*/ 2038014 h 3418503"/>
                  <a:gd name="connsiteX12" fmla="*/ 1721908 w 2720085"/>
                  <a:gd name="connsiteY12" fmla="*/ 2200573 h 3418503"/>
                  <a:gd name="connsiteX13" fmla="*/ 1671320 w 2720085"/>
                  <a:gd name="connsiteY13" fmla="*/ 3418503 h 3418503"/>
                  <a:gd name="connsiteX14" fmla="*/ 1287145 w 2720085"/>
                  <a:gd name="connsiteY14" fmla="*/ 3261658 h 3418503"/>
                  <a:gd name="connsiteX15" fmla="*/ 2 w 2720085"/>
                  <a:gd name="connsiteY15" fmla="*/ 2737784 h 3418503"/>
                  <a:gd name="connsiteX16" fmla="*/ 0 w 2720085"/>
                  <a:gd name="connsiteY16" fmla="*/ 2737784 h 3418503"/>
                  <a:gd name="connsiteX17" fmla="*/ 1 w 2720085"/>
                  <a:gd name="connsiteY17" fmla="*/ 2737783 h 3418503"/>
                  <a:gd name="connsiteX18" fmla="*/ 0 w 2720085"/>
                  <a:gd name="connsiteY18" fmla="*/ 2737783 h 3418503"/>
                  <a:gd name="connsiteX19" fmla="*/ 1 w 2720085"/>
                  <a:gd name="connsiteY19" fmla="*/ 2737783 h 3418503"/>
                  <a:gd name="connsiteX20" fmla="*/ 523875 w 2720085"/>
                  <a:gd name="connsiteY20" fmla="*/ 1452544 h 3418503"/>
                  <a:gd name="connsiteX21" fmla="*/ 680720 w 2720085"/>
                  <a:gd name="connsiteY21" fmla="*/ 1067734 h 3418503"/>
                  <a:gd name="connsiteX22" fmla="*/ 1095375 w 2720085"/>
                  <a:gd name="connsiteY22" fmla="*/ 49829 h 3418503"/>
                  <a:gd name="connsiteX23" fmla="*/ 1169849 w 2720085"/>
                  <a:gd name="connsiteY23" fmla="*/ 1 h 341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20085" h="3418503">
                    <a:moveTo>
                      <a:pt x="1169849" y="1"/>
                    </a:moveTo>
                    <a:cubicBezTo>
                      <a:pt x="1180386" y="61"/>
                      <a:pt x="1191102" y="2204"/>
                      <a:pt x="1201420" y="6649"/>
                    </a:cubicBezTo>
                    <a:cubicBezTo>
                      <a:pt x="1202055" y="6649"/>
                      <a:pt x="1202690" y="7284"/>
                      <a:pt x="1203325" y="7284"/>
                    </a:cubicBezTo>
                    <a:cubicBezTo>
                      <a:pt x="1250315" y="27604"/>
                      <a:pt x="1266190" y="86659"/>
                      <a:pt x="1235710" y="127934"/>
                    </a:cubicBezTo>
                    <a:cubicBezTo>
                      <a:pt x="1113155" y="291129"/>
                      <a:pt x="1046480" y="488614"/>
                      <a:pt x="1046480" y="696894"/>
                    </a:cubicBezTo>
                    <a:cubicBezTo>
                      <a:pt x="1046480" y="950259"/>
                      <a:pt x="1145540" y="1189019"/>
                      <a:pt x="1324610" y="1368089"/>
                    </a:cubicBezTo>
                    <a:cubicBezTo>
                      <a:pt x="1503680" y="1547159"/>
                      <a:pt x="1742440" y="1646219"/>
                      <a:pt x="1995805" y="1646219"/>
                    </a:cubicBezTo>
                    <a:cubicBezTo>
                      <a:pt x="2205355" y="1646219"/>
                      <a:pt x="2404745" y="1578909"/>
                      <a:pt x="2568575" y="1454449"/>
                    </a:cubicBezTo>
                    <a:cubicBezTo>
                      <a:pt x="2616200" y="1418254"/>
                      <a:pt x="2685415" y="1435399"/>
                      <a:pt x="2710180" y="1490009"/>
                    </a:cubicBezTo>
                    <a:cubicBezTo>
                      <a:pt x="2710815" y="1490644"/>
                      <a:pt x="2710815" y="1491279"/>
                      <a:pt x="2711450" y="1491914"/>
                    </a:cubicBezTo>
                    <a:cubicBezTo>
                      <a:pt x="2733675" y="1539539"/>
                      <a:pt x="2711450" y="1596689"/>
                      <a:pt x="2662555" y="1617009"/>
                    </a:cubicBezTo>
                    <a:lnTo>
                      <a:pt x="1662431" y="2038014"/>
                    </a:lnTo>
                    <a:lnTo>
                      <a:pt x="1721908" y="2200573"/>
                    </a:lnTo>
                    <a:cubicBezTo>
                      <a:pt x="1842592" y="2586455"/>
                      <a:pt x="1835230" y="3015119"/>
                      <a:pt x="1671320" y="3418503"/>
                    </a:cubicBezTo>
                    <a:lnTo>
                      <a:pt x="1287145" y="3261658"/>
                    </a:lnTo>
                    <a:lnTo>
                      <a:pt x="2" y="2737784"/>
                    </a:lnTo>
                    <a:lnTo>
                      <a:pt x="0" y="2737784"/>
                    </a:lnTo>
                    <a:lnTo>
                      <a:pt x="1" y="2737783"/>
                    </a:lnTo>
                    <a:lnTo>
                      <a:pt x="0" y="2737783"/>
                    </a:lnTo>
                    <a:lnTo>
                      <a:pt x="1" y="2737783"/>
                    </a:lnTo>
                    <a:lnTo>
                      <a:pt x="523875" y="1452544"/>
                    </a:lnTo>
                    <a:lnTo>
                      <a:pt x="680720" y="1067734"/>
                    </a:lnTo>
                    <a:lnTo>
                      <a:pt x="1095375" y="49829"/>
                    </a:lnTo>
                    <a:cubicBezTo>
                      <a:pt x="1108234" y="18397"/>
                      <a:pt x="1138238" y="-177"/>
                      <a:pt x="1169849" y="1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  <a:effec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en-R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7488A806-BC0E-BA0A-AB8E-B51376DB5EB7}"/>
                  </a:ext>
                </a:extLst>
              </p:cNvPr>
              <p:cNvSpPr/>
              <p:nvPr/>
            </p:nvSpPr>
            <p:spPr>
              <a:xfrm>
                <a:off x="5555615" y="2040539"/>
                <a:ext cx="1062354" cy="1388460"/>
              </a:xfrm>
              <a:custGeom>
                <a:avLst/>
                <a:gdLst>
                  <a:gd name="connsiteX0" fmla="*/ 1062355 w 1062354"/>
                  <a:gd name="connsiteY0" fmla="*/ 103221 h 1388460"/>
                  <a:gd name="connsiteX1" fmla="*/ 538480 w 1062354"/>
                  <a:gd name="connsiteY1" fmla="*/ 1388461 h 1388460"/>
                  <a:gd name="connsiteX2" fmla="*/ 0 w 1062354"/>
                  <a:gd name="connsiteY2" fmla="*/ 108936 h 1388460"/>
                  <a:gd name="connsiteX3" fmla="*/ 1062355 w 1062354"/>
                  <a:gd name="connsiteY3" fmla="*/ 103221 h 138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2354" h="1388460">
                    <a:moveTo>
                      <a:pt x="1062355" y="103221"/>
                    </a:moveTo>
                    <a:lnTo>
                      <a:pt x="538480" y="1388461"/>
                    </a:lnTo>
                    <a:lnTo>
                      <a:pt x="0" y="108936"/>
                    </a:lnTo>
                    <a:cubicBezTo>
                      <a:pt x="327660" y="-28860"/>
                      <a:pt x="707390" y="-41560"/>
                      <a:pt x="1062355" y="103221"/>
                    </a:cubicBezTo>
                    <a:close/>
                  </a:path>
                </a:pathLst>
              </a:custGeom>
              <a:solidFill>
                <a:srgbClr val="BF7D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FD531686-503A-5FA2-5AB7-028F7CDAC230}"/>
                  </a:ext>
                </a:extLst>
              </p:cNvPr>
              <p:cNvSpPr/>
              <p:nvPr/>
            </p:nvSpPr>
            <p:spPr>
              <a:xfrm>
                <a:off x="4806315" y="2904489"/>
                <a:ext cx="1287779" cy="1064260"/>
              </a:xfrm>
              <a:custGeom>
                <a:avLst/>
                <a:gdLst>
                  <a:gd name="connsiteX0" fmla="*/ 0 w 1287779"/>
                  <a:gd name="connsiteY0" fmla="*/ 1905 h 1064260"/>
                  <a:gd name="connsiteX1" fmla="*/ 635 w 1287779"/>
                  <a:gd name="connsiteY1" fmla="*/ 0 h 1064260"/>
                  <a:gd name="connsiteX2" fmla="*/ 1287780 w 1287779"/>
                  <a:gd name="connsiteY2" fmla="*/ 524510 h 1064260"/>
                  <a:gd name="connsiteX3" fmla="*/ 5715 w 1287779"/>
                  <a:gd name="connsiteY3" fmla="*/ 1064260 h 10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7779" h="1064260">
                    <a:moveTo>
                      <a:pt x="0" y="1905"/>
                    </a:moveTo>
                    <a:cubicBezTo>
                      <a:pt x="0" y="1270"/>
                      <a:pt x="635" y="635"/>
                      <a:pt x="635" y="0"/>
                    </a:cubicBezTo>
                    <a:lnTo>
                      <a:pt x="1287780" y="524510"/>
                    </a:lnTo>
                    <a:lnTo>
                      <a:pt x="5715" y="1064260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9530A3A0-3DB6-70DC-D7DC-E95155905777}"/>
                  </a:ext>
                </a:extLst>
              </p:cNvPr>
              <p:cNvSpPr/>
              <p:nvPr/>
            </p:nvSpPr>
            <p:spPr>
              <a:xfrm>
                <a:off x="5568950" y="3429000"/>
                <a:ext cx="1064894" cy="1391809"/>
              </a:xfrm>
              <a:custGeom>
                <a:avLst/>
                <a:gdLst>
                  <a:gd name="connsiteX0" fmla="*/ 1064895 w 1064894"/>
                  <a:gd name="connsiteY0" fmla="*/ 1282065 h 1391809"/>
                  <a:gd name="connsiteX1" fmla="*/ 0 w 1064894"/>
                  <a:gd name="connsiteY1" fmla="*/ 1288415 h 1391809"/>
                  <a:gd name="connsiteX2" fmla="*/ 525145 w 1064894"/>
                  <a:gd name="connsiteY2" fmla="*/ 0 h 1391809"/>
                  <a:gd name="connsiteX3" fmla="*/ 1064895 w 1064894"/>
                  <a:gd name="connsiteY3" fmla="*/ 1282065 h 139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4894" h="1391809">
                    <a:moveTo>
                      <a:pt x="1064895" y="1282065"/>
                    </a:moveTo>
                    <a:cubicBezTo>
                      <a:pt x="736600" y="1420495"/>
                      <a:pt x="355600" y="1433830"/>
                      <a:pt x="0" y="1288415"/>
                    </a:cubicBezTo>
                    <a:lnTo>
                      <a:pt x="525145" y="0"/>
                    </a:lnTo>
                    <a:lnTo>
                      <a:pt x="1064895" y="1282065"/>
                    </a:lnTo>
                    <a:close/>
                  </a:path>
                </a:pathLst>
              </a:custGeom>
              <a:solidFill>
                <a:srgbClr val="BF7D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66D9B860-FB30-4D1E-A6FA-2E78C237DF8B}"/>
                  </a:ext>
                </a:extLst>
              </p:cNvPr>
              <p:cNvSpPr/>
              <p:nvPr/>
            </p:nvSpPr>
            <p:spPr>
              <a:xfrm>
                <a:off x="3390900" y="744219"/>
                <a:ext cx="1287779" cy="1287780"/>
              </a:xfrm>
              <a:custGeom>
                <a:avLst/>
                <a:gdLst>
                  <a:gd name="connsiteX0" fmla="*/ 1287780 w 1287779"/>
                  <a:gd name="connsiteY0" fmla="*/ 643890 h 1287780"/>
                  <a:gd name="connsiteX1" fmla="*/ 643890 w 1287779"/>
                  <a:gd name="connsiteY1" fmla="*/ 1287780 h 1287780"/>
                  <a:gd name="connsiteX2" fmla="*/ 0 w 1287779"/>
                  <a:gd name="connsiteY2" fmla="*/ 643890 h 1287780"/>
                  <a:gd name="connsiteX3" fmla="*/ 643890 w 1287779"/>
                  <a:gd name="connsiteY3" fmla="*/ 0 h 1287780"/>
                  <a:gd name="connsiteX4" fmla="*/ 1287780 w 1287779"/>
                  <a:gd name="connsiteY4" fmla="*/ 643890 h 128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79" h="1287780">
                    <a:moveTo>
                      <a:pt x="1287780" y="643890"/>
                    </a:moveTo>
                    <a:cubicBezTo>
                      <a:pt x="1287780" y="999501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0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E0629288-0E4D-43B0-C9C7-BBB481B7E557}"/>
                  </a:ext>
                </a:extLst>
              </p:cNvPr>
              <p:cNvSpPr/>
              <p:nvPr/>
            </p:nvSpPr>
            <p:spPr>
              <a:xfrm>
                <a:off x="7446009" y="744219"/>
                <a:ext cx="1287780" cy="1287780"/>
              </a:xfrm>
              <a:custGeom>
                <a:avLst/>
                <a:gdLst>
                  <a:gd name="connsiteX0" fmla="*/ 1287780 w 1287780"/>
                  <a:gd name="connsiteY0" fmla="*/ 643890 h 1287780"/>
                  <a:gd name="connsiteX1" fmla="*/ 643890 w 1287780"/>
                  <a:gd name="connsiteY1" fmla="*/ 1287780 h 1287780"/>
                  <a:gd name="connsiteX2" fmla="*/ 0 w 1287780"/>
                  <a:gd name="connsiteY2" fmla="*/ 643890 h 1287780"/>
                  <a:gd name="connsiteX3" fmla="*/ 643890 w 1287780"/>
                  <a:gd name="connsiteY3" fmla="*/ 0 h 1287780"/>
                  <a:gd name="connsiteX4" fmla="*/ 1287780 w 1287780"/>
                  <a:gd name="connsiteY4" fmla="*/ 643890 h 128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80" h="1287780">
                    <a:moveTo>
                      <a:pt x="1287780" y="643890"/>
                    </a:moveTo>
                    <a:cubicBezTo>
                      <a:pt x="1287780" y="999501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1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BCC3701B-8253-F66D-1034-8C8D1AC9F293}"/>
                  </a:ext>
                </a:extLst>
              </p:cNvPr>
              <p:cNvSpPr/>
              <p:nvPr/>
            </p:nvSpPr>
            <p:spPr>
              <a:xfrm>
                <a:off x="7461250" y="4830445"/>
                <a:ext cx="1287780" cy="1287779"/>
              </a:xfrm>
              <a:custGeom>
                <a:avLst/>
                <a:gdLst>
                  <a:gd name="connsiteX0" fmla="*/ 1287780 w 1287780"/>
                  <a:gd name="connsiteY0" fmla="*/ 643890 h 1287779"/>
                  <a:gd name="connsiteX1" fmla="*/ 643890 w 1287780"/>
                  <a:gd name="connsiteY1" fmla="*/ 1287780 h 1287779"/>
                  <a:gd name="connsiteX2" fmla="*/ 0 w 1287780"/>
                  <a:gd name="connsiteY2" fmla="*/ 643890 h 1287779"/>
                  <a:gd name="connsiteX3" fmla="*/ 643890 w 1287780"/>
                  <a:gd name="connsiteY3" fmla="*/ 0 h 1287779"/>
                  <a:gd name="connsiteX4" fmla="*/ 1287780 w 1287780"/>
                  <a:gd name="connsiteY4" fmla="*/ 643890 h 128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80" h="1287779">
                    <a:moveTo>
                      <a:pt x="1287780" y="643890"/>
                    </a:moveTo>
                    <a:cubicBezTo>
                      <a:pt x="1287780" y="999500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1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F8A917"/>
              </a:solidFill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6A89B38C-606E-EC67-9AFA-BD5A2BE334BE}"/>
                  </a:ext>
                </a:extLst>
              </p:cNvPr>
              <p:cNvSpPr/>
              <p:nvPr/>
            </p:nvSpPr>
            <p:spPr>
              <a:xfrm>
                <a:off x="3375025" y="4830445"/>
                <a:ext cx="1287779" cy="1287779"/>
              </a:xfrm>
              <a:custGeom>
                <a:avLst/>
                <a:gdLst>
                  <a:gd name="connsiteX0" fmla="*/ 1287780 w 1287779"/>
                  <a:gd name="connsiteY0" fmla="*/ 643890 h 1287779"/>
                  <a:gd name="connsiteX1" fmla="*/ 643890 w 1287779"/>
                  <a:gd name="connsiteY1" fmla="*/ 1287780 h 1287779"/>
                  <a:gd name="connsiteX2" fmla="*/ 0 w 1287779"/>
                  <a:gd name="connsiteY2" fmla="*/ 643890 h 1287779"/>
                  <a:gd name="connsiteX3" fmla="*/ 643890 w 1287779"/>
                  <a:gd name="connsiteY3" fmla="*/ 0 h 1287779"/>
                  <a:gd name="connsiteX4" fmla="*/ 1287780 w 1287779"/>
                  <a:gd name="connsiteY4" fmla="*/ 643890 h 1287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79" h="1287779">
                    <a:moveTo>
                      <a:pt x="1287780" y="643890"/>
                    </a:moveTo>
                    <a:cubicBezTo>
                      <a:pt x="1287780" y="999500"/>
                      <a:pt x="999501" y="1287780"/>
                      <a:pt x="643890" y="1287780"/>
                    </a:cubicBezTo>
                    <a:cubicBezTo>
                      <a:pt x="288279" y="1287780"/>
                      <a:pt x="0" y="999501"/>
                      <a:pt x="0" y="643890"/>
                    </a:cubicBezTo>
                    <a:cubicBezTo>
                      <a:pt x="0" y="288279"/>
                      <a:pt x="288279" y="0"/>
                      <a:pt x="643890" y="0"/>
                    </a:cubicBezTo>
                    <a:cubicBezTo>
                      <a:pt x="999500" y="0"/>
                      <a:pt x="1287780" y="288279"/>
                      <a:pt x="1287780" y="643890"/>
                    </a:cubicBezTo>
                    <a:close/>
                  </a:path>
                </a:pathLst>
              </a:custGeom>
              <a:solidFill>
                <a:srgbClr val="004564"/>
              </a:soli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RS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3CA5BB80-DF27-FD67-4F08-CB4F6437B10D}"/>
                  </a:ext>
                </a:extLst>
              </p:cNvPr>
              <p:cNvSpPr/>
              <p:nvPr/>
            </p:nvSpPr>
            <p:spPr>
              <a:xfrm>
                <a:off x="4674870" y="2042160"/>
                <a:ext cx="2774950" cy="2774950"/>
              </a:xfrm>
              <a:custGeom>
                <a:avLst/>
                <a:gdLst>
                  <a:gd name="connsiteX0" fmla="*/ 2774950 w 2774950"/>
                  <a:gd name="connsiteY0" fmla="*/ 1387475 h 2774950"/>
                  <a:gd name="connsiteX1" fmla="*/ 1387475 w 2774950"/>
                  <a:gd name="connsiteY1" fmla="*/ 2774950 h 2774950"/>
                  <a:gd name="connsiteX2" fmla="*/ 0 w 2774950"/>
                  <a:gd name="connsiteY2" fmla="*/ 1387475 h 2774950"/>
                  <a:gd name="connsiteX3" fmla="*/ 1387475 w 2774950"/>
                  <a:gd name="connsiteY3" fmla="*/ 0 h 2774950"/>
                  <a:gd name="connsiteX4" fmla="*/ 2774950 w 2774950"/>
                  <a:gd name="connsiteY4" fmla="*/ 1387475 h 277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950" h="2774950">
                    <a:moveTo>
                      <a:pt x="2774950" y="1387475"/>
                    </a:moveTo>
                    <a:cubicBezTo>
                      <a:pt x="2774950" y="2153756"/>
                      <a:pt x="2153756" y="2774950"/>
                      <a:pt x="1387475" y="2774950"/>
                    </a:cubicBezTo>
                    <a:cubicBezTo>
                      <a:pt x="621194" y="2774950"/>
                      <a:pt x="0" y="2153756"/>
                      <a:pt x="0" y="1387475"/>
                    </a:cubicBezTo>
                    <a:cubicBezTo>
                      <a:pt x="0" y="621194"/>
                      <a:pt x="621194" y="0"/>
                      <a:pt x="1387475" y="0"/>
                    </a:cubicBezTo>
                    <a:cubicBezTo>
                      <a:pt x="2153756" y="0"/>
                      <a:pt x="2774950" y="621194"/>
                      <a:pt x="2774950" y="13874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5718221-E867-E32D-3DB0-6DF5B674DA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46870" y="4040716"/>
              <a:ext cx="1260002" cy="1260000"/>
              <a:chOff x="522160" y="4760865"/>
              <a:chExt cx="936002" cy="936000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FAAB8D9C-C75C-7784-4533-5882328D7EB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0" y="4760865"/>
                <a:ext cx="936002" cy="936000"/>
                <a:chOff x="5659835" y="3635563"/>
                <a:chExt cx="844932" cy="844931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7E77710C-B4A7-4BE5-6D75-9402F6632D59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C40E176F-E5FB-9360-215D-E92E95EBA458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22" name="Freeform: Shape 68">
                <a:extLst>
                  <a:ext uri="{FF2B5EF4-FFF2-40B4-BE49-F238E27FC236}">
                    <a16:creationId xmlns:a16="http://schemas.microsoft.com/office/drawing/2014/main" id="{599E0C2E-03FB-C519-7CF4-78CAF894F6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4158" y="5027741"/>
                <a:ext cx="432000" cy="432000"/>
              </a:xfrm>
              <a:custGeom>
                <a:avLst/>
                <a:gdLst>
                  <a:gd name="connsiteX0" fmla="*/ 3859787 w 4876800"/>
                  <a:gd name="connsiteY0" fmla="*/ 4465301 h 4876800"/>
                  <a:gd name="connsiteX1" fmla="*/ 3874503 w 4876800"/>
                  <a:gd name="connsiteY1" fmla="*/ 4465301 h 4876800"/>
                  <a:gd name="connsiteX2" fmla="*/ 3969753 w 4876800"/>
                  <a:gd name="connsiteY2" fmla="*/ 4560551 h 4876800"/>
                  <a:gd name="connsiteX3" fmla="*/ 3874503 w 4876800"/>
                  <a:gd name="connsiteY3" fmla="*/ 4655801 h 4876800"/>
                  <a:gd name="connsiteX4" fmla="*/ 3859787 w 4876800"/>
                  <a:gd name="connsiteY4" fmla="*/ 4655801 h 4876800"/>
                  <a:gd name="connsiteX5" fmla="*/ 3764537 w 4876800"/>
                  <a:gd name="connsiteY5" fmla="*/ 4560551 h 4876800"/>
                  <a:gd name="connsiteX6" fmla="*/ 3859787 w 4876800"/>
                  <a:gd name="connsiteY6" fmla="*/ 4465301 h 4876800"/>
                  <a:gd name="connsiteX7" fmla="*/ 3383547 w 4876800"/>
                  <a:gd name="connsiteY7" fmla="*/ 4465301 h 4876800"/>
                  <a:gd name="connsiteX8" fmla="*/ 3478797 w 4876800"/>
                  <a:gd name="connsiteY8" fmla="*/ 4465301 h 4876800"/>
                  <a:gd name="connsiteX9" fmla="*/ 3574047 w 4876800"/>
                  <a:gd name="connsiteY9" fmla="*/ 4560551 h 4876800"/>
                  <a:gd name="connsiteX10" fmla="*/ 3478797 w 4876800"/>
                  <a:gd name="connsiteY10" fmla="*/ 4655801 h 4876800"/>
                  <a:gd name="connsiteX11" fmla="*/ 3383547 w 4876800"/>
                  <a:gd name="connsiteY11" fmla="*/ 4655801 h 4876800"/>
                  <a:gd name="connsiteX12" fmla="*/ 3288297 w 4876800"/>
                  <a:gd name="connsiteY12" fmla="*/ 4560551 h 4876800"/>
                  <a:gd name="connsiteX13" fmla="*/ 3383547 w 4876800"/>
                  <a:gd name="connsiteY13" fmla="*/ 4465301 h 4876800"/>
                  <a:gd name="connsiteX14" fmla="*/ 2907297 w 4876800"/>
                  <a:gd name="connsiteY14" fmla="*/ 4465301 h 4876800"/>
                  <a:gd name="connsiteX15" fmla="*/ 3002547 w 4876800"/>
                  <a:gd name="connsiteY15" fmla="*/ 4465301 h 4876800"/>
                  <a:gd name="connsiteX16" fmla="*/ 3097797 w 4876800"/>
                  <a:gd name="connsiteY16" fmla="*/ 4560551 h 4876800"/>
                  <a:gd name="connsiteX17" fmla="*/ 3002547 w 4876800"/>
                  <a:gd name="connsiteY17" fmla="*/ 4655801 h 4876800"/>
                  <a:gd name="connsiteX18" fmla="*/ 2907297 w 4876800"/>
                  <a:gd name="connsiteY18" fmla="*/ 4655801 h 4876800"/>
                  <a:gd name="connsiteX19" fmla="*/ 2812047 w 4876800"/>
                  <a:gd name="connsiteY19" fmla="*/ 4560551 h 4876800"/>
                  <a:gd name="connsiteX20" fmla="*/ 2907297 w 4876800"/>
                  <a:gd name="connsiteY20" fmla="*/ 4465301 h 4876800"/>
                  <a:gd name="connsiteX21" fmla="*/ 2431047 w 4876800"/>
                  <a:gd name="connsiteY21" fmla="*/ 4465301 h 4876800"/>
                  <a:gd name="connsiteX22" fmla="*/ 2526297 w 4876800"/>
                  <a:gd name="connsiteY22" fmla="*/ 4465301 h 4876800"/>
                  <a:gd name="connsiteX23" fmla="*/ 2621547 w 4876800"/>
                  <a:gd name="connsiteY23" fmla="*/ 4560551 h 4876800"/>
                  <a:gd name="connsiteX24" fmla="*/ 2526297 w 4876800"/>
                  <a:gd name="connsiteY24" fmla="*/ 4655801 h 4876800"/>
                  <a:gd name="connsiteX25" fmla="*/ 2431047 w 4876800"/>
                  <a:gd name="connsiteY25" fmla="*/ 4655801 h 4876800"/>
                  <a:gd name="connsiteX26" fmla="*/ 2335797 w 4876800"/>
                  <a:gd name="connsiteY26" fmla="*/ 4560551 h 4876800"/>
                  <a:gd name="connsiteX27" fmla="*/ 2431047 w 4876800"/>
                  <a:gd name="connsiteY27" fmla="*/ 4465301 h 4876800"/>
                  <a:gd name="connsiteX28" fmla="*/ 1954797 w 4876800"/>
                  <a:gd name="connsiteY28" fmla="*/ 4465301 h 4876800"/>
                  <a:gd name="connsiteX29" fmla="*/ 2050047 w 4876800"/>
                  <a:gd name="connsiteY29" fmla="*/ 4465301 h 4876800"/>
                  <a:gd name="connsiteX30" fmla="*/ 2145297 w 4876800"/>
                  <a:gd name="connsiteY30" fmla="*/ 4560551 h 4876800"/>
                  <a:gd name="connsiteX31" fmla="*/ 2050047 w 4876800"/>
                  <a:gd name="connsiteY31" fmla="*/ 4655801 h 4876800"/>
                  <a:gd name="connsiteX32" fmla="*/ 1954797 w 4876800"/>
                  <a:gd name="connsiteY32" fmla="*/ 4655801 h 4876800"/>
                  <a:gd name="connsiteX33" fmla="*/ 1859547 w 4876800"/>
                  <a:gd name="connsiteY33" fmla="*/ 4560551 h 4876800"/>
                  <a:gd name="connsiteX34" fmla="*/ 1954797 w 4876800"/>
                  <a:gd name="connsiteY34" fmla="*/ 4465301 h 4876800"/>
                  <a:gd name="connsiteX35" fmla="*/ 1478547 w 4876800"/>
                  <a:gd name="connsiteY35" fmla="*/ 4465301 h 4876800"/>
                  <a:gd name="connsiteX36" fmla="*/ 1573797 w 4876800"/>
                  <a:gd name="connsiteY36" fmla="*/ 4465301 h 4876800"/>
                  <a:gd name="connsiteX37" fmla="*/ 1669047 w 4876800"/>
                  <a:gd name="connsiteY37" fmla="*/ 4560551 h 4876800"/>
                  <a:gd name="connsiteX38" fmla="*/ 1573797 w 4876800"/>
                  <a:gd name="connsiteY38" fmla="*/ 4655801 h 4876800"/>
                  <a:gd name="connsiteX39" fmla="*/ 1478547 w 4876800"/>
                  <a:gd name="connsiteY39" fmla="*/ 4655801 h 4876800"/>
                  <a:gd name="connsiteX40" fmla="*/ 1383297 w 4876800"/>
                  <a:gd name="connsiteY40" fmla="*/ 4560551 h 4876800"/>
                  <a:gd name="connsiteX41" fmla="*/ 1478547 w 4876800"/>
                  <a:gd name="connsiteY41" fmla="*/ 4465301 h 4876800"/>
                  <a:gd name="connsiteX42" fmla="*/ 1002297 w 4876800"/>
                  <a:gd name="connsiteY42" fmla="*/ 4465301 h 4876800"/>
                  <a:gd name="connsiteX43" fmla="*/ 1097547 w 4876800"/>
                  <a:gd name="connsiteY43" fmla="*/ 4465301 h 4876800"/>
                  <a:gd name="connsiteX44" fmla="*/ 1192797 w 4876800"/>
                  <a:gd name="connsiteY44" fmla="*/ 4560551 h 4876800"/>
                  <a:gd name="connsiteX45" fmla="*/ 1097547 w 4876800"/>
                  <a:gd name="connsiteY45" fmla="*/ 4655801 h 4876800"/>
                  <a:gd name="connsiteX46" fmla="*/ 1002297 w 4876800"/>
                  <a:gd name="connsiteY46" fmla="*/ 4655801 h 4876800"/>
                  <a:gd name="connsiteX47" fmla="*/ 907047 w 4876800"/>
                  <a:gd name="connsiteY47" fmla="*/ 4560551 h 4876800"/>
                  <a:gd name="connsiteX48" fmla="*/ 1002297 w 4876800"/>
                  <a:gd name="connsiteY48" fmla="*/ 4465301 h 4876800"/>
                  <a:gd name="connsiteX49" fmla="*/ 4419600 w 4876800"/>
                  <a:gd name="connsiteY49" fmla="*/ 4419600 h 4876800"/>
                  <a:gd name="connsiteX50" fmla="*/ 4419600 w 4876800"/>
                  <a:gd name="connsiteY50" fmla="*/ 4686300 h 4876800"/>
                  <a:gd name="connsiteX51" fmla="*/ 4686300 w 4876800"/>
                  <a:gd name="connsiteY51" fmla="*/ 4686300 h 4876800"/>
                  <a:gd name="connsiteX52" fmla="*/ 4686300 w 4876800"/>
                  <a:gd name="connsiteY52" fmla="*/ 4419600 h 4876800"/>
                  <a:gd name="connsiteX53" fmla="*/ 190500 w 4876800"/>
                  <a:gd name="connsiteY53" fmla="*/ 4419600 h 4876800"/>
                  <a:gd name="connsiteX54" fmla="*/ 190500 w 4876800"/>
                  <a:gd name="connsiteY54" fmla="*/ 4686300 h 4876800"/>
                  <a:gd name="connsiteX55" fmla="*/ 457200 w 4876800"/>
                  <a:gd name="connsiteY55" fmla="*/ 4686300 h 4876800"/>
                  <a:gd name="connsiteX56" fmla="*/ 457200 w 4876800"/>
                  <a:gd name="connsiteY56" fmla="*/ 4419600 h 4876800"/>
                  <a:gd name="connsiteX57" fmla="*/ 4324350 w 4876800"/>
                  <a:gd name="connsiteY57" fmla="*/ 4229100 h 4876800"/>
                  <a:gd name="connsiteX58" fmla="*/ 4781550 w 4876800"/>
                  <a:gd name="connsiteY58" fmla="*/ 4229100 h 4876800"/>
                  <a:gd name="connsiteX59" fmla="*/ 4876800 w 4876800"/>
                  <a:gd name="connsiteY59" fmla="*/ 4324350 h 4876800"/>
                  <a:gd name="connsiteX60" fmla="*/ 4876800 w 4876800"/>
                  <a:gd name="connsiteY60" fmla="*/ 4781550 h 4876800"/>
                  <a:gd name="connsiteX61" fmla="*/ 4781550 w 4876800"/>
                  <a:gd name="connsiteY61" fmla="*/ 4876800 h 4876800"/>
                  <a:gd name="connsiteX62" fmla="*/ 4324350 w 4876800"/>
                  <a:gd name="connsiteY62" fmla="*/ 4876800 h 4876800"/>
                  <a:gd name="connsiteX63" fmla="*/ 4229100 w 4876800"/>
                  <a:gd name="connsiteY63" fmla="*/ 4781550 h 4876800"/>
                  <a:gd name="connsiteX64" fmla="*/ 4229100 w 4876800"/>
                  <a:gd name="connsiteY64" fmla="*/ 4324350 h 4876800"/>
                  <a:gd name="connsiteX65" fmla="*/ 4324350 w 4876800"/>
                  <a:gd name="connsiteY65" fmla="*/ 4229100 h 4876800"/>
                  <a:gd name="connsiteX66" fmla="*/ 95250 w 4876800"/>
                  <a:gd name="connsiteY66" fmla="*/ 4229100 h 4876800"/>
                  <a:gd name="connsiteX67" fmla="*/ 552450 w 4876800"/>
                  <a:gd name="connsiteY67" fmla="*/ 4229100 h 4876800"/>
                  <a:gd name="connsiteX68" fmla="*/ 647700 w 4876800"/>
                  <a:gd name="connsiteY68" fmla="*/ 4324350 h 4876800"/>
                  <a:gd name="connsiteX69" fmla="*/ 647700 w 4876800"/>
                  <a:gd name="connsiteY69" fmla="*/ 4781550 h 4876800"/>
                  <a:gd name="connsiteX70" fmla="*/ 552450 w 4876800"/>
                  <a:gd name="connsiteY70" fmla="*/ 4876800 h 4876800"/>
                  <a:gd name="connsiteX71" fmla="*/ 95250 w 4876800"/>
                  <a:gd name="connsiteY71" fmla="*/ 4876800 h 4876800"/>
                  <a:gd name="connsiteX72" fmla="*/ 0 w 4876800"/>
                  <a:gd name="connsiteY72" fmla="*/ 4781550 h 4876800"/>
                  <a:gd name="connsiteX73" fmla="*/ 0 w 4876800"/>
                  <a:gd name="connsiteY73" fmla="*/ 4324350 h 4876800"/>
                  <a:gd name="connsiteX74" fmla="*/ 95250 w 4876800"/>
                  <a:gd name="connsiteY74" fmla="*/ 4229100 h 4876800"/>
                  <a:gd name="connsiteX75" fmla="*/ 4552950 w 4876800"/>
                  <a:gd name="connsiteY75" fmla="*/ 3691614 h 4876800"/>
                  <a:gd name="connsiteX76" fmla="*/ 4648200 w 4876800"/>
                  <a:gd name="connsiteY76" fmla="*/ 3786864 h 4876800"/>
                  <a:gd name="connsiteX77" fmla="*/ 4648200 w 4876800"/>
                  <a:gd name="connsiteY77" fmla="*/ 3882114 h 4876800"/>
                  <a:gd name="connsiteX78" fmla="*/ 4552950 w 4876800"/>
                  <a:gd name="connsiteY78" fmla="*/ 3977364 h 4876800"/>
                  <a:gd name="connsiteX79" fmla="*/ 4457700 w 4876800"/>
                  <a:gd name="connsiteY79" fmla="*/ 3882114 h 4876800"/>
                  <a:gd name="connsiteX80" fmla="*/ 4457700 w 4876800"/>
                  <a:gd name="connsiteY80" fmla="*/ 3786864 h 4876800"/>
                  <a:gd name="connsiteX81" fmla="*/ 4552950 w 4876800"/>
                  <a:gd name="connsiteY81" fmla="*/ 3691614 h 4876800"/>
                  <a:gd name="connsiteX82" fmla="*/ 323850 w 4876800"/>
                  <a:gd name="connsiteY82" fmla="*/ 3691614 h 4876800"/>
                  <a:gd name="connsiteX83" fmla="*/ 419100 w 4876800"/>
                  <a:gd name="connsiteY83" fmla="*/ 3786864 h 4876800"/>
                  <a:gd name="connsiteX84" fmla="*/ 419100 w 4876800"/>
                  <a:gd name="connsiteY84" fmla="*/ 3882114 h 4876800"/>
                  <a:gd name="connsiteX85" fmla="*/ 323850 w 4876800"/>
                  <a:gd name="connsiteY85" fmla="*/ 3977364 h 4876800"/>
                  <a:gd name="connsiteX86" fmla="*/ 228600 w 4876800"/>
                  <a:gd name="connsiteY86" fmla="*/ 3882114 h 4876800"/>
                  <a:gd name="connsiteX87" fmla="*/ 228600 w 4876800"/>
                  <a:gd name="connsiteY87" fmla="*/ 3786864 h 4876800"/>
                  <a:gd name="connsiteX88" fmla="*/ 323850 w 4876800"/>
                  <a:gd name="connsiteY88" fmla="*/ 3691614 h 4876800"/>
                  <a:gd name="connsiteX89" fmla="*/ 1594647 w 4876800"/>
                  <a:gd name="connsiteY89" fmla="*/ 3513306 h 4876800"/>
                  <a:gd name="connsiteX90" fmla="*/ 1753809 w 4876800"/>
                  <a:gd name="connsiteY90" fmla="*/ 3877094 h 4876800"/>
                  <a:gd name="connsiteX91" fmla="*/ 1912962 w 4876800"/>
                  <a:gd name="connsiteY91" fmla="*/ 3513306 h 4876800"/>
                  <a:gd name="connsiteX92" fmla="*/ 4552950 w 4876800"/>
                  <a:gd name="connsiteY92" fmla="*/ 3215364 h 4876800"/>
                  <a:gd name="connsiteX93" fmla="*/ 4648200 w 4876800"/>
                  <a:gd name="connsiteY93" fmla="*/ 3310614 h 4876800"/>
                  <a:gd name="connsiteX94" fmla="*/ 4648200 w 4876800"/>
                  <a:gd name="connsiteY94" fmla="*/ 3405864 h 4876800"/>
                  <a:gd name="connsiteX95" fmla="*/ 4552950 w 4876800"/>
                  <a:gd name="connsiteY95" fmla="*/ 3501114 h 4876800"/>
                  <a:gd name="connsiteX96" fmla="*/ 4457700 w 4876800"/>
                  <a:gd name="connsiteY96" fmla="*/ 3405864 h 4876800"/>
                  <a:gd name="connsiteX97" fmla="*/ 4457700 w 4876800"/>
                  <a:gd name="connsiteY97" fmla="*/ 3310614 h 4876800"/>
                  <a:gd name="connsiteX98" fmla="*/ 4552950 w 4876800"/>
                  <a:gd name="connsiteY98" fmla="*/ 3215364 h 4876800"/>
                  <a:gd name="connsiteX99" fmla="*/ 323850 w 4876800"/>
                  <a:gd name="connsiteY99" fmla="*/ 3215364 h 4876800"/>
                  <a:gd name="connsiteX100" fmla="*/ 419100 w 4876800"/>
                  <a:gd name="connsiteY100" fmla="*/ 3310614 h 4876800"/>
                  <a:gd name="connsiteX101" fmla="*/ 419100 w 4876800"/>
                  <a:gd name="connsiteY101" fmla="*/ 3405864 h 4876800"/>
                  <a:gd name="connsiteX102" fmla="*/ 323850 w 4876800"/>
                  <a:gd name="connsiteY102" fmla="*/ 3501114 h 4876800"/>
                  <a:gd name="connsiteX103" fmla="*/ 228600 w 4876800"/>
                  <a:gd name="connsiteY103" fmla="*/ 3405864 h 4876800"/>
                  <a:gd name="connsiteX104" fmla="*/ 228600 w 4876800"/>
                  <a:gd name="connsiteY104" fmla="*/ 3310614 h 4876800"/>
                  <a:gd name="connsiteX105" fmla="*/ 323850 w 4876800"/>
                  <a:gd name="connsiteY105" fmla="*/ 3215364 h 4876800"/>
                  <a:gd name="connsiteX106" fmla="*/ 2437524 w 4876800"/>
                  <a:gd name="connsiteY106" fmla="*/ 3061639 h 4876800"/>
                  <a:gd name="connsiteX107" fmla="*/ 2534308 w 4876800"/>
                  <a:gd name="connsiteY107" fmla="*/ 3153213 h 4876800"/>
                  <a:gd name="connsiteX108" fmla="*/ 2442801 w 4876800"/>
                  <a:gd name="connsiteY108" fmla="*/ 3252054 h 4876800"/>
                  <a:gd name="connsiteX109" fmla="*/ 2438391 w 4876800"/>
                  <a:gd name="connsiteY109" fmla="*/ 3252139 h 4876800"/>
                  <a:gd name="connsiteX110" fmla="*/ 2343141 w 4876800"/>
                  <a:gd name="connsiteY110" fmla="*/ 3156889 h 4876800"/>
                  <a:gd name="connsiteX111" fmla="*/ 2437524 w 4876800"/>
                  <a:gd name="connsiteY111" fmla="*/ 3061639 h 4876800"/>
                  <a:gd name="connsiteX112" fmla="*/ 4552950 w 4876800"/>
                  <a:gd name="connsiteY112" fmla="*/ 2739114 h 4876800"/>
                  <a:gd name="connsiteX113" fmla="*/ 4648200 w 4876800"/>
                  <a:gd name="connsiteY113" fmla="*/ 2834364 h 4876800"/>
                  <a:gd name="connsiteX114" fmla="*/ 4648200 w 4876800"/>
                  <a:gd name="connsiteY114" fmla="*/ 2929614 h 4876800"/>
                  <a:gd name="connsiteX115" fmla="*/ 4552950 w 4876800"/>
                  <a:gd name="connsiteY115" fmla="*/ 3024864 h 4876800"/>
                  <a:gd name="connsiteX116" fmla="*/ 4457700 w 4876800"/>
                  <a:gd name="connsiteY116" fmla="*/ 2929614 h 4876800"/>
                  <a:gd name="connsiteX117" fmla="*/ 4457700 w 4876800"/>
                  <a:gd name="connsiteY117" fmla="*/ 2834364 h 4876800"/>
                  <a:gd name="connsiteX118" fmla="*/ 4552950 w 4876800"/>
                  <a:gd name="connsiteY118" fmla="*/ 2739114 h 4876800"/>
                  <a:gd name="connsiteX119" fmla="*/ 323850 w 4876800"/>
                  <a:gd name="connsiteY119" fmla="*/ 2739114 h 4876800"/>
                  <a:gd name="connsiteX120" fmla="*/ 419100 w 4876800"/>
                  <a:gd name="connsiteY120" fmla="*/ 2834364 h 4876800"/>
                  <a:gd name="connsiteX121" fmla="*/ 419100 w 4876800"/>
                  <a:gd name="connsiteY121" fmla="*/ 2929614 h 4876800"/>
                  <a:gd name="connsiteX122" fmla="*/ 323850 w 4876800"/>
                  <a:gd name="connsiteY122" fmla="*/ 3024864 h 4876800"/>
                  <a:gd name="connsiteX123" fmla="*/ 228600 w 4876800"/>
                  <a:gd name="connsiteY123" fmla="*/ 2929614 h 4876800"/>
                  <a:gd name="connsiteX124" fmla="*/ 228600 w 4876800"/>
                  <a:gd name="connsiteY124" fmla="*/ 2834364 h 4876800"/>
                  <a:gd name="connsiteX125" fmla="*/ 323850 w 4876800"/>
                  <a:gd name="connsiteY125" fmla="*/ 2739114 h 4876800"/>
                  <a:gd name="connsiteX126" fmla="*/ 4552950 w 4876800"/>
                  <a:gd name="connsiteY126" fmla="*/ 2262864 h 4876800"/>
                  <a:gd name="connsiteX127" fmla="*/ 4648200 w 4876800"/>
                  <a:gd name="connsiteY127" fmla="*/ 2358114 h 4876800"/>
                  <a:gd name="connsiteX128" fmla="*/ 4648200 w 4876800"/>
                  <a:gd name="connsiteY128" fmla="*/ 2453364 h 4876800"/>
                  <a:gd name="connsiteX129" fmla="*/ 4552950 w 4876800"/>
                  <a:gd name="connsiteY129" fmla="*/ 2548614 h 4876800"/>
                  <a:gd name="connsiteX130" fmla="*/ 4457700 w 4876800"/>
                  <a:gd name="connsiteY130" fmla="*/ 2453364 h 4876800"/>
                  <a:gd name="connsiteX131" fmla="*/ 4457700 w 4876800"/>
                  <a:gd name="connsiteY131" fmla="*/ 2358114 h 4876800"/>
                  <a:gd name="connsiteX132" fmla="*/ 4552950 w 4876800"/>
                  <a:gd name="connsiteY132" fmla="*/ 2262864 h 4876800"/>
                  <a:gd name="connsiteX133" fmla="*/ 323850 w 4876800"/>
                  <a:gd name="connsiteY133" fmla="*/ 2262864 h 4876800"/>
                  <a:gd name="connsiteX134" fmla="*/ 419100 w 4876800"/>
                  <a:gd name="connsiteY134" fmla="*/ 2358114 h 4876800"/>
                  <a:gd name="connsiteX135" fmla="*/ 419100 w 4876800"/>
                  <a:gd name="connsiteY135" fmla="*/ 2453364 h 4876800"/>
                  <a:gd name="connsiteX136" fmla="*/ 323850 w 4876800"/>
                  <a:gd name="connsiteY136" fmla="*/ 2548614 h 4876800"/>
                  <a:gd name="connsiteX137" fmla="*/ 228600 w 4876800"/>
                  <a:gd name="connsiteY137" fmla="*/ 2453364 h 4876800"/>
                  <a:gd name="connsiteX138" fmla="*/ 228600 w 4876800"/>
                  <a:gd name="connsiteY138" fmla="*/ 2358114 h 4876800"/>
                  <a:gd name="connsiteX139" fmla="*/ 323850 w 4876800"/>
                  <a:gd name="connsiteY139" fmla="*/ 2262864 h 4876800"/>
                  <a:gd name="connsiteX140" fmla="*/ 1449039 w 4876800"/>
                  <a:gd name="connsiteY140" fmla="*/ 2047875 h 4876800"/>
                  <a:gd name="connsiteX141" fmla="*/ 1516380 w 4876800"/>
                  <a:gd name="connsiteY141" fmla="*/ 2075783 h 4876800"/>
                  <a:gd name="connsiteX142" fmla="*/ 1544289 w 4876800"/>
                  <a:gd name="connsiteY142" fmla="*/ 2143125 h 4876800"/>
                  <a:gd name="connsiteX143" fmla="*/ 1516380 w 4876800"/>
                  <a:gd name="connsiteY143" fmla="*/ 2210467 h 4876800"/>
                  <a:gd name="connsiteX144" fmla="*/ 1449039 w 4876800"/>
                  <a:gd name="connsiteY144" fmla="*/ 2238375 h 4876800"/>
                  <a:gd name="connsiteX145" fmla="*/ 1381697 w 4876800"/>
                  <a:gd name="connsiteY145" fmla="*/ 2210467 h 4876800"/>
                  <a:gd name="connsiteX146" fmla="*/ 1353789 w 4876800"/>
                  <a:gd name="connsiteY146" fmla="*/ 2143125 h 4876800"/>
                  <a:gd name="connsiteX147" fmla="*/ 1381697 w 4876800"/>
                  <a:gd name="connsiteY147" fmla="*/ 2075783 h 4876800"/>
                  <a:gd name="connsiteX148" fmla="*/ 1449039 w 4876800"/>
                  <a:gd name="connsiteY148" fmla="*/ 2047875 h 4876800"/>
                  <a:gd name="connsiteX149" fmla="*/ 4552950 w 4876800"/>
                  <a:gd name="connsiteY149" fmla="*/ 1786614 h 4876800"/>
                  <a:gd name="connsiteX150" fmla="*/ 4648200 w 4876800"/>
                  <a:gd name="connsiteY150" fmla="*/ 1881864 h 4876800"/>
                  <a:gd name="connsiteX151" fmla="*/ 4648200 w 4876800"/>
                  <a:gd name="connsiteY151" fmla="*/ 1977114 h 4876800"/>
                  <a:gd name="connsiteX152" fmla="*/ 4552950 w 4876800"/>
                  <a:gd name="connsiteY152" fmla="*/ 2072364 h 4876800"/>
                  <a:gd name="connsiteX153" fmla="*/ 4457700 w 4876800"/>
                  <a:gd name="connsiteY153" fmla="*/ 1977114 h 4876800"/>
                  <a:gd name="connsiteX154" fmla="*/ 4457700 w 4876800"/>
                  <a:gd name="connsiteY154" fmla="*/ 1881864 h 4876800"/>
                  <a:gd name="connsiteX155" fmla="*/ 4552950 w 4876800"/>
                  <a:gd name="connsiteY155" fmla="*/ 1786614 h 4876800"/>
                  <a:gd name="connsiteX156" fmla="*/ 323850 w 4876800"/>
                  <a:gd name="connsiteY156" fmla="*/ 1786614 h 4876800"/>
                  <a:gd name="connsiteX157" fmla="*/ 419100 w 4876800"/>
                  <a:gd name="connsiteY157" fmla="*/ 1881864 h 4876800"/>
                  <a:gd name="connsiteX158" fmla="*/ 419100 w 4876800"/>
                  <a:gd name="connsiteY158" fmla="*/ 1977114 h 4876800"/>
                  <a:gd name="connsiteX159" fmla="*/ 323850 w 4876800"/>
                  <a:gd name="connsiteY159" fmla="*/ 2072364 h 4876800"/>
                  <a:gd name="connsiteX160" fmla="*/ 228600 w 4876800"/>
                  <a:gd name="connsiteY160" fmla="*/ 1977114 h 4876800"/>
                  <a:gd name="connsiteX161" fmla="*/ 228600 w 4876800"/>
                  <a:gd name="connsiteY161" fmla="*/ 1881864 h 4876800"/>
                  <a:gd name="connsiteX162" fmla="*/ 323850 w 4876800"/>
                  <a:gd name="connsiteY162" fmla="*/ 1786614 h 4876800"/>
                  <a:gd name="connsiteX163" fmla="*/ 2438391 w 4876800"/>
                  <a:gd name="connsiteY163" fmla="*/ 1624670 h 4876800"/>
                  <a:gd name="connsiteX164" fmla="*/ 3252131 w 4876800"/>
                  <a:gd name="connsiteY164" fmla="*/ 2438410 h 4876800"/>
                  <a:gd name="connsiteX165" fmla="*/ 2817533 w 4876800"/>
                  <a:gd name="connsiteY165" fmla="*/ 3158576 h 4876800"/>
                  <a:gd name="connsiteX166" fmla="*/ 2773185 w 4876800"/>
                  <a:gd name="connsiteY166" fmla="*/ 3169596 h 4876800"/>
                  <a:gd name="connsiteX167" fmla="*/ 2688851 w 4876800"/>
                  <a:gd name="connsiteY167" fmla="*/ 3118761 h 4876800"/>
                  <a:gd name="connsiteX168" fmla="*/ 2728665 w 4876800"/>
                  <a:gd name="connsiteY168" fmla="*/ 2990079 h 4876800"/>
                  <a:gd name="connsiteX169" fmla="*/ 3061631 w 4876800"/>
                  <a:gd name="connsiteY169" fmla="*/ 2438410 h 4876800"/>
                  <a:gd name="connsiteX170" fmla="*/ 2438391 w 4876800"/>
                  <a:gd name="connsiteY170" fmla="*/ 1815170 h 4876800"/>
                  <a:gd name="connsiteX171" fmla="*/ 2343141 w 4876800"/>
                  <a:gd name="connsiteY171" fmla="*/ 1719920 h 4876800"/>
                  <a:gd name="connsiteX172" fmla="*/ 2438391 w 4876800"/>
                  <a:gd name="connsiteY172" fmla="*/ 1624670 h 4876800"/>
                  <a:gd name="connsiteX173" fmla="*/ 4552950 w 4876800"/>
                  <a:gd name="connsiteY173" fmla="*/ 1310364 h 4876800"/>
                  <a:gd name="connsiteX174" fmla="*/ 4648200 w 4876800"/>
                  <a:gd name="connsiteY174" fmla="*/ 1405614 h 4876800"/>
                  <a:gd name="connsiteX175" fmla="*/ 4648200 w 4876800"/>
                  <a:gd name="connsiteY175" fmla="*/ 1500864 h 4876800"/>
                  <a:gd name="connsiteX176" fmla="*/ 4552950 w 4876800"/>
                  <a:gd name="connsiteY176" fmla="*/ 1596114 h 4876800"/>
                  <a:gd name="connsiteX177" fmla="*/ 4457700 w 4876800"/>
                  <a:gd name="connsiteY177" fmla="*/ 1500864 h 4876800"/>
                  <a:gd name="connsiteX178" fmla="*/ 4457700 w 4876800"/>
                  <a:gd name="connsiteY178" fmla="*/ 1405614 h 4876800"/>
                  <a:gd name="connsiteX179" fmla="*/ 4552950 w 4876800"/>
                  <a:gd name="connsiteY179" fmla="*/ 1310364 h 4876800"/>
                  <a:gd name="connsiteX180" fmla="*/ 323850 w 4876800"/>
                  <a:gd name="connsiteY180" fmla="*/ 1310364 h 4876800"/>
                  <a:gd name="connsiteX181" fmla="*/ 419100 w 4876800"/>
                  <a:gd name="connsiteY181" fmla="*/ 1405614 h 4876800"/>
                  <a:gd name="connsiteX182" fmla="*/ 419100 w 4876800"/>
                  <a:gd name="connsiteY182" fmla="*/ 1500864 h 4876800"/>
                  <a:gd name="connsiteX183" fmla="*/ 323850 w 4876800"/>
                  <a:gd name="connsiteY183" fmla="*/ 1596114 h 4876800"/>
                  <a:gd name="connsiteX184" fmla="*/ 228600 w 4876800"/>
                  <a:gd name="connsiteY184" fmla="*/ 1500864 h 4876800"/>
                  <a:gd name="connsiteX185" fmla="*/ 228600 w 4876800"/>
                  <a:gd name="connsiteY185" fmla="*/ 1405614 h 4876800"/>
                  <a:gd name="connsiteX186" fmla="*/ 323850 w 4876800"/>
                  <a:gd name="connsiteY186" fmla="*/ 1310364 h 4876800"/>
                  <a:gd name="connsiteX187" fmla="*/ 4552950 w 4876800"/>
                  <a:gd name="connsiteY187" fmla="*/ 914638 h 4876800"/>
                  <a:gd name="connsiteX188" fmla="*/ 4648200 w 4876800"/>
                  <a:gd name="connsiteY188" fmla="*/ 1009888 h 4876800"/>
                  <a:gd name="connsiteX189" fmla="*/ 4648200 w 4876800"/>
                  <a:gd name="connsiteY189" fmla="*/ 1024613 h 4876800"/>
                  <a:gd name="connsiteX190" fmla="*/ 4552950 w 4876800"/>
                  <a:gd name="connsiteY190" fmla="*/ 1119863 h 4876800"/>
                  <a:gd name="connsiteX191" fmla="*/ 4457700 w 4876800"/>
                  <a:gd name="connsiteY191" fmla="*/ 1024613 h 4876800"/>
                  <a:gd name="connsiteX192" fmla="*/ 4457700 w 4876800"/>
                  <a:gd name="connsiteY192" fmla="*/ 1009888 h 4876800"/>
                  <a:gd name="connsiteX193" fmla="*/ 4552950 w 4876800"/>
                  <a:gd name="connsiteY193" fmla="*/ 914638 h 4876800"/>
                  <a:gd name="connsiteX194" fmla="*/ 323850 w 4876800"/>
                  <a:gd name="connsiteY194" fmla="*/ 914638 h 4876800"/>
                  <a:gd name="connsiteX195" fmla="*/ 419100 w 4876800"/>
                  <a:gd name="connsiteY195" fmla="*/ 1009888 h 4876800"/>
                  <a:gd name="connsiteX196" fmla="*/ 419100 w 4876800"/>
                  <a:gd name="connsiteY196" fmla="*/ 1024613 h 4876800"/>
                  <a:gd name="connsiteX197" fmla="*/ 323850 w 4876800"/>
                  <a:gd name="connsiteY197" fmla="*/ 1119863 h 4876800"/>
                  <a:gd name="connsiteX198" fmla="*/ 228600 w 4876800"/>
                  <a:gd name="connsiteY198" fmla="*/ 1024613 h 4876800"/>
                  <a:gd name="connsiteX199" fmla="*/ 228600 w 4876800"/>
                  <a:gd name="connsiteY199" fmla="*/ 1009888 h 4876800"/>
                  <a:gd name="connsiteX200" fmla="*/ 323850 w 4876800"/>
                  <a:gd name="connsiteY200" fmla="*/ 914638 h 4876800"/>
                  <a:gd name="connsiteX201" fmla="*/ 1557870 w 4876800"/>
                  <a:gd name="connsiteY201" fmla="*/ 811225 h 4876800"/>
                  <a:gd name="connsiteX202" fmla="*/ 1544259 w 4876800"/>
                  <a:gd name="connsiteY202" fmla="*/ 824836 h 4876800"/>
                  <a:gd name="connsiteX203" fmla="*/ 1544259 w 4876800"/>
                  <a:gd name="connsiteY203" fmla="*/ 1208551 h 4876800"/>
                  <a:gd name="connsiteX204" fmla="*/ 1544259 w 4876800"/>
                  <a:gd name="connsiteY204" fmla="*/ 1208560 h 4876800"/>
                  <a:gd name="connsiteX205" fmla="*/ 1963369 w 4876800"/>
                  <a:gd name="connsiteY205" fmla="*/ 1208560 h 4876800"/>
                  <a:gd name="connsiteX206" fmla="*/ 1963369 w 4876800"/>
                  <a:gd name="connsiteY206" fmla="*/ 824836 h 4876800"/>
                  <a:gd name="connsiteX207" fmla="*/ 1949758 w 4876800"/>
                  <a:gd name="connsiteY207" fmla="*/ 811225 h 4876800"/>
                  <a:gd name="connsiteX208" fmla="*/ 2438400 w 4876800"/>
                  <a:gd name="connsiteY208" fmla="*/ 666693 h 4876800"/>
                  <a:gd name="connsiteX209" fmla="*/ 2736542 w 4876800"/>
                  <a:gd name="connsiteY209" fmla="*/ 666693 h 4876800"/>
                  <a:gd name="connsiteX210" fmla="*/ 2830611 w 4876800"/>
                  <a:gd name="connsiteY210" fmla="*/ 746960 h 4876800"/>
                  <a:gd name="connsiteX211" fmla="*/ 2868253 w 4876800"/>
                  <a:gd name="connsiteY211" fmla="*/ 983409 h 4876800"/>
                  <a:gd name="connsiteX212" fmla="*/ 3162290 w 4876800"/>
                  <a:gd name="connsiteY212" fmla="*/ 1105071 h 4876800"/>
                  <a:gd name="connsiteX213" fmla="*/ 3356000 w 4876800"/>
                  <a:gd name="connsiteY213" fmla="*/ 964359 h 4876800"/>
                  <a:gd name="connsiteX214" fmla="*/ 3479301 w 4876800"/>
                  <a:gd name="connsiteY214" fmla="*/ 974045 h 4876800"/>
                  <a:gd name="connsiteX215" fmla="*/ 3901973 w 4876800"/>
                  <a:gd name="connsiteY215" fmla="*/ 1396422 h 4876800"/>
                  <a:gd name="connsiteX216" fmla="*/ 3911746 w 4876800"/>
                  <a:gd name="connsiteY216" fmla="*/ 1519723 h 4876800"/>
                  <a:gd name="connsiteX217" fmla="*/ 3771109 w 4876800"/>
                  <a:gd name="connsiteY217" fmla="*/ 1713614 h 4876800"/>
                  <a:gd name="connsiteX218" fmla="*/ 3892944 w 4876800"/>
                  <a:gd name="connsiteY218" fmla="*/ 2007432 h 4876800"/>
                  <a:gd name="connsiteX219" fmla="*/ 4129516 w 4876800"/>
                  <a:gd name="connsiteY219" fmla="*/ 2044913 h 4876800"/>
                  <a:gd name="connsiteX220" fmla="*/ 4209888 w 4876800"/>
                  <a:gd name="connsiteY220" fmla="*/ 2138953 h 4876800"/>
                  <a:gd name="connsiteX221" fmla="*/ 4210136 w 4876800"/>
                  <a:gd name="connsiteY221" fmla="*/ 2736494 h 4876800"/>
                  <a:gd name="connsiteX222" fmla="*/ 4129859 w 4876800"/>
                  <a:gd name="connsiteY222" fmla="*/ 2830601 h 4876800"/>
                  <a:gd name="connsiteX223" fmla="*/ 3893420 w 4876800"/>
                  <a:gd name="connsiteY223" fmla="*/ 2868244 h 4876800"/>
                  <a:gd name="connsiteX224" fmla="*/ 3771747 w 4876800"/>
                  <a:gd name="connsiteY224" fmla="*/ 3162281 h 4876800"/>
                  <a:gd name="connsiteX225" fmla="*/ 3912470 w 4876800"/>
                  <a:gd name="connsiteY225" fmla="*/ 3355991 h 4876800"/>
                  <a:gd name="connsiteX226" fmla="*/ 3902773 w 4876800"/>
                  <a:gd name="connsiteY226" fmla="*/ 3479292 h 4876800"/>
                  <a:gd name="connsiteX227" fmla="*/ 3480397 w 4876800"/>
                  <a:gd name="connsiteY227" fmla="*/ 3901954 h 4876800"/>
                  <a:gd name="connsiteX228" fmla="*/ 3357105 w 4876800"/>
                  <a:gd name="connsiteY228" fmla="*/ 3911727 h 4876800"/>
                  <a:gd name="connsiteX229" fmla="*/ 3163214 w 4876800"/>
                  <a:gd name="connsiteY229" fmla="*/ 3771090 h 4876800"/>
                  <a:gd name="connsiteX230" fmla="*/ 2869387 w 4876800"/>
                  <a:gd name="connsiteY230" fmla="*/ 3892925 h 4876800"/>
                  <a:gd name="connsiteX231" fmla="*/ 2831897 w 4876800"/>
                  <a:gd name="connsiteY231" fmla="*/ 4129630 h 4876800"/>
                  <a:gd name="connsiteX232" fmla="*/ 2737818 w 4876800"/>
                  <a:gd name="connsiteY232" fmla="*/ 4209983 h 4876800"/>
                  <a:gd name="connsiteX233" fmla="*/ 2438400 w 4876800"/>
                  <a:gd name="connsiteY233" fmla="*/ 4209983 h 4876800"/>
                  <a:gd name="connsiteX234" fmla="*/ 2343150 w 4876800"/>
                  <a:gd name="connsiteY234" fmla="*/ 4114733 h 4876800"/>
                  <a:gd name="connsiteX235" fmla="*/ 2438400 w 4876800"/>
                  <a:gd name="connsiteY235" fmla="*/ 4019483 h 4876800"/>
                  <a:gd name="connsiteX236" fmla="*/ 2656465 w 4876800"/>
                  <a:gd name="connsiteY236" fmla="*/ 4019483 h 4876800"/>
                  <a:gd name="connsiteX237" fmla="*/ 2689574 w 4876800"/>
                  <a:gd name="connsiteY237" fmla="*/ 3810476 h 4876800"/>
                  <a:gd name="connsiteX238" fmla="*/ 2747172 w 4876800"/>
                  <a:gd name="connsiteY238" fmla="*/ 3737391 h 4876800"/>
                  <a:gd name="connsiteX239" fmla="*/ 3139488 w 4876800"/>
                  <a:gd name="connsiteY239" fmla="*/ 3574713 h 4876800"/>
                  <a:gd name="connsiteX240" fmla="*/ 3231889 w 4876800"/>
                  <a:gd name="connsiteY240" fmla="*/ 3585601 h 4876800"/>
                  <a:gd name="connsiteX241" fmla="*/ 3403130 w 4876800"/>
                  <a:gd name="connsiteY241" fmla="*/ 3709788 h 4876800"/>
                  <a:gd name="connsiteX242" fmla="*/ 3710540 w 4876800"/>
                  <a:gd name="connsiteY242" fmla="*/ 3402159 h 4876800"/>
                  <a:gd name="connsiteX243" fmla="*/ 3586277 w 4876800"/>
                  <a:gd name="connsiteY243" fmla="*/ 3231109 h 4876800"/>
                  <a:gd name="connsiteX244" fmla="*/ 3575332 w 4876800"/>
                  <a:gd name="connsiteY244" fmla="*/ 3138716 h 4876800"/>
                  <a:gd name="connsiteX245" fmla="*/ 3737772 w 4876800"/>
                  <a:gd name="connsiteY245" fmla="*/ 2746153 h 4876800"/>
                  <a:gd name="connsiteX246" fmla="*/ 3810809 w 4876800"/>
                  <a:gd name="connsiteY246" fmla="*/ 2688498 h 4876800"/>
                  <a:gd name="connsiteX247" fmla="*/ 4019597 w 4876800"/>
                  <a:gd name="connsiteY247" fmla="*/ 2655256 h 4876800"/>
                  <a:gd name="connsiteX248" fmla="*/ 4019416 w 4876800"/>
                  <a:gd name="connsiteY248" fmla="*/ 2220344 h 4876800"/>
                  <a:gd name="connsiteX249" fmla="*/ 3810495 w 4876800"/>
                  <a:gd name="connsiteY249" fmla="*/ 2187245 h 4876800"/>
                  <a:gd name="connsiteX250" fmla="*/ 3737410 w 4876800"/>
                  <a:gd name="connsiteY250" fmla="*/ 2129657 h 4876800"/>
                  <a:gd name="connsiteX251" fmla="*/ 3574723 w 4876800"/>
                  <a:gd name="connsiteY251" fmla="*/ 1737341 h 4876800"/>
                  <a:gd name="connsiteX252" fmla="*/ 3585610 w 4876800"/>
                  <a:gd name="connsiteY252" fmla="*/ 1644929 h 4876800"/>
                  <a:gd name="connsiteX253" fmla="*/ 3709806 w 4876800"/>
                  <a:gd name="connsiteY253" fmla="*/ 1473698 h 4876800"/>
                  <a:gd name="connsiteX254" fmla="*/ 3402177 w 4876800"/>
                  <a:gd name="connsiteY254" fmla="*/ 1166279 h 4876800"/>
                  <a:gd name="connsiteX255" fmla="*/ 3231118 w 4876800"/>
                  <a:gd name="connsiteY255" fmla="*/ 1290533 h 4876800"/>
                  <a:gd name="connsiteX256" fmla="*/ 3138725 w 4876800"/>
                  <a:gd name="connsiteY256" fmla="*/ 1301486 h 4876800"/>
                  <a:gd name="connsiteX257" fmla="*/ 2746162 w 4876800"/>
                  <a:gd name="connsiteY257" fmla="*/ 1139057 h 4876800"/>
                  <a:gd name="connsiteX258" fmla="*/ 2688507 w 4876800"/>
                  <a:gd name="connsiteY258" fmla="*/ 1066019 h 4876800"/>
                  <a:gd name="connsiteX259" fmla="*/ 2655265 w 4876800"/>
                  <a:gd name="connsiteY259" fmla="*/ 857193 h 4876800"/>
                  <a:gd name="connsiteX260" fmla="*/ 2438400 w 4876800"/>
                  <a:gd name="connsiteY260" fmla="*/ 857193 h 4876800"/>
                  <a:gd name="connsiteX261" fmla="*/ 2343150 w 4876800"/>
                  <a:gd name="connsiteY261" fmla="*/ 761943 h 4876800"/>
                  <a:gd name="connsiteX262" fmla="*/ 2438400 w 4876800"/>
                  <a:gd name="connsiteY262" fmla="*/ 666693 h 4876800"/>
                  <a:gd name="connsiteX263" fmla="*/ 1557861 w 4876800"/>
                  <a:gd name="connsiteY263" fmla="*/ 620725 h 4876800"/>
                  <a:gd name="connsiteX264" fmla="*/ 1949748 w 4876800"/>
                  <a:gd name="connsiteY264" fmla="*/ 620725 h 4876800"/>
                  <a:gd name="connsiteX265" fmla="*/ 2153850 w 4876800"/>
                  <a:gd name="connsiteY265" fmla="*/ 824836 h 4876800"/>
                  <a:gd name="connsiteX266" fmla="*/ 2153850 w 4876800"/>
                  <a:gd name="connsiteY266" fmla="*/ 3418056 h 4876800"/>
                  <a:gd name="connsiteX267" fmla="*/ 2145858 w 4876800"/>
                  <a:gd name="connsiteY267" fmla="*/ 3456232 h 4876800"/>
                  <a:gd name="connsiteX268" fmla="*/ 1841058 w 4876800"/>
                  <a:gd name="connsiteY268" fmla="*/ 4152919 h 4876800"/>
                  <a:gd name="connsiteX269" fmla="*/ 1753800 w 4876800"/>
                  <a:gd name="connsiteY269" fmla="*/ 4209992 h 4876800"/>
                  <a:gd name="connsiteX270" fmla="*/ 1666541 w 4876800"/>
                  <a:gd name="connsiteY270" fmla="*/ 4152919 h 4876800"/>
                  <a:gd name="connsiteX271" fmla="*/ 1361741 w 4876800"/>
                  <a:gd name="connsiteY271" fmla="*/ 3456232 h 4876800"/>
                  <a:gd name="connsiteX272" fmla="*/ 1353750 w 4876800"/>
                  <a:gd name="connsiteY272" fmla="*/ 3418056 h 4876800"/>
                  <a:gd name="connsiteX273" fmla="*/ 1353750 w 4876800"/>
                  <a:gd name="connsiteY273" fmla="*/ 2514600 h 4876800"/>
                  <a:gd name="connsiteX274" fmla="*/ 1449000 w 4876800"/>
                  <a:gd name="connsiteY274" fmla="*/ 2419350 h 4876800"/>
                  <a:gd name="connsiteX275" fmla="*/ 1544250 w 4876800"/>
                  <a:gd name="connsiteY275" fmla="*/ 2514600 h 4876800"/>
                  <a:gd name="connsiteX276" fmla="*/ 1544250 w 4876800"/>
                  <a:gd name="connsiteY276" fmla="*/ 3322806 h 4876800"/>
                  <a:gd name="connsiteX277" fmla="*/ 1963350 w 4876800"/>
                  <a:gd name="connsiteY277" fmla="*/ 3322806 h 4876800"/>
                  <a:gd name="connsiteX278" fmla="*/ 1963350 w 4876800"/>
                  <a:gd name="connsiteY278" fmla="*/ 1399060 h 4876800"/>
                  <a:gd name="connsiteX279" fmla="*/ 1544250 w 4876800"/>
                  <a:gd name="connsiteY279" fmla="*/ 1399060 h 4876800"/>
                  <a:gd name="connsiteX280" fmla="*/ 1544250 w 4876800"/>
                  <a:gd name="connsiteY280" fmla="*/ 1812931 h 4876800"/>
                  <a:gd name="connsiteX281" fmla="*/ 1449000 w 4876800"/>
                  <a:gd name="connsiteY281" fmla="*/ 1908181 h 4876800"/>
                  <a:gd name="connsiteX282" fmla="*/ 1353750 w 4876800"/>
                  <a:gd name="connsiteY282" fmla="*/ 1812931 h 4876800"/>
                  <a:gd name="connsiteX283" fmla="*/ 1353750 w 4876800"/>
                  <a:gd name="connsiteY283" fmla="*/ 824836 h 4876800"/>
                  <a:gd name="connsiteX284" fmla="*/ 1557861 w 4876800"/>
                  <a:gd name="connsiteY284" fmla="*/ 620725 h 4876800"/>
                  <a:gd name="connsiteX285" fmla="*/ 3859797 w 4876800"/>
                  <a:gd name="connsiteY285" fmla="*/ 236201 h 4876800"/>
                  <a:gd name="connsiteX286" fmla="*/ 3874513 w 4876800"/>
                  <a:gd name="connsiteY286" fmla="*/ 236201 h 4876800"/>
                  <a:gd name="connsiteX287" fmla="*/ 3969763 w 4876800"/>
                  <a:gd name="connsiteY287" fmla="*/ 331451 h 4876800"/>
                  <a:gd name="connsiteX288" fmla="*/ 3874513 w 4876800"/>
                  <a:gd name="connsiteY288" fmla="*/ 426701 h 4876800"/>
                  <a:gd name="connsiteX289" fmla="*/ 3859797 w 4876800"/>
                  <a:gd name="connsiteY289" fmla="*/ 426701 h 4876800"/>
                  <a:gd name="connsiteX290" fmla="*/ 3764547 w 4876800"/>
                  <a:gd name="connsiteY290" fmla="*/ 331451 h 4876800"/>
                  <a:gd name="connsiteX291" fmla="*/ 3859797 w 4876800"/>
                  <a:gd name="connsiteY291" fmla="*/ 236201 h 4876800"/>
                  <a:gd name="connsiteX292" fmla="*/ 3383547 w 4876800"/>
                  <a:gd name="connsiteY292" fmla="*/ 236201 h 4876800"/>
                  <a:gd name="connsiteX293" fmla="*/ 3478797 w 4876800"/>
                  <a:gd name="connsiteY293" fmla="*/ 236201 h 4876800"/>
                  <a:gd name="connsiteX294" fmla="*/ 3574047 w 4876800"/>
                  <a:gd name="connsiteY294" fmla="*/ 331451 h 4876800"/>
                  <a:gd name="connsiteX295" fmla="*/ 3478797 w 4876800"/>
                  <a:gd name="connsiteY295" fmla="*/ 426701 h 4876800"/>
                  <a:gd name="connsiteX296" fmla="*/ 3383547 w 4876800"/>
                  <a:gd name="connsiteY296" fmla="*/ 426701 h 4876800"/>
                  <a:gd name="connsiteX297" fmla="*/ 3288297 w 4876800"/>
                  <a:gd name="connsiteY297" fmla="*/ 331451 h 4876800"/>
                  <a:gd name="connsiteX298" fmla="*/ 3383547 w 4876800"/>
                  <a:gd name="connsiteY298" fmla="*/ 236201 h 4876800"/>
                  <a:gd name="connsiteX299" fmla="*/ 2907297 w 4876800"/>
                  <a:gd name="connsiteY299" fmla="*/ 236201 h 4876800"/>
                  <a:gd name="connsiteX300" fmla="*/ 3002547 w 4876800"/>
                  <a:gd name="connsiteY300" fmla="*/ 236201 h 4876800"/>
                  <a:gd name="connsiteX301" fmla="*/ 3097797 w 4876800"/>
                  <a:gd name="connsiteY301" fmla="*/ 331451 h 4876800"/>
                  <a:gd name="connsiteX302" fmla="*/ 3002547 w 4876800"/>
                  <a:gd name="connsiteY302" fmla="*/ 426701 h 4876800"/>
                  <a:gd name="connsiteX303" fmla="*/ 2907297 w 4876800"/>
                  <a:gd name="connsiteY303" fmla="*/ 426701 h 4876800"/>
                  <a:gd name="connsiteX304" fmla="*/ 2812047 w 4876800"/>
                  <a:gd name="connsiteY304" fmla="*/ 331451 h 4876800"/>
                  <a:gd name="connsiteX305" fmla="*/ 2907297 w 4876800"/>
                  <a:gd name="connsiteY305" fmla="*/ 236201 h 4876800"/>
                  <a:gd name="connsiteX306" fmla="*/ 2431047 w 4876800"/>
                  <a:gd name="connsiteY306" fmla="*/ 236201 h 4876800"/>
                  <a:gd name="connsiteX307" fmla="*/ 2526297 w 4876800"/>
                  <a:gd name="connsiteY307" fmla="*/ 236201 h 4876800"/>
                  <a:gd name="connsiteX308" fmla="*/ 2621547 w 4876800"/>
                  <a:gd name="connsiteY308" fmla="*/ 331451 h 4876800"/>
                  <a:gd name="connsiteX309" fmla="*/ 2526297 w 4876800"/>
                  <a:gd name="connsiteY309" fmla="*/ 426701 h 4876800"/>
                  <a:gd name="connsiteX310" fmla="*/ 2431047 w 4876800"/>
                  <a:gd name="connsiteY310" fmla="*/ 426701 h 4876800"/>
                  <a:gd name="connsiteX311" fmla="*/ 2335797 w 4876800"/>
                  <a:gd name="connsiteY311" fmla="*/ 331451 h 4876800"/>
                  <a:gd name="connsiteX312" fmla="*/ 2431047 w 4876800"/>
                  <a:gd name="connsiteY312" fmla="*/ 236201 h 4876800"/>
                  <a:gd name="connsiteX313" fmla="*/ 1954797 w 4876800"/>
                  <a:gd name="connsiteY313" fmla="*/ 236201 h 4876800"/>
                  <a:gd name="connsiteX314" fmla="*/ 2050047 w 4876800"/>
                  <a:gd name="connsiteY314" fmla="*/ 236201 h 4876800"/>
                  <a:gd name="connsiteX315" fmla="*/ 2145297 w 4876800"/>
                  <a:gd name="connsiteY315" fmla="*/ 331451 h 4876800"/>
                  <a:gd name="connsiteX316" fmla="*/ 2050047 w 4876800"/>
                  <a:gd name="connsiteY316" fmla="*/ 426701 h 4876800"/>
                  <a:gd name="connsiteX317" fmla="*/ 1954797 w 4876800"/>
                  <a:gd name="connsiteY317" fmla="*/ 426701 h 4876800"/>
                  <a:gd name="connsiteX318" fmla="*/ 1859547 w 4876800"/>
                  <a:gd name="connsiteY318" fmla="*/ 331451 h 4876800"/>
                  <a:gd name="connsiteX319" fmla="*/ 1954797 w 4876800"/>
                  <a:gd name="connsiteY319" fmla="*/ 236201 h 4876800"/>
                  <a:gd name="connsiteX320" fmla="*/ 1478547 w 4876800"/>
                  <a:gd name="connsiteY320" fmla="*/ 236201 h 4876800"/>
                  <a:gd name="connsiteX321" fmla="*/ 1573797 w 4876800"/>
                  <a:gd name="connsiteY321" fmla="*/ 236201 h 4876800"/>
                  <a:gd name="connsiteX322" fmla="*/ 1669047 w 4876800"/>
                  <a:gd name="connsiteY322" fmla="*/ 331451 h 4876800"/>
                  <a:gd name="connsiteX323" fmla="*/ 1573797 w 4876800"/>
                  <a:gd name="connsiteY323" fmla="*/ 426701 h 4876800"/>
                  <a:gd name="connsiteX324" fmla="*/ 1478547 w 4876800"/>
                  <a:gd name="connsiteY324" fmla="*/ 426701 h 4876800"/>
                  <a:gd name="connsiteX325" fmla="*/ 1383297 w 4876800"/>
                  <a:gd name="connsiteY325" fmla="*/ 331451 h 4876800"/>
                  <a:gd name="connsiteX326" fmla="*/ 1478547 w 4876800"/>
                  <a:gd name="connsiteY326" fmla="*/ 236201 h 4876800"/>
                  <a:gd name="connsiteX327" fmla="*/ 1002297 w 4876800"/>
                  <a:gd name="connsiteY327" fmla="*/ 236201 h 4876800"/>
                  <a:gd name="connsiteX328" fmla="*/ 1097547 w 4876800"/>
                  <a:gd name="connsiteY328" fmla="*/ 236201 h 4876800"/>
                  <a:gd name="connsiteX329" fmla="*/ 1192797 w 4876800"/>
                  <a:gd name="connsiteY329" fmla="*/ 331451 h 4876800"/>
                  <a:gd name="connsiteX330" fmla="*/ 1097547 w 4876800"/>
                  <a:gd name="connsiteY330" fmla="*/ 426701 h 4876800"/>
                  <a:gd name="connsiteX331" fmla="*/ 1002297 w 4876800"/>
                  <a:gd name="connsiteY331" fmla="*/ 426701 h 4876800"/>
                  <a:gd name="connsiteX332" fmla="*/ 907047 w 4876800"/>
                  <a:gd name="connsiteY332" fmla="*/ 331451 h 4876800"/>
                  <a:gd name="connsiteX333" fmla="*/ 1002297 w 4876800"/>
                  <a:gd name="connsiteY333" fmla="*/ 236201 h 4876800"/>
                  <a:gd name="connsiteX334" fmla="*/ 4419600 w 4876800"/>
                  <a:gd name="connsiteY334" fmla="*/ 190500 h 4876800"/>
                  <a:gd name="connsiteX335" fmla="*/ 4419600 w 4876800"/>
                  <a:gd name="connsiteY335" fmla="*/ 457200 h 4876800"/>
                  <a:gd name="connsiteX336" fmla="*/ 4686300 w 4876800"/>
                  <a:gd name="connsiteY336" fmla="*/ 457200 h 4876800"/>
                  <a:gd name="connsiteX337" fmla="*/ 4686300 w 4876800"/>
                  <a:gd name="connsiteY337" fmla="*/ 190500 h 4876800"/>
                  <a:gd name="connsiteX338" fmla="*/ 190500 w 4876800"/>
                  <a:gd name="connsiteY338" fmla="*/ 190500 h 4876800"/>
                  <a:gd name="connsiteX339" fmla="*/ 190500 w 4876800"/>
                  <a:gd name="connsiteY339" fmla="*/ 457200 h 4876800"/>
                  <a:gd name="connsiteX340" fmla="*/ 457200 w 4876800"/>
                  <a:gd name="connsiteY340" fmla="*/ 457200 h 4876800"/>
                  <a:gd name="connsiteX341" fmla="*/ 457200 w 4876800"/>
                  <a:gd name="connsiteY341" fmla="*/ 190500 h 4876800"/>
                  <a:gd name="connsiteX342" fmla="*/ 4324350 w 4876800"/>
                  <a:gd name="connsiteY342" fmla="*/ 0 h 4876800"/>
                  <a:gd name="connsiteX343" fmla="*/ 4781550 w 4876800"/>
                  <a:gd name="connsiteY343" fmla="*/ 0 h 4876800"/>
                  <a:gd name="connsiteX344" fmla="*/ 4876800 w 4876800"/>
                  <a:gd name="connsiteY344" fmla="*/ 95250 h 4876800"/>
                  <a:gd name="connsiteX345" fmla="*/ 4876800 w 4876800"/>
                  <a:gd name="connsiteY345" fmla="*/ 552450 h 4876800"/>
                  <a:gd name="connsiteX346" fmla="*/ 4781550 w 4876800"/>
                  <a:gd name="connsiteY346" fmla="*/ 647700 h 4876800"/>
                  <a:gd name="connsiteX347" fmla="*/ 4324350 w 4876800"/>
                  <a:gd name="connsiteY347" fmla="*/ 647700 h 4876800"/>
                  <a:gd name="connsiteX348" fmla="*/ 4229100 w 4876800"/>
                  <a:gd name="connsiteY348" fmla="*/ 552450 h 4876800"/>
                  <a:gd name="connsiteX349" fmla="*/ 4229100 w 4876800"/>
                  <a:gd name="connsiteY349" fmla="*/ 95250 h 4876800"/>
                  <a:gd name="connsiteX350" fmla="*/ 4324350 w 4876800"/>
                  <a:gd name="connsiteY350" fmla="*/ 0 h 4876800"/>
                  <a:gd name="connsiteX351" fmla="*/ 95250 w 4876800"/>
                  <a:gd name="connsiteY351" fmla="*/ 0 h 4876800"/>
                  <a:gd name="connsiteX352" fmla="*/ 552450 w 4876800"/>
                  <a:gd name="connsiteY352" fmla="*/ 0 h 4876800"/>
                  <a:gd name="connsiteX353" fmla="*/ 647700 w 4876800"/>
                  <a:gd name="connsiteY353" fmla="*/ 95250 h 4876800"/>
                  <a:gd name="connsiteX354" fmla="*/ 647700 w 4876800"/>
                  <a:gd name="connsiteY354" fmla="*/ 552450 h 4876800"/>
                  <a:gd name="connsiteX355" fmla="*/ 552450 w 4876800"/>
                  <a:gd name="connsiteY355" fmla="*/ 647700 h 4876800"/>
                  <a:gd name="connsiteX356" fmla="*/ 95250 w 4876800"/>
                  <a:gd name="connsiteY356" fmla="*/ 647700 h 4876800"/>
                  <a:gd name="connsiteX357" fmla="*/ 0 w 4876800"/>
                  <a:gd name="connsiteY357" fmla="*/ 552450 h 4876800"/>
                  <a:gd name="connsiteX358" fmla="*/ 0 w 4876800"/>
                  <a:gd name="connsiteY358" fmla="*/ 95250 h 4876800"/>
                  <a:gd name="connsiteX359" fmla="*/ 95250 w 4876800"/>
                  <a:gd name="connsiteY359" fmla="*/ 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</a:cxnLst>
                <a:rect l="l" t="t" r="r" b="b"/>
                <a:pathLst>
                  <a:path w="4876800" h="4876800">
                    <a:moveTo>
                      <a:pt x="3859787" y="4465301"/>
                    </a:moveTo>
                    <a:lnTo>
                      <a:pt x="3874503" y="4465301"/>
                    </a:lnTo>
                    <a:cubicBezTo>
                      <a:pt x="3927110" y="4465301"/>
                      <a:pt x="3969753" y="4507954"/>
                      <a:pt x="3969753" y="4560551"/>
                    </a:cubicBezTo>
                    <a:cubicBezTo>
                      <a:pt x="3969753" y="4613148"/>
                      <a:pt x="3927100" y="4655801"/>
                      <a:pt x="3874503" y="4655801"/>
                    </a:cubicBezTo>
                    <a:lnTo>
                      <a:pt x="3859787" y="4655801"/>
                    </a:lnTo>
                    <a:cubicBezTo>
                      <a:pt x="3807190" y="4655801"/>
                      <a:pt x="3764537" y="4613148"/>
                      <a:pt x="3764537" y="4560551"/>
                    </a:cubicBezTo>
                    <a:cubicBezTo>
                      <a:pt x="3764537" y="4507954"/>
                      <a:pt x="3807190" y="4465301"/>
                      <a:pt x="3859787" y="4465301"/>
                    </a:cubicBezTo>
                    <a:close/>
                    <a:moveTo>
                      <a:pt x="3383547" y="4465301"/>
                    </a:moveTo>
                    <a:lnTo>
                      <a:pt x="3478797" y="4465301"/>
                    </a:lnTo>
                    <a:cubicBezTo>
                      <a:pt x="3531394" y="4465301"/>
                      <a:pt x="3574047" y="4507954"/>
                      <a:pt x="3574047" y="4560551"/>
                    </a:cubicBezTo>
                    <a:cubicBezTo>
                      <a:pt x="3574047" y="4613148"/>
                      <a:pt x="3531394" y="4655801"/>
                      <a:pt x="3478797" y="4655801"/>
                    </a:cubicBezTo>
                    <a:lnTo>
                      <a:pt x="3383547" y="4655801"/>
                    </a:lnTo>
                    <a:cubicBezTo>
                      <a:pt x="3330950" y="4655801"/>
                      <a:pt x="3288297" y="4613148"/>
                      <a:pt x="3288297" y="4560551"/>
                    </a:cubicBezTo>
                    <a:cubicBezTo>
                      <a:pt x="3288297" y="4507954"/>
                      <a:pt x="3330950" y="4465301"/>
                      <a:pt x="3383547" y="4465301"/>
                    </a:cubicBezTo>
                    <a:close/>
                    <a:moveTo>
                      <a:pt x="2907297" y="4465301"/>
                    </a:moveTo>
                    <a:lnTo>
                      <a:pt x="3002547" y="4465301"/>
                    </a:lnTo>
                    <a:cubicBezTo>
                      <a:pt x="3055144" y="4465301"/>
                      <a:pt x="3097797" y="4507954"/>
                      <a:pt x="3097797" y="4560551"/>
                    </a:cubicBezTo>
                    <a:cubicBezTo>
                      <a:pt x="3097797" y="4613148"/>
                      <a:pt x="3055144" y="4655801"/>
                      <a:pt x="3002547" y="4655801"/>
                    </a:cubicBezTo>
                    <a:lnTo>
                      <a:pt x="2907297" y="4655801"/>
                    </a:lnTo>
                    <a:cubicBezTo>
                      <a:pt x="2854700" y="4655801"/>
                      <a:pt x="2812047" y="4613148"/>
                      <a:pt x="2812047" y="4560551"/>
                    </a:cubicBezTo>
                    <a:cubicBezTo>
                      <a:pt x="2812047" y="4507954"/>
                      <a:pt x="2854700" y="4465301"/>
                      <a:pt x="2907297" y="4465301"/>
                    </a:cubicBezTo>
                    <a:close/>
                    <a:moveTo>
                      <a:pt x="2431047" y="4465301"/>
                    </a:moveTo>
                    <a:lnTo>
                      <a:pt x="2526297" y="4465301"/>
                    </a:lnTo>
                    <a:cubicBezTo>
                      <a:pt x="2578894" y="4465301"/>
                      <a:pt x="2621547" y="4507954"/>
                      <a:pt x="2621547" y="4560551"/>
                    </a:cubicBezTo>
                    <a:cubicBezTo>
                      <a:pt x="2621547" y="4613148"/>
                      <a:pt x="2578894" y="4655801"/>
                      <a:pt x="2526297" y="4655801"/>
                    </a:cubicBezTo>
                    <a:lnTo>
                      <a:pt x="2431047" y="4655801"/>
                    </a:lnTo>
                    <a:cubicBezTo>
                      <a:pt x="2378450" y="4655801"/>
                      <a:pt x="2335797" y="4613148"/>
                      <a:pt x="2335797" y="4560551"/>
                    </a:cubicBezTo>
                    <a:cubicBezTo>
                      <a:pt x="2335797" y="4507954"/>
                      <a:pt x="2378450" y="4465301"/>
                      <a:pt x="2431047" y="4465301"/>
                    </a:cubicBezTo>
                    <a:close/>
                    <a:moveTo>
                      <a:pt x="1954797" y="4465301"/>
                    </a:moveTo>
                    <a:lnTo>
                      <a:pt x="2050047" y="4465301"/>
                    </a:lnTo>
                    <a:cubicBezTo>
                      <a:pt x="2102644" y="4465301"/>
                      <a:pt x="2145297" y="4507954"/>
                      <a:pt x="2145297" y="4560551"/>
                    </a:cubicBezTo>
                    <a:cubicBezTo>
                      <a:pt x="2145297" y="4613148"/>
                      <a:pt x="2102644" y="4655801"/>
                      <a:pt x="2050047" y="4655801"/>
                    </a:cubicBezTo>
                    <a:lnTo>
                      <a:pt x="1954797" y="4655801"/>
                    </a:lnTo>
                    <a:cubicBezTo>
                      <a:pt x="1902200" y="4655801"/>
                      <a:pt x="1859547" y="4613148"/>
                      <a:pt x="1859547" y="4560551"/>
                    </a:cubicBezTo>
                    <a:cubicBezTo>
                      <a:pt x="1859547" y="4507954"/>
                      <a:pt x="1902200" y="4465301"/>
                      <a:pt x="1954797" y="4465301"/>
                    </a:cubicBezTo>
                    <a:close/>
                    <a:moveTo>
                      <a:pt x="1478547" y="4465301"/>
                    </a:moveTo>
                    <a:lnTo>
                      <a:pt x="1573797" y="4465301"/>
                    </a:lnTo>
                    <a:cubicBezTo>
                      <a:pt x="1626394" y="4465301"/>
                      <a:pt x="1669047" y="4507954"/>
                      <a:pt x="1669047" y="4560551"/>
                    </a:cubicBezTo>
                    <a:cubicBezTo>
                      <a:pt x="1669047" y="4613148"/>
                      <a:pt x="1626394" y="4655801"/>
                      <a:pt x="1573797" y="4655801"/>
                    </a:cubicBezTo>
                    <a:lnTo>
                      <a:pt x="1478547" y="4655801"/>
                    </a:lnTo>
                    <a:cubicBezTo>
                      <a:pt x="1425950" y="4655801"/>
                      <a:pt x="1383297" y="4613148"/>
                      <a:pt x="1383297" y="4560551"/>
                    </a:cubicBezTo>
                    <a:cubicBezTo>
                      <a:pt x="1383297" y="4507954"/>
                      <a:pt x="1425950" y="4465301"/>
                      <a:pt x="1478547" y="4465301"/>
                    </a:cubicBezTo>
                    <a:close/>
                    <a:moveTo>
                      <a:pt x="1002297" y="4465301"/>
                    </a:moveTo>
                    <a:lnTo>
                      <a:pt x="1097547" y="4465301"/>
                    </a:lnTo>
                    <a:cubicBezTo>
                      <a:pt x="1150144" y="4465301"/>
                      <a:pt x="1192797" y="4507954"/>
                      <a:pt x="1192797" y="4560551"/>
                    </a:cubicBezTo>
                    <a:cubicBezTo>
                      <a:pt x="1192797" y="4613148"/>
                      <a:pt x="1150144" y="4655801"/>
                      <a:pt x="1097547" y="4655801"/>
                    </a:cubicBezTo>
                    <a:lnTo>
                      <a:pt x="1002297" y="4655801"/>
                    </a:lnTo>
                    <a:cubicBezTo>
                      <a:pt x="949700" y="4655801"/>
                      <a:pt x="907047" y="4613148"/>
                      <a:pt x="907047" y="4560551"/>
                    </a:cubicBezTo>
                    <a:cubicBezTo>
                      <a:pt x="907047" y="4507954"/>
                      <a:pt x="949700" y="4465301"/>
                      <a:pt x="1002297" y="4465301"/>
                    </a:cubicBezTo>
                    <a:close/>
                    <a:moveTo>
                      <a:pt x="4419600" y="4419600"/>
                    </a:moveTo>
                    <a:lnTo>
                      <a:pt x="4419600" y="4686300"/>
                    </a:lnTo>
                    <a:lnTo>
                      <a:pt x="4686300" y="4686300"/>
                    </a:lnTo>
                    <a:lnTo>
                      <a:pt x="4686300" y="4419600"/>
                    </a:lnTo>
                    <a:close/>
                    <a:moveTo>
                      <a:pt x="190500" y="4419600"/>
                    </a:moveTo>
                    <a:lnTo>
                      <a:pt x="190500" y="4686300"/>
                    </a:lnTo>
                    <a:lnTo>
                      <a:pt x="457200" y="4686300"/>
                    </a:lnTo>
                    <a:lnTo>
                      <a:pt x="457200" y="4419600"/>
                    </a:lnTo>
                    <a:close/>
                    <a:moveTo>
                      <a:pt x="4324350" y="4229100"/>
                    </a:moveTo>
                    <a:lnTo>
                      <a:pt x="4781550" y="4229100"/>
                    </a:lnTo>
                    <a:cubicBezTo>
                      <a:pt x="4834147" y="4229100"/>
                      <a:pt x="4876800" y="4271753"/>
                      <a:pt x="4876800" y="4324350"/>
                    </a:cubicBezTo>
                    <a:lnTo>
                      <a:pt x="4876800" y="4781550"/>
                    </a:lnTo>
                    <a:cubicBezTo>
                      <a:pt x="4876800" y="4834147"/>
                      <a:pt x="4834147" y="4876800"/>
                      <a:pt x="4781550" y="4876800"/>
                    </a:cubicBezTo>
                    <a:lnTo>
                      <a:pt x="4324350" y="4876800"/>
                    </a:lnTo>
                    <a:cubicBezTo>
                      <a:pt x="4271753" y="4876800"/>
                      <a:pt x="4229100" y="4834147"/>
                      <a:pt x="4229100" y="4781550"/>
                    </a:cubicBezTo>
                    <a:lnTo>
                      <a:pt x="4229100" y="4324350"/>
                    </a:lnTo>
                    <a:cubicBezTo>
                      <a:pt x="4229100" y="4271753"/>
                      <a:pt x="4271753" y="4229100"/>
                      <a:pt x="4324350" y="4229100"/>
                    </a:cubicBezTo>
                    <a:close/>
                    <a:moveTo>
                      <a:pt x="95250" y="4229100"/>
                    </a:moveTo>
                    <a:lnTo>
                      <a:pt x="552450" y="4229100"/>
                    </a:lnTo>
                    <a:cubicBezTo>
                      <a:pt x="605047" y="4229100"/>
                      <a:pt x="647700" y="4271753"/>
                      <a:pt x="647700" y="4324350"/>
                    </a:cubicBezTo>
                    <a:lnTo>
                      <a:pt x="647700" y="4781550"/>
                    </a:lnTo>
                    <a:cubicBezTo>
                      <a:pt x="647700" y="4834147"/>
                      <a:pt x="605047" y="4876800"/>
                      <a:pt x="552450" y="4876800"/>
                    </a:cubicBezTo>
                    <a:lnTo>
                      <a:pt x="95250" y="4876800"/>
                    </a:lnTo>
                    <a:cubicBezTo>
                      <a:pt x="42653" y="4876800"/>
                      <a:pt x="0" y="4834147"/>
                      <a:pt x="0" y="4781550"/>
                    </a:cubicBezTo>
                    <a:lnTo>
                      <a:pt x="0" y="4324350"/>
                    </a:lnTo>
                    <a:cubicBezTo>
                      <a:pt x="0" y="4271753"/>
                      <a:pt x="42653" y="4229100"/>
                      <a:pt x="95250" y="4229100"/>
                    </a:cubicBezTo>
                    <a:close/>
                    <a:moveTo>
                      <a:pt x="4552950" y="3691614"/>
                    </a:moveTo>
                    <a:cubicBezTo>
                      <a:pt x="4605547" y="3691614"/>
                      <a:pt x="4648200" y="3734267"/>
                      <a:pt x="4648200" y="3786864"/>
                    </a:cubicBezTo>
                    <a:lnTo>
                      <a:pt x="4648200" y="3882114"/>
                    </a:lnTo>
                    <a:cubicBezTo>
                      <a:pt x="4648200" y="3934711"/>
                      <a:pt x="4605547" y="3977364"/>
                      <a:pt x="4552950" y="3977364"/>
                    </a:cubicBezTo>
                    <a:cubicBezTo>
                      <a:pt x="4500353" y="3977364"/>
                      <a:pt x="4457700" y="3934711"/>
                      <a:pt x="4457700" y="3882114"/>
                    </a:cubicBezTo>
                    <a:lnTo>
                      <a:pt x="4457700" y="3786864"/>
                    </a:lnTo>
                    <a:cubicBezTo>
                      <a:pt x="4457700" y="3734267"/>
                      <a:pt x="4500353" y="3691614"/>
                      <a:pt x="4552950" y="3691614"/>
                    </a:cubicBezTo>
                    <a:close/>
                    <a:moveTo>
                      <a:pt x="323850" y="3691614"/>
                    </a:moveTo>
                    <a:cubicBezTo>
                      <a:pt x="376447" y="3691614"/>
                      <a:pt x="419100" y="3734267"/>
                      <a:pt x="419100" y="3786864"/>
                    </a:cubicBezTo>
                    <a:lnTo>
                      <a:pt x="419100" y="3882114"/>
                    </a:lnTo>
                    <a:cubicBezTo>
                      <a:pt x="419100" y="3934711"/>
                      <a:pt x="376447" y="3977364"/>
                      <a:pt x="323850" y="3977364"/>
                    </a:cubicBezTo>
                    <a:cubicBezTo>
                      <a:pt x="271253" y="3977364"/>
                      <a:pt x="228600" y="3934711"/>
                      <a:pt x="228600" y="3882114"/>
                    </a:cubicBezTo>
                    <a:lnTo>
                      <a:pt x="228600" y="3786864"/>
                    </a:lnTo>
                    <a:cubicBezTo>
                      <a:pt x="228600" y="3734267"/>
                      <a:pt x="271253" y="3691614"/>
                      <a:pt x="323850" y="3691614"/>
                    </a:cubicBezTo>
                    <a:close/>
                    <a:moveTo>
                      <a:pt x="1594647" y="3513306"/>
                    </a:moveTo>
                    <a:lnTo>
                      <a:pt x="1753809" y="3877094"/>
                    </a:lnTo>
                    <a:lnTo>
                      <a:pt x="1912962" y="3513306"/>
                    </a:lnTo>
                    <a:close/>
                    <a:moveTo>
                      <a:pt x="4552950" y="3215364"/>
                    </a:moveTo>
                    <a:cubicBezTo>
                      <a:pt x="4605547" y="3215364"/>
                      <a:pt x="4648200" y="3258017"/>
                      <a:pt x="4648200" y="3310614"/>
                    </a:cubicBezTo>
                    <a:lnTo>
                      <a:pt x="4648200" y="3405864"/>
                    </a:lnTo>
                    <a:cubicBezTo>
                      <a:pt x="4648200" y="3458461"/>
                      <a:pt x="4605547" y="3501114"/>
                      <a:pt x="4552950" y="3501114"/>
                    </a:cubicBezTo>
                    <a:cubicBezTo>
                      <a:pt x="4500353" y="3501114"/>
                      <a:pt x="4457700" y="3458461"/>
                      <a:pt x="4457700" y="3405864"/>
                    </a:cubicBezTo>
                    <a:lnTo>
                      <a:pt x="4457700" y="3310614"/>
                    </a:lnTo>
                    <a:cubicBezTo>
                      <a:pt x="4457700" y="3258017"/>
                      <a:pt x="4500353" y="3215364"/>
                      <a:pt x="4552950" y="3215364"/>
                    </a:cubicBezTo>
                    <a:close/>
                    <a:moveTo>
                      <a:pt x="323850" y="3215364"/>
                    </a:moveTo>
                    <a:cubicBezTo>
                      <a:pt x="376447" y="3215364"/>
                      <a:pt x="419100" y="3258017"/>
                      <a:pt x="419100" y="3310614"/>
                    </a:cubicBezTo>
                    <a:lnTo>
                      <a:pt x="419100" y="3405864"/>
                    </a:lnTo>
                    <a:cubicBezTo>
                      <a:pt x="419100" y="3458461"/>
                      <a:pt x="376447" y="3501114"/>
                      <a:pt x="323850" y="3501114"/>
                    </a:cubicBezTo>
                    <a:cubicBezTo>
                      <a:pt x="271253" y="3501114"/>
                      <a:pt x="228600" y="3458461"/>
                      <a:pt x="228600" y="3405864"/>
                    </a:cubicBezTo>
                    <a:lnTo>
                      <a:pt x="228600" y="3310614"/>
                    </a:lnTo>
                    <a:cubicBezTo>
                      <a:pt x="228600" y="3258017"/>
                      <a:pt x="271253" y="3215364"/>
                      <a:pt x="323850" y="3215364"/>
                    </a:cubicBezTo>
                    <a:close/>
                    <a:moveTo>
                      <a:pt x="2437524" y="3061639"/>
                    </a:moveTo>
                    <a:cubicBezTo>
                      <a:pt x="2489054" y="3061039"/>
                      <a:pt x="2532317" y="3101340"/>
                      <a:pt x="2534308" y="3153213"/>
                    </a:cubicBezTo>
                    <a:cubicBezTo>
                      <a:pt x="2536337" y="3205791"/>
                      <a:pt x="2495369" y="3250034"/>
                      <a:pt x="2442801" y="3252054"/>
                    </a:cubicBezTo>
                    <a:cubicBezTo>
                      <a:pt x="2441572" y="3252101"/>
                      <a:pt x="2439610" y="3252139"/>
                      <a:pt x="2438391" y="3252139"/>
                    </a:cubicBezTo>
                    <a:cubicBezTo>
                      <a:pt x="2385794" y="3252139"/>
                      <a:pt x="2343141" y="3209486"/>
                      <a:pt x="2343141" y="3156889"/>
                    </a:cubicBezTo>
                    <a:cubicBezTo>
                      <a:pt x="2343141" y="3104568"/>
                      <a:pt x="2385318" y="3062097"/>
                      <a:pt x="2437524" y="3061639"/>
                    </a:cubicBezTo>
                    <a:close/>
                    <a:moveTo>
                      <a:pt x="4552950" y="2739114"/>
                    </a:moveTo>
                    <a:cubicBezTo>
                      <a:pt x="4605547" y="2739114"/>
                      <a:pt x="4648200" y="2781767"/>
                      <a:pt x="4648200" y="2834364"/>
                    </a:cubicBezTo>
                    <a:lnTo>
                      <a:pt x="4648200" y="2929614"/>
                    </a:lnTo>
                    <a:cubicBezTo>
                      <a:pt x="4648200" y="2982211"/>
                      <a:pt x="4605547" y="3024864"/>
                      <a:pt x="4552950" y="3024864"/>
                    </a:cubicBezTo>
                    <a:cubicBezTo>
                      <a:pt x="4500353" y="3024864"/>
                      <a:pt x="4457700" y="2982211"/>
                      <a:pt x="4457700" y="2929614"/>
                    </a:cubicBezTo>
                    <a:lnTo>
                      <a:pt x="4457700" y="2834364"/>
                    </a:lnTo>
                    <a:cubicBezTo>
                      <a:pt x="4457700" y="2781767"/>
                      <a:pt x="4500353" y="2739114"/>
                      <a:pt x="4552950" y="2739114"/>
                    </a:cubicBezTo>
                    <a:close/>
                    <a:moveTo>
                      <a:pt x="323850" y="2739114"/>
                    </a:moveTo>
                    <a:cubicBezTo>
                      <a:pt x="376447" y="2739114"/>
                      <a:pt x="419100" y="2781767"/>
                      <a:pt x="419100" y="2834364"/>
                    </a:cubicBezTo>
                    <a:lnTo>
                      <a:pt x="419100" y="2929614"/>
                    </a:lnTo>
                    <a:cubicBezTo>
                      <a:pt x="419100" y="2982211"/>
                      <a:pt x="376447" y="3024864"/>
                      <a:pt x="323850" y="3024864"/>
                    </a:cubicBezTo>
                    <a:cubicBezTo>
                      <a:pt x="271253" y="3024864"/>
                      <a:pt x="228600" y="2982211"/>
                      <a:pt x="228600" y="2929614"/>
                    </a:cubicBezTo>
                    <a:lnTo>
                      <a:pt x="228600" y="2834364"/>
                    </a:lnTo>
                    <a:cubicBezTo>
                      <a:pt x="228600" y="2781767"/>
                      <a:pt x="271253" y="2739114"/>
                      <a:pt x="323850" y="2739114"/>
                    </a:cubicBezTo>
                    <a:close/>
                    <a:moveTo>
                      <a:pt x="4552950" y="2262864"/>
                    </a:moveTo>
                    <a:cubicBezTo>
                      <a:pt x="4605547" y="2262864"/>
                      <a:pt x="4648200" y="2305507"/>
                      <a:pt x="4648200" y="2358114"/>
                    </a:cubicBezTo>
                    <a:lnTo>
                      <a:pt x="4648200" y="2453364"/>
                    </a:lnTo>
                    <a:cubicBezTo>
                      <a:pt x="4648200" y="2505961"/>
                      <a:pt x="4605547" y="2548614"/>
                      <a:pt x="4552950" y="2548614"/>
                    </a:cubicBezTo>
                    <a:cubicBezTo>
                      <a:pt x="4500353" y="2548614"/>
                      <a:pt x="4457700" y="2505961"/>
                      <a:pt x="4457700" y="2453364"/>
                    </a:cubicBezTo>
                    <a:lnTo>
                      <a:pt x="4457700" y="2358114"/>
                    </a:lnTo>
                    <a:cubicBezTo>
                      <a:pt x="4457700" y="2305507"/>
                      <a:pt x="4500353" y="2262864"/>
                      <a:pt x="4552950" y="2262864"/>
                    </a:cubicBezTo>
                    <a:close/>
                    <a:moveTo>
                      <a:pt x="323850" y="2262864"/>
                    </a:moveTo>
                    <a:cubicBezTo>
                      <a:pt x="376447" y="2262864"/>
                      <a:pt x="419100" y="2305507"/>
                      <a:pt x="419100" y="2358114"/>
                    </a:cubicBezTo>
                    <a:lnTo>
                      <a:pt x="419100" y="2453364"/>
                    </a:lnTo>
                    <a:cubicBezTo>
                      <a:pt x="419100" y="2505961"/>
                      <a:pt x="376447" y="2548614"/>
                      <a:pt x="323850" y="2548614"/>
                    </a:cubicBezTo>
                    <a:cubicBezTo>
                      <a:pt x="271253" y="2548614"/>
                      <a:pt x="228600" y="2505961"/>
                      <a:pt x="228600" y="2453364"/>
                    </a:cubicBezTo>
                    <a:lnTo>
                      <a:pt x="228600" y="2358114"/>
                    </a:lnTo>
                    <a:cubicBezTo>
                      <a:pt x="228600" y="2305507"/>
                      <a:pt x="271253" y="2262864"/>
                      <a:pt x="323850" y="2262864"/>
                    </a:cubicBezTo>
                    <a:close/>
                    <a:moveTo>
                      <a:pt x="1449039" y="2047875"/>
                    </a:moveTo>
                    <a:cubicBezTo>
                      <a:pt x="1474089" y="2047875"/>
                      <a:pt x="1498664" y="2058067"/>
                      <a:pt x="1516380" y="2075783"/>
                    </a:cubicBezTo>
                    <a:cubicBezTo>
                      <a:pt x="1534097" y="2093499"/>
                      <a:pt x="1544289" y="2118074"/>
                      <a:pt x="1544289" y="2143125"/>
                    </a:cubicBezTo>
                    <a:cubicBezTo>
                      <a:pt x="1544289" y="2168176"/>
                      <a:pt x="1534087" y="2192750"/>
                      <a:pt x="1516380" y="2210467"/>
                    </a:cubicBezTo>
                    <a:cubicBezTo>
                      <a:pt x="1498664" y="2228183"/>
                      <a:pt x="1474089" y="2238375"/>
                      <a:pt x="1449039" y="2238375"/>
                    </a:cubicBezTo>
                    <a:cubicBezTo>
                      <a:pt x="1423893" y="2238375"/>
                      <a:pt x="1399413" y="2228183"/>
                      <a:pt x="1381697" y="2210467"/>
                    </a:cubicBezTo>
                    <a:cubicBezTo>
                      <a:pt x="1363885" y="2192750"/>
                      <a:pt x="1353789" y="2168176"/>
                      <a:pt x="1353789" y="2143125"/>
                    </a:cubicBezTo>
                    <a:cubicBezTo>
                      <a:pt x="1353789" y="2117979"/>
                      <a:pt x="1363885" y="2093499"/>
                      <a:pt x="1381697" y="2075783"/>
                    </a:cubicBezTo>
                    <a:cubicBezTo>
                      <a:pt x="1399413" y="2058067"/>
                      <a:pt x="1423893" y="2047875"/>
                      <a:pt x="1449039" y="2047875"/>
                    </a:cubicBezTo>
                    <a:close/>
                    <a:moveTo>
                      <a:pt x="4552950" y="1786614"/>
                    </a:moveTo>
                    <a:cubicBezTo>
                      <a:pt x="4605547" y="1786614"/>
                      <a:pt x="4648200" y="1829257"/>
                      <a:pt x="4648200" y="1881864"/>
                    </a:cubicBezTo>
                    <a:lnTo>
                      <a:pt x="4648200" y="1977114"/>
                    </a:lnTo>
                    <a:cubicBezTo>
                      <a:pt x="4648200" y="2029720"/>
                      <a:pt x="4605547" y="2072364"/>
                      <a:pt x="4552950" y="2072364"/>
                    </a:cubicBezTo>
                    <a:cubicBezTo>
                      <a:pt x="4500353" y="2072364"/>
                      <a:pt x="4457700" y="2029720"/>
                      <a:pt x="4457700" y="1977114"/>
                    </a:cubicBezTo>
                    <a:lnTo>
                      <a:pt x="4457700" y="1881864"/>
                    </a:lnTo>
                    <a:cubicBezTo>
                      <a:pt x="4457700" y="1829257"/>
                      <a:pt x="4500353" y="1786614"/>
                      <a:pt x="4552950" y="1786614"/>
                    </a:cubicBezTo>
                    <a:close/>
                    <a:moveTo>
                      <a:pt x="323850" y="1786614"/>
                    </a:moveTo>
                    <a:cubicBezTo>
                      <a:pt x="376447" y="1786614"/>
                      <a:pt x="419100" y="1829257"/>
                      <a:pt x="419100" y="1881864"/>
                    </a:cubicBezTo>
                    <a:lnTo>
                      <a:pt x="419100" y="1977114"/>
                    </a:lnTo>
                    <a:cubicBezTo>
                      <a:pt x="419100" y="2029720"/>
                      <a:pt x="376447" y="2072364"/>
                      <a:pt x="323850" y="2072364"/>
                    </a:cubicBezTo>
                    <a:cubicBezTo>
                      <a:pt x="271253" y="2072364"/>
                      <a:pt x="228600" y="2029720"/>
                      <a:pt x="228600" y="1977114"/>
                    </a:cubicBezTo>
                    <a:lnTo>
                      <a:pt x="228600" y="1881864"/>
                    </a:lnTo>
                    <a:cubicBezTo>
                      <a:pt x="228600" y="1829257"/>
                      <a:pt x="271253" y="1786614"/>
                      <a:pt x="323850" y="1786614"/>
                    </a:cubicBezTo>
                    <a:close/>
                    <a:moveTo>
                      <a:pt x="2438391" y="1624670"/>
                    </a:moveTo>
                    <a:cubicBezTo>
                      <a:pt x="2887094" y="1624670"/>
                      <a:pt x="3252131" y="1989715"/>
                      <a:pt x="3252131" y="2438410"/>
                    </a:cubicBezTo>
                    <a:cubicBezTo>
                      <a:pt x="3252131" y="2741238"/>
                      <a:pt x="3085605" y="3017187"/>
                      <a:pt x="2817533" y="3158576"/>
                    </a:cubicBezTo>
                    <a:cubicBezTo>
                      <a:pt x="2803370" y="3166053"/>
                      <a:pt x="2788158" y="3169596"/>
                      <a:pt x="2773185" y="3169596"/>
                    </a:cubicBezTo>
                    <a:cubicBezTo>
                      <a:pt x="2738971" y="3169596"/>
                      <a:pt x="2705910" y="3151118"/>
                      <a:pt x="2688851" y="3118761"/>
                    </a:cubicBezTo>
                    <a:cubicBezTo>
                      <a:pt x="2664305" y="3072232"/>
                      <a:pt x="2682135" y="3014615"/>
                      <a:pt x="2728665" y="2990079"/>
                    </a:cubicBezTo>
                    <a:cubicBezTo>
                      <a:pt x="2934043" y="2881751"/>
                      <a:pt x="3061631" y="2670362"/>
                      <a:pt x="3061631" y="2438410"/>
                    </a:cubicBezTo>
                    <a:cubicBezTo>
                      <a:pt x="3061631" y="2094757"/>
                      <a:pt x="2782043" y="1815170"/>
                      <a:pt x="2438391" y="1815170"/>
                    </a:cubicBezTo>
                    <a:cubicBezTo>
                      <a:pt x="2385794" y="1815170"/>
                      <a:pt x="2343141" y="1772526"/>
                      <a:pt x="2343141" y="1719920"/>
                    </a:cubicBezTo>
                    <a:cubicBezTo>
                      <a:pt x="2343141" y="1667313"/>
                      <a:pt x="2385794" y="1624670"/>
                      <a:pt x="2438391" y="1624670"/>
                    </a:cubicBezTo>
                    <a:close/>
                    <a:moveTo>
                      <a:pt x="4552950" y="1310364"/>
                    </a:moveTo>
                    <a:cubicBezTo>
                      <a:pt x="4605547" y="1310364"/>
                      <a:pt x="4648200" y="1353007"/>
                      <a:pt x="4648200" y="1405614"/>
                    </a:cubicBezTo>
                    <a:lnTo>
                      <a:pt x="4648200" y="1500864"/>
                    </a:lnTo>
                    <a:cubicBezTo>
                      <a:pt x="4648200" y="1553470"/>
                      <a:pt x="4605547" y="1596114"/>
                      <a:pt x="4552950" y="1596114"/>
                    </a:cubicBezTo>
                    <a:cubicBezTo>
                      <a:pt x="4500353" y="1596114"/>
                      <a:pt x="4457700" y="1553470"/>
                      <a:pt x="4457700" y="1500864"/>
                    </a:cubicBezTo>
                    <a:lnTo>
                      <a:pt x="4457700" y="1405614"/>
                    </a:lnTo>
                    <a:cubicBezTo>
                      <a:pt x="4457700" y="1353007"/>
                      <a:pt x="4500353" y="1310364"/>
                      <a:pt x="4552950" y="1310364"/>
                    </a:cubicBezTo>
                    <a:close/>
                    <a:moveTo>
                      <a:pt x="323850" y="1310364"/>
                    </a:moveTo>
                    <a:cubicBezTo>
                      <a:pt x="376447" y="1310364"/>
                      <a:pt x="419100" y="1353007"/>
                      <a:pt x="419100" y="1405614"/>
                    </a:cubicBezTo>
                    <a:lnTo>
                      <a:pt x="419100" y="1500864"/>
                    </a:lnTo>
                    <a:cubicBezTo>
                      <a:pt x="419100" y="1553470"/>
                      <a:pt x="376447" y="1596114"/>
                      <a:pt x="323850" y="1596114"/>
                    </a:cubicBezTo>
                    <a:cubicBezTo>
                      <a:pt x="271253" y="1596114"/>
                      <a:pt x="228600" y="1553470"/>
                      <a:pt x="228600" y="1500864"/>
                    </a:cubicBezTo>
                    <a:lnTo>
                      <a:pt x="228600" y="1405614"/>
                    </a:lnTo>
                    <a:cubicBezTo>
                      <a:pt x="228600" y="1353007"/>
                      <a:pt x="271253" y="1310364"/>
                      <a:pt x="323850" y="1310364"/>
                    </a:cubicBezTo>
                    <a:close/>
                    <a:moveTo>
                      <a:pt x="4552950" y="914638"/>
                    </a:moveTo>
                    <a:cubicBezTo>
                      <a:pt x="4605547" y="914638"/>
                      <a:pt x="4648200" y="957281"/>
                      <a:pt x="4648200" y="1009888"/>
                    </a:cubicBezTo>
                    <a:lnTo>
                      <a:pt x="4648200" y="1024613"/>
                    </a:lnTo>
                    <a:cubicBezTo>
                      <a:pt x="4648200" y="1077220"/>
                      <a:pt x="4605547" y="1119863"/>
                      <a:pt x="4552950" y="1119863"/>
                    </a:cubicBezTo>
                    <a:cubicBezTo>
                      <a:pt x="4500353" y="1119863"/>
                      <a:pt x="4457700" y="1077220"/>
                      <a:pt x="4457700" y="1024613"/>
                    </a:cubicBezTo>
                    <a:lnTo>
                      <a:pt x="4457700" y="1009888"/>
                    </a:lnTo>
                    <a:cubicBezTo>
                      <a:pt x="4457700" y="957281"/>
                      <a:pt x="4500353" y="914638"/>
                      <a:pt x="4552950" y="914638"/>
                    </a:cubicBezTo>
                    <a:close/>
                    <a:moveTo>
                      <a:pt x="323850" y="914638"/>
                    </a:moveTo>
                    <a:cubicBezTo>
                      <a:pt x="376447" y="914638"/>
                      <a:pt x="419100" y="957281"/>
                      <a:pt x="419100" y="1009888"/>
                    </a:cubicBezTo>
                    <a:lnTo>
                      <a:pt x="419100" y="1024613"/>
                    </a:lnTo>
                    <a:cubicBezTo>
                      <a:pt x="419100" y="1077220"/>
                      <a:pt x="376447" y="1119863"/>
                      <a:pt x="323850" y="1119863"/>
                    </a:cubicBezTo>
                    <a:cubicBezTo>
                      <a:pt x="271253" y="1119863"/>
                      <a:pt x="228600" y="1077220"/>
                      <a:pt x="228600" y="1024613"/>
                    </a:cubicBezTo>
                    <a:lnTo>
                      <a:pt x="228600" y="1009888"/>
                    </a:lnTo>
                    <a:cubicBezTo>
                      <a:pt x="228600" y="957281"/>
                      <a:pt x="271253" y="914638"/>
                      <a:pt x="323850" y="914638"/>
                    </a:cubicBezTo>
                    <a:close/>
                    <a:moveTo>
                      <a:pt x="1557870" y="811225"/>
                    </a:moveTo>
                    <a:cubicBezTo>
                      <a:pt x="1550365" y="811225"/>
                      <a:pt x="1544259" y="817330"/>
                      <a:pt x="1544259" y="824836"/>
                    </a:cubicBezTo>
                    <a:lnTo>
                      <a:pt x="1544259" y="1208551"/>
                    </a:lnTo>
                    <a:lnTo>
                      <a:pt x="1544259" y="1208560"/>
                    </a:lnTo>
                    <a:lnTo>
                      <a:pt x="1963369" y="1208560"/>
                    </a:lnTo>
                    <a:lnTo>
                      <a:pt x="1963369" y="824836"/>
                    </a:lnTo>
                    <a:cubicBezTo>
                      <a:pt x="1963369" y="817330"/>
                      <a:pt x="1957263" y="811225"/>
                      <a:pt x="1949758" y="811225"/>
                    </a:cubicBezTo>
                    <a:close/>
                    <a:moveTo>
                      <a:pt x="2438400" y="666693"/>
                    </a:moveTo>
                    <a:lnTo>
                      <a:pt x="2736542" y="666693"/>
                    </a:lnTo>
                    <a:cubicBezTo>
                      <a:pt x="2783367" y="666693"/>
                      <a:pt x="2823248" y="700726"/>
                      <a:pt x="2830611" y="746960"/>
                    </a:cubicBezTo>
                    <a:lnTo>
                      <a:pt x="2868253" y="983409"/>
                    </a:lnTo>
                    <a:lnTo>
                      <a:pt x="3162290" y="1105071"/>
                    </a:lnTo>
                    <a:lnTo>
                      <a:pt x="3356000" y="964359"/>
                    </a:lnTo>
                    <a:cubicBezTo>
                      <a:pt x="3393862" y="936831"/>
                      <a:pt x="3446164" y="940927"/>
                      <a:pt x="3479301" y="974045"/>
                    </a:cubicBezTo>
                    <a:lnTo>
                      <a:pt x="3901973" y="1396422"/>
                    </a:lnTo>
                    <a:cubicBezTo>
                      <a:pt x="3935101" y="1429531"/>
                      <a:pt x="3939254" y="1481814"/>
                      <a:pt x="3911746" y="1519723"/>
                    </a:cubicBezTo>
                    <a:lnTo>
                      <a:pt x="3771109" y="1713614"/>
                    </a:lnTo>
                    <a:lnTo>
                      <a:pt x="3892944" y="2007432"/>
                    </a:lnTo>
                    <a:lnTo>
                      <a:pt x="4129516" y="2044913"/>
                    </a:lnTo>
                    <a:cubicBezTo>
                      <a:pt x="4175779" y="2052237"/>
                      <a:pt x="4209850" y="2092119"/>
                      <a:pt x="4209888" y="2138953"/>
                    </a:cubicBezTo>
                    <a:lnTo>
                      <a:pt x="4210136" y="2736494"/>
                    </a:lnTo>
                    <a:cubicBezTo>
                      <a:pt x="4210154" y="2783329"/>
                      <a:pt x="4176112" y="2823239"/>
                      <a:pt x="4129859" y="2830601"/>
                    </a:cubicBezTo>
                    <a:lnTo>
                      <a:pt x="3893420" y="2868244"/>
                    </a:lnTo>
                    <a:lnTo>
                      <a:pt x="3771747" y="3162281"/>
                    </a:lnTo>
                    <a:lnTo>
                      <a:pt x="3912470" y="3355991"/>
                    </a:lnTo>
                    <a:cubicBezTo>
                      <a:pt x="3939988" y="3393872"/>
                      <a:pt x="3935892" y="3446154"/>
                      <a:pt x="3902773" y="3479292"/>
                    </a:cubicBezTo>
                    <a:lnTo>
                      <a:pt x="3480397" y="3901954"/>
                    </a:lnTo>
                    <a:cubicBezTo>
                      <a:pt x="3447297" y="3935092"/>
                      <a:pt x="3395005" y="3939226"/>
                      <a:pt x="3357105" y="3911727"/>
                    </a:cubicBezTo>
                    <a:lnTo>
                      <a:pt x="3163214" y="3771090"/>
                    </a:lnTo>
                    <a:lnTo>
                      <a:pt x="2869387" y="3892925"/>
                    </a:lnTo>
                    <a:lnTo>
                      <a:pt x="2831897" y="4129630"/>
                    </a:lnTo>
                    <a:cubicBezTo>
                      <a:pt x="2824562" y="4175912"/>
                      <a:pt x="2784672" y="4209983"/>
                      <a:pt x="2737818" y="4209983"/>
                    </a:cubicBezTo>
                    <a:lnTo>
                      <a:pt x="2438400" y="4209983"/>
                    </a:lnTo>
                    <a:cubicBezTo>
                      <a:pt x="2385803" y="4209983"/>
                      <a:pt x="2343150" y="4167331"/>
                      <a:pt x="2343150" y="4114733"/>
                    </a:cubicBezTo>
                    <a:cubicBezTo>
                      <a:pt x="2343150" y="4062136"/>
                      <a:pt x="2385803" y="4019483"/>
                      <a:pt x="2438400" y="4019483"/>
                    </a:cubicBezTo>
                    <a:lnTo>
                      <a:pt x="2656465" y="4019483"/>
                    </a:lnTo>
                    <a:lnTo>
                      <a:pt x="2689574" y="3810476"/>
                    </a:lnTo>
                    <a:cubicBezTo>
                      <a:pt x="2694756" y="3777758"/>
                      <a:pt x="2716568" y="3750078"/>
                      <a:pt x="2747172" y="3737391"/>
                    </a:cubicBezTo>
                    <a:lnTo>
                      <a:pt x="3139488" y="3574713"/>
                    </a:lnTo>
                    <a:cubicBezTo>
                      <a:pt x="3170082" y="3562026"/>
                      <a:pt x="3205077" y="3566150"/>
                      <a:pt x="3231889" y="3585601"/>
                    </a:cubicBezTo>
                    <a:lnTo>
                      <a:pt x="3403130" y="3709788"/>
                    </a:lnTo>
                    <a:lnTo>
                      <a:pt x="3710540" y="3402159"/>
                    </a:lnTo>
                    <a:lnTo>
                      <a:pt x="3586277" y="3231109"/>
                    </a:lnTo>
                    <a:cubicBezTo>
                      <a:pt x="3566807" y="3204315"/>
                      <a:pt x="3562664" y="3169320"/>
                      <a:pt x="3575332" y="3138716"/>
                    </a:cubicBezTo>
                    <a:lnTo>
                      <a:pt x="3737772" y="2746153"/>
                    </a:lnTo>
                    <a:cubicBezTo>
                      <a:pt x="3750440" y="2715539"/>
                      <a:pt x="3778091" y="2693708"/>
                      <a:pt x="3810809" y="2688498"/>
                    </a:cubicBezTo>
                    <a:lnTo>
                      <a:pt x="4019597" y="2655256"/>
                    </a:lnTo>
                    <a:lnTo>
                      <a:pt x="4019416" y="2220344"/>
                    </a:lnTo>
                    <a:lnTo>
                      <a:pt x="3810495" y="2187245"/>
                    </a:lnTo>
                    <a:cubicBezTo>
                      <a:pt x="3777767" y="2182063"/>
                      <a:pt x="3750097" y="2160251"/>
                      <a:pt x="3737410" y="2129657"/>
                    </a:cubicBezTo>
                    <a:lnTo>
                      <a:pt x="3574723" y="1737341"/>
                    </a:lnTo>
                    <a:cubicBezTo>
                      <a:pt x="3562036" y="1706737"/>
                      <a:pt x="3566160" y="1671742"/>
                      <a:pt x="3585610" y="1644929"/>
                    </a:cubicBezTo>
                    <a:lnTo>
                      <a:pt x="3709806" y="1473698"/>
                    </a:lnTo>
                    <a:lnTo>
                      <a:pt x="3402177" y="1166279"/>
                    </a:lnTo>
                    <a:lnTo>
                      <a:pt x="3231118" y="1290533"/>
                    </a:lnTo>
                    <a:cubicBezTo>
                      <a:pt x="3204334" y="1310002"/>
                      <a:pt x="3169339" y="1314145"/>
                      <a:pt x="3138725" y="1301486"/>
                    </a:cubicBezTo>
                    <a:lnTo>
                      <a:pt x="2746162" y="1139057"/>
                    </a:lnTo>
                    <a:cubicBezTo>
                      <a:pt x="2715549" y="1126388"/>
                      <a:pt x="2693717" y="1098737"/>
                      <a:pt x="2688507" y="1066019"/>
                    </a:cubicBezTo>
                    <a:lnTo>
                      <a:pt x="2655265" y="857193"/>
                    </a:lnTo>
                    <a:lnTo>
                      <a:pt x="2438400" y="857193"/>
                    </a:lnTo>
                    <a:cubicBezTo>
                      <a:pt x="2385803" y="857193"/>
                      <a:pt x="2343150" y="814549"/>
                      <a:pt x="2343150" y="761943"/>
                    </a:cubicBezTo>
                    <a:cubicBezTo>
                      <a:pt x="2343150" y="709336"/>
                      <a:pt x="2385803" y="666693"/>
                      <a:pt x="2438400" y="666693"/>
                    </a:cubicBezTo>
                    <a:close/>
                    <a:moveTo>
                      <a:pt x="1557861" y="620725"/>
                    </a:moveTo>
                    <a:lnTo>
                      <a:pt x="1949748" y="620725"/>
                    </a:lnTo>
                    <a:cubicBezTo>
                      <a:pt x="2062295" y="620725"/>
                      <a:pt x="2153859" y="712289"/>
                      <a:pt x="2153850" y="824836"/>
                    </a:cubicBezTo>
                    <a:lnTo>
                      <a:pt x="2153850" y="3418056"/>
                    </a:lnTo>
                    <a:cubicBezTo>
                      <a:pt x="2153850" y="3431200"/>
                      <a:pt x="2151135" y="3444192"/>
                      <a:pt x="2145858" y="3456232"/>
                    </a:cubicBezTo>
                    <a:lnTo>
                      <a:pt x="1841058" y="4152919"/>
                    </a:lnTo>
                    <a:cubicBezTo>
                      <a:pt x="1825894" y="4187590"/>
                      <a:pt x="1791643" y="4209992"/>
                      <a:pt x="1753800" y="4209992"/>
                    </a:cubicBezTo>
                    <a:cubicBezTo>
                      <a:pt x="1715957" y="4209992"/>
                      <a:pt x="1681705" y="4187599"/>
                      <a:pt x="1666541" y="4152919"/>
                    </a:cubicBezTo>
                    <a:lnTo>
                      <a:pt x="1361741" y="3456232"/>
                    </a:lnTo>
                    <a:cubicBezTo>
                      <a:pt x="1356464" y="3444192"/>
                      <a:pt x="1353750" y="3431200"/>
                      <a:pt x="1353750" y="3418056"/>
                    </a:cubicBezTo>
                    <a:lnTo>
                      <a:pt x="1353750" y="2514600"/>
                    </a:lnTo>
                    <a:cubicBezTo>
                      <a:pt x="1353750" y="2462003"/>
                      <a:pt x="1396403" y="2419350"/>
                      <a:pt x="1449000" y="2419350"/>
                    </a:cubicBezTo>
                    <a:cubicBezTo>
                      <a:pt x="1501597" y="2419350"/>
                      <a:pt x="1544250" y="2462003"/>
                      <a:pt x="1544250" y="2514600"/>
                    </a:cubicBezTo>
                    <a:lnTo>
                      <a:pt x="1544250" y="3322806"/>
                    </a:lnTo>
                    <a:lnTo>
                      <a:pt x="1963350" y="3322806"/>
                    </a:lnTo>
                    <a:lnTo>
                      <a:pt x="1963350" y="1399060"/>
                    </a:lnTo>
                    <a:lnTo>
                      <a:pt x="1544250" y="1399060"/>
                    </a:lnTo>
                    <a:lnTo>
                      <a:pt x="1544250" y="1812931"/>
                    </a:lnTo>
                    <a:cubicBezTo>
                      <a:pt x="1544250" y="1865537"/>
                      <a:pt x="1501597" y="1908181"/>
                      <a:pt x="1449000" y="1908181"/>
                    </a:cubicBezTo>
                    <a:cubicBezTo>
                      <a:pt x="1396403" y="1908181"/>
                      <a:pt x="1353750" y="1865537"/>
                      <a:pt x="1353750" y="1812931"/>
                    </a:cubicBezTo>
                    <a:lnTo>
                      <a:pt x="1353750" y="824836"/>
                    </a:lnTo>
                    <a:cubicBezTo>
                      <a:pt x="1353750" y="712289"/>
                      <a:pt x="1445323" y="620725"/>
                      <a:pt x="1557861" y="620725"/>
                    </a:cubicBezTo>
                    <a:close/>
                    <a:moveTo>
                      <a:pt x="3859797" y="236201"/>
                    </a:moveTo>
                    <a:lnTo>
                      <a:pt x="3874513" y="236201"/>
                    </a:lnTo>
                    <a:cubicBezTo>
                      <a:pt x="3927110" y="236201"/>
                      <a:pt x="3969763" y="278844"/>
                      <a:pt x="3969763" y="331451"/>
                    </a:cubicBezTo>
                    <a:cubicBezTo>
                      <a:pt x="3969763" y="384057"/>
                      <a:pt x="3927110" y="426701"/>
                      <a:pt x="3874513" y="426701"/>
                    </a:cubicBezTo>
                    <a:lnTo>
                      <a:pt x="3859797" y="426701"/>
                    </a:lnTo>
                    <a:cubicBezTo>
                      <a:pt x="3807190" y="426701"/>
                      <a:pt x="3764547" y="384057"/>
                      <a:pt x="3764547" y="331451"/>
                    </a:cubicBezTo>
                    <a:cubicBezTo>
                      <a:pt x="3764547" y="278844"/>
                      <a:pt x="3807200" y="236201"/>
                      <a:pt x="3859797" y="236201"/>
                    </a:cubicBezTo>
                    <a:close/>
                    <a:moveTo>
                      <a:pt x="3383547" y="236201"/>
                    </a:moveTo>
                    <a:lnTo>
                      <a:pt x="3478797" y="236201"/>
                    </a:lnTo>
                    <a:cubicBezTo>
                      <a:pt x="3531394" y="236201"/>
                      <a:pt x="3574047" y="278844"/>
                      <a:pt x="3574047" y="331451"/>
                    </a:cubicBezTo>
                    <a:cubicBezTo>
                      <a:pt x="3574047" y="384057"/>
                      <a:pt x="3531394" y="426701"/>
                      <a:pt x="3478797" y="426701"/>
                    </a:cubicBezTo>
                    <a:lnTo>
                      <a:pt x="3383547" y="426701"/>
                    </a:lnTo>
                    <a:cubicBezTo>
                      <a:pt x="3330940" y="426701"/>
                      <a:pt x="3288297" y="384057"/>
                      <a:pt x="3288297" y="331451"/>
                    </a:cubicBezTo>
                    <a:cubicBezTo>
                      <a:pt x="3288297" y="278844"/>
                      <a:pt x="3330950" y="236201"/>
                      <a:pt x="3383547" y="236201"/>
                    </a:cubicBezTo>
                    <a:close/>
                    <a:moveTo>
                      <a:pt x="2907297" y="236201"/>
                    </a:moveTo>
                    <a:lnTo>
                      <a:pt x="3002547" y="236201"/>
                    </a:lnTo>
                    <a:cubicBezTo>
                      <a:pt x="3055144" y="236201"/>
                      <a:pt x="3097797" y="278844"/>
                      <a:pt x="3097797" y="331451"/>
                    </a:cubicBezTo>
                    <a:cubicBezTo>
                      <a:pt x="3097797" y="384057"/>
                      <a:pt x="3055144" y="426701"/>
                      <a:pt x="3002547" y="426701"/>
                    </a:cubicBezTo>
                    <a:lnTo>
                      <a:pt x="2907297" y="426701"/>
                    </a:lnTo>
                    <a:cubicBezTo>
                      <a:pt x="2854690" y="426701"/>
                      <a:pt x="2812047" y="384057"/>
                      <a:pt x="2812047" y="331451"/>
                    </a:cubicBezTo>
                    <a:cubicBezTo>
                      <a:pt x="2812047" y="278844"/>
                      <a:pt x="2854700" y="236201"/>
                      <a:pt x="2907297" y="236201"/>
                    </a:cubicBezTo>
                    <a:close/>
                    <a:moveTo>
                      <a:pt x="2431047" y="236201"/>
                    </a:moveTo>
                    <a:lnTo>
                      <a:pt x="2526297" y="236201"/>
                    </a:lnTo>
                    <a:cubicBezTo>
                      <a:pt x="2578894" y="236201"/>
                      <a:pt x="2621547" y="278844"/>
                      <a:pt x="2621547" y="331451"/>
                    </a:cubicBezTo>
                    <a:cubicBezTo>
                      <a:pt x="2621547" y="384057"/>
                      <a:pt x="2578894" y="426701"/>
                      <a:pt x="2526297" y="426701"/>
                    </a:cubicBezTo>
                    <a:lnTo>
                      <a:pt x="2431047" y="426701"/>
                    </a:lnTo>
                    <a:cubicBezTo>
                      <a:pt x="2378440" y="426701"/>
                      <a:pt x="2335797" y="384057"/>
                      <a:pt x="2335797" y="331451"/>
                    </a:cubicBezTo>
                    <a:cubicBezTo>
                      <a:pt x="2335797" y="278844"/>
                      <a:pt x="2378450" y="236201"/>
                      <a:pt x="2431047" y="236201"/>
                    </a:cubicBezTo>
                    <a:close/>
                    <a:moveTo>
                      <a:pt x="1954797" y="236201"/>
                    </a:moveTo>
                    <a:lnTo>
                      <a:pt x="2050047" y="236201"/>
                    </a:lnTo>
                    <a:cubicBezTo>
                      <a:pt x="2102644" y="236201"/>
                      <a:pt x="2145297" y="278844"/>
                      <a:pt x="2145297" y="331451"/>
                    </a:cubicBezTo>
                    <a:cubicBezTo>
                      <a:pt x="2145297" y="384057"/>
                      <a:pt x="2102644" y="426701"/>
                      <a:pt x="2050047" y="426701"/>
                    </a:cubicBezTo>
                    <a:lnTo>
                      <a:pt x="1954797" y="426701"/>
                    </a:lnTo>
                    <a:cubicBezTo>
                      <a:pt x="1902190" y="426701"/>
                      <a:pt x="1859547" y="384057"/>
                      <a:pt x="1859547" y="331451"/>
                    </a:cubicBezTo>
                    <a:cubicBezTo>
                      <a:pt x="1859547" y="278844"/>
                      <a:pt x="1902200" y="236201"/>
                      <a:pt x="1954797" y="236201"/>
                    </a:cubicBezTo>
                    <a:close/>
                    <a:moveTo>
                      <a:pt x="1478547" y="236201"/>
                    </a:moveTo>
                    <a:lnTo>
                      <a:pt x="1573797" y="236201"/>
                    </a:lnTo>
                    <a:cubicBezTo>
                      <a:pt x="1626394" y="236201"/>
                      <a:pt x="1669047" y="278844"/>
                      <a:pt x="1669047" y="331451"/>
                    </a:cubicBezTo>
                    <a:cubicBezTo>
                      <a:pt x="1669047" y="384057"/>
                      <a:pt x="1626394" y="426701"/>
                      <a:pt x="1573797" y="426701"/>
                    </a:cubicBezTo>
                    <a:lnTo>
                      <a:pt x="1478547" y="426701"/>
                    </a:lnTo>
                    <a:cubicBezTo>
                      <a:pt x="1425940" y="426701"/>
                      <a:pt x="1383297" y="384057"/>
                      <a:pt x="1383297" y="331451"/>
                    </a:cubicBezTo>
                    <a:cubicBezTo>
                      <a:pt x="1383297" y="278844"/>
                      <a:pt x="1425950" y="236201"/>
                      <a:pt x="1478547" y="236201"/>
                    </a:cubicBezTo>
                    <a:close/>
                    <a:moveTo>
                      <a:pt x="1002297" y="236201"/>
                    </a:moveTo>
                    <a:lnTo>
                      <a:pt x="1097547" y="236201"/>
                    </a:lnTo>
                    <a:cubicBezTo>
                      <a:pt x="1150144" y="236201"/>
                      <a:pt x="1192797" y="278844"/>
                      <a:pt x="1192797" y="331451"/>
                    </a:cubicBezTo>
                    <a:cubicBezTo>
                      <a:pt x="1192797" y="384057"/>
                      <a:pt x="1150144" y="426701"/>
                      <a:pt x="1097547" y="426701"/>
                    </a:cubicBezTo>
                    <a:lnTo>
                      <a:pt x="1002297" y="426701"/>
                    </a:lnTo>
                    <a:cubicBezTo>
                      <a:pt x="949700" y="426701"/>
                      <a:pt x="907047" y="384057"/>
                      <a:pt x="907047" y="331451"/>
                    </a:cubicBezTo>
                    <a:cubicBezTo>
                      <a:pt x="907047" y="278844"/>
                      <a:pt x="949700" y="236201"/>
                      <a:pt x="1002297" y="236201"/>
                    </a:cubicBezTo>
                    <a:close/>
                    <a:moveTo>
                      <a:pt x="4419600" y="190500"/>
                    </a:moveTo>
                    <a:lnTo>
                      <a:pt x="4419600" y="457200"/>
                    </a:lnTo>
                    <a:lnTo>
                      <a:pt x="4686300" y="457200"/>
                    </a:lnTo>
                    <a:lnTo>
                      <a:pt x="4686300" y="190500"/>
                    </a:lnTo>
                    <a:close/>
                    <a:moveTo>
                      <a:pt x="190500" y="190500"/>
                    </a:moveTo>
                    <a:lnTo>
                      <a:pt x="190500" y="457200"/>
                    </a:lnTo>
                    <a:lnTo>
                      <a:pt x="457200" y="457200"/>
                    </a:lnTo>
                    <a:lnTo>
                      <a:pt x="457200" y="190500"/>
                    </a:lnTo>
                    <a:close/>
                    <a:moveTo>
                      <a:pt x="4324350" y="0"/>
                    </a:moveTo>
                    <a:lnTo>
                      <a:pt x="4781550" y="0"/>
                    </a:lnTo>
                    <a:cubicBezTo>
                      <a:pt x="4834147" y="0"/>
                      <a:pt x="4876800" y="42643"/>
                      <a:pt x="4876800" y="95250"/>
                    </a:cubicBezTo>
                    <a:lnTo>
                      <a:pt x="4876800" y="552450"/>
                    </a:lnTo>
                    <a:cubicBezTo>
                      <a:pt x="4876800" y="605056"/>
                      <a:pt x="4834147" y="647700"/>
                      <a:pt x="4781550" y="647700"/>
                    </a:cubicBezTo>
                    <a:lnTo>
                      <a:pt x="4324350" y="647700"/>
                    </a:lnTo>
                    <a:cubicBezTo>
                      <a:pt x="4271753" y="647700"/>
                      <a:pt x="4229100" y="605056"/>
                      <a:pt x="4229100" y="552450"/>
                    </a:cubicBezTo>
                    <a:lnTo>
                      <a:pt x="4229100" y="95250"/>
                    </a:lnTo>
                    <a:cubicBezTo>
                      <a:pt x="4229100" y="42643"/>
                      <a:pt x="4271753" y="0"/>
                      <a:pt x="4324350" y="0"/>
                    </a:cubicBezTo>
                    <a:close/>
                    <a:moveTo>
                      <a:pt x="95250" y="0"/>
                    </a:moveTo>
                    <a:lnTo>
                      <a:pt x="552450" y="0"/>
                    </a:lnTo>
                    <a:cubicBezTo>
                      <a:pt x="605047" y="0"/>
                      <a:pt x="647700" y="42643"/>
                      <a:pt x="647700" y="95250"/>
                    </a:cubicBezTo>
                    <a:lnTo>
                      <a:pt x="647700" y="552450"/>
                    </a:lnTo>
                    <a:cubicBezTo>
                      <a:pt x="647700" y="605056"/>
                      <a:pt x="605047" y="647700"/>
                      <a:pt x="552450" y="647700"/>
                    </a:cubicBezTo>
                    <a:lnTo>
                      <a:pt x="95250" y="647700"/>
                    </a:lnTo>
                    <a:cubicBezTo>
                      <a:pt x="42653" y="647700"/>
                      <a:pt x="0" y="605056"/>
                      <a:pt x="0" y="552450"/>
                    </a:cubicBezTo>
                    <a:lnTo>
                      <a:pt x="0" y="95250"/>
                    </a:lnTo>
                    <a:cubicBezTo>
                      <a:pt x="0" y="42643"/>
                      <a:pt x="42653" y="0"/>
                      <a:pt x="95250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99D3EDA-37D4-0599-C7CA-ACB6521C434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1602" y="4051852"/>
              <a:ext cx="1260002" cy="1260000"/>
              <a:chOff x="522161" y="2572057"/>
              <a:chExt cx="936002" cy="93600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7575453-A632-C672-2028-A5F445ACF23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1" y="2572057"/>
                <a:ext cx="936002" cy="936000"/>
                <a:chOff x="5659835" y="3635563"/>
                <a:chExt cx="844932" cy="8449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657722D1-DC81-D131-3A18-4E38D50B4445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2032C119-AD47-F162-134F-85DB1F94D5D4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8" name="Freeform: Shape 30">
                <a:extLst>
                  <a:ext uri="{FF2B5EF4-FFF2-40B4-BE49-F238E27FC236}">
                    <a16:creationId xmlns:a16="http://schemas.microsoft.com/office/drawing/2014/main" id="{19D725AC-8DA9-E64A-E62E-67B0C760E6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9697" y="2815785"/>
                <a:ext cx="365736" cy="432000"/>
              </a:xfrm>
              <a:custGeom>
                <a:avLst/>
                <a:gdLst>
                  <a:gd name="connsiteX0" fmla="*/ 3591916 w 3998519"/>
                  <a:gd name="connsiteY0" fmla="*/ 630326 h 4722952"/>
                  <a:gd name="connsiteX1" fmla="*/ 3998366 w 3998519"/>
                  <a:gd name="connsiteY1" fmla="*/ 1751837 h 4722952"/>
                  <a:gd name="connsiteX2" fmla="*/ 3998519 w 3998519"/>
                  <a:gd name="connsiteY2" fmla="*/ 2029815 h 4722952"/>
                  <a:gd name="connsiteX3" fmla="*/ 3161462 w 3998519"/>
                  <a:gd name="connsiteY3" fmla="*/ 3661105 h 4722952"/>
                  <a:gd name="connsiteX4" fmla="*/ 3161462 w 3998519"/>
                  <a:gd name="connsiteY4" fmla="*/ 4722952 h 4722952"/>
                  <a:gd name="connsiteX5" fmla="*/ 3009062 w 3998519"/>
                  <a:gd name="connsiteY5" fmla="*/ 4722952 h 4722952"/>
                  <a:gd name="connsiteX6" fmla="*/ 3009062 w 3998519"/>
                  <a:gd name="connsiteY6" fmla="*/ 3581476 h 4722952"/>
                  <a:gd name="connsiteX7" fmla="*/ 3042056 w 3998519"/>
                  <a:gd name="connsiteY7" fmla="*/ 3558768 h 4722952"/>
                  <a:gd name="connsiteX8" fmla="*/ 3846119 w 3998519"/>
                  <a:gd name="connsiteY8" fmla="*/ 2029967 h 4722952"/>
                  <a:gd name="connsiteX9" fmla="*/ 3845966 w 3998519"/>
                  <a:gd name="connsiteY9" fmla="*/ 1827809 h 4722952"/>
                  <a:gd name="connsiteX10" fmla="*/ 3613937 w 3998519"/>
                  <a:gd name="connsiteY10" fmla="*/ 1827428 h 4722952"/>
                  <a:gd name="connsiteX11" fmla="*/ 2407158 w 3998519"/>
                  <a:gd name="connsiteY11" fmla="*/ 3112465 h 4722952"/>
                  <a:gd name="connsiteX12" fmla="*/ 2389479 w 3998519"/>
                  <a:gd name="connsiteY12" fmla="*/ 2961132 h 4722952"/>
                  <a:gd name="connsiteX13" fmla="*/ 3465119 w 3998519"/>
                  <a:gd name="connsiteY13" fmla="*/ 1751152 h 4722952"/>
                  <a:gd name="connsiteX14" fmla="*/ 3393033 w 3998519"/>
                  <a:gd name="connsiteY14" fmla="*/ 1339062 h 4722952"/>
                  <a:gd name="connsiteX15" fmla="*/ 3118028 w 3998519"/>
                  <a:gd name="connsiteY15" fmla="*/ 1476527 h 4722952"/>
                  <a:gd name="connsiteX16" fmla="*/ 3160319 w 3998519"/>
                  <a:gd name="connsiteY16" fmla="*/ 1751152 h 4722952"/>
                  <a:gd name="connsiteX17" fmla="*/ 2999079 w 3998519"/>
                  <a:gd name="connsiteY17" fmla="*/ 2269235 h 4722952"/>
                  <a:gd name="connsiteX18" fmla="*/ 2873654 w 3998519"/>
                  <a:gd name="connsiteY18" fmla="*/ 2182748 h 4722952"/>
                  <a:gd name="connsiteX19" fmla="*/ 2951150 w 3998519"/>
                  <a:gd name="connsiteY19" fmla="*/ 2039111 h 4722952"/>
                  <a:gd name="connsiteX20" fmla="*/ 2668219 w 3998519"/>
                  <a:gd name="connsiteY20" fmla="*/ 1925954 h 4722952"/>
                  <a:gd name="connsiteX21" fmla="*/ 2245919 w 3998519"/>
                  <a:gd name="connsiteY21" fmla="*/ 2208352 h 4722952"/>
                  <a:gd name="connsiteX22" fmla="*/ 1827276 w 3998519"/>
                  <a:gd name="connsiteY22" fmla="*/ 1934184 h 4722952"/>
                  <a:gd name="connsiteX23" fmla="*/ 1966874 w 3998519"/>
                  <a:gd name="connsiteY23" fmla="*/ 1872995 h 4722952"/>
                  <a:gd name="connsiteX24" fmla="*/ 2245919 w 3998519"/>
                  <a:gd name="connsiteY24" fmla="*/ 2055952 h 4722952"/>
                  <a:gd name="connsiteX25" fmla="*/ 2550719 w 3998519"/>
                  <a:gd name="connsiteY25" fmla="*/ 1751152 h 4722952"/>
                  <a:gd name="connsiteX26" fmla="*/ 2245919 w 3998519"/>
                  <a:gd name="connsiteY26" fmla="*/ 1446352 h 4722952"/>
                  <a:gd name="connsiteX27" fmla="*/ 1966874 w 3998519"/>
                  <a:gd name="connsiteY27" fmla="*/ 1629384 h 4722952"/>
                  <a:gd name="connsiteX28" fmla="*/ 1827276 w 3998519"/>
                  <a:gd name="connsiteY28" fmla="*/ 1568195 h 4722952"/>
                  <a:gd name="connsiteX29" fmla="*/ 2245919 w 3998519"/>
                  <a:gd name="connsiteY29" fmla="*/ 1293952 h 4722952"/>
                  <a:gd name="connsiteX30" fmla="*/ 2703119 w 3998519"/>
                  <a:gd name="connsiteY30" fmla="*/ 1751152 h 4722952"/>
                  <a:gd name="connsiteX31" fmla="*/ 2701899 w 3998519"/>
                  <a:gd name="connsiteY31" fmla="*/ 1775231 h 4722952"/>
                  <a:gd name="connsiteX32" fmla="*/ 2994279 w 3998519"/>
                  <a:gd name="connsiteY32" fmla="*/ 1892198 h 4722952"/>
                  <a:gd name="connsiteX33" fmla="*/ 3007919 w 3998519"/>
                  <a:gd name="connsiteY33" fmla="*/ 1751152 h 4722952"/>
                  <a:gd name="connsiteX34" fmla="*/ 2245919 w 3998519"/>
                  <a:gd name="connsiteY34" fmla="*/ 989152 h 4722952"/>
                  <a:gd name="connsiteX35" fmla="*/ 1814322 w 3998519"/>
                  <a:gd name="connsiteY35" fmla="*/ 1123416 h 4722952"/>
                  <a:gd name="connsiteX36" fmla="*/ 1727835 w 3998519"/>
                  <a:gd name="connsiteY36" fmla="*/ 997991 h 4722952"/>
                  <a:gd name="connsiteX37" fmla="*/ 2245919 w 3998519"/>
                  <a:gd name="connsiteY37" fmla="*/ 836752 h 4722952"/>
                  <a:gd name="connsiteX38" fmla="*/ 3059354 w 3998519"/>
                  <a:gd name="connsiteY38" fmla="*/ 1335404 h 4722952"/>
                  <a:gd name="connsiteX39" fmla="*/ 3331692 w 3998519"/>
                  <a:gd name="connsiteY39" fmla="*/ 1199235 h 4722952"/>
                  <a:gd name="connsiteX40" fmla="*/ 3202762 w 3998519"/>
                  <a:gd name="connsiteY40" fmla="*/ 997153 h 4722952"/>
                  <a:gd name="connsiteX41" fmla="*/ 3322396 w 3998519"/>
                  <a:gd name="connsiteY41" fmla="*/ 902817 h 4722952"/>
                  <a:gd name="connsiteX42" fmla="*/ 3614394 w 3998519"/>
                  <a:gd name="connsiteY42" fmla="*/ 1675104 h 4722952"/>
                  <a:gd name="connsiteX43" fmla="*/ 3842614 w 3998519"/>
                  <a:gd name="connsiteY43" fmla="*/ 1675485 h 4722952"/>
                  <a:gd name="connsiteX44" fmla="*/ 3474949 w 3998519"/>
                  <a:gd name="connsiteY44" fmla="*/ 727938 h 4722952"/>
                  <a:gd name="connsiteX45" fmla="*/ 2247214 w 3998519"/>
                  <a:gd name="connsiteY45" fmla="*/ 0 h 4722952"/>
                  <a:gd name="connsiteX46" fmla="*/ 2269388 w 3998519"/>
                  <a:gd name="connsiteY46" fmla="*/ 152 h 4722952"/>
                  <a:gd name="connsiteX47" fmla="*/ 3366668 w 3998519"/>
                  <a:gd name="connsiteY47" fmla="*/ 405003 h 4722952"/>
                  <a:gd name="connsiteX48" fmla="*/ 3269209 w 3998519"/>
                  <a:gd name="connsiteY48" fmla="*/ 522122 h 4722952"/>
                  <a:gd name="connsiteX49" fmla="*/ 2322119 w 3998519"/>
                  <a:gd name="connsiteY49" fmla="*/ 155600 h 4722952"/>
                  <a:gd name="connsiteX50" fmla="*/ 2322119 w 3998519"/>
                  <a:gd name="connsiteY50" fmla="*/ 382676 h 4722952"/>
                  <a:gd name="connsiteX51" fmla="*/ 3094253 w 3998519"/>
                  <a:gd name="connsiteY51" fmla="*/ 674675 h 4722952"/>
                  <a:gd name="connsiteX52" fmla="*/ 2999918 w 3998519"/>
                  <a:gd name="connsiteY52" fmla="*/ 794309 h 4722952"/>
                  <a:gd name="connsiteX53" fmla="*/ 2245919 w 3998519"/>
                  <a:gd name="connsiteY53" fmla="*/ 531952 h 4722952"/>
                  <a:gd name="connsiteX54" fmla="*/ 1026719 w 3998519"/>
                  <a:gd name="connsiteY54" fmla="*/ 1751152 h 4722952"/>
                  <a:gd name="connsiteX55" fmla="*/ 1723720 w 3998519"/>
                  <a:gd name="connsiteY55" fmla="*/ 2851328 h 4722952"/>
                  <a:gd name="connsiteX56" fmla="*/ 1837106 w 3998519"/>
                  <a:gd name="connsiteY56" fmla="*/ 2567940 h 4722952"/>
                  <a:gd name="connsiteX57" fmla="*/ 1331519 w 3998519"/>
                  <a:gd name="connsiteY57" fmla="*/ 1751152 h 4722952"/>
                  <a:gd name="connsiteX58" fmla="*/ 1492758 w 3998519"/>
                  <a:gd name="connsiteY58" fmla="*/ 1232992 h 4722952"/>
                  <a:gd name="connsiteX59" fmla="*/ 1618259 w 3998519"/>
                  <a:gd name="connsiteY59" fmla="*/ 1319479 h 4722952"/>
                  <a:gd name="connsiteX60" fmla="*/ 1483919 w 3998519"/>
                  <a:gd name="connsiteY60" fmla="*/ 1751152 h 4722952"/>
                  <a:gd name="connsiteX61" fmla="*/ 2245919 w 3998519"/>
                  <a:gd name="connsiteY61" fmla="*/ 2513152 h 4722952"/>
                  <a:gd name="connsiteX62" fmla="*/ 2677516 w 3998519"/>
                  <a:gd name="connsiteY62" fmla="*/ 2378888 h 4722952"/>
                  <a:gd name="connsiteX63" fmla="*/ 2764002 w 3998519"/>
                  <a:gd name="connsiteY63" fmla="*/ 2504313 h 4722952"/>
                  <a:gd name="connsiteX64" fmla="*/ 2245919 w 3998519"/>
                  <a:gd name="connsiteY64" fmla="*/ 2665552 h 4722952"/>
                  <a:gd name="connsiteX65" fmla="*/ 1978228 w 3998519"/>
                  <a:gd name="connsiteY65" fmla="*/ 2625471 h 4722952"/>
                  <a:gd name="connsiteX66" fmla="*/ 1865071 w 3998519"/>
                  <a:gd name="connsiteY66" fmla="*/ 2908401 h 4722952"/>
                  <a:gd name="connsiteX67" fmla="*/ 2102358 w 3998519"/>
                  <a:gd name="connsiteY67" fmla="*/ 2961132 h 4722952"/>
                  <a:gd name="connsiteX68" fmla="*/ 2084679 w 3998519"/>
                  <a:gd name="connsiteY68" fmla="*/ 3112465 h 4722952"/>
                  <a:gd name="connsiteX69" fmla="*/ 874319 w 3998519"/>
                  <a:gd name="connsiteY69" fmla="*/ 1751152 h 4722952"/>
                  <a:gd name="connsiteX70" fmla="*/ 2169719 w 3998519"/>
                  <a:gd name="connsiteY70" fmla="*/ 383438 h 4722952"/>
                  <a:gd name="connsiteX71" fmla="*/ 2169719 w 3998519"/>
                  <a:gd name="connsiteY71" fmla="*/ 155829 h 4722952"/>
                  <a:gd name="connsiteX72" fmla="*/ 680390 w 3998519"/>
                  <a:gd name="connsiteY72" fmla="*/ 1433627 h 4722952"/>
                  <a:gd name="connsiteX73" fmla="*/ 669874 w 3998519"/>
                  <a:gd name="connsiteY73" fmla="*/ 2020748 h 4722952"/>
                  <a:gd name="connsiteX74" fmla="*/ 674370 w 3998519"/>
                  <a:gd name="connsiteY74" fmla="*/ 2047265 h 4722952"/>
                  <a:gd name="connsiteX75" fmla="*/ 227000 w 3998519"/>
                  <a:gd name="connsiteY75" fmla="*/ 2847365 h 4722952"/>
                  <a:gd name="connsiteX76" fmla="*/ 721842 w 3998519"/>
                  <a:gd name="connsiteY76" fmla="*/ 2989097 h 4722952"/>
                  <a:gd name="connsiteX77" fmla="*/ 723062 w 3998519"/>
                  <a:gd name="connsiteY77" fmla="*/ 3884752 h 4722952"/>
                  <a:gd name="connsiteX78" fmla="*/ 1485138 w 3998519"/>
                  <a:gd name="connsiteY78" fmla="*/ 3884752 h 4722952"/>
                  <a:gd name="connsiteX79" fmla="*/ 1485138 w 3998519"/>
                  <a:gd name="connsiteY79" fmla="*/ 4722952 h 4722952"/>
                  <a:gd name="connsiteX80" fmla="*/ 1332738 w 3998519"/>
                  <a:gd name="connsiteY80" fmla="*/ 4722952 h 4722952"/>
                  <a:gd name="connsiteX81" fmla="*/ 1332738 w 3998519"/>
                  <a:gd name="connsiteY81" fmla="*/ 4037152 h 4722952"/>
                  <a:gd name="connsiteX82" fmla="*/ 570814 w 3998519"/>
                  <a:gd name="connsiteY82" fmla="*/ 4037152 h 4722952"/>
                  <a:gd name="connsiteX83" fmla="*/ 569595 w 3998519"/>
                  <a:gd name="connsiteY83" fmla="*/ 3104007 h 4722952"/>
                  <a:gd name="connsiteX84" fmla="*/ 0 w 3998519"/>
                  <a:gd name="connsiteY84" fmla="*/ 2940939 h 4722952"/>
                  <a:gd name="connsiteX85" fmla="*/ 515264 w 3998519"/>
                  <a:gd name="connsiteY85" fmla="*/ 2019452 h 4722952"/>
                  <a:gd name="connsiteX86" fmla="*/ 531266 w 3998519"/>
                  <a:gd name="connsiteY86" fmla="*/ 1401927 h 4722952"/>
                  <a:gd name="connsiteX87" fmla="*/ 2247214 w 3998519"/>
                  <a:gd name="connsiteY87" fmla="*/ 0 h 472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3998519" h="4722952">
                    <a:moveTo>
                      <a:pt x="3591916" y="630326"/>
                    </a:moveTo>
                    <a:cubicBezTo>
                      <a:pt x="3854043" y="944422"/>
                      <a:pt x="3998366" y="1342796"/>
                      <a:pt x="3998366" y="1751837"/>
                    </a:cubicBezTo>
                    <a:lnTo>
                      <a:pt x="3998519" y="2029815"/>
                    </a:lnTo>
                    <a:cubicBezTo>
                      <a:pt x="3998976" y="2677058"/>
                      <a:pt x="3686861" y="3283762"/>
                      <a:pt x="3161462" y="3661105"/>
                    </a:cubicBezTo>
                    <a:lnTo>
                      <a:pt x="3161462" y="4722952"/>
                    </a:lnTo>
                    <a:lnTo>
                      <a:pt x="3009062" y="4722952"/>
                    </a:lnTo>
                    <a:lnTo>
                      <a:pt x="3009062" y="3581476"/>
                    </a:lnTo>
                    <a:lnTo>
                      <a:pt x="3042056" y="3558768"/>
                    </a:lnTo>
                    <a:cubicBezTo>
                      <a:pt x="3545967" y="3211906"/>
                      <a:pt x="3846576" y="2640405"/>
                      <a:pt x="3846119" y="2029967"/>
                    </a:cubicBezTo>
                    <a:lnTo>
                      <a:pt x="3845966" y="1827809"/>
                    </a:lnTo>
                    <a:lnTo>
                      <a:pt x="3613937" y="1827428"/>
                    </a:lnTo>
                    <a:cubicBezTo>
                      <a:pt x="3577361" y="2488539"/>
                      <a:pt x="3071698" y="3034512"/>
                      <a:pt x="2407158" y="3112465"/>
                    </a:cubicBezTo>
                    <a:lnTo>
                      <a:pt x="2389479" y="2961132"/>
                    </a:lnTo>
                    <a:cubicBezTo>
                      <a:pt x="3002737" y="2889199"/>
                      <a:pt x="3465119" y="2368905"/>
                      <a:pt x="3465119" y="1751152"/>
                    </a:cubicBezTo>
                    <a:cubicBezTo>
                      <a:pt x="3465119" y="1608429"/>
                      <a:pt x="3440277" y="1469821"/>
                      <a:pt x="3393033" y="1339062"/>
                    </a:cubicBezTo>
                    <a:lnTo>
                      <a:pt x="3118028" y="1476527"/>
                    </a:lnTo>
                    <a:cubicBezTo>
                      <a:pt x="3145383" y="1563242"/>
                      <a:pt x="3160319" y="1655444"/>
                      <a:pt x="3160319" y="1751152"/>
                    </a:cubicBezTo>
                    <a:cubicBezTo>
                      <a:pt x="3160319" y="1936927"/>
                      <a:pt x="3104616" y="2116150"/>
                      <a:pt x="2999079" y="2269235"/>
                    </a:cubicBezTo>
                    <a:lnTo>
                      <a:pt x="2873654" y="2182748"/>
                    </a:lnTo>
                    <a:cubicBezTo>
                      <a:pt x="2904896" y="2137409"/>
                      <a:pt x="2930576" y="2089251"/>
                      <a:pt x="2951150" y="2039111"/>
                    </a:cubicBezTo>
                    <a:lnTo>
                      <a:pt x="2668219" y="1925954"/>
                    </a:lnTo>
                    <a:cubicBezTo>
                      <a:pt x="2599410" y="2091537"/>
                      <a:pt x="2436114" y="2208352"/>
                      <a:pt x="2245919" y="2208352"/>
                    </a:cubicBezTo>
                    <a:cubicBezTo>
                      <a:pt x="2064486" y="2208352"/>
                      <a:pt x="1900199" y="2100681"/>
                      <a:pt x="1827276" y="1934184"/>
                    </a:cubicBezTo>
                    <a:lnTo>
                      <a:pt x="1966874" y="1872995"/>
                    </a:lnTo>
                    <a:cubicBezTo>
                      <a:pt x="2015566" y="1984171"/>
                      <a:pt x="2125065" y="2055952"/>
                      <a:pt x="2245919" y="2055952"/>
                    </a:cubicBezTo>
                    <a:cubicBezTo>
                      <a:pt x="2414016" y="2055952"/>
                      <a:pt x="2550719" y="1919249"/>
                      <a:pt x="2550719" y="1751152"/>
                    </a:cubicBezTo>
                    <a:cubicBezTo>
                      <a:pt x="2550719" y="1583054"/>
                      <a:pt x="2414016" y="1446352"/>
                      <a:pt x="2245919" y="1446352"/>
                    </a:cubicBezTo>
                    <a:cubicBezTo>
                      <a:pt x="2125065" y="1446352"/>
                      <a:pt x="2015566" y="1518132"/>
                      <a:pt x="1966874" y="1629384"/>
                    </a:cubicBezTo>
                    <a:lnTo>
                      <a:pt x="1827276" y="1568195"/>
                    </a:lnTo>
                    <a:cubicBezTo>
                      <a:pt x="1900199" y="1401622"/>
                      <a:pt x="2064486" y="1293952"/>
                      <a:pt x="2245919" y="1293952"/>
                    </a:cubicBezTo>
                    <a:cubicBezTo>
                      <a:pt x="2498065" y="1293952"/>
                      <a:pt x="2703119" y="1499006"/>
                      <a:pt x="2703119" y="1751152"/>
                    </a:cubicBezTo>
                    <a:cubicBezTo>
                      <a:pt x="2703119" y="1759305"/>
                      <a:pt x="2702357" y="1767230"/>
                      <a:pt x="2701899" y="1775231"/>
                    </a:cubicBezTo>
                    <a:lnTo>
                      <a:pt x="2994279" y="1892198"/>
                    </a:lnTo>
                    <a:cubicBezTo>
                      <a:pt x="3002966" y="1846021"/>
                      <a:pt x="3007919" y="1798929"/>
                      <a:pt x="3007919" y="1751152"/>
                    </a:cubicBezTo>
                    <a:cubicBezTo>
                      <a:pt x="3007919" y="1330985"/>
                      <a:pt x="2666085" y="989152"/>
                      <a:pt x="2245919" y="989152"/>
                    </a:cubicBezTo>
                    <a:cubicBezTo>
                      <a:pt x="2091080" y="989152"/>
                      <a:pt x="1941881" y="1035557"/>
                      <a:pt x="1814322" y="1123416"/>
                    </a:cubicBezTo>
                    <a:lnTo>
                      <a:pt x="1727835" y="997991"/>
                    </a:lnTo>
                    <a:cubicBezTo>
                      <a:pt x="1880921" y="892454"/>
                      <a:pt x="2060143" y="836752"/>
                      <a:pt x="2245919" y="836752"/>
                    </a:cubicBezTo>
                    <a:cubicBezTo>
                      <a:pt x="2600401" y="836752"/>
                      <a:pt x="2907640" y="1039825"/>
                      <a:pt x="3059354" y="1335404"/>
                    </a:cubicBezTo>
                    <a:lnTo>
                      <a:pt x="3331692" y="1199235"/>
                    </a:lnTo>
                    <a:cubicBezTo>
                      <a:pt x="3295574" y="1128750"/>
                      <a:pt x="3253054" y="1060932"/>
                      <a:pt x="3202762" y="997153"/>
                    </a:cubicBezTo>
                    <a:lnTo>
                      <a:pt x="3322396" y="902817"/>
                    </a:lnTo>
                    <a:cubicBezTo>
                      <a:pt x="3499637" y="1127378"/>
                      <a:pt x="3599078" y="1393088"/>
                      <a:pt x="3614394" y="1675104"/>
                    </a:cubicBezTo>
                    <a:lnTo>
                      <a:pt x="3842614" y="1675485"/>
                    </a:lnTo>
                    <a:cubicBezTo>
                      <a:pt x="3825926" y="1329080"/>
                      <a:pt x="3697833" y="995095"/>
                      <a:pt x="3474949" y="727938"/>
                    </a:cubicBezTo>
                    <a:close/>
                    <a:moveTo>
                      <a:pt x="2247214" y="0"/>
                    </a:moveTo>
                    <a:cubicBezTo>
                      <a:pt x="2254606" y="0"/>
                      <a:pt x="2261921" y="76"/>
                      <a:pt x="2269388" y="152"/>
                    </a:cubicBezTo>
                    <a:cubicBezTo>
                      <a:pt x="2669667" y="5258"/>
                      <a:pt x="3059354" y="149123"/>
                      <a:pt x="3366668" y="405003"/>
                    </a:cubicBezTo>
                    <a:lnTo>
                      <a:pt x="3269209" y="522122"/>
                    </a:lnTo>
                    <a:cubicBezTo>
                      <a:pt x="3002661" y="300228"/>
                      <a:pt x="2668143" y="172059"/>
                      <a:pt x="2322119" y="155600"/>
                    </a:cubicBezTo>
                    <a:lnTo>
                      <a:pt x="2322119" y="382676"/>
                    </a:lnTo>
                    <a:cubicBezTo>
                      <a:pt x="2604059" y="398069"/>
                      <a:pt x="2869768" y="497510"/>
                      <a:pt x="3094253" y="674675"/>
                    </a:cubicBezTo>
                    <a:lnTo>
                      <a:pt x="2999918" y="794309"/>
                    </a:lnTo>
                    <a:cubicBezTo>
                      <a:pt x="2782367" y="622630"/>
                      <a:pt x="2521610" y="531952"/>
                      <a:pt x="2245919" y="531952"/>
                    </a:cubicBezTo>
                    <a:cubicBezTo>
                      <a:pt x="1573682" y="531952"/>
                      <a:pt x="1026719" y="1078916"/>
                      <a:pt x="1026719" y="1751152"/>
                    </a:cubicBezTo>
                    <a:cubicBezTo>
                      <a:pt x="1026719" y="2233117"/>
                      <a:pt x="1308811" y="2654655"/>
                      <a:pt x="1723720" y="2851328"/>
                    </a:cubicBezTo>
                    <a:lnTo>
                      <a:pt x="1837106" y="2567940"/>
                    </a:lnTo>
                    <a:cubicBezTo>
                      <a:pt x="1537868" y="2417521"/>
                      <a:pt x="1331519" y="2108378"/>
                      <a:pt x="1331519" y="1751152"/>
                    </a:cubicBezTo>
                    <a:cubicBezTo>
                      <a:pt x="1331519" y="1565376"/>
                      <a:pt x="1387221" y="1386154"/>
                      <a:pt x="1492758" y="1232992"/>
                    </a:cubicBezTo>
                    <a:lnTo>
                      <a:pt x="1618259" y="1319479"/>
                    </a:lnTo>
                    <a:cubicBezTo>
                      <a:pt x="1530324" y="1447114"/>
                      <a:pt x="1483919" y="1596390"/>
                      <a:pt x="1483919" y="1751152"/>
                    </a:cubicBezTo>
                    <a:cubicBezTo>
                      <a:pt x="1483919" y="2171319"/>
                      <a:pt x="1825752" y="2513152"/>
                      <a:pt x="2245919" y="2513152"/>
                    </a:cubicBezTo>
                    <a:cubicBezTo>
                      <a:pt x="2400757" y="2513152"/>
                      <a:pt x="2549957" y="2466746"/>
                      <a:pt x="2677516" y="2378888"/>
                    </a:cubicBezTo>
                    <a:lnTo>
                      <a:pt x="2764002" y="2504313"/>
                    </a:lnTo>
                    <a:cubicBezTo>
                      <a:pt x="2610917" y="2609850"/>
                      <a:pt x="2431694" y="2665552"/>
                      <a:pt x="2245919" y="2665552"/>
                    </a:cubicBezTo>
                    <a:cubicBezTo>
                      <a:pt x="2152802" y="2665552"/>
                      <a:pt x="2062962" y="2651379"/>
                      <a:pt x="1978228" y="2625471"/>
                    </a:cubicBezTo>
                    <a:lnTo>
                      <a:pt x="1865071" y="2908401"/>
                    </a:lnTo>
                    <a:cubicBezTo>
                      <a:pt x="1941042" y="2933243"/>
                      <a:pt x="2020214" y="2951531"/>
                      <a:pt x="2102358" y="2961132"/>
                    </a:cubicBezTo>
                    <a:lnTo>
                      <a:pt x="2084679" y="3112465"/>
                    </a:lnTo>
                    <a:cubicBezTo>
                      <a:pt x="1394612" y="3031541"/>
                      <a:pt x="874319" y="2446249"/>
                      <a:pt x="874319" y="1751152"/>
                    </a:cubicBezTo>
                    <a:cubicBezTo>
                      <a:pt x="874319" y="1020623"/>
                      <a:pt x="1448943" y="423291"/>
                      <a:pt x="2169719" y="383438"/>
                    </a:cubicBezTo>
                    <a:lnTo>
                      <a:pt x="2169719" y="155829"/>
                    </a:lnTo>
                    <a:cubicBezTo>
                      <a:pt x="1451076" y="191262"/>
                      <a:pt x="833171" y="714070"/>
                      <a:pt x="680390" y="1433627"/>
                    </a:cubicBezTo>
                    <a:cubicBezTo>
                      <a:pt x="639699" y="1624736"/>
                      <a:pt x="636270" y="1822323"/>
                      <a:pt x="669874" y="2020748"/>
                    </a:cubicBezTo>
                    <a:lnTo>
                      <a:pt x="674370" y="2047265"/>
                    </a:lnTo>
                    <a:lnTo>
                      <a:pt x="227000" y="2847365"/>
                    </a:lnTo>
                    <a:lnTo>
                      <a:pt x="721842" y="2989097"/>
                    </a:lnTo>
                    <a:lnTo>
                      <a:pt x="723062" y="3884752"/>
                    </a:lnTo>
                    <a:lnTo>
                      <a:pt x="1485138" y="3884752"/>
                    </a:lnTo>
                    <a:lnTo>
                      <a:pt x="1485138" y="4722952"/>
                    </a:lnTo>
                    <a:lnTo>
                      <a:pt x="1332738" y="4722952"/>
                    </a:lnTo>
                    <a:lnTo>
                      <a:pt x="1332738" y="4037152"/>
                    </a:lnTo>
                    <a:lnTo>
                      <a:pt x="570814" y="4037152"/>
                    </a:lnTo>
                    <a:lnTo>
                      <a:pt x="569595" y="3104007"/>
                    </a:lnTo>
                    <a:lnTo>
                      <a:pt x="0" y="2940939"/>
                    </a:lnTo>
                    <a:lnTo>
                      <a:pt x="515264" y="2019452"/>
                    </a:lnTo>
                    <a:cubicBezTo>
                      <a:pt x="483184" y="1810893"/>
                      <a:pt x="488518" y="1603324"/>
                      <a:pt x="531266" y="1401927"/>
                    </a:cubicBezTo>
                    <a:cubicBezTo>
                      <a:pt x="704545" y="586359"/>
                      <a:pt x="1424102" y="0"/>
                      <a:pt x="2247214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6F26337-7D45-541F-F575-90DCC414F7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72961" y="11095354"/>
              <a:ext cx="1260002" cy="1260000"/>
              <a:chOff x="522161" y="6986701"/>
              <a:chExt cx="936002" cy="93600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BDD48E90-D1A1-1F41-7E37-4F8B1639695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61" y="6986701"/>
                <a:ext cx="936002" cy="936000"/>
                <a:chOff x="5659835" y="3635563"/>
                <a:chExt cx="844932" cy="844931"/>
              </a:xfrm>
            </p:grpSpPr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C597B967-21F7-4CD0-0866-1D3C0900ECB8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5FD1AA44-58B1-BE92-832C-BBC18C2EC47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28072" y="3705595"/>
                  <a:ext cx="708443" cy="708442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4" name="Freeform: Shape 84">
                <a:extLst>
                  <a:ext uri="{FF2B5EF4-FFF2-40B4-BE49-F238E27FC236}">
                    <a16:creationId xmlns:a16="http://schemas.microsoft.com/office/drawing/2014/main" id="{4EB76536-9DF7-4B34-85AF-368121728D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9179" y="7239041"/>
                <a:ext cx="421884" cy="432000"/>
              </a:xfrm>
              <a:custGeom>
                <a:avLst/>
                <a:gdLst>
                  <a:gd name="connsiteX0" fmla="*/ 2381326 w 4762649"/>
                  <a:gd name="connsiteY0" fmla="*/ 3238431 h 4876797"/>
                  <a:gd name="connsiteX1" fmla="*/ 2476576 w 4762649"/>
                  <a:gd name="connsiteY1" fmla="*/ 3333681 h 4876797"/>
                  <a:gd name="connsiteX2" fmla="*/ 2381326 w 4762649"/>
                  <a:gd name="connsiteY2" fmla="*/ 3428931 h 4876797"/>
                  <a:gd name="connsiteX3" fmla="*/ 2286076 w 4762649"/>
                  <a:gd name="connsiteY3" fmla="*/ 3333681 h 4876797"/>
                  <a:gd name="connsiteX4" fmla="*/ 2381326 w 4762649"/>
                  <a:gd name="connsiteY4" fmla="*/ 3238431 h 4876797"/>
                  <a:gd name="connsiteX5" fmla="*/ 2381326 w 4762649"/>
                  <a:gd name="connsiteY5" fmla="*/ 2920924 h 4876797"/>
                  <a:gd name="connsiteX6" fmla="*/ 1885997 w 4762649"/>
                  <a:gd name="connsiteY6" fmla="*/ 3581349 h 4876797"/>
                  <a:gd name="connsiteX7" fmla="*/ 1771116 w 4762649"/>
                  <a:gd name="connsiteY7" fmla="*/ 3611239 h 4876797"/>
                  <a:gd name="connsiteX8" fmla="*/ 762019 w 4762649"/>
                  <a:gd name="connsiteY8" fmla="*/ 3162745 h 4876797"/>
                  <a:gd name="connsiteX9" fmla="*/ 762019 w 4762649"/>
                  <a:gd name="connsiteY9" fmla="*/ 3957606 h 4876797"/>
                  <a:gd name="connsiteX10" fmla="*/ 2286076 w 4762649"/>
                  <a:gd name="connsiteY10" fmla="*/ 4634957 h 4876797"/>
                  <a:gd name="connsiteX11" fmla="*/ 2286076 w 4762649"/>
                  <a:gd name="connsiteY11" fmla="*/ 3714699 h 4876797"/>
                  <a:gd name="connsiteX12" fmla="*/ 2381326 w 4762649"/>
                  <a:gd name="connsiteY12" fmla="*/ 3619449 h 4876797"/>
                  <a:gd name="connsiteX13" fmla="*/ 2476576 w 4762649"/>
                  <a:gd name="connsiteY13" fmla="*/ 3714699 h 4876797"/>
                  <a:gd name="connsiteX14" fmla="*/ 2476576 w 4762649"/>
                  <a:gd name="connsiteY14" fmla="*/ 4634957 h 4876797"/>
                  <a:gd name="connsiteX15" fmla="*/ 4000623 w 4762649"/>
                  <a:gd name="connsiteY15" fmla="*/ 3957606 h 4876797"/>
                  <a:gd name="connsiteX16" fmla="*/ 4000623 w 4762649"/>
                  <a:gd name="connsiteY16" fmla="*/ 3162745 h 4876797"/>
                  <a:gd name="connsiteX17" fmla="*/ 2991526 w 4762649"/>
                  <a:gd name="connsiteY17" fmla="*/ 3611229 h 4876797"/>
                  <a:gd name="connsiteX18" fmla="*/ 2952883 w 4762649"/>
                  <a:gd name="connsiteY18" fmla="*/ 3619449 h 4876797"/>
                  <a:gd name="connsiteX19" fmla="*/ 2876645 w 4762649"/>
                  <a:gd name="connsiteY19" fmla="*/ 3581340 h 4876797"/>
                  <a:gd name="connsiteX20" fmla="*/ 697439 w 4762649"/>
                  <a:gd name="connsiteY20" fmla="*/ 2118014 h 4876797"/>
                  <a:gd name="connsiteX21" fmla="*/ 243192 w 4762649"/>
                  <a:gd name="connsiteY21" fmla="*/ 2723699 h 4876797"/>
                  <a:gd name="connsiteX22" fmla="*/ 1779146 w 4762649"/>
                  <a:gd name="connsiteY22" fmla="*/ 3406337 h 4876797"/>
                  <a:gd name="connsiteX23" fmla="*/ 2233393 w 4762649"/>
                  <a:gd name="connsiteY23" fmla="*/ 2800661 h 4876797"/>
                  <a:gd name="connsiteX24" fmla="*/ 4065222 w 4762649"/>
                  <a:gd name="connsiteY24" fmla="*/ 2118005 h 4876797"/>
                  <a:gd name="connsiteX25" fmla="*/ 2529268 w 4762649"/>
                  <a:gd name="connsiteY25" fmla="*/ 2800652 h 4876797"/>
                  <a:gd name="connsiteX26" fmla="*/ 2983515 w 4762649"/>
                  <a:gd name="connsiteY26" fmla="*/ 3406327 h 4876797"/>
                  <a:gd name="connsiteX27" fmla="*/ 4519469 w 4762649"/>
                  <a:gd name="connsiteY27" fmla="*/ 2723680 h 4876797"/>
                  <a:gd name="connsiteX28" fmla="*/ 2571826 w 4762649"/>
                  <a:gd name="connsiteY28" fmla="*/ 2000142 h 4876797"/>
                  <a:gd name="connsiteX29" fmla="*/ 2571825 w 4762649"/>
                  <a:gd name="connsiteY29" fmla="*/ 2000152 h 4876797"/>
                  <a:gd name="connsiteX30" fmla="*/ 2190816 w 4762649"/>
                  <a:gd name="connsiteY30" fmla="*/ 2000152 h 4876797"/>
                  <a:gd name="connsiteX31" fmla="*/ 2246642 w 4762649"/>
                  <a:gd name="connsiteY31" fmla="*/ 2134826 h 4876797"/>
                  <a:gd name="connsiteX32" fmla="*/ 2381316 w 4762649"/>
                  <a:gd name="connsiteY32" fmla="*/ 2190652 h 4876797"/>
                  <a:gd name="connsiteX33" fmla="*/ 2567949 w 4762649"/>
                  <a:gd name="connsiteY33" fmla="*/ 2038486 h 4876797"/>
                  <a:gd name="connsiteX34" fmla="*/ 2571825 w 4762649"/>
                  <a:gd name="connsiteY34" fmla="*/ 2000152 h 4876797"/>
                  <a:gd name="connsiteX35" fmla="*/ 2571826 w 4762649"/>
                  <a:gd name="connsiteY35" fmla="*/ 2000152 h 4876797"/>
                  <a:gd name="connsiteX36" fmla="*/ 2095566 w 4762649"/>
                  <a:gd name="connsiteY36" fmla="*/ 1619142 h 4876797"/>
                  <a:gd name="connsiteX37" fmla="*/ 2095566 w 4762649"/>
                  <a:gd name="connsiteY37" fmla="*/ 1714392 h 4876797"/>
                  <a:gd name="connsiteX38" fmla="*/ 2149554 w 4762649"/>
                  <a:gd name="connsiteY38" fmla="*/ 1800317 h 4876797"/>
                  <a:gd name="connsiteX39" fmla="*/ 2190816 w 4762649"/>
                  <a:gd name="connsiteY39" fmla="*/ 1809642 h 4876797"/>
                  <a:gd name="connsiteX40" fmla="*/ 2571835 w 4762649"/>
                  <a:gd name="connsiteY40" fmla="*/ 1809642 h 4876797"/>
                  <a:gd name="connsiteX41" fmla="*/ 2608831 w 4762649"/>
                  <a:gd name="connsiteY41" fmla="*/ 1802213 h 4876797"/>
                  <a:gd name="connsiteX42" fmla="*/ 2667085 w 4762649"/>
                  <a:gd name="connsiteY42" fmla="*/ 1714392 h 4876797"/>
                  <a:gd name="connsiteX43" fmla="*/ 2667085 w 4762649"/>
                  <a:gd name="connsiteY43" fmla="*/ 1619142 h 4876797"/>
                  <a:gd name="connsiteX44" fmla="*/ 2875769 w 4762649"/>
                  <a:gd name="connsiteY44" fmla="*/ 1562106 h 4876797"/>
                  <a:gd name="connsiteX45" fmla="*/ 2867358 w 4762649"/>
                  <a:gd name="connsiteY45" fmla="*/ 1575565 h 4876797"/>
                  <a:gd name="connsiteX46" fmla="*/ 2857576 w 4762649"/>
                  <a:gd name="connsiteY46" fmla="*/ 1617513 h 4876797"/>
                  <a:gd name="connsiteX47" fmla="*/ 2857576 w 4762649"/>
                  <a:gd name="connsiteY47" fmla="*/ 1714383 h 4876797"/>
                  <a:gd name="connsiteX48" fmla="*/ 2762326 w 4762649"/>
                  <a:gd name="connsiteY48" fmla="*/ 1927257 h 4876797"/>
                  <a:gd name="connsiteX49" fmla="*/ 2762326 w 4762649"/>
                  <a:gd name="connsiteY49" fmla="*/ 2000142 h 4876797"/>
                  <a:gd name="connsiteX50" fmla="*/ 2381316 w 4762649"/>
                  <a:gd name="connsiteY50" fmla="*/ 2381152 h 4876797"/>
                  <a:gd name="connsiteX51" fmla="*/ 2111930 w 4762649"/>
                  <a:gd name="connsiteY51" fmla="*/ 2269528 h 4876797"/>
                  <a:gd name="connsiteX52" fmla="*/ 2000307 w 4762649"/>
                  <a:gd name="connsiteY52" fmla="*/ 2000142 h 4876797"/>
                  <a:gd name="connsiteX53" fmla="*/ 2000307 w 4762649"/>
                  <a:gd name="connsiteY53" fmla="*/ 1927219 h 4876797"/>
                  <a:gd name="connsiteX54" fmla="*/ 1905057 w 4762649"/>
                  <a:gd name="connsiteY54" fmla="*/ 1714383 h 4876797"/>
                  <a:gd name="connsiteX55" fmla="*/ 1905057 w 4762649"/>
                  <a:gd name="connsiteY55" fmla="*/ 1617513 h 4876797"/>
                  <a:gd name="connsiteX56" fmla="*/ 1895208 w 4762649"/>
                  <a:gd name="connsiteY56" fmla="*/ 1575622 h 4876797"/>
                  <a:gd name="connsiteX57" fmla="*/ 1886797 w 4762649"/>
                  <a:gd name="connsiteY57" fmla="*/ 1562135 h 4876797"/>
                  <a:gd name="connsiteX58" fmla="*/ 901303 w 4762649"/>
                  <a:gd name="connsiteY58" fmla="*/ 2000142 h 4876797"/>
                  <a:gd name="connsiteX59" fmla="*/ 2381326 w 4762649"/>
                  <a:gd name="connsiteY59" fmla="*/ 2657929 h 4876797"/>
                  <a:gd name="connsiteX60" fmla="*/ 3861330 w 4762649"/>
                  <a:gd name="connsiteY60" fmla="*/ 2000142 h 4876797"/>
                  <a:gd name="connsiteX61" fmla="*/ 3497753 w 4762649"/>
                  <a:gd name="connsiteY61" fmla="*/ 1012853 h 4876797"/>
                  <a:gd name="connsiteX62" fmla="*/ 3534670 w 4762649"/>
                  <a:gd name="connsiteY62" fmla="*/ 1021058 h 4876797"/>
                  <a:gd name="connsiteX63" fmla="*/ 3944064 w 4762649"/>
                  <a:gd name="connsiteY63" fmla="*/ 1203005 h 4876797"/>
                  <a:gd name="connsiteX64" fmla="*/ 3992422 w 4762649"/>
                  <a:gd name="connsiteY64" fmla="*/ 1328735 h 4876797"/>
                  <a:gd name="connsiteX65" fmla="*/ 3905326 w 4762649"/>
                  <a:gd name="connsiteY65" fmla="*/ 1385323 h 4876797"/>
                  <a:gd name="connsiteX66" fmla="*/ 3866692 w 4762649"/>
                  <a:gd name="connsiteY66" fmla="*/ 1377093 h 4876797"/>
                  <a:gd name="connsiteX67" fmla="*/ 3457298 w 4762649"/>
                  <a:gd name="connsiteY67" fmla="*/ 1195147 h 4876797"/>
                  <a:gd name="connsiteX68" fmla="*/ 3408949 w 4762649"/>
                  <a:gd name="connsiteY68" fmla="*/ 1069417 h 4876797"/>
                  <a:gd name="connsiteX69" fmla="*/ 3497753 w 4762649"/>
                  <a:gd name="connsiteY69" fmla="*/ 1012853 h 4876797"/>
                  <a:gd name="connsiteX70" fmla="*/ 1264905 w 4762649"/>
                  <a:gd name="connsiteY70" fmla="*/ 1012839 h 4876797"/>
                  <a:gd name="connsiteX71" fmla="*/ 1353722 w 4762649"/>
                  <a:gd name="connsiteY71" fmla="*/ 1069407 h 4876797"/>
                  <a:gd name="connsiteX72" fmla="*/ 1305363 w 4762649"/>
                  <a:gd name="connsiteY72" fmla="*/ 1195137 h 4876797"/>
                  <a:gd name="connsiteX73" fmla="*/ 895969 w 4762649"/>
                  <a:gd name="connsiteY73" fmla="*/ 1377083 h 4876797"/>
                  <a:gd name="connsiteX74" fmla="*/ 857336 w 4762649"/>
                  <a:gd name="connsiteY74" fmla="*/ 1385313 h 4876797"/>
                  <a:gd name="connsiteX75" fmla="*/ 770249 w 4762649"/>
                  <a:gd name="connsiteY75" fmla="*/ 1328725 h 4876797"/>
                  <a:gd name="connsiteX76" fmla="*/ 818607 w 4762649"/>
                  <a:gd name="connsiteY76" fmla="*/ 1202995 h 4876797"/>
                  <a:gd name="connsiteX77" fmla="*/ 1228001 w 4762649"/>
                  <a:gd name="connsiteY77" fmla="*/ 1021048 h 4876797"/>
                  <a:gd name="connsiteX78" fmla="*/ 1264905 w 4762649"/>
                  <a:gd name="connsiteY78" fmla="*/ 1012839 h 4876797"/>
                  <a:gd name="connsiteX79" fmla="*/ 859047 w 4762649"/>
                  <a:gd name="connsiteY79" fmla="*/ 203200 h 4876797"/>
                  <a:gd name="connsiteX80" fmla="*/ 895969 w 4762649"/>
                  <a:gd name="connsiteY80" fmla="*/ 211404 h 4876797"/>
                  <a:gd name="connsiteX81" fmla="*/ 1305363 w 4762649"/>
                  <a:gd name="connsiteY81" fmla="*/ 393350 h 4876797"/>
                  <a:gd name="connsiteX82" fmla="*/ 1353721 w 4762649"/>
                  <a:gd name="connsiteY82" fmla="*/ 519081 h 4876797"/>
                  <a:gd name="connsiteX83" fmla="*/ 1266625 w 4762649"/>
                  <a:gd name="connsiteY83" fmla="*/ 575669 h 4876797"/>
                  <a:gd name="connsiteX84" fmla="*/ 1227991 w 4762649"/>
                  <a:gd name="connsiteY84" fmla="*/ 567439 h 4876797"/>
                  <a:gd name="connsiteX85" fmla="*/ 818597 w 4762649"/>
                  <a:gd name="connsiteY85" fmla="*/ 385492 h 4876797"/>
                  <a:gd name="connsiteX86" fmla="*/ 770248 w 4762649"/>
                  <a:gd name="connsiteY86" fmla="*/ 259762 h 4876797"/>
                  <a:gd name="connsiteX87" fmla="*/ 859047 w 4762649"/>
                  <a:gd name="connsiteY87" fmla="*/ 203200 h 4876797"/>
                  <a:gd name="connsiteX88" fmla="*/ 3903618 w 4762649"/>
                  <a:gd name="connsiteY88" fmla="*/ 203181 h 4876797"/>
                  <a:gd name="connsiteX89" fmla="*/ 3992423 w 4762649"/>
                  <a:gd name="connsiteY89" fmla="*/ 259753 h 4876797"/>
                  <a:gd name="connsiteX90" fmla="*/ 3944064 w 4762649"/>
                  <a:gd name="connsiteY90" fmla="*/ 385483 h 4876797"/>
                  <a:gd name="connsiteX91" fmla="*/ 3534670 w 4762649"/>
                  <a:gd name="connsiteY91" fmla="*/ 567430 h 4876797"/>
                  <a:gd name="connsiteX92" fmla="*/ 3496037 w 4762649"/>
                  <a:gd name="connsiteY92" fmla="*/ 575659 h 4876797"/>
                  <a:gd name="connsiteX93" fmla="*/ 3408950 w 4762649"/>
                  <a:gd name="connsiteY93" fmla="*/ 519071 h 4876797"/>
                  <a:gd name="connsiteX94" fmla="*/ 3457308 w 4762649"/>
                  <a:gd name="connsiteY94" fmla="*/ 393341 h 4876797"/>
                  <a:gd name="connsiteX95" fmla="*/ 3866702 w 4762649"/>
                  <a:gd name="connsiteY95" fmla="*/ 211395 h 4876797"/>
                  <a:gd name="connsiteX96" fmla="*/ 3903618 w 4762649"/>
                  <a:gd name="connsiteY96" fmla="*/ 203181 h 4876797"/>
                  <a:gd name="connsiteX97" fmla="*/ 2447508 w 4762649"/>
                  <a:gd name="connsiteY97" fmla="*/ 193432 h 4876797"/>
                  <a:gd name="connsiteX98" fmla="*/ 2304850 w 4762649"/>
                  <a:gd name="connsiteY98" fmla="*/ 194612 h 4876797"/>
                  <a:gd name="connsiteX99" fmla="*/ 1722939 w 4762649"/>
                  <a:gd name="connsiteY99" fmla="*/ 749538 h 4876797"/>
                  <a:gd name="connsiteX100" fmla="*/ 1963702 w 4762649"/>
                  <a:gd name="connsiteY100" fmla="*/ 1376007 h 4876797"/>
                  <a:gd name="connsiteX101" fmla="*/ 1981590 w 4762649"/>
                  <a:gd name="connsiteY101" fmla="*/ 1389980 h 4876797"/>
                  <a:gd name="connsiteX102" fmla="*/ 2023491 w 4762649"/>
                  <a:gd name="connsiteY102" fmla="*/ 1428623 h 4876797"/>
                  <a:gd name="connsiteX103" fmla="*/ 2286066 w 4762649"/>
                  <a:gd name="connsiteY103" fmla="*/ 1428623 h 4876797"/>
                  <a:gd name="connsiteX104" fmla="*/ 2286066 w 4762649"/>
                  <a:gd name="connsiteY104" fmla="*/ 1087076 h 4876797"/>
                  <a:gd name="connsiteX105" fmla="*/ 2123455 w 4762649"/>
                  <a:gd name="connsiteY105" fmla="*/ 924465 h 4876797"/>
                  <a:gd name="connsiteX106" fmla="*/ 2123455 w 4762649"/>
                  <a:gd name="connsiteY106" fmla="*/ 789753 h 4876797"/>
                  <a:gd name="connsiteX107" fmla="*/ 2258168 w 4762649"/>
                  <a:gd name="connsiteY107" fmla="*/ 789753 h 4876797"/>
                  <a:gd name="connsiteX108" fmla="*/ 2381326 w 4762649"/>
                  <a:gd name="connsiteY108" fmla="*/ 912911 h 4876797"/>
                  <a:gd name="connsiteX109" fmla="*/ 2504484 w 4762649"/>
                  <a:gd name="connsiteY109" fmla="*/ 789762 h 4876797"/>
                  <a:gd name="connsiteX110" fmla="*/ 2639196 w 4762649"/>
                  <a:gd name="connsiteY110" fmla="*/ 789762 h 4876797"/>
                  <a:gd name="connsiteX111" fmla="*/ 2639196 w 4762649"/>
                  <a:gd name="connsiteY111" fmla="*/ 924474 h 4876797"/>
                  <a:gd name="connsiteX112" fmla="*/ 2476585 w 4762649"/>
                  <a:gd name="connsiteY112" fmla="*/ 1087085 h 4876797"/>
                  <a:gd name="connsiteX113" fmla="*/ 2476585 w 4762649"/>
                  <a:gd name="connsiteY113" fmla="*/ 1428633 h 4876797"/>
                  <a:gd name="connsiteX114" fmla="*/ 2739018 w 4762649"/>
                  <a:gd name="connsiteY114" fmla="*/ 1428633 h 4876797"/>
                  <a:gd name="connsiteX115" fmla="*/ 2780490 w 4762649"/>
                  <a:gd name="connsiteY115" fmla="*/ 1390418 h 4876797"/>
                  <a:gd name="connsiteX116" fmla="*/ 2798721 w 4762649"/>
                  <a:gd name="connsiteY116" fmla="*/ 1376207 h 4876797"/>
                  <a:gd name="connsiteX117" fmla="*/ 3048104 w 4762649"/>
                  <a:gd name="connsiteY117" fmla="*/ 857113 h 4876797"/>
                  <a:gd name="connsiteX118" fmla="*/ 2825896 w 4762649"/>
                  <a:gd name="connsiteY118" fmla="*/ 360166 h 4876797"/>
                  <a:gd name="connsiteX119" fmla="*/ 2447508 w 4762649"/>
                  <a:gd name="connsiteY119" fmla="*/ 193432 h 4876797"/>
                  <a:gd name="connsiteX120" fmla="*/ 2375213 w 4762649"/>
                  <a:gd name="connsiteY120" fmla="*/ 10 h 4876797"/>
                  <a:gd name="connsiteX121" fmla="*/ 2952959 w 4762649"/>
                  <a:gd name="connsiteY121" fmla="*/ 218243 h 4876797"/>
                  <a:gd name="connsiteX122" fmla="*/ 3238595 w 4762649"/>
                  <a:gd name="connsiteY122" fmla="*/ 857123 h 4876797"/>
                  <a:gd name="connsiteX123" fmla="*/ 3026683 w 4762649"/>
                  <a:gd name="connsiteY123" fmla="*/ 1420717 h 4876797"/>
                  <a:gd name="connsiteX124" fmla="*/ 4134555 w 4762649"/>
                  <a:gd name="connsiteY124" fmla="*/ 1913122 h 4876797"/>
                  <a:gd name="connsiteX125" fmla="*/ 4134793 w 4762649"/>
                  <a:gd name="connsiteY125" fmla="*/ 1913245 h 4876797"/>
                  <a:gd name="connsiteX126" fmla="*/ 4145984 w 4762649"/>
                  <a:gd name="connsiteY126" fmla="*/ 1919237 h 4876797"/>
                  <a:gd name="connsiteX127" fmla="*/ 4147985 w 4762649"/>
                  <a:gd name="connsiteY127" fmla="*/ 1920532 h 4876797"/>
                  <a:gd name="connsiteX128" fmla="*/ 4156976 w 4762649"/>
                  <a:gd name="connsiteY128" fmla="*/ 1927180 h 4876797"/>
                  <a:gd name="connsiteX129" fmla="*/ 4158205 w 4762649"/>
                  <a:gd name="connsiteY129" fmla="*/ 1928171 h 4876797"/>
                  <a:gd name="connsiteX130" fmla="*/ 4166863 w 4762649"/>
                  <a:gd name="connsiteY130" fmla="*/ 1936753 h 4876797"/>
                  <a:gd name="connsiteX131" fmla="*/ 4168797 w 4762649"/>
                  <a:gd name="connsiteY131" fmla="*/ 1939068 h 4876797"/>
                  <a:gd name="connsiteX132" fmla="*/ 4172073 w 4762649"/>
                  <a:gd name="connsiteY132" fmla="*/ 1943002 h 4876797"/>
                  <a:gd name="connsiteX133" fmla="*/ 4743592 w 4762649"/>
                  <a:gd name="connsiteY133" fmla="*/ 2705021 h 4876797"/>
                  <a:gd name="connsiteX134" fmla="*/ 4759585 w 4762649"/>
                  <a:gd name="connsiteY134" fmla="*/ 2786155 h 4876797"/>
                  <a:gd name="connsiteX135" fmla="*/ 4706093 w 4762649"/>
                  <a:gd name="connsiteY135" fmla="*/ 2849210 h 4876797"/>
                  <a:gd name="connsiteX136" fmla="*/ 4191133 w 4762649"/>
                  <a:gd name="connsiteY136" fmla="*/ 3078077 h 4876797"/>
                  <a:gd name="connsiteX137" fmla="*/ 4191133 w 4762649"/>
                  <a:gd name="connsiteY137" fmla="*/ 4019509 h 4876797"/>
                  <a:gd name="connsiteX138" fmla="*/ 4134573 w 4762649"/>
                  <a:gd name="connsiteY138" fmla="*/ 4106548 h 4876797"/>
                  <a:gd name="connsiteX139" fmla="*/ 2420016 w 4762649"/>
                  <a:gd name="connsiteY139" fmla="*/ 4868577 h 4876797"/>
                  <a:gd name="connsiteX140" fmla="*/ 2419530 w 4762649"/>
                  <a:gd name="connsiteY140" fmla="*/ 4868758 h 4876797"/>
                  <a:gd name="connsiteX141" fmla="*/ 2411825 w 4762649"/>
                  <a:gd name="connsiteY141" fmla="*/ 4871711 h 4876797"/>
                  <a:gd name="connsiteX142" fmla="*/ 2410425 w 4762649"/>
                  <a:gd name="connsiteY142" fmla="*/ 4872225 h 4876797"/>
                  <a:gd name="connsiteX143" fmla="*/ 2401490 w 4762649"/>
                  <a:gd name="connsiteY143" fmla="*/ 4874606 h 4876797"/>
                  <a:gd name="connsiteX144" fmla="*/ 2400947 w 4762649"/>
                  <a:gd name="connsiteY144" fmla="*/ 4874749 h 4876797"/>
                  <a:gd name="connsiteX145" fmla="*/ 2381326 w 4762649"/>
                  <a:gd name="connsiteY145" fmla="*/ 4876797 h 4876797"/>
                  <a:gd name="connsiteX146" fmla="*/ 2361704 w 4762649"/>
                  <a:gd name="connsiteY146" fmla="*/ 4874749 h 4876797"/>
                  <a:gd name="connsiteX147" fmla="*/ 2361161 w 4762649"/>
                  <a:gd name="connsiteY147" fmla="*/ 4874606 h 4876797"/>
                  <a:gd name="connsiteX148" fmla="*/ 2352227 w 4762649"/>
                  <a:gd name="connsiteY148" fmla="*/ 4872225 h 4876797"/>
                  <a:gd name="connsiteX149" fmla="*/ 2350827 w 4762649"/>
                  <a:gd name="connsiteY149" fmla="*/ 4871711 h 4876797"/>
                  <a:gd name="connsiteX150" fmla="*/ 2343121 w 4762649"/>
                  <a:gd name="connsiteY150" fmla="*/ 4868758 h 4876797"/>
                  <a:gd name="connsiteX151" fmla="*/ 2342635 w 4762649"/>
                  <a:gd name="connsiteY151" fmla="*/ 4868577 h 4876797"/>
                  <a:gd name="connsiteX152" fmla="*/ 628078 w 4762649"/>
                  <a:gd name="connsiteY152" fmla="*/ 4106548 h 4876797"/>
                  <a:gd name="connsiteX153" fmla="*/ 571519 w 4762649"/>
                  <a:gd name="connsiteY153" fmla="*/ 4019509 h 4876797"/>
                  <a:gd name="connsiteX154" fmla="*/ 571519 w 4762649"/>
                  <a:gd name="connsiteY154" fmla="*/ 3078077 h 4876797"/>
                  <a:gd name="connsiteX155" fmla="*/ 56559 w 4762649"/>
                  <a:gd name="connsiteY155" fmla="*/ 2849210 h 4876797"/>
                  <a:gd name="connsiteX156" fmla="*/ 3067 w 4762649"/>
                  <a:gd name="connsiteY156" fmla="*/ 2786155 h 4876797"/>
                  <a:gd name="connsiteX157" fmla="*/ 19049 w 4762649"/>
                  <a:gd name="connsiteY157" fmla="*/ 2705021 h 4876797"/>
                  <a:gd name="connsiteX158" fmla="*/ 590559 w 4762649"/>
                  <a:gd name="connsiteY158" fmla="*/ 1943002 h 4876797"/>
                  <a:gd name="connsiteX159" fmla="*/ 593826 w 4762649"/>
                  <a:gd name="connsiteY159" fmla="*/ 1939077 h 4876797"/>
                  <a:gd name="connsiteX160" fmla="*/ 595769 w 4762649"/>
                  <a:gd name="connsiteY160" fmla="*/ 1936744 h 4876797"/>
                  <a:gd name="connsiteX161" fmla="*/ 604418 w 4762649"/>
                  <a:gd name="connsiteY161" fmla="*/ 1928181 h 4876797"/>
                  <a:gd name="connsiteX162" fmla="*/ 605685 w 4762649"/>
                  <a:gd name="connsiteY162" fmla="*/ 1927171 h 4876797"/>
                  <a:gd name="connsiteX163" fmla="*/ 614638 w 4762649"/>
                  <a:gd name="connsiteY163" fmla="*/ 1920551 h 4876797"/>
                  <a:gd name="connsiteX164" fmla="*/ 616658 w 4762649"/>
                  <a:gd name="connsiteY164" fmla="*/ 1919237 h 4876797"/>
                  <a:gd name="connsiteX165" fmla="*/ 627840 w 4762649"/>
                  <a:gd name="connsiteY165" fmla="*/ 1913255 h 4876797"/>
                  <a:gd name="connsiteX166" fmla="*/ 628078 w 4762649"/>
                  <a:gd name="connsiteY166" fmla="*/ 1913122 h 4876797"/>
                  <a:gd name="connsiteX167" fmla="*/ 1735835 w 4762649"/>
                  <a:gd name="connsiteY167" fmla="*/ 1420784 h 4876797"/>
                  <a:gd name="connsiteX168" fmla="*/ 1534696 w 4762649"/>
                  <a:gd name="connsiteY168" fmla="*/ 720277 h 4876797"/>
                  <a:gd name="connsiteX169" fmla="*/ 1789680 w 4762649"/>
                  <a:gd name="connsiteY169" fmla="*/ 237503 h 4876797"/>
                  <a:gd name="connsiteX170" fmla="*/ 2283885 w 4762649"/>
                  <a:gd name="connsiteY170" fmla="*/ 5283 h 4876797"/>
                  <a:gd name="connsiteX171" fmla="*/ 2375213 w 4762649"/>
                  <a:gd name="connsiteY171" fmla="*/ 10 h 487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762649" h="4876797">
                    <a:moveTo>
                      <a:pt x="2381326" y="3238431"/>
                    </a:moveTo>
                    <a:cubicBezTo>
                      <a:pt x="2433904" y="3238431"/>
                      <a:pt x="2476576" y="3281103"/>
                      <a:pt x="2476576" y="3333681"/>
                    </a:cubicBezTo>
                    <a:cubicBezTo>
                      <a:pt x="2476576" y="3386259"/>
                      <a:pt x="2433904" y="3428931"/>
                      <a:pt x="2381326" y="3428931"/>
                    </a:cubicBezTo>
                    <a:cubicBezTo>
                      <a:pt x="2328748" y="3428931"/>
                      <a:pt x="2286076" y="3386259"/>
                      <a:pt x="2286076" y="3333681"/>
                    </a:cubicBezTo>
                    <a:cubicBezTo>
                      <a:pt x="2286076" y="3281103"/>
                      <a:pt x="2328748" y="3238431"/>
                      <a:pt x="2381326" y="3238431"/>
                    </a:cubicBezTo>
                    <a:close/>
                    <a:moveTo>
                      <a:pt x="2381326" y="2920924"/>
                    </a:moveTo>
                    <a:lnTo>
                      <a:pt x="1885997" y="3581349"/>
                    </a:lnTo>
                    <a:cubicBezTo>
                      <a:pt x="1859356" y="3616887"/>
                      <a:pt x="1811683" y="3629289"/>
                      <a:pt x="1771116" y="3611239"/>
                    </a:cubicBezTo>
                    <a:lnTo>
                      <a:pt x="762019" y="3162745"/>
                    </a:lnTo>
                    <a:lnTo>
                      <a:pt x="762019" y="3957606"/>
                    </a:lnTo>
                    <a:lnTo>
                      <a:pt x="2286076" y="4634957"/>
                    </a:lnTo>
                    <a:lnTo>
                      <a:pt x="2286076" y="3714699"/>
                    </a:lnTo>
                    <a:cubicBezTo>
                      <a:pt x="2286076" y="3662102"/>
                      <a:pt x="2328719" y="3619449"/>
                      <a:pt x="2381326" y="3619449"/>
                    </a:cubicBezTo>
                    <a:cubicBezTo>
                      <a:pt x="2433932" y="3619449"/>
                      <a:pt x="2476576" y="3662102"/>
                      <a:pt x="2476576" y="3714699"/>
                    </a:cubicBezTo>
                    <a:lnTo>
                      <a:pt x="2476576" y="4634957"/>
                    </a:lnTo>
                    <a:lnTo>
                      <a:pt x="4000623" y="3957606"/>
                    </a:lnTo>
                    <a:lnTo>
                      <a:pt x="4000623" y="3162745"/>
                    </a:lnTo>
                    <a:lnTo>
                      <a:pt x="2991526" y="3611229"/>
                    </a:lnTo>
                    <a:cubicBezTo>
                      <a:pt x="2979048" y="3616782"/>
                      <a:pt x="2965885" y="3619449"/>
                      <a:pt x="2952883" y="3619449"/>
                    </a:cubicBezTo>
                    <a:cubicBezTo>
                      <a:pt x="2923613" y="3619449"/>
                      <a:pt x="2895095" y="3605933"/>
                      <a:pt x="2876645" y="3581340"/>
                    </a:cubicBezTo>
                    <a:close/>
                    <a:moveTo>
                      <a:pt x="697439" y="2118014"/>
                    </a:moveTo>
                    <a:lnTo>
                      <a:pt x="243192" y="2723699"/>
                    </a:lnTo>
                    <a:lnTo>
                      <a:pt x="1779146" y="3406337"/>
                    </a:lnTo>
                    <a:lnTo>
                      <a:pt x="2233393" y="2800661"/>
                    </a:lnTo>
                    <a:close/>
                    <a:moveTo>
                      <a:pt x="4065222" y="2118005"/>
                    </a:moveTo>
                    <a:lnTo>
                      <a:pt x="2529268" y="2800652"/>
                    </a:lnTo>
                    <a:lnTo>
                      <a:pt x="2983515" y="3406327"/>
                    </a:lnTo>
                    <a:lnTo>
                      <a:pt x="4519469" y="2723680"/>
                    </a:lnTo>
                    <a:close/>
                    <a:moveTo>
                      <a:pt x="2571826" y="2000142"/>
                    </a:moveTo>
                    <a:lnTo>
                      <a:pt x="2571825" y="2000152"/>
                    </a:lnTo>
                    <a:lnTo>
                      <a:pt x="2190816" y="2000152"/>
                    </a:lnTo>
                    <a:cubicBezTo>
                      <a:pt x="2190816" y="2050996"/>
                      <a:pt x="2210647" y="2098831"/>
                      <a:pt x="2246642" y="2134826"/>
                    </a:cubicBezTo>
                    <a:cubicBezTo>
                      <a:pt x="2282647" y="2170821"/>
                      <a:pt x="2330472" y="2190652"/>
                      <a:pt x="2381316" y="2190652"/>
                    </a:cubicBezTo>
                    <a:cubicBezTo>
                      <a:pt x="2473237" y="2190652"/>
                      <a:pt x="2550155" y="2125215"/>
                      <a:pt x="2567949" y="2038486"/>
                    </a:cubicBezTo>
                    <a:lnTo>
                      <a:pt x="2571825" y="2000152"/>
                    </a:lnTo>
                    <a:lnTo>
                      <a:pt x="2571826" y="2000152"/>
                    </a:lnTo>
                    <a:close/>
                    <a:moveTo>
                      <a:pt x="2095566" y="1619142"/>
                    </a:moveTo>
                    <a:lnTo>
                      <a:pt x="2095566" y="1714392"/>
                    </a:lnTo>
                    <a:cubicBezTo>
                      <a:pt x="2095566" y="1751359"/>
                      <a:pt x="2116255" y="1784277"/>
                      <a:pt x="2149554" y="1800317"/>
                    </a:cubicBezTo>
                    <a:cubicBezTo>
                      <a:pt x="2162422" y="1806499"/>
                      <a:pt x="2176319" y="1809642"/>
                      <a:pt x="2190816" y="1809642"/>
                    </a:cubicBezTo>
                    <a:lnTo>
                      <a:pt x="2571835" y="1809642"/>
                    </a:lnTo>
                    <a:cubicBezTo>
                      <a:pt x="2584723" y="1809642"/>
                      <a:pt x="2597172" y="1807147"/>
                      <a:pt x="2608831" y="1802213"/>
                    </a:cubicBezTo>
                    <a:cubicBezTo>
                      <a:pt x="2644225" y="1787239"/>
                      <a:pt x="2667085" y="1752778"/>
                      <a:pt x="2667085" y="1714392"/>
                    </a:cubicBezTo>
                    <a:lnTo>
                      <a:pt x="2667085" y="1619142"/>
                    </a:lnTo>
                    <a:close/>
                    <a:moveTo>
                      <a:pt x="2875769" y="1562106"/>
                    </a:moveTo>
                    <a:cubicBezTo>
                      <a:pt x="2872616" y="1566374"/>
                      <a:pt x="2869711" y="1570822"/>
                      <a:pt x="2867358" y="1575565"/>
                    </a:cubicBezTo>
                    <a:cubicBezTo>
                      <a:pt x="2860938" y="1588462"/>
                      <a:pt x="2857576" y="1602931"/>
                      <a:pt x="2857576" y="1617513"/>
                    </a:cubicBezTo>
                    <a:lnTo>
                      <a:pt x="2857576" y="1714383"/>
                    </a:lnTo>
                    <a:cubicBezTo>
                      <a:pt x="2857576" y="1797326"/>
                      <a:pt x="2821876" y="1874022"/>
                      <a:pt x="2762326" y="1927257"/>
                    </a:cubicBezTo>
                    <a:lnTo>
                      <a:pt x="2762326" y="2000142"/>
                    </a:lnTo>
                    <a:cubicBezTo>
                      <a:pt x="2762326" y="2210225"/>
                      <a:pt x="2591409" y="2381152"/>
                      <a:pt x="2381316" y="2381152"/>
                    </a:cubicBezTo>
                    <a:cubicBezTo>
                      <a:pt x="2279589" y="2381152"/>
                      <a:pt x="2183920" y="2341509"/>
                      <a:pt x="2111930" y="2269528"/>
                    </a:cubicBezTo>
                    <a:cubicBezTo>
                      <a:pt x="2039950" y="2197557"/>
                      <a:pt x="2000307" y="2101879"/>
                      <a:pt x="2000307" y="2000142"/>
                    </a:cubicBezTo>
                    <a:lnTo>
                      <a:pt x="2000307" y="1927219"/>
                    </a:lnTo>
                    <a:cubicBezTo>
                      <a:pt x="1940852" y="1873679"/>
                      <a:pt x="1905057" y="1796297"/>
                      <a:pt x="1905057" y="1714383"/>
                    </a:cubicBezTo>
                    <a:lnTo>
                      <a:pt x="1905057" y="1617513"/>
                    </a:lnTo>
                    <a:cubicBezTo>
                      <a:pt x="1905057" y="1602797"/>
                      <a:pt x="1901742" y="1588700"/>
                      <a:pt x="1895208" y="1575622"/>
                    </a:cubicBezTo>
                    <a:cubicBezTo>
                      <a:pt x="1892808" y="1570812"/>
                      <a:pt x="1889921" y="1566383"/>
                      <a:pt x="1886797" y="1562135"/>
                    </a:cubicBezTo>
                    <a:lnTo>
                      <a:pt x="901303" y="2000142"/>
                    </a:lnTo>
                    <a:lnTo>
                      <a:pt x="2381326" y="2657929"/>
                    </a:lnTo>
                    <a:lnTo>
                      <a:pt x="3861330" y="2000142"/>
                    </a:lnTo>
                    <a:close/>
                    <a:moveTo>
                      <a:pt x="3497753" y="1012853"/>
                    </a:moveTo>
                    <a:cubicBezTo>
                      <a:pt x="3510123" y="1013075"/>
                      <a:pt x="3522654" y="1015724"/>
                      <a:pt x="3534670" y="1021058"/>
                    </a:cubicBezTo>
                    <a:lnTo>
                      <a:pt x="3944064" y="1203005"/>
                    </a:lnTo>
                    <a:cubicBezTo>
                      <a:pt x="3992137" y="1224370"/>
                      <a:pt x="4013787" y="1280662"/>
                      <a:pt x="3992422" y="1328735"/>
                    </a:cubicBezTo>
                    <a:cubicBezTo>
                      <a:pt x="3976639" y="1364225"/>
                      <a:pt x="3941816" y="1385323"/>
                      <a:pt x="3905326" y="1385323"/>
                    </a:cubicBezTo>
                    <a:cubicBezTo>
                      <a:pt x="3892400" y="1385323"/>
                      <a:pt x="3879265" y="1382675"/>
                      <a:pt x="3866692" y="1377093"/>
                    </a:cubicBezTo>
                    <a:lnTo>
                      <a:pt x="3457298" y="1195147"/>
                    </a:lnTo>
                    <a:cubicBezTo>
                      <a:pt x="3409225" y="1173773"/>
                      <a:pt x="3387575" y="1117480"/>
                      <a:pt x="3408949" y="1069417"/>
                    </a:cubicBezTo>
                    <a:cubicBezTo>
                      <a:pt x="3424965" y="1033362"/>
                      <a:pt x="3460640" y="1012186"/>
                      <a:pt x="3497753" y="1012853"/>
                    </a:cubicBezTo>
                    <a:close/>
                    <a:moveTo>
                      <a:pt x="1264905" y="1012839"/>
                    </a:moveTo>
                    <a:cubicBezTo>
                      <a:pt x="1302012" y="1012171"/>
                      <a:pt x="1337698" y="1033352"/>
                      <a:pt x="1353722" y="1069407"/>
                    </a:cubicBezTo>
                    <a:cubicBezTo>
                      <a:pt x="1375086" y="1117480"/>
                      <a:pt x="1353436" y="1173782"/>
                      <a:pt x="1305363" y="1195137"/>
                    </a:cubicBezTo>
                    <a:lnTo>
                      <a:pt x="895969" y="1377083"/>
                    </a:lnTo>
                    <a:cubicBezTo>
                      <a:pt x="883396" y="1382665"/>
                      <a:pt x="870261" y="1385313"/>
                      <a:pt x="857336" y="1385313"/>
                    </a:cubicBezTo>
                    <a:cubicBezTo>
                      <a:pt x="820836" y="1385313"/>
                      <a:pt x="786012" y="1364225"/>
                      <a:pt x="770249" y="1328725"/>
                    </a:cubicBezTo>
                    <a:cubicBezTo>
                      <a:pt x="748884" y="1280652"/>
                      <a:pt x="770534" y="1224360"/>
                      <a:pt x="818607" y="1202995"/>
                    </a:cubicBezTo>
                    <a:lnTo>
                      <a:pt x="1228001" y="1021048"/>
                    </a:lnTo>
                    <a:cubicBezTo>
                      <a:pt x="1240010" y="1015712"/>
                      <a:pt x="1252536" y="1013061"/>
                      <a:pt x="1264905" y="1012839"/>
                    </a:cubicBezTo>
                    <a:close/>
                    <a:moveTo>
                      <a:pt x="859047" y="203200"/>
                    </a:moveTo>
                    <a:cubicBezTo>
                      <a:pt x="871419" y="203421"/>
                      <a:pt x="883951" y="206070"/>
                      <a:pt x="895969" y="211404"/>
                    </a:cubicBezTo>
                    <a:lnTo>
                      <a:pt x="1305363" y="393350"/>
                    </a:lnTo>
                    <a:cubicBezTo>
                      <a:pt x="1353436" y="414715"/>
                      <a:pt x="1375086" y="471008"/>
                      <a:pt x="1353721" y="519081"/>
                    </a:cubicBezTo>
                    <a:cubicBezTo>
                      <a:pt x="1337938" y="554571"/>
                      <a:pt x="1303115" y="575669"/>
                      <a:pt x="1266625" y="575669"/>
                    </a:cubicBezTo>
                    <a:cubicBezTo>
                      <a:pt x="1253699" y="575669"/>
                      <a:pt x="1240564" y="573021"/>
                      <a:pt x="1227991" y="567439"/>
                    </a:cubicBezTo>
                    <a:lnTo>
                      <a:pt x="818597" y="385492"/>
                    </a:lnTo>
                    <a:cubicBezTo>
                      <a:pt x="770525" y="364118"/>
                      <a:pt x="748874" y="307826"/>
                      <a:pt x="770248" y="259762"/>
                    </a:cubicBezTo>
                    <a:cubicBezTo>
                      <a:pt x="786264" y="223715"/>
                      <a:pt x="821933" y="202535"/>
                      <a:pt x="859047" y="203200"/>
                    </a:cubicBezTo>
                    <a:close/>
                    <a:moveTo>
                      <a:pt x="3903618" y="203181"/>
                    </a:moveTo>
                    <a:cubicBezTo>
                      <a:pt x="3940728" y="202511"/>
                      <a:pt x="3976399" y="223698"/>
                      <a:pt x="3992423" y="259753"/>
                    </a:cubicBezTo>
                    <a:cubicBezTo>
                      <a:pt x="4013787" y="307835"/>
                      <a:pt x="3992137" y="364128"/>
                      <a:pt x="3944064" y="385483"/>
                    </a:cubicBezTo>
                    <a:lnTo>
                      <a:pt x="3534670" y="567430"/>
                    </a:lnTo>
                    <a:cubicBezTo>
                      <a:pt x="3522097" y="573011"/>
                      <a:pt x="3508962" y="575659"/>
                      <a:pt x="3496037" y="575659"/>
                    </a:cubicBezTo>
                    <a:cubicBezTo>
                      <a:pt x="3459537" y="575659"/>
                      <a:pt x="3424713" y="554571"/>
                      <a:pt x="3408950" y="519071"/>
                    </a:cubicBezTo>
                    <a:cubicBezTo>
                      <a:pt x="3387585" y="470998"/>
                      <a:pt x="3409235" y="414706"/>
                      <a:pt x="3457308" y="393341"/>
                    </a:cubicBezTo>
                    <a:lnTo>
                      <a:pt x="3866702" y="211395"/>
                    </a:lnTo>
                    <a:cubicBezTo>
                      <a:pt x="3878718" y="206056"/>
                      <a:pt x="3891248" y="203404"/>
                      <a:pt x="3903618" y="203181"/>
                    </a:cubicBezTo>
                    <a:close/>
                    <a:moveTo>
                      <a:pt x="2447508" y="193432"/>
                    </a:moveTo>
                    <a:cubicBezTo>
                      <a:pt x="2400801" y="188925"/>
                      <a:pt x="2353070" y="189261"/>
                      <a:pt x="2304850" y="194612"/>
                    </a:cubicBezTo>
                    <a:cubicBezTo>
                      <a:pt x="2012670" y="226930"/>
                      <a:pt x="1767944" y="460321"/>
                      <a:pt x="1722939" y="749538"/>
                    </a:cubicBezTo>
                    <a:cubicBezTo>
                      <a:pt x="1685439" y="990425"/>
                      <a:pt x="1775450" y="1224617"/>
                      <a:pt x="1963702" y="1376007"/>
                    </a:cubicBezTo>
                    <a:cubicBezTo>
                      <a:pt x="1969665" y="1380817"/>
                      <a:pt x="1975542" y="1385484"/>
                      <a:pt x="1981590" y="1389980"/>
                    </a:cubicBezTo>
                    <a:cubicBezTo>
                      <a:pt x="1996859" y="1401410"/>
                      <a:pt x="2010841" y="1414431"/>
                      <a:pt x="2023491" y="1428623"/>
                    </a:cubicBezTo>
                    <a:lnTo>
                      <a:pt x="2286066" y="1428623"/>
                    </a:lnTo>
                    <a:lnTo>
                      <a:pt x="2286066" y="1087076"/>
                    </a:lnTo>
                    <a:lnTo>
                      <a:pt x="2123455" y="924465"/>
                    </a:lnTo>
                    <a:cubicBezTo>
                      <a:pt x="2086260" y="887260"/>
                      <a:pt x="2086260" y="826948"/>
                      <a:pt x="2123455" y="789753"/>
                    </a:cubicBezTo>
                    <a:cubicBezTo>
                      <a:pt x="2160660" y="752567"/>
                      <a:pt x="2220972" y="752567"/>
                      <a:pt x="2258168" y="789753"/>
                    </a:cubicBezTo>
                    <a:lnTo>
                      <a:pt x="2381326" y="912911"/>
                    </a:lnTo>
                    <a:lnTo>
                      <a:pt x="2504484" y="789762"/>
                    </a:lnTo>
                    <a:cubicBezTo>
                      <a:pt x="2541689" y="752577"/>
                      <a:pt x="2602001" y="752577"/>
                      <a:pt x="2639196" y="789762"/>
                    </a:cubicBezTo>
                    <a:cubicBezTo>
                      <a:pt x="2676391" y="826967"/>
                      <a:pt x="2676391" y="887279"/>
                      <a:pt x="2639196" y="924474"/>
                    </a:cubicBezTo>
                    <a:lnTo>
                      <a:pt x="2476585" y="1087085"/>
                    </a:lnTo>
                    <a:lnTo>
                      <a:pt x="2476585" y="1428633"/>
                    </a:lnTo>
                    <a:lnTo>
                      <a:pt x="2739018" y="1428633"/>
                    </a:lnTo>
                    <a:cubicBezTo>
                      <a:pt x="2751553" y="1414583"/>
                      <a:pt x="2765402" y="1401686"/>
                      <a:pt x="2780490" y="1390418"/>
                    </a:cubicBezTo>
                    <a:cubicBezTo>
                      <a:pt x="2786681" y="1385808"/>
                      <a:pt x="2792739" y="1381055"/>
                      <a:pt x="2798721" y="1376207"/>
                    </a:cubicBezTo>
                    <a:cubicBezTo>
                      <a:pt x="2957303" y="1248715"/>
                      <a:pt x="3048104" y="1059596"/>
                      <a:pt x="3048104" y="857113"/>
                    </a:cubicBezTo>
                    <a:cubicBezTo>
                      <a:pt x="3048104" y="667718"/>
                      <a:pt x="2967113" y="486581"/>
                      <a:pt x="2825896" y="360166"/>
                    </a:cubicBezTo>
                    <a:cubicBezTo>
                      <a:pt x="2718554" y="264068"/>
                      <a:pt x="2587632" y="206954"/>
                      <a:pt x="2447508" y="193432"/>
                    </a:cubicBezTo>
                    <a:close/>
                    <a:moveTo>
                      <a:pt x="2375213" y="10"/>
                    </a:moveTo>
                    <a:cubicBezTo>
                      <a:pt x="2587741" y="-1027"/>
                      <a:pt x="2794281" y="76167"/>
                      <a:pt x="2952959" y="218243"/>
                    </a:cubicBezTo>
                    <a:cubicBezTo>
                      <a:pt x="3134487" y="380759"/>
                      <a:pt x="3238595" y="613626"/>
                      <a:pt x="3238595" y="857123"/>
                    </a:cubicBezTo>
                    <a:cubicBezTo>
                      <a:pt x="3238595" y="1067083"/>
                      <a:pt x="3162690" y="1265822"/>
                      <a:pt x="3026683" y="1420717"/>
                    </a:cubicBezTo>
                    <a:lnTo>
                      <a:pt x="4134555" y="1913122"/>
                    </a:lnTo>
                    <a:cubicBezTo>
                      <a:pt x="4134640" y="1913150"/>
                      <a:pt x="4134707" y="1913207"/>
                      <a:pt x="4134793" y="1913245"/>
                    </a:cubicBezTo>
                    <a:cubicBezTo>
                      <a:pt x="4138641" y="1914969"/>
                      <a:pt x="4142365" y="1916998"/>
                      <a:pt x="4145984" y="1919237"/>
                    </a:cubicBezTo>
                    <a:cubicBezTo>
                      <a:pt x="4146670" y="1919656"/>
                      <a:pt x="4147318" y="1920094"/>
                      <a:pt x="4147985" y="1920532"/>
                    </a:cubicBezTo>
                    <a:cubicBezTo>
                      <a:pt x="4151090" y="1922561"/>
                      <a:pt x="4154090" y="1924761"/>
                      <a:pt x="4156976" y="1927180"/>
                    </a:cubicBezTo>
                    <a:cubicBezTo>
                      <a:pt x="4157376" y="1927523"/>
                      <a:pt x="4157805" y="1927828"/>
                      <a:pt x="4158205" y="1928171"/>
                    </a:cubicBezTo>
                    <a:cubicBezTo>
                      <a:pt x="4161244" y="1930810"/>
                      <a:pt x="4164129" y="1933686"/>
                      <a:pt x="4166863" y="1936753"/>
                    </a:cubicBezTo>
                    <a:cubicBezTo>
                      <a:pt x="4167539" y="1937506"/>
                      <a:pt x="4168149" y="1938296"/>
                      <a:pt x="4168797" y="1939068"/>
                    </a:cubicBezTo>
                    <a:cubicBezTo>
                      <a:pt x="4169892" y="1940373"/>
                      <a:pt x="4171035" y="1941620"/>
                      <a:pt x="4172073" y="1943002"/>
                    </a:cubicBezTo>
                    <a:lnTo>
                      <a:pt x="4743592" y="2705021"/>
                    </a:lnTo>
                    <a:cubicBezTo>
                      <a:pt x="4760995" y="2728224"/>
                      <a:pt x="4766881" y="2758094"/>
                      <a:pt x="4759585" y="2786155"/>
                    </a:cubicBezTo>
                    <a:cubicBezTo>
                      <a:pt x="4752279" y="2814215"/>
                      <a:pt x="4732591" y="2837437"/>
                      <a:pt x="4706093" y="2849210"/>
                    </a:cubicBezTo>
                    <a:lnTo>
                      <a:pt x="4191133" y="3078077"/>
                    </a:lnTo>
                    <a:lnTo>
                      <a:pt x="4191133" y="4019509"/>
                    </a:lnTo>
                    <a:cubicBezTo>
                      <a:pt x="4191133" y="4057152"/>
                      <a:pt x="4168968" y="4091270"/>
                      <a:pt x="4134573" y="4106548"/>
                    </a:cubicBezTo>
                    <a:lnTo>
                      <a:pt x="2420016" y="4868577"/>
                    </a:lnTo>
                    <a:cubicBezTo>
                      <a:pt x="2419855" y="4868644"/>
                      <a:pt x="2419693" y="4868691"/>
                      <a:pt x="2419530" y="4868758"/>
                    </a:cubicBezTo>
                    <a:cubicBezTo>
                      <a:pt x="2417025" y="4869863"/>
                      <a:pt x="2414444" y="4870825"/>
                      <a:pt x="2411825" y="4871711"/>
                    </a:cubicBezTo>
                    <a:cubicBezTo>
                      <a:pt x="2411358" y="4871873"/>
                      <a:pt x="2410901" y="4872073"/>
                      <a:pt x="2410425" y="4872225"/>
                    </a:cubicBezTo>
                    <a:cubicBezTo>
                      <a:pt x="2407500" y="4873159"/>
                      <a:pt x="2404519" y="4873949"/>
                      <a:pt x="2401490" y="4874606"/>
                    </a:cubicBezTo>
                    <a:cubicBezTo>
                      <a:pt x="2401309" y="4874654"/>
                      <a:pt x="2401128" y="4874711"/>
                      <a:pt x="2400947" y="4874749"/>
                    </a:cubicBezTo>
                    <a:cubicBezTo>
                      <a:pt x="2394613" y="4876083"/>
                      <a:pt x="2388050" y="4876797"/>
                      <a:pt x="2381326" y="4876797"/>
                    </a:cubicBezTo>
                    <a:cubicBezTo>
                      <a:pt x="2374601" y="4876797"/>
                      <a:pt x="2368038" y="4876073"/>
                      <a:pt x="2361704" y="4874749"/>
                    </a:cubicBezTo>
                    <a:cubicBezTo>
                      <a:pt x="2361523" y="4874701"/>
                      <a:pt x="2361342" y="4874644"/>
                      <a:pt x="2361161" y="4874606"/>
                    </a:cubicBezTo>
                    <a:cubicBezTo>
                      <a:pt x="2358123" y="4873949"/>
                      <a:pt x="2355142" y="4873159"/>
                      <a:pt x="2352227" y="4872225"/>
                    </a:cubicBezTo>
                    <a:cubicBezTo>
                      <a:pt x="2351751" y="4872073"/>
                      <a:pt x="2351293" y="4871873"/>
                      <a:pt x="2350827" y="4871711"/>
                    </a:cubicBezTo>
                    <a:cubicBezTo>
                      <a:pt x="2348207" y="4870825"/>
                      <a:pt x="2345636" y="4869863"/>
                      <a:pt x="2343121" y="4868758"/>
                    </a:cubicBezTo>
                    <a:cubicBezTo>
                      <a:pt x="2342959" y="4868691"/>
                      <a:pt x="2342797" y="4868644"/>
                      <a:pt x="2342635" y="4868577"/>
                    </a:cubicBezTo>
                    <a:lnTo>
                      <a:pt x="628078" y="4106548"/>
                    </a:lnTo>
                    <a:cubicBezTo>
                      <a:pt x="593683" y="4091261"/>
                      <a:pt x="571519" y="4057152"/>
                      <a:pt x="571519" y="4019509"/>
                    </a:cubicBezTo>
                    <a:lnTo>
                      <a:pt x="571519" y="3078077"/>
                    </a:lnTo>
                    <a:lnTo>
                      <a:pt x="56559" y="2849210"/>
                    </a:lnTo>
                    <a:cubicBezTo>
                      <a:pt x="30051" y="2837437"/>
                      <a:pt x="10363" y="2814225"/>
                      <a:pt x="3067" y="2786155"/>
                    </a:cubicBezTo>
                    <a:cubicBezTo>
                      <a:pt x="-4230" y="2758084"/>
                      <a:pt x="1647" y="2728224"/>
                      <a:pt x="19049" y="2705021"/>
                    </a:cubicBezTo>
                    <a:lnTo>
                      <a:pt x="590559" y="1943002"/>
                    </a:lnTo>
                    <a:cubicBezTo>
                      <a:pt x="591597" y="1941630"/>
                      <a:pt x="592731" y="1940382"/>
                      <a:pt x="593826" y="1939077"/>
                    </a:cubicBezTo>
                    <a:cubicBezTo>
                      <a:pt x="594483" y="1938296"/>
                      <a:pt x="595093" y="1937496"/>
                      <a:pt x="595769" y="1936744"/>
                    </a:cubicBezTo>
                    <a:cubicBezTo>
                      <a:pt x="598503" y="1933686"/>
                      <a:pt x="601379" y="1930819"/>
                      <a:pt x="604418" y="1928181"/>
                    </a:cubicBezTo>
                    <a:cubicBezTo>
                      <a:pt x="604827" y="1927828"/>
                      <a:pt x="605275" y="1927514"/>
                      <a:pt x="605685" y="1927171"/>
                    </a:cubicBezTo>
                    <a:cubicBezTo>
                      <a:pt x="608552" y="1924771"/>
                      <a:pt x="611543" y="1922570"/>
                      <a:pt x="614638" y="1920551"/>
                    </a:cubicBezTo>
                    <a:cubicBezTo>
                      <a:pt x="615315" y="1920113"/>
                      <a:pt x="615972" y="1919665"/>
                      <a:pt x="616658" y="1919237"/>
                    </a:cubicBezTo>
                    <a:cubicBezTo>
                      <a:pt x="620277" y="1916998"/>
                      <a:pt x="623992" y="1914969"/>
                      <a:pt x="627840" y="1913255"/>
                    </a:cubicBezTo>
                    <a:cubicBezTo>
                      <a:pt x="627926" y="1913217"/>
                      <a:pt x="627992" y="1913160"/>
                      <a:pt x="628078" y="1913122"/>
                    </a:cubicBezTo>
                    <a:lnTo>
                      <a:pt x="1735835" y="1420784"/>
                    </a:lnTo>
                    <a:cubicBezTo>
                      <a:pt x="1568910" y="1231227"/>
                      <a:pt x="1494472" y="978691"/>
                      <a:pt x="1534696" y="720277"/>
                    </a:cubicBezTo>
                    <a:cubicBezTo>
                      <a:pt x="1562947" y="538731"/>
                      <a:pt x="1653511" y="367281"/>
                      <a:pt x="1789680" y="237503"/>
                    </a:cubicBezTo>
                    <a:cubicBezTo>
                      <a:pt x="1925602" y="107972"/>
                      <a:pt x="2101110" y="25505"/>
                      <a:pt x="2283885" y="5283"/>
                    </a:cubicBezTo>
                    <a:cubicBezTo>
                      <a:pt x="2314369" y="1903"/>
                      <a:pt x="2344852" y="158"/>
                      <a:pt x="2375213" y="1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765C84-88B1-0391-D7C6-6DC0454109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1602" y="11095354"/>
              <a:ext cx="1260002" cy="1260000"/>
              <a:chOff x="522159" y="9220959"/>
              <a:chExt cx="936002" cy="936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0D38D28-9783-3F2E-2FA1-89375BF3367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2159" y="9220959"/>
                <a:ext cx="936002" cy="936000"/>
                <a:chOff x="5659835" y="3635563"/>
                <a:chExt cx="844932" cy="844931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CEAFA57A-D9F9-0E57-36B3-5014753A0BA9}"/>
                    </a:ext>
                  </a:extLst>
                </p:cNvPr>
                <p:cNvSpPr/>
                <p:nvPr/>
              </p:nvSpPr>
              <p:spPr>
                <a:xfrm>
                  <a:off x="5659835" y="3635563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41390C2B-7693-7E99-E43A-9CD49B6960FC}"/>
                    </a:ext>
                  </a:extLst>
                </p:cNvPr>
                <p:cNvSpPr/>
                <p:nvPr/>
              </p:nvSpPr>
              <p:spPr>
                <a:xfrm>
                  <a:off x="5728071" y="370559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</p:grpSp>
          <p:sp>
            <p:nvSpPr>
              <p:cNvPr id="10" name="Freeform: Shape 76">
                <a:extLst>
                  <a:ext uri="{FF2B5EF4-FFF2-40B4-BE49-F238E27FC236}">
                    <a16:creationId xmlns:a16="http://schemas.microsoft.com/office/drawing/2014/main" id="{0FF74A04-4393-BC98-481A-4725BB8DA7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1627" y="9475765"/>
                <a:ext cx="434532" cy="432000"/>
              </a:xfrm>
              <a:custGeom>
                <a:avLst/>
                <a:gdLst>
                  <a:gd name="connsiteX0" fmla="*/ 95821 w 4876773"/>
                  <a:gd name="connsiteY0" fmla="*/ 4656712 h 4848355"/>
                  <a:gd name="connsiteX1" fmla="*/ 191643 w 4876773"/>
                  <a:gd name="connsiteY1" fmla="*/ 4752533 h 4848355"/>
                  <a:gd name="connsiteX2" fmla="*/ 95821 w 4876773"/>
                  <a:gd name="connsiteY2" fmla="*/ 4848355 h 4848355"/>
                  <a:gd name="connsiteX3" fmla="*/ 0 w 4876773"/>
                  <a:gd name="connsiteY3" fmla="*/ 4752533 h 4848355"/>
                  <a:gd name="connsiteX4" fmla="*/ 95821 w 4876773"/>
                  <a:gd name="connsiteY4" fmla="*/ 4656712 h 4848355"/>
                  <a:gd name="connsiteX5" fmla="*/ 862291 w 4876773"/>
                  <a:gd name="connsiteY5" fmla="*/ 3611335 h 4848355"/>
                  <a:gd name="connsiteX6" fmla="*/ 953844 w 4876773"/>
                  <a:gd name="connsiteY6" fmla="*/ 3664178 h 4848355"/>
                  <a:gd name="connsiteX7" fmla="*/ 910867 w 4876773"/>
                  <a:gd name="connsiteY7" fmla="*/ 3792404 h 4848355"/>
                  <a:gd name="connsiteX8" fmla="*/ 682133 w 4876773"/>
                  <a:gd name="connsiteY8" fmla="*/ 3906304 h 4848355"/>
                  <a:gd name="connsiteX9" fmla="*/ 508597 w 4876773"/>
                  <a:gd name="connsiteY9" fmla="*/ 4166298 h 4848355"/>
                  <a:gd name="connsiteX10" fmla="*/ 499530 w 4876773"/>
                  <a:gd name="connsiteY10" fmla="*/ 4298762 h 4848355"/>
                  <a:gd name="connsiteX11" fmla="*/ 515998 w 4876773"/>
                  <a:gd name="connsiteY11" fmla="*/ 4342701 h 4848355"/>
                  <a:gd name="connsiteX12" fmla="*/ 559928 w 4876773"/>
                  <a:gd name="connsiteY12" fmla="*/ 4359170 h 4848355"/>
                  <a:gd name="connsiteX13" fmla="*/ 692401 w 4876773"/>
                  <a:gd name="connsiteY13" fmla="*/ 4350102 h 4848355"/>
                  <a:gd name="connsiteX14" fmla="*/ 952396 w 4876773"/>
                  <a:gd name="connsiteY14" fmla="*/ 4176566 h 4848355"/>
                  <a:gd name="connsiteX15" fmla="*/ 1066296 w 4876773"/>
                  <a:gd name="connsiteY15" fmla="*/ 3947823 h 4848355"/>
                  <a:gd name="connsiteX16" fmla="*/ 1194521 w 4876773"/>
                  <a:gd name="connsiteY16" fmla="*/ 3904847 h 4848355"/>
                  <a:gd name="connsiteX17" fmla="*/ 1237488 w 4876773"/>
                  <a:gd name="connsiteY17" fmla="*/ 4033072 h 4848355"/>
                  <a:gd name="connsiteX18" fmla="*/ 1123589 w 4876773"/>
                  <a:gd name="connsiteY18" fmla="*/ 4261805 h 4848355"/>
                  <a:gd name="connsiteX19" fmla="*/ 705460 w 4876773"/>
                  <a:gd name="connsiteY19" fmla="*/ 4540907 h 4848355"/>
                  <a:gd name="connsiteX20" fmla="*/ 572986 w 4876773"/>
                  <a:gd name="connsiteY20" fmla="*/ 4549975 h 4848355"/>
                  <a:gd name="connsiteX21" fmla="*/ 556032 w 4876773"/>
                  <a:gd name="connsiteY21" fmla="*/ 4550556 h 4848355"/>
                  <a:gd name="connsiteX22" fmla="*/ 380743 w 4876773"/>
                  <a:gd name="connsiteY22" fmla="*/ 4477937 h 4848355"/>
                  <a:gd name="connsiteX23" fmla="*/ 308715 w 4876773"/>
                  <a:gd name="connsiteY23" fmla="*/ 4285694 h 4848355"/>
                  <a:gd name="connsiteX24" fmla="*/ 317783 w 4876773"/>
                  <a:gd name="connsiteY24" fmla="*/ 4153230 h 4848355"/>
                  <a:gd name="connsiteX25" fmla="*/ 596885 w 4876773"/>
                  <a:gd name="connsiteY25" fmla="*/ 3735101 h 4848355"/>
                  <a:gd name="connsiteX26" fmla="*/ 825618 w 4876773"/>
                  <a:gd name="connsiteY26" fmla="*/ 3621201 h 4848355"/>
                  <a:gd name="connsiteX27" fmla="*/ 862291 w 4876773"/>
                  <a:gd name="connsiteY27" fmla="*/ 3611335 h 4848355"/>
                  <a:gd name="connsiteX28" fmla="*/ 1391803 w 4876773"/>
                  <a:gd name="connsiteY28" fmla="*/ 2999590 h 4848355"/>
                  <a:gd name="connsiteX29" fmla="*/ 1185339 w 4876773"/>
                  <a:gd name="connsiteY29" fmla="*/ 3244697 h 4848355"/>
                  <a:gd name="connsiteX30" fmla="*/ 1363809 w 4876773"/>
                  <a:gd name="connsiteY30" fmla="*/ 3485299 h 4848355"/>
                  <a:gd name="connsiteX31" fmla="*/ 1611383 w 4876773"/>
                  <a:gd name="connsiteY31" fmla="*/ 3670350 h 4848355"/>
                  <a:gd name="connsiteX32" fmla="*/ 1759973 w 4876773"/>
                  <a:gd name="connsiteY32" fmla="*/ 3546935 h 4848355"/>
                  <a:gd name="connsiteX33" fmla="*/ 1859976 w 4876773"/>
                  <a:gd name="connsiteY33" fmla="*/ 3463629 h 4848355"/>
                  <a:gd name="connsiteX34" fmla="*/ 1596695 w 4876773"/>
                  <a:gd name="connsiteY34" fmla="*/ 3237306 h 4848355"/>
                  <a:gd name="connsiteX35" fmla="*/ 1596609 w 4876773"/>
                  <a:gd name="connsiteY35" fmla="*/ 3237229 h 4848355"/>
                  <a:gd name="connsiteX36" fmla="*/ 1596552 w 4876773"/>
                  <a:gd name="connsiteY36" fmla="*/ 3237163 h 4848355"/>
                  <a:gd name="connsiteX37" fmla="*/ 1596381 w 4876773"/>
                  <a:gd name="connsiteY37" fmla="*/ 3237001 h 4848355"/>
                  <a:gd name="connsiteX38" fmla="*/ 1391803 w 4876773"/>
                  <a:gd name="connsiteY38" fmla="*/ 2999590 h 4848355"/>
                  <a:gd name="connsiteX39" fmla="*/ 3351600 w 4876773"/>
                  <a:gd name="connsiteY39" fmla="*/ 2731461 h 4848355"/>
                  <a:gd name="connsiteX40" fmla="*/ 2463785 w 4876773"/>
                  <a:gd name="connsiteY40" fmla="*/ 3420405 h 4848355"/>
                  <a:gd name="connsiteX41" fmla="*/ 2520954 w 4876773"/>
                  <a:gd name="connsiteY41" fmla="*/ 4532848 h 4848355"/>
                  <a:gd name="connsiteX42" fmla="*/ 2930643 w 4876773"/>
                  <a:gd name="connsiteY42" fmla="*/ 4123159 h 4848355"/>
                  <a:gd name="connsiteX43" fmla="*/ 3351610 w 4876773"/>
                  <a:gd name="connsiteY43" fmla="*/ 3106861 h 4848355"/>
                  <a:gd name="connsiteX44" fmla="*/ 3351600 w 4876773"/>
                  <a:gd name="connsiteY44" fmla="*/ 3106861 h 4848355"/>
                  <a:gd name="connsiteX45" fmla="*/ 2543223 w 4876773"/>
                  <a:gd name="connsiteY45" fmla="*/ 2226713 h 4848355"/>
                  <a:gd name="connsiteX46" fmla="*/ 2638854 w 4876773"/>
                  <a:gd name="connsiteY46" fmla="*/ 2322344 h 4848355"/>
                  <a:gd name="connsiteX47" fmla="*/ 2543223 w 4876773"/>
                  <a:gd name="connsiteY47" fmla="*/ 2417975 h 4848355"/>
                  <a:gd name="connsiteX48" fmla="*/ 2447592 w 4876773"/>
                  <a:gd name="connsiteY48" fmla="*/ 2322344 h 4848355"/>
                  <a:gd name="connsiteX49" fmla="*/ 2543223 w 4876773"/>
                  <a:gd name="connsiteY49" fmla="*/ 2226713 h 4848355"/>
                  <a:gd name="connsiteX50" fmla="*/ 1740104 w 4876773"/>
                  <a:gd name="connsiteY50" fmla="*/ 1496583 h 4848355"/>
                  <a:gd name="connsiteX51" fmla="*/ 725186 w 4876773"/>
                  <a:gd name="connsiteY51" fmla="*/ 1917550 h 4848355"/>
                  <a:gd name="connsiteX52" fmla="*/ 315497 w 4876773"/>
                  <a:gd name="connsiteY52" fmla="*/ 2327239 h 4848355"/>
                  <a:gd name="connsiteX53" fmla="*/ 1429350 w 4876773"/>
                  <a:gd name="connsiteY53" fmla="*/ 2384466 h 4848355"/>
                  <a:gd name="connsiteX54" fmla="*/ 2140963 w 4876773"/>
                  <a:gd name="connsiteY54" fmla="*/ 1508356 h 4848355"/>
                  <a:gd name="connsiteX55" fmla="*/ 3507705 w 4876773"/>
                  <a:gd name="connsiteY55" fmla="*/ 1182068 h 4848355"/>
                  <a:gd name="connsiteX56" fmla="*/ 3355134 w 4876773"/>
                  <a:gd name="connsiteY56" fmla="*/ 1245266 h 4848355"/>
                  <a:gd name="connsiteX57" fmla="*/ 3355134 w 4876773"/>
                  <a:gd name="connsiteY57" fmla="*/ 1550419 h 4848355"/>
                  <a:gd name="connsiteX58" fmla="*/ 3660286 w 4876773"/>
                  <a:gd name="connsiteY58" fmla="*/ 1550419 h 4848355"/>
                  <a:gd name="connsiteX59" fmla="*/ 3660277 w 4876773"/>
                  <a:gd name="connsiteY59" fmla="*/ 1245266 h 4848355"/>
                  <a:gd name="connsiteX60" fmla="*/ 3507705 w 4876773"/>
                  <a:gd name="connsiteY60" fmla="*/ 1182068 h 4848355"/>
                  <a:gd name="connsiteX61" fmla="*/ 3507705 w 4876773"/>
                  <a:gd name="connsiteY61" fmla="*/ 990825 h 4848355"/>
                  <a:gd name="connsiteX62" fmla="*/ 3795513 w 4876773"/>
                  <a:gd name="connsiteY62" fmla="*/ 1110040 h 4848355"/>
                  <a:gd name="connsiteX63" fmla="*/ 3795513 w 4876773"/>
                  <a:gd name="connsiteY63" fmla="*/ 1685664 h 4848355"/>
                  <a:gd name="connsiteX64" fmla="*/ 3507705 w 4876773"/>
                  <a:gd name="connsiteY64" fmla="*/ 1804679 h 4848355"/>
                  <a:gd name="connsiteX65" fmla="*/ 3219898 w 4876773"/>
                  <a:gd name="connsiteY65" fmla="*/ 1685664 h 4848355"/>
                  <a:gd name="connsiteX66" fmla="*/ 3219898 w 4876773"/>
                  <a:gd name="connsiteY66" fmla="*/ 1110040 h 4848355"/>
                  <a:gd name="connsiteX67" fmla="*/ 3507705 w 4876773"/>
                  <a:gd name="connsiteY67" fmla="*/ 990825 h 4848355"/>
                  <a:gd name="connsiteX68" fmla="*/ 4653487 w 4876773"/>
                  <a:gd name="connsiteY68" fmla="*/ 191344 h 4848355"/>
                  <a:gd name="connsiteX69" fmla="*/ 4564447 w 4876773"/>
                  <a:gd name="connsiteY69" fmla="*/ 197021 h 4848355"/>
                  <a:gd name="connsiteX70" fmla="*/ 2650808 w 4876773"/>
                  <a:gd name="connsiteY70" fmla="*/ 1184030 h 4848355"/>
                  <a:gd name="connsiteX71" fmla="*/ 1421073 w 4876773"/>
                  <a:gd name="connsiteY71" fmla="*/ 2698019 h 4848355"/>
                  <a:gd name="connsiteX72" fmla="*/ 1666247 w 4876773"/>
                  <a:gd name="connsiteY72" fmla="*/ 3032385 h 4848355"/>
                  <a:gd name="connsiteX73" fmla="*/ 2171415 w 4876773"/>
                  <a:gd name="connsiteY73" fmla="*/ 2527217 h 4848355"/>
                  <a:gd name="connsiteX74" fmla="*/ 2306660 w 4876773"/>
                  <a:gd name="connsiteY74" fmla="*/ 2527217 h 4848355"/>
                  <a:gd name="connsiteX75" fmla="*/ 2306660 w 4876773"/>
                  <a:gd name="connsiteY75" fmla="*/ 2662462 h 4848355"/>
                  <a:gd name="connsiteX76" fmla="*/ 1801016 w 4876773"/>
                  <a:gd name="connsiteY76" fmla="*/ 3168106 h 4848355"/>
                  <a:gd name="connsiteX77" fmla="*/ 2147421 w 4876773"/>
                  <a:gd name="connsiteY77" fmla="*/ 3423814 h 4848355"/>
                  <a:gd name="connsiteX78" fmla="*/ 3647228 w 4876773"/>
                  <a:gd name="connsiteY78" fmla="*/ 2259964 h 4848355"/>
                  <a:gd name="connsiteX79" fmla="*/ 4683234 w 4876773"/>
                  <a:gd name="connsiteY79" fmla="*/ 269430 h 4848355"/>
                  <a:gd name="connsiteX80" fmla="*/ 4685520 w 4876773"/>
                  <a:gd name="connsiteY80" fmla="*/ 222900 h 4848355"/>
                  <a:gd name="connsiteX81" fmla="*/ 4676566 w 4876773"/>
                  <a:gd name="connsiteY81" fmla="*/ 199954 h 4848355"/>
                  <a:gd name="connsiteX82" fmla="*/ 4653487 w 4876773"/>
                  <a:gd name="connsiteY82" fmla="*/ 191344 h 4848355"/>
                  <a:gd name="connsiteX83" fmla="*/ 4641314 w 4876773"/>
                  <a:gd name="connsiteY83" fmla="*/ 463 h 4848355"/>
                  <a:gd name="connsiteX84" fmla="*/ 4810792 w 4876773"/>
                  <a:gd name="connsiteY84" fmla="*/ 63699 h 4848355"/>
                  <a:gd name="connsiteX85" fmla="*/ 4876505 w 4876773"/>
                  <a:gd name="connsiteY85" fmla="*/ 232235 h 4848355"/>
                  <a:gd name="connsiteX86" fmla="*/ 4874229 w 4876773"/>
                  <a:gd name="connsiteY86" fmla="*/ 278774 h 4848355"/>
                  <a:gd name="connsiteX87" fmla="*/ 3764452 w 4876773"/>
                  <a:gd name="connsiteY87" fmla="*/ 2411059 h 4848355"/>
                  <a:gd name="connsiteX88" fmla="*/ 3542834 w 4876773"/>
                  <a:gd name="connsiteY88" fmla="*/ 2583033 h 4848355"/>
                  <a:gd name="connsiteX89" fmla="*/ 3542834 w 4876773"/>
                  <a:gd name="connsiteY89" fmla="*/ 3106861 h 4848355"/>
                  <a:gd name="connsiteX90" fmla="*/ 3065860 w 4876773"/>
                  <a:gd name="connsiteY90" fmla="*/ 4258395 h 4848355"/>
                  <a:gd name="connsiteX91" fmla="*/ 2504085 w 4876773"/>
                  <a:gd name="connsiteY91" fmla="*/ 4820170 h 4848355"/>
                  <a:gd name="connsiteX92" fmla="*/ 2436448 w 4876773"/>
                  <a:gd name="connsiteY92" fmla="*/ 4848193 h 4848355"/>
                  <a:gd name="connsiteX93" fmla="*/ 2402158 w 4876773"/>
                  <a:gd name="connsiteY93" fmla="*/ 4841811 h 4848355"/>
                  <a:gd name="connsiteX94" fmla="*/ 2340979 w 4876773"/>
                  <a:gd name="connsiteY94" fmla="*/ 4757458 h 4848355"/>
                  <a:gd name="connsiteX95" fmla="*/ 2279619 w 4876773"/>
                  <a:gd name="connsiteY95" fmla="*/ 3563308 h 4848355"/>
                  <a:gd name="connsiteX96" fmla="*/ 2214439 w 4876773"/>
                  <a:gd name="connsiteY96" fmla="*/ 3613886 h 4848355"/>
                  <a:gd name="connsiteX97" fmla="*/ 2155803 w 4876773"/>
                  <a:gd name="connsiteY97" fmla="*/ 3633964 h 4848355"/>
                  <a:gd name="connsiteX98" fmla="*/ 2110121 w 4876773"/>
                  <a:gd name="connsiteY98" fmla="*/ 3622335 h 4848355"/>
                  <a:gd name="connsiteX99" fmla="*/ 2026349 w 4876773"/>
                  <a:gd name="connsiteY99" fmla="*/ 3574271 h 4848355"/>
                  <a:gd name="connsiteX100" fmla="*/ 1882502 w 4876773"/>
                  <a:gd name="connsiteY100" fmla="*/ 3693781 h 4848355"/>
                  <a:gd name="connsiteX101" fmla="*/ 1683973 w 4876773"/>
                  <a:gd name="connsiteY101" fmla="*/ 3858040 h 4848355"/>
                  <a:gd name="connsiteX102" fmla="*/ 1623708 w 4876773"/>
                  <a:gd name="connsiteY102" fmla="*/ 3879405 h 4848355"/>
                  <a:gd name="connsiteX103" fmla="*/ 1582817 w 4876773"/>
                  <a:gd name="connsiteY103" fmla="*/ 3870213 h 4848355"/>
                  <a:gd name="connsiteX104" fmla="*/ 1228020 w 4876773"/>
                  <a:gd name="connsiteY104" fmla="*/ 3619982 h 4848355"/>
                  <a:gd name="connsiteX105" fmla="*/ 985000 w 4876773"/>
                  <a:gd name="connsiteY105" fmla="*/ 3272386 h 4848355"/>
                  <a:gd name="connsiteX106" fmla="*/ 998306 w 4876773"/>
                  <a:gd name="connsiteY106" fmla="*/ 3169868 h 4848355"/>
                  <a:gd name="connsiteX107" fmla="*/ 1280303 w 4876773"/>
                  <a:gd name="connsiteY107" fmla="*/ 2835093 h 4848355"/>
                  <a:gd name="connsiteX108" fmla="*/ 1221782 w 4876773"/>
                  <a:gd name="connsiteY108" fmla="*/ 2733966 h 4848355"/>
                  <a:gd name="connsiteX109" fmla="*/ 1231554 w 4876773"/>
                  <a:gd name="connsiteY109" fmla="*/ 2627982 h 4848355"/>
                  <a:gd name="connsiteX110" fmla="*/ 1280036 w 4876773"/>
                  <a:gd name="connsiteY110" fmla="*/ 2568289 h 4848355"/>
                  <a:gd name="connsiteX111" fmla="*/ 90897 w 4876773"/>
                  <a:gd name="connsiteY111" fmla="*/ 2507195 h 4848355"/>
                  <a:gd name="connsiteX112" fmla="*/ 6544 w 4876773"/>
                  <a:gd name="connsiteY112" fmla="*/ 2446016 h 4848355"/>
                  <a:gd name="connsiteX113" fmla="*/ 28185 w 4876773"/>
                  <a:gd name="connsiteY113" fmla="*/ 2344080 h 4848355"/>
                  <a:gd name="connsiteX114" fmla="*/ 589950 w 4876773"/>
                  <a:gd name="connsiteY114" fmla="*/ 1782304 h 4848355"/>
                  <a:gd name="connsiteX115" fmla="*/ 1741485 w 4876773"/>
                  <a:gd name="connsiteY115" fmla="*/ 1305331 h 4848355"/>
                  <a:gd name="connsiteX116" fmla="*/ 1744285 w 4876773"/>
                  <a:gd name="connsiteY116" fmla="*/ 1305369 h 4848355"/>
                  <a:gd name="connsiteX117" fmla="*/ 2292763 w 4876773"/>
                  <a:gd name="connsiteY117" fmla="*/ 1321475 h 4848355"/>
                  <a:gd name="connsiteX118" fmla="*/ 2502351 w 4876773"/>
                  <a:gd name="connsiteY118" fmla="*/ 1063453 h 4848355"/>
                  <a:gd name="connsiteX119" fmla="*/ 4552274 w 4876773"/>
                  <a:gd name="connsiteY119" fmla="*/ 6140 h 484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4876773" h="4848355">
                    <a:moveTo>
                      <a:pt x="95821" y="4656712"/>
                    </a:moveTo>
                    <a:cubicBezTo>
                      <a:pt x="148742" y="4656712"/>
                      <a:pt x="191643" y="4699613"/>
                      <a:pt x="191643" y="4752533"/>
                    </a:cubicBezTo>
                    <a:cubicBezTo>
                      <a:pt x="191643" y="4805454"/>
                      <a:pt x="148742" y="4848355"/>
                      <a:pt x="95821" y="4848355"/>
                    </a:cubicBezTo>
                    <a:cubicBezTo>
                      <a:pt x="42901" y="4848355"/>
                      <a:pt x="0" y="4805454"/>
                      <a:pt x="0" y="4752533"/>
                    </a:cubicBezTo>
                    <a:cubicBezTo>
                      <a:pt x="0" y="4699612"/>
                      <a:pt x="42901" y="4656712"/>
                      <a:pt x="95821" y="4656712"/>
                    </a:cubicBezTo>
                    <a:close/>
                    <a:moveTo>
                      <a:pt x="862291" y="3611335"/>
                    </a:moveTo>
                    <a:cubicBezTo>
                      <a:pt x="899487" y="3609032"/>
                      <a:pt x="936192" y="3628724"/>
                      <a:pt x="953844" y="3664178"/>
                    </a:cubicBezTo>
                    <a:cubicBezTo>
                      <a:pt x="977389" y="3711451"/>
                      <a:pt x="958149" y="3768858"/>
                      <a:pt x="910867" y="3792404"/>
                    </a:cubicBezTo>
                    <a:lnTo>
                      <a:pt x="682133" y="3906304"/>
                    </a:lnTo>
                    <a:cubicBezTo>
                      <a:pt x="582692" y="3955834"/>
                      <a:pt x="516189" y="4055456"/>
                      <a:pt x="508597" y="4166298"/>
                    </a:cubicBezTo>
                    <a:lnTo>
                      <a:pt x="499530" y="4298762"/>
                    </a:lnTo>
                    <a:cubicBezTo>
                      <a:pt x="498006" y="4321137"/>
                      <a:pt x="509188" y="4335891"/>
                      <a:pt x="515998" y="4342701"/>
                    </a:cubicBezTo>
                    <a:cubicBezTo>
                      <a:pt x="522809" y="4349512"/>
                      <a:pt x="537534" y="4360665"/>
                      <a:pt x="559928" y="4359170"/>
                    </a:cubicBezTo>
                    <a:lnTo>
                      <a:pt x="692401" y="4350102"/>
                    </a:lnTo>
                    <a:cubicBezTo>
                      <a:pt x="803253" y="4342520"/>
                      <a:pt x="902866" y="4276017"/>
                      <a:pt x="952396" y="4176566"/>
                    </a:cubicBezTo>
                    <a:lnTo>
                      <a:pt x="1066296" y="3947823"/>
                    </a:lnTo>
                    <a:cubicBezTo>
                      <a:pt x="1089841" y="3900551"/>
                      <a:pt x="1147239" y="3881301"/>
                      <a:pt x="1194521" y="3904847"/>
                    </a:cubicBezTo>
                    <a:cubicBezTo>
                      <a:pt x="1241794" y="3928392"/>
                      <a:pt x="1261034" y="3985790"/>
                      <a:pt x="1237488" y="4033072"/>
                    </a:cubicBezTo>
                    <a:lnTo>
                      <a:pt x="1123589" y="4261805"/>
                    </a:lnTo>
                    <a:cubicBezTo>
                      <a:pt x="1043940" y="4421768"/>
                      <a:pt x="883730" y="4528705"/>
                      <a:pt x="705460" y="4540907"/>
                    </a:cubicBezTo>
                    <a:lnTo>
                      <a:pt x="572986" y="4549975"/>
                    </a:lnTo>
                    <a:cubicBezTo>
                      <a:pt x="567329" y="4550365"/>
                      <a:pt x="561661" y="4550556"/>
                      <a:pt x="556032" y="4550556"/>
                    </a:cubicBezTo>
                    <a:cubicBezTo>
                      <a:pt x="490500" y="4550556"/>
                      <a:pt x="427397" y="4524591"/>
                      <a:pt x="380743" y="4477937"/>
                    </a:cubicBezTo>
                    <a:cubicBezTo>
                      <a:pt x="330070" y="4427264"/>
                      <a:pt x="303819" y="4357198"/>
                      <a:pt x="308715" y="4285694"/>
                    </a:cubicBezTo>
                    <a:lnTo>
                      <a:pt x="317783" y="4153230"/>
                    </a:lnTo>
                    <a:cubicBezTo>
                      <a:pt x="329994" y="3974960"/>
                      <a:pt x="436941" y="3814750"/>
                      <a:pt x="596885" y="3735101"/>
                    </a:cubicBezTo>
                    <a:lnTo>
                      <a:pt x="825618" y="3621201"/>
                    </a:lnTo>
                    <a:cubicBezTo>
                      <a:pt x="837439" y="3615315"/>
                      <a:pt x="849892" y="3612103"/>
                      <a:pt x="862291" y="3611335"/>
                    </a:cubicBezTo>
                    <a:close/>
                    <a:moveTo>
                      <a:pt x="1391803" y="2999590"/>
                    </a:moveTo>
                    <a:lnTo>
                      <a:pt x="1185339" y="3244697"/>
                    </a:lnTo>
                    <a:cubicBezTo>
                      <a:pt x="1233612" y="3333641"/>
                      <a:pt x="1293476" y="3414385"/>
                      <a:pt x="1363809" y="3485299"/>
                    </a:cubicBezTo>
                    <a:cubicBezTo>
                      <a:pt x="1436428" y="3558527"/>
                      <a:pt x="1519524" y="3620601"/>
                      <a:pt x="1611383" y="3670350"/>
                    </a:cubicBezTo>
                    <a:cubicBezTo>
                      <a:pt x="1658874" y="3631288"/>
                      <a:pt x="1710052" y="3588578"/>
                      <a:pt x="1759973" y="3546935"/>
                    </a:cubicBezTo>
                    <a:cubicBezTo>
                      <a:pt x="1793215" y="3519198"/>
                      <a:pt x="1827000" y="3491004"/>
                      <a:pt x="1859976" y="3463629"/>
                    </a:cubicBezTo>
                    <a:cubicBezTo>
                      <a:pt x="1766583" y="3395268"/>
                      <a:pt x="1678544" y="3319678"/>
                      <a:pt x="1596695" y="3237306"/>
                    </a:cubicBezTo>
                    <a:cubicBezTo>
                      <a:pt x="1596667" y="3237277"/>
                      <a:pt x="1596638" y="3237258"/>
                      <a:pt x="1596609" y="3237229"/>
                    </a:cubicBezTo>
                    <a:cubicBezTo>
                      <a:pt x="1596590" y="3237210"/>
                      <a:pt x="1596571" y="3237182"/>
                      <a:pt x="1596552" y="3237163"/>
                    </a:cubicBezTo>
                    <a:cubicBezTo>
                      <a:pt x="1596495" y="3237106"/>
                      <a:pt x="1596438" y="3237058"/>
                      <a:pt x="1596381" y="3237001"/>
                    </a:cubicBezTo>
                    <a:cubicBezTo>
                      <a:pt x="1522562" y="3162677"/>
                      <a:pt x="1454230" y="3083343"/>
                      <a:pt x="1391803" y="2999590"/>
                    </a:cubicBezTo>
                    <a:close/>
                    <a:moveTo>
                      <a:pt x="3351600" y="2731461"/>
                    </a:moveTo>
                    <a:lnTo>
                      <a:pt x="2463785" y="3420405"/>
                    </a:lnTo>
                    <a:lnTo>
                      <a:pt x="2520954" y="4532848"/>
                    </a:lnTo>
                    <a:lnTo>
                      <a:pt x="2930643" y="4123159"/>
                    </a:lnTo>
                    <a:cubicBezTo>
                      <a:pt x="3202115" y="3851687"/>
                      <a:pt x="3351610" y="3490766"/>
                      <a:pt x="3351610" y="3106861"/>
                    </a:cubicBezTo>
                    <a:lnTo>
                      <a:pt x="3351600" y="3106861"/>
                    </a:lnTo>
                    <a:close/>
                    <a:moveTo>
                      <a:pt x="2543223" y="2226713"/>
                    </a:moveTo>
                    <a:cubicBezTo>
                      <a:pt x="2596038" y="2226713"/>
                      <a:pt x="2638854" y="2269528"/>
                      <a:pt x="2638854" y="2322344"/>
                    </a:cubicBezTo>
                    <a:cubicBezTo>
                      <a:pt x="2638854" y="2375159"/>
                      <a:pt x="2596038" y="2417975"/>
                      <a:pt x="2543223" y="2417975"/>
                    </a:cubicBezTo>
                    <a:cubicBezTo>
                      <a:pt x="2490407" y="2417975"/>
                      <a:pt x="2447592" y="2375159"/>
                      <a:pt x="2447592" y="2322344"/>
                    </a:cubicBezTo>
                    <a:cubicBezTo>
                      <a:pt x="2447592" y="2269528"/>
                      <a:pt x="2490407" y="2226713"/>
                      <a:pt x="2543223" y="2226713"/>
                    </a:cubicBezTo>
                    <a:close/>
                    <a:moveTo>
                      <a:pt x="1740104" y="1496583"/>
                    </a:moveTo>
                    <a:cubicBezTo>
                      <a:pt x="1356722" y="1496955"/>
                      <a:pt x="996315" y="1646421"/>
                      <a:pt x="725186" y="1917550"/>
                    </a:cubicBezTo>
                    <a:lnTo>
                      <a:pt x="315497" y="2327239"/>
                    </a:lnTo>
                    <a:lnTo>
                      <a:pt x="1429350" y="2384466"/>
                    </a:lnTo>
                    <a:lnTo>
                      <a:pt x="2140963" y="1508356"/>
                    </a:lnTo>
                    <a:close/>
                    <a:moveTo>
                      <a:pt x="3507705" y="1182068"/>
                    </a:moveTo>
                    <a:cubicBezTo>
                      <a:pt x="3450070" y="1182068"/>
                      <a:pt x="3395891" y="1204509"/>
                      <a:pt x="3355134" y="1245266"/>
                    </a:cubicBezTo>
                    <a:cubicBezTo>
                      <a:pt x="3270999" y="1329400"/>
                      <a:pt x="3270999" y="1466294"/>
                      <a:pt x="3355134" y="1550419"/>
                    </a:cubicBezTo>
                    <a:cubicBezTo>
                      <a:pt x="3439249" y="1634543"/>
                      <a:pt x="3576152" y="1634543"/>
                      <a:pt x="3660286" y="1550419"/>
                    </a:cubicBezTo>
                    <a:cubicBezTo>
                      <a:pt x="3744411" y="1466294"/>
                      <a:pt x="3744411" y="1329400"/>
                      <a:pt x="3660277" y="1245266"/>
                    </a:cubicBezTo>
                    <a:cubicBezTo>
                      <a:pt x="3619519" y="1204509"/>
                      <a:pt x="3565341" y="1182068"/>
                      <a:pt x="3507705" y="1182068"/>
                    </a:cubicBezTo>
                    <a:close/>
                    <a:moveTo>
                      <a:pt x="3507705" y="990825"/>
                    </a:moveTo>
                    <a:cubicBezTo>
                      <a:pt x="3616424" y="990825"/>
                      <a:pt x="3718636" y="1033154"/>
                      <a:pt x="3795513" y="1110040"/>
                    </a:cubicBezTo>
                    <a:cubicBezTo>
                      <a:pt x="3954209" y="1268736"/>
                      <a:pt x="3954209" y="1526958"/>
                      <a:pt x="3795513" y="1685664"/>
                    </a:cubicBezTo>
                    <a:cubicBezTo>
                      <a:pt x="3716169" y="1764998"/>
                      <a:pt x="3611918" y="1804679"/>
                      <a:pt x="3507705" y="1804679"/>
                    </a:cubicBezTo>
                    <a:cubicBezTo>
                      <a:pt x="3403464" y="1804679"/>
                      <a:pt x="3299260" y="1765017"/>
                      <a:pt x="3219898" y="1685664"/>
                    </a:cubicBezTo>
                    <a:cubicBezTo>
                      <a:pt x="3061202" y="1526968"/>
                      <a:pt x="3061202" y="1268745"/>
                      <a:pt x="3219898" y="1110040"/>
                    </a:cubicBezTo>
                    <a:cubicBezTo>
                      <a:pt x="3296765" y="1033173"/>
                      <a:pt x="3398987" y="990825"/>
                      <a:pt x="3507705" y="990825"/>
                    </a:cubicBezTo>
                    <a:close/>
                    <a:moveTo>
                      <a:pt x="4653487" y="191344"/>
                    </a:moveTo>
                    <a:lnTo>
                      <a:pt x="4564447" y="197021"/>
                    </a:lnTo>
                    <a:cubicBezTo>
                      <a:pt x="3819144" y="244588"/>
                      <a:pt x="3121648" y="604348"/>
                      <a:pt x="2650808" y="1184030"/>
                    </a:cubicBezTo>
                    <a:lnTo>
                      <a:pt x="1421073" y="2698019"/>
                    </a:lnTo>
                    <a:cubicBezTo>
                      <a:pt x="1491111" y="2817682"/>
                      <a:pt x="1573368" y="2929562"/>
                      <a:pt x="1666247" y="3032385"/>
                    </a:cubicBezTo>
                    <a:lnTo>
                      <a:pt x="2171415" y="2527217"/>
                    </a:lnTo>
                    <a:cubicBezTo>
                      <a:pt x="2208762" y="2489869"/>
                      <a:pt x="2269313" y="2489869"/>
                      <a:pt x="2306660" y="2527217"/>
                    </a:cubicBezTo>
                    <a:cubicBezTo>
                      <a:pt x="2343998" y="2564564"/>
                      <a:pt x="2343998" y="2625124"/>
                      <a:pt x="2306660" y="2662462"/>
                    </a:cubicBezTo>
                    <a:lnTo>
                      <a:pt x="1801016" y="3168106"/>
                    </a:lnTo>
                    <a:cubicBezTo>
                      <a:pt x="1907115" y="3265328"/>
                      <a:pt x="2023044" y="3351139"/>
                      <a:pt x="2147421" y="3423814"/>
                    </a:cubicBezTo>
                    <a:lnTo>
                      <a:pt x="3647228" y="2259964"/>
                    </a:lnTo>
                    <a:cubicBezTo>
                      <a:pt x="4267248" y="1778828"/>
                      <a:pt x="4644857" y="1053309"/>
                      <a:pt x="4683234" y="269430"/>
                    </a:cubicBezTo>
                    <a:lnTo>
                      <a:pt x="4685520" y="222900"/>
                    </a:lnTo>
                    <a:cubicBezTo>
                      <a:pt x="4686091" y="211175"/>
                      <a:pt x="4680157" y="203488"/>
                      <a:pt x="4676566" y="199954"/>
                    </a:cubicBezTo>
                    <a:cubicBezTo>
                      <a:pt x="4672966" y="196411"/>
                      <a:pt x="4665155" y="190620"/>
                      <a:pt x="4653487" y="191344"/>
                    </a:cubicBezTo>
                    <a:close/>
                    <a:moveTo>
                      <a:pt x="4641314" y="463"/>
                    </a:moveTo>
                    <a:cubicBezTo>
                      <a:pt x="4704103" y="-3624"/>
                      <a:pt x="4765920" y="19494"/>
                      <a:pt x="4810792" y="63699"/>
                    </a:cubicBezTo>
                    <a:cubicBezTo>
                      <a:pt x="4855645" y="107914"/>
                      <a:pt x="4879610" y="169331"/>
                      <a:pt x="4876505" y="232235"/>
                    </a:cubicBezTo>
                    <a:lnTo>
                      <a:pt x="4874229" y="278774"/>
                    </a:lnTo>
                    <a:cubicBezTo>
                      <a:pt x="4833119" y="1118479"/>
                      <a:pt x="4428621" y="1895661"/>
                      <a:pt x="3764452" y="2411059"/>
                    </a:cubicBezTo>
                    <a:lnTo>
                      <a:pt x="3542834" y="2583033"/>
                    </a:lnTo>
                    <a:lnTo>
                      <a:pt x="3542834" y="3106861"/>
                    </a:lnTo>
                    <a:cubicBezTo>
                      <a:pt x="3542834" y="3541858"/>
                      <a:pt x="3373451" y="3950804"/>
                      <a:pt x="3065860" y="4258395"/>
                    </a:cubicBezTo>
                    <a:lnTo>
                      <a:pt x="2504085" y="4820170"/>
                    </a:lnTo>
                    <a:cubicBezTo>
                      <a:pt x="2485816" y="4838449"/>
                      <a:pt x="2461356" y="4848193"/>
                      <a:pt x="2436448" y="4848193"/>
                    </a:cubicBezTo>
                    <a:cubicBezTo>
                      <a:pt x="2424923" y="4848193"/>
                      <a:pt x="2413321" y="4846097"/>
                      <a:pt x="2402158" y="4841811"/>
                    </a:cubicBezTo>
                    <a:cubicBezTo>
                      <a:pt x="2366896" y="4828247"/>
                      <a:pt x="2342922" y="4795195"/>
                      <a:pt x="2340979" y="4757458"/>
                    </a:cubicBezTo>
                    <a:lnTo>
                      <a:pt x="2279619" y="3563308"/>
                    </a:lnTo>
                    <a:lnTo>
                      <a:pt x="2214439" y="3613886"/>
                    </a:lnTo>
                    <a:cubicBezTo>
                      <a:pt x="2197313" y="3627183"/>
                      <a:pt x="2176625" y="3633964"/>
                      <a:pt x="2155803" y="3633964"/>
                    </a:cubicBezTo>
                    <a:cubicBezTo>
                      <a:pt x="2140154" y="3633964"/>
                      <a:pt x="2124447" y="3630126"/>
                      <a:pt x="2110121" y="3622335"/>
                    </a:cubicBezTo>
                    <a:cubicBezTo>
                      <a:pt x="2081803" y="3606933"/>
                      <a:pt x="2053905" y="3590854"/>
                      <a:pt x="2026349" y="3574271"/>
                    </a:cubicBezTo>
                    <a:cubicBezTo>
                      <a:pt x="1980181" y="3612276"/>
                      <a:pt x="1930785" y="3653491"/>
                      <a:pt x="1882502" y="3693781"/>
                    </a:cubicBezTo>
                    <a:cubicBezTo>
                      <a:pt x="1814761" y="3750303"/>
                      <a:pt x="1744723" y="3808758"/>
                      <a:pt x="1683973" y="3858040"/>
                    </a:cubicBezTo>
                    <a:cubicBezTo>
                      <a:pt x="1666599" y="3872128"/>
                      <a:pt x="1645244" y="3879405"/>
                      <a:pt x="1623708" y="3879405"/>
                    </a:cubicBezTo>
                    <a:cubicBezTo>
                      <a:pt x="1609821" y="3879405"/>
                      <a:pt x="1595847" y="3876385"/>
                      <a:pt x="1582817" y="3870213"/>
                    </a:cubicBezTo>
                    <a:cubicBezTo>
                      <a:pt x="1449486" y="3807110"/>
                      <a:pt x="1330109" y="3722928"/>
                      <a:pt x="1228020" y="3619982"/>
                    </a:cubicBezTo>
                    <a:cubicBezTo>
                      <a:pt x="1128351" y="3519493"/>
                      <a:pt x="1046598" y="3402545"/>
                      <a:pt x="985000" y="3272386"/>
                    </a:cubicBezTo>
                    <a:cubicBezTo>
                      <a:pt x="969007" y="3238553"/>
                      <a:pt x="974198" y="3198491"/>
                      <a:pt x="998306" y="3169868"/>
                    </a:cubicBezTo>
                    <a:lnTo>
                      <a:pt x="1280303" y="2835093"/>
                    </a:lnTo>
                    <a:cubicBezTo>
                      <a:pt x="1259939" y="2801927"/>
                      <a:pt x="1240413" y="2768218"/>
                      <a:pt x="1221782" y="2733966"/>
                    </a:cubicBezTo>
                    <a:cubicBezTo>
                      <a:pt x="1203255" y="2699924"/>
                      <a:pt x="1207123" y="2658071"/>
                      <a:pt x="1231554" y="2627982"/>
                    </a:cubicBezTo>
                    <a:lnTo>
                      <a:pt x="1280036" y="2568289"/>
                    </a:lnTo>
                    <a:lnTo>
                      <a:pt x="90897" y="2507195"/>
                    </a:lnTo>
                    <a:cubicBezTo>
                      <a:pt x="53159" y="2505271"/>
                      <a:pt x="20108" y="2481287"/>
                      <a:pt x="6544" y="2446016"/>
                    </a:cubicBezTo>
                    <a:cubicBezTo>
                      <a:pt x="-7020" y="2410755"/>
                      <a:pt x="1467" y="2370797"/>
                      <a:pt x="28185" y="2344080"/>
                    </a:cubicBezTo>
                    <a:lnTo>
                      <a:pt x="589950" y="1782304"/>
                    </a:lnTo>
                    <a:cubicBezTo>
                      <a:pt x="897541" y="1474723"/>
                      <a:pt x="1306497" y="1305331"/>
                      <a:pt x="1741485" y="1305331"/>
                    </a:cubicBezTo>
                    <a:cubicBezTo>
                      <a:pt x="1742409" y="1305331"/>
                      <a:pt x="1743352" y="1305340"/>
                      <a:pt x="1744285" y="1305369"/>
                    </a:cubicBezTo>
                    <a:lnTo>
                      <a:pt x="2292763" y="1321475"/>
                    </a:lnTo>
                    <a:lnTo>
                      <a:pt x="2502351" y="1063453"/>
                    </a:lnTo>
                    <a:cubicBezTo>
                      <a:pt x="3006729" y="442480"/>
                      <a:pt x="3753898" y="57108"/>
                      <a:pt x="4552274" y="6140"/>
                    </a:cubicBezTo>
                    <a:close/>
                  </a:path>
                </a:pathLst>
              </a:custGeom>
              <a:solidFill>
                <a:srgbClr val="383B61"/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/>
              </a:p>
            </p:txBody>
          </p:sp>
        </p:grpSp>
        <p:sp>
          <p:nvSpPr>
            <p:cNvPr id="8" name="Freeform: Shape 102">
              <a:extLst>
                <a:ext uri="{FF2B5EF4-FFF2-40B4-BE49-F238E27FC236}">
                  <a16:creationId xmlns:a16="http://schemas.microsoft.com/office/drawing/2014/main" id="{9B4EEDCA-6D6D-4986-AFBE-3DB1A42658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25891" y="6226845"/>
              <a:ext cx="775173" cy="1193817"/>
            </a:xfrm>
            <a:custGeom>
              <a:avLst/>
              <a:gdLst>
                <a:gd name="connsiteX0" fmla="*/ 2606326 w 2733675"/>
                <a:gd name="connsiteY0" fmla="*/ 3511582 h 4210050"/>
                <a:gd name="connsiteX1" fmla="*/ 2636806 w 2733675"/>
                <a:gd name="connsiteY1" fmla="*/ 3389662 h 4210050"/>
                <a:gd name="connsiteX2" fmla="*/ 2364772 w 2733675"/>
                <a:gd name="connsiteY2" fmla="*/ 3117628 h 4210050"/>
                <a:gd name="connsiteX3" fmla="*/ 2270284 w 2733675"/>
                <a:gd name="connsiteY3" fmla="*/ 3117628 h 4210050"/>
                <a:gd name="connsiteX4" fmla="*/ 1919764 w 2733675"/>
                <a:gd name="connsiteY4" fmla="*/ 1651540 h 4210050"/>
                <a:gd name="connsiteX5" fmla="*/ 2175053 w 2733675"/>
                <a:gd name="connsiteY5" fmla="*/ 1366628 h 4210050"/>
                <a:gd name="connsiteX6" fmla="*/ 1967008 w 2733675"/>
                <a:gd name="connsiteY6" fmla="*/ 1118140 h 4210050"/>
                <a:gd name="connsiteX7" fmla="*/ 2271808 w 2733675"/>
                <a:gd name="connsiteY7" fmla="*/ 702088 h 4210050"/>
                <a:gd name="connsiteX8" fmla="*/ 2277904 w 2733675"/>
                <a:gd name="connsiteY8" fmla="*/ 690658 h 4210050"/>
                <a:gd name="connsiteX9" fmla="*/ 2277904 w 2733675"/>
                <a:gd name="connsiteY9" fmla="*/ 685324 h 4210050"/>
                <a:gd name="connsiteX10" fmla="*/ 2284000 w 2733675"/>
                <a:gd name="connsiteY10" fmla="*/ 660940 h 4210050"/>
                <a:gd name="connsiteX11" fmla="*/ 2284000 w 2733675"/>
                <a:gd name="connsiteY11" fmla="*/ 83344 h 4210050"/>
                <a:gd name="connsiteX12" fmla="*/ 2207800 w 2733675"/>
                <a:gd name="connsiteY12" fmla="*/ 7144 h 4210050"/>
                <a:gd name="connsiteX13" fmla="*/ 1917478 w 2733675"/>
                <a:gd name="connsiteY13" fmla="*/ 7144 h 4210050"/>
                <a:gd name="connsiteX14" fmla="*/ 1841278 w 2733675"/>
                <a:gd name="connsiteY14" fmla="*/ 83344 h 4210050"/>
                <a:gd name="connsiteX15" fmla="*/ 1841278 w 2733675"/>
                <a:gd name="connsiteY15" fmla="*/ 235744 h 4210050"/>
                <a:gd name="connsiteX16" fmla="*/ 1640110 w 2733675"/>
                <a:gd name="connsiteY16" fmla="*/ 235744 h 4210050"/>
                <a:gd name="connsiteX17" fmla="*/ 1640110 w 2733675"/>
                <a:gd name="connsiteY17" fmla="*/ 83344 h 4210050"/>
                <a:gd name="connsiteX18" fmla="*/ 1563910 w 2733675"/>
                <a:gd name="connsiteY18" fmla="*/ 7144 h 4210050"/>
                <a:gd name="connsiteX19" fmla="*/ 1217200 w 2733675"/>
                <a:gd name="connsiteY19" fmla="*/ 7144 h 4210050"/>
                <a:gd name="connsiteX20" fmla="*/ 1141000 w 2733675"/>
                <a:gd name="connsiteY20" fmla="*/ 83344 h 4210050"/>
                <a:gd name="connsiteX21" fmla="*/ 1141000 w 2733675"/>
                <a:gd name="connsiteY21" fmla="*/ 235744 h 4210050"/>
                <a:gd name="connsiteX22" fmla="*/ 941356 w 2733675"/>
                <a:gd name="connsiteY22" fmla="*/ 235744 h 4210050"/>
                <a:gd name="connsiteX23" fmla="*/ 941356 w 2733675"/>
                <a:gd name="connsiteY23" fmla="*/ 83344 h 4210050"/>
                <a:gd name="connsiteX24" fmla="*/ 865156 w 2733675"/>
                <a:gd name="connsiteY24" fmla="*/ 7144 h 4210050"/>
                <a:gd name="connsiteX25" fmla="*/ 572548 w 2733675"/>
                <a:gd name="connsiteY25" fmla="*/ 7144 h 4210050"/>
                <a:gd name="connsiteX26" fmla="*/ 496348 w 2733675"/>
                <a:gd name="connsiteY26" fmla="*/ 83344 h 4210050"/>
                <a:gd name="connsiteX27" fmla="*/ 496348 w 2733675"/>
                <a:gd name="connsiteY27" fmla="*/ 656368 h 4210050"/>
                <a:gd name="connsiteX28" fmla="*/ 501682 w 2733675"/>
                <a:gd name="connsiteY28" fmla="*/ 682276 h 4210050"/>
                <a:gd name="connsiteX29" fmla="*/ 501682 w 2733675"/>
                <a:gd name="connsiteY29" fmla="*/ 687610 h 4210050"/>
                <a:gd name="connsiteX30" fmla="*/ 507778 w 2733675"/>
                <a:gd name="connsiteY30" fmla="*/ 699040 h 4210050"/>
                <a:gd name="connsiteX31" fmla="*/ 812578 w 2733675"/>
                <a:gd name="connsiteY31" fmla="*/ 1115092 h 4210050"/>
                <a:gd name="connsiteX32" fmla="*/ 611334 w 2733675"/>
                <a:gd name="connsiteY32" fmla="*/ 1440447 h 4210050"/>
                <a:gd name="connsiteX33" fmla="*/ 859822 w 2733675"/>
                <a:gd name="connsiteY33" fmla="*/ 1648492 h 4210050"/>
                <a:gd name="connsiteX34" fmla="*/ 509302 w 2733675"/>
                <a:gd name="connsiteY34" fmla="*/ 3116104 h 4210050"/>
                <a:gd name="connsiteX35" fmla="*/ 417862 w 2733675"/>
                <a:gd name="connsiteY35" fmla="*/ 3116104 h 4210050"/>
                <a:gd name="connsiteX36" fmla="*/ 145828 w 2733675"/>
                <a:gd name="connsiteY36" fmla="*/ 3388138 h 4210050"/>
                <a:gd name="connsiteX37" fmla="*/ 174784 w 2733675"/>
                <a:gd name="connsiteY37" fmla="*/ 3507772 h 4210050"/>
                <a:gd name="connsiteX38" fmla="*/ 159544 w 2733675"/>
                <a:gd name="connsiteY38" fmla="*/ 3507772 h 4210050"/>
                <a:gd name="connsiteX39" fmla="*/ 7144 w 2733675"/>
                <a:gd name="connsiteY39" fmla="*/ 3660172 h 4210050"/>
                <a:gd name="connsiteX40" fmla="*/ 7144 w 2733675"/>
                <a:gd name="connsiteY40" fmla="*/ 4054888 h 4210050"/>
                <a:gd name="connsiteX41" fmla="*/ 159544 w 2733675"/>
                <a:gd name="connsiteY41" fmla="*/ 4207288 h 4210050"/>
                <a:gd name="connsiteX42" fmla="*/ 2579656 w 2733675"/>
                <a:gd name="connsiteY42" fmla="*/ 4207288 h 4210050"/>
                <a:gd name="connsiteX43" fmla="*/ 2732056 w 2733675"/>
                <a:gd name="connsiteY43" fmla="*/ 4054888 h 4210050"/>
                <a:gd name="connsiteX44" fmla="*/ 2732056 w 2733675"/>
                <a:gd name="connsiteY44" fmla="*/ 3662458 h 4210050"/>
                <a:gd name="connsiteX45" fmla="*/ 2606326 w 2733675"/>
                <a:gd name="connsiteY45" fmla="*/ 3511582 h 4210050"/>
                <a:gd name="connsiteX46" fmla="*/ 648748 w 2733675"/>
                <a:gd name="connsiteY46" fmla="*/ 158782 h 4210050"/>
                <a:gd name="connsiteX47" fmla="*/ 788956 w 2733675"/>
                <a:gd name="connsiteY47" fmla="*/ 158782 h 4210050"/>
                <a:gd name="connsiteX48" fmla="*/ 788956 w 2733675"/>
                <a:gd name="connsiteY48" fmla="*/ 311182 h 4210050"/>
                <a:gd name="connsiteX49" fmla="*/ 865156 w 2733675"/>
                <a:gd name="connsiteY49" fmla="*/ 387382 h 4210050"/>
                <a:gd name="connsiteX50" fmla="*/ 1217200 w 2733675"/>
                <a:gd name="connsiteY50" fmla="*/ 387382 h 4210050"/>
                <a:gd name="connsiteX51" fmla="*/ 1293400 w 2733675"/>
                <a:gd name="connsiteY51" fmla="*/ 311182 h 4210050"/>
                <a:gd name="connsiteX52" fmla="*/ 1293400 w 2733675"/>
                <a:gd name="connsiteY52" fmla="*/ 158782 h 4210050"/>
                <a:gd name="connsiteX53" fmla="*/ 1486186 w 2733675"/>
                <a:gd name="connsiteY53" fmla="*/ 158782 h 4210050"/>
                <a:gd name="connsiteX54" fmla="*/ 1486186 w 2733675"/>
                <a:gd name="connsiteY54" fmla="*/ 311182 h 4210050"/>
                <a:gd name="connsiteX55" fmla="*/ 1562386 w 2733675"/>
                <a:gd name="connsiteY55" fmla="*/ 387382 h 4210050"/>
                <a:gd name="connsiteX56" fmla="*/ 1915192 w 2733675"/>
                <a:gd name="connsiteY56" fmla="*/ 387382 h 4210050"/>
                <a:gd name="connsiteX57" fmla="*/ 1991392 w 2733675"/>
                <a:gd name="connsiteY57" fmla="*/ 311182 h 4210050"/>
                <a:gd name="connsiteX58" fmla="*/ 1991392 w 2733675"/>
                <a:gd name="connsiteY58" fmla="*/ 158782 h 4210050"/>
                <a:gd name="connsiteX59" fmla="*/ 2131600 w 2733675"/>
                <a:gd name="connsiteY59" fmla="*/ 158782 h 4210050"/>
                <a:gd name="connsiteX60" fmla="*/ 2131600 w 2733675"/>
                <a:gd name="connsiteY60" fmla="*/ 579406 h 4210050"/>
                <a:gd name="connsiteX61" fmla="*/ 648748 w 2733675"/>
                <a:gd name="connsiteY61" fmla="*/ 579406 h 4210050"/>
                <a:gd name="connsiteX62" fmla="*/ 648748 w 2733675"/>
                <a:gd name="connsiteY62" fmla="*/ 158782 h 4210050"/>
                <a:gd name="connsiteX63" fmla="*/ 724948 w 2733675"/>
                <a:gd name="connsiteY63" fmla="*/ 731806 h 4210050"/>
                <a:gd name="connsiteX64" fmla="*/ 2059972 w 2733675"/>
                <a:gd name="connsiteY64" fmla="*/ 731806 h 4210050"/>
                <a:gd name="connsiteX65" fmla="*/ 1784890 w 2733675"/>
                <a:gd name="connsiteY65" fmla="*/ 1107472 h 4210050"/>
                <a:gd name="connsiteX66" fmla="*/ 997744 w 2733675"/>
                <a:gd name="connsiteY66" fmla="*/ 1107472 h 4210050"/>
                <a:gd name="connsiteX67" fmla="*/ 724948 w 2733675"/>
                <a:gd name="connsiteY67" fmla="*/ 731806 h 4210050"/>
                <a:gd name="connsiteX68" fmla="*/ 760019 w 2733675"/>
                <a:gd name="connsiteY68" fmla="*/ 1381820 h 4210050"/>
                <a:gd name="connsiteX69" fmla="*/ 760000 w 2733675"/>
                <a:gd name="connsiteY69" fmla="*/ 1380268 h 4210050"/>
                <a:gd name="connsiteX70" fmla="*/ 764572 w 2733675"/>
                <a:gd name="connsiteY70" fmla="*/ 1379506 h 4210050"/>
                <a:gd name="connsiteX71" fmla="*/ 884206 w 2733675"/>
                <a:gd name="connsiteY71" fmla="*/ 1259872 h 4210050"/>
                <a:gd name="connsiteX72" fmla="*/ 1903000 w 2733675"/>
                <a:gd name="connsiteY72" fmla="*/ 1259872 h 4210050"/>
                <a:gd name="connsiteX73" fmla="*/ 2022720 w 2733675"/>
                <a:gd name="connsiteY73" fmla="*/ 1379420 h 4210050"/>
                <a:gd name="connsiteX74" fmla="*/ 1903171 w 2733675"/>
                <a:gd name="connsiteY74" fmla="*/ 1499140 h 4210050"/>
                <a:gd name="connsiteX75" fmla="*/ 1903000 w 2733675"/>
                <a:gd name="connsiteY75" fmla="*/ 1499140 h 4210050"/>
                <a:gd name="connsiteX76" fmla="*/ 881920 w 2733675"/>
                <a:gd name="connsiteY76" fmla="*/ 1499140 h 4210050"/>
                <a:gd name="connsiteX77" fmla="*/ 760019 w 2733675"/>
                <a:gd name="connsiteY77" fmla="*/ 1381820 h 4210050"/>
                <a:gd name="connsiteX78" fmla="*/ 1019080 w 2733675"/>
                <a:gd name="connsiteY78" fmla="*/ 1651540 h 4210050"/>
                <a:gd name="connsiteX79" fmla="*/ 1763554 w 2733675"/>
                <a:gd name="connsiteY79" fmla="*/ 1651540 h 4210050"/>
                <a:gd name="connsiteX80" fmla="*/ 2113312 w 2733675"/>
                <a:gd name="connsiteY80" fmla="*/ 3117628 h 4210050"/>
                <a:gd name="connsiteX81" fmla="*/ 665512 w 2733675"/>
                <a:gd name="connsiteY81" fmla="*/ 3117628 h 4210050"/>
                <a:gd name="connsiteX82" fmla="*/ 1019080 w 2733675"/>
                <a:gd name="connsiteY82" fmla="*/ 1651540 h 4210050"/>
                <a:gd name="connsiteX83" fmla="*/ 398783 w 2733675"/>
                <a:gd name="connsiteY83" fmla="*/ 3270028 h 4210050"/>
                <a:gd name="connsiteX84" fmla="*/ 417862 w 2733675"/>
                <a:gd name="connsiteY84" fmla="*/ 3270028 h 4210050"/>
                <a:gd name="connsiteX85" fmla="*/ 2364772 w 2733675"/>
                <a:gd name="connsiteY85" fmla="*/ 3270028 h 4210050"/>
                <a:gd name="connsiteX86" fmla="*/ 2493569 w 2733675"/>
                <a:gd name="connsiteY86" fmla="*/ 3379737 h 4210050"/>
                <a:gd name="connsiteX87" fmla="*/ 2383860 w 2733675"/>
                <a:gd name="connsiteY87" fmla="*/ 3508534 h 4210050"/>
                <a:gd name="connsiteX88" fmla="*/ 2364781 w 2733675"/>
                <a:gd name="connsiteY88" fmla="*/ 3508534 h 4210050"/>
                <a:gd name="connsiteX89" fmla="*/ 417871 w 2733675"/>
                <a:gd name="connsiteY89" fmla="*/ 3508534 h 4210050"/>
                <a:gd name="connsiteX90" fmla="*/ 289074 w 2733675"/>
                <a:gd name="connsiteY90" fmla="*/ 3398825 h 4210050"/>
                <a:gd name="connsiteX91" fmla="*/ 398783 w 2733675"/>
                <a:gd name="connsiteY91" fmla="*/ 3270028 h 4210050"/>
                <a:gd name="connsiteX92" fmla="*/ 2580418 w 2733675"/>
                <a:gd name="connsiteY92" fmla="*/ 4057174 h 4210050"/>
                <a:gd name="connsiteX93" fmla="*/ 158782 w 2733675"/>
                <a:gd name="connsiteY93" fmla="*/ 4057174 h 4210050"/>
                <a:gd name="connsiteX94" fmla="*/ 158782 w 2733675"/>
                <a:gd name="connsiteY94" fmla="*/ 3661696 h 4210050"/>
                <a:gd name="connsiteX95" fmla="*/ 2580418 w 2733675"/>
                <a:gd name="connsiteY95" fmla="*/ 3661696 h 4210050"/>
                <a:gd name="connsiteX96" fmla="*/ 2580418 w 2733675"/>
                <a:gd name="connsiteY96" fmla="*/ 4057174 h 421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733675" h="4210050">
                  <a:moveTo>
                    <a:pt x="2606326" y="3511582"/>
                  </a:moveTo>
                  <a:cubicBezTo>
                    <a:pt x="2625995" y="3473930"/>
                    <a:pt x="2636444" y="3432143"/>
                    <a:pt x="2636806" y="3389662"/>
                  </a:cubicBezTo>
                  <a:cubicBezTo>
                    <a:pt x="2636806" y="3239424"/>
                    <a:pt x="2515010" y="3117628"/>
                    <a:pt x="2364772" y="3117628"/>
                  </a:cubicBezTo>
                  <a:lnTo>
                    <a:pt x="2270284" y="3117628"/>
                  </a:lnTo>
                  <a:lnTo>
                    <a:pt x="1919764" y="1651540"/>
                  </a:lnTo>
                  <a:cubicBezTo>
                    <a:pt x="2068935" y="1643358"/>
                    <a:pt x="2183235" y="1515799"/>
                    <a:pt x="2175053" y="1366628"/>
                  </a:cubicBezTo>
                  <a:cubicBezTo>
                    <a:pt x="2168481" y="1246823"/>
                    <a:pt x="2083784" y="1145667"/>
                    <a:pt x="1967008" y="1118140"/>
                  </a:cubicBezTo>
                  <a:lnTo>
                    <a:pt x="2271808" y="702088"/>
                  </a:lnTo>
                  <a:cubicBezTo>
                    <a:pt x="2274160" y="698459"/>
                    <a:pt x="2276199" y="694630"/>
                    <a:pt x="2277904" y="690658"/>
                  </a:cubicBezTo>
                  <a:lnTo>
                    <a:pt x="2277904" y="685324"/>
                  </a:lnTo>
                  <a:cubicBezTo>
                    <a:pt x="2281276" y="677589"/>
                    <a:pt x="2283333" y="669350"/>
                    <a:pt x="2284000" y="660940"/>
                  </a:cubicBezTo>
                  <a:lnTo>
                    <a:pt x="2284000" y="83344"/>
                  </a:lnTo>
                  <a:cubicBezTo>
                    <a:pt x="2284000" y="41262"/>
                    <a:pt x="2249881" y="7144"/>
                    <a:pt x="2207800" y="7144"/>
                  </a:cubicBezTo>
                  <a:lnTo>
                    <a:pt x="1917478" y="7144"/>
                  </a:lnTo>
                  <a:cubicBezTo>
                    <a:pt x="1875396" y="7144"/>
                    <a:pt x="1841278" y="41262"/>
                    <a:pt x="1841278" y="83344"/>
                  </a:cubicBezTo>
                  <a:lnTo>
                    <a:pt x="1841278" y="235744"/>
                  </a:lnTo>
                  <a:lnTo>
                    <a:pt x="1640110" y="235744"/>
                  </a:lnTo>
                  <a:lnTo>
                    <a:pt x="1640110" y="83344"/>
                  </a:lnTo>
                  <a:cubicBezTo>
                    <a:pt x="1640110" y="41262"/>
                    <a:pt x="1605991" y="7144"/>
                    <a:pt x="1563910" y="7144"/>
                  </a:cubicBezTo>
                  <a:lnTo>
                    <a:pt x="1217200" y="7144"/>
                  </a:lnTo>
                  <a:cubicBezTo>
                    <a:pt x="1175118" y="7144"/>
                    <a:pt x="1141000" y="41262"/>
                    <a:pt x="1141000" y="83344"/>
                  </a:cubicBezTo>
                  <a:lnTo>
                    <a:pt x="1141000" y="235744"/>
                  </a:lnTo>
                  <a:lnTo>
                    <a:pt x="941356" y="235744"/>
                  </a:lnTo>
                  <a:lnTo>
                    <a:pt x="941356" y="83344"/>
                  </a:lnTo>
                  <a:cubicBezTo>
                    <a:pt x="941356" y="41262"/>
                    <a:pt x="907237" y="7144"/>
                    <a:pt x="865156" y="7144"/>
                  </a:cubicBezTo>
                  <a:lnTo>
                    <a:pt x="572548" y="7144"/>
                  </a:lnTo>
                  <a:cubicBezTo>
                    <a:pt x="530466" y="7144"/>
                    <a:pt x="496348" y="41262"/>
                    <a:pt x="496348" y="83344"/>
                  </a:cubicBezTo>
                  <a:lnTo>
                    <a:pt x="496348" y="656368"/>
                  </a:lnTo>
                  <a:cubicBezTo>
                    <a:pt x="496605" y="665245"/>
                    <a:pt x="498405" y="674018"/>
                    <a:pt x="501682" y="682276"/>
                  </a:cubicBezTo>
                  <a:lnTo>
                    <a:pt x="501682" y="687610"/>
                  </a:lnTo>
                  <a:cubicBezTo>
                    <a:pt x="503387" y="691582"/>
                    <a:pt x="505425" y="695411"/>
                    <a:pt x="507778" y="699040"/>
                  </a:cubicBezTo>
                  <a:lnTo>
                    <a:pt x="812578" y="1115092"/>
                  </a:lnTo>
                  <a:cubicBezTo>
                    <a:pt x="667160" y="1149363"/>
                    <a:pt x="577063" y="1295029"/>
                    <a:pt x="611334" y="1440447"/>
                  </a:cubicBezTo>
                  <a:cubicBezTo>
                    <a:pt x="638861" y="1557223"/>
                    <a:pt x="740016" y="1641929"/>
                    <a:pt x="859822" y="1648492"/>
                  </a:cubicBezTo>
                  <a:lnTo>
                    <a:pt x="509302" y="3116104"/>
                  </a:lnTo>
                  <a:lnTo>
                    <a:pt x="417862" y="3116104"/>
                  </a:lnTo>
                  <a:cubicBezTo>
                    <a:pt x="267624" y="3116104"/>
                    <a:pt x="145828" y="3237900"/>
                    <a:pt x="145828" y="3388138"/>
                  </a:cubicBezTo>
                  <a:cubicBezTo>
                    <a:pt x="146075" y="3429724"/>
                    <a:pt x="155991" y="3470682"/>
                    <a:pt x="174784" y="3507772"/>
                  </a:cubicBezTo>
                  <a:lnTo>
                    <a:pt x="159544" y="3507772"/>
                  </a:lnTo>
                  <a:cubicBezTo>
                    <a:pt x="75371" y="3507772"/>
                    <a:pt x="7144" y="3576000"/>
                    <a:pt x="7144" y="3660172"/>
                  </a:cubicBezTo>
                  <a:lnTo>
                    <a:pt x="7144" y="4054888"/>
                  </a:lnTo>
                  <a:cubicBezTo>
                    <a:pt x="7144" y="4139060"/>
                    <a:pt x="75371" y="4207288"/>
                    <a:pt x="159544" y="4207288"/>
                  </a:cubicBezTo>
                  <a:lnTo>
                    <a:pt x="2579656" y="4207288"/>
                  </a:lnTo>
                  <a:cubicBezTo>
                    <a:pt x="2663828" y="4207288"/>
                    <a:pt x="2732056" y="4139060"/>
                    <a:pt x="2732056" y="4054888"/>
                  </a:cubicBezTo>
                  <a:lnTo>
                    <a:pt x="2732056" y="3662458"/>
                  </a:lnTo>
                  <a:cubicBezTo>
                    <a:pt x="2732456" y="3588268"/>
                    <a:pt x="2679373" y="3524564"/>
                    <a:pt x="2606326" y="3511582"/>
                  </a:cubicBezTo>
                  <a:close/>
                  <a:moveTo>
                    <a:pt x="648748" y="158782"/>
                  </a:moveTo>
                  <a:lnTo>
                    <a:pt x="788956" y="158782"/>
                  </a:lnTo>
                  <a:lnTo>
                    <a:pt x="788956" y="311182"/>
                  </a:lnTo>
                  <a:cubicBezTo>
                    <a:pt x="788956" y="353263"/>
                    <a:pt x="823074" y="387382"/>
                    <a:pt x="865156" y="387382"/>
                  </a:cubicBezTo>
                  <a:lnTo>
                    <a:pt x="1217200" y="387382"/>
                  </a:lnTo>
                  <a:cubicBezTo>
                    <a:pt x="1259281" y="387382"/>
                    <a:pt x="1293400" y="353263"/>
                    <a:pt x="1293400" y="311182"/>
                  </a:cubicBezTo>
                  <a:lnTo>
                    <a:pt x="1293400" y="158782"/>
                  </a:lnTo>
                  <a:lnTo>
                    <a:pt x="1486186" y="158782"/>
                  </a:lnTo>
                  <a:lnTo>
                    <a:pt x="1486186" y="311182"/>
                  </a:lnTo>
                  <a:cubicBezTo>
                    <a:pt x="1486186" y="353263"/>
                    <a:pt x="1520304" y="387382"/>
                    <a:pt x="1562386" y="387382"/>
                  </a:cubicBezTo>
                  <a:lnTo>
                    <a:pt x="1915192" y="387382"/>
                  </a:lnTo>
                  <a:cubicBezTo>
                    <a:pt x="1957273" y="387382"/>
                    <a:pt x="1991392" y="353263"/>
                    <a:pt x="1991392" y="311182"/>
                  </a:cubicBezTo>
                  <a:lnTo>
                    <a:pt x="1991392" y="158782"/>
                  </a:lnTo>
                  <a:lnTo>
                    <a:pt x="2131600" y="158782"/>
                  </a:lnTo>
                  <a:lnTo>
                    <a:pt x="2131600" y="579406"/>
                  </a:lnTo>
                  <a:lnTo>
                    <a:pt x="648748" y="579406"/>
                  </a:lnTo>
                  <a:lnTo>
                    <a:pt x="648748" y="158782"/>
                  </a:lnTo>
                  <a:close/>
                  <a:moveTo>
                    <a:pt x="724948" y="731806"/>
                  </a:moveTo>
                  <a:lnTo>
                    <a:pt x="2059972" y="731806"/>
                  </a:lnTo>
                  <a:lnTo>
                    <a:pt x="1784890" y="1107472"/>
                  </a:lnTo>
                  <a:lnTo>
                    <a:pt x="997744" y="1107472"/>
                  </a:lnTo>
                  <a:lnTo>
                    <a:pt x="724948" y="731806"/>
                  </a:lnTo>
                  <a:close/>
                  <a:moveTo>
                    <a:pt x="760019" y="1381820"/>
                  </a:moveTo>
                  <a:cubicBezTo>
                    <a:pt x="760009" y="1381306"/>
                    <a:pt x="760000" y="1380792"/>
                    <a:pt x="760000" y="1380268"/>
                  </a:cubicBezTo>
                  <a:lnTo>
                    <a:pt x="764572" y="1379506"/>
                  </a:lnTo>
                  <a:cubicBezTo>
                    <a:pt x="764572" y="1313431"/>
                    <a:pt x="818131" y="1259872"/>
                    <a:pt x="884206" y="1259872"/>
                  </a:cubicBezTo>
                  <a:lnTo>
                    <a:pt x="1903000" y="1259872"/>
                  </a:lnTo>
                  <a:cubicBezTo>
                    <a:pt x="1969075" y="1259824"/>
                    <a:pt x="2022672" y="1313355"/>
                    <a:pt x="2022720" y="1379420"/>
                  </a:cubicBezTo>
                  <a:cubicBezTo>
                    <a:pt x="2022767" y="1445495"/>
                    <a:pt x="1969237" y="1499092"/>
                    <a:pt x="1903171" y="1499140"/>
                  </a:cubicBezTo>
                  <a:cubicBezTo>
                    <a:pt x="1903114" y="1499140"/>
                    <a:pt x="1903057" y="1499140"/>
                    <a:pt x="1903000" y="1499140"/>
                  </a:cubicBezTo>
                  <a:lnTo>
                    <a:pt x="881920" y="1499140"/>
                  </a:lnTo>
                  <a:cubicBezTo>
                    <a:pt x="815854" y="1500407"/>
                    <a:pt x="761286" y="1447876"/>
                    <a:pt x="760019" y="1381820"/>
                  </a:cubicBezTo>
                  <a:close/>
                  <a:moveTo>
                    <a:pt x="1019080" y="1651540"/>
                  </a:moveTo>
                  <a:lnTo>
                    <a:pt x="1763554" y="1651540"/>
                  </a:lnTo>
                  <a:lnTo>
                    <a:pt x="2113312" y="3117628"/>
                  </a:lnTo>
                  <a:lnTo>
                    <a:pt x="665512" y="3117628"/>
                  </a:lnTo>
                  <a:lnTo>
                    <a:pt x="1019080" y="1651540"/>
                  </a:lnTo>
                  <a:close/>
                  <a:moveTo>
                    <a:pt x="398783" y="3270028"/>
                  </a:moveTo>
                  <a:cubicBezTo>
                    <a:pt x="405136" y="3269523"/>
                    <a:pt x="411509" y="3269523"/>
                    <a:pt x="417862" y="3270028"/>
                  </a:cubicBezTo>
                  <a:lnTo>
                    <a:pt x="2364772" y="3270028"/>
                  </a:lnTo>
                  <a:cubicBezTo>
                    <a:pt x="2430637" y="3264760"/>
                    <a:pt x="2488292" y="3313881"/>
                    <a:pt x="2493569" y="3379737"/>
                  </a:cubicBezTo>
                  <a:cubicBezTo>
                    <a:pt x="2498836" y="3445602"/>
                    <a:pt x="2449716" y="3503257"/>
                    <a:pt x="2383860" y="3508534"/>
                  </a:cubicBezTo>
                  <a:cubicBezTo>
                    <a:pt x="2377507" y="3509039"/>
                    <a:pt x="2371134" y="3509039"/>
                    <a:pt x="2364781" y="3508534"/>
                  </a:cubicBezTo>
                  <a:lnTo>
                    <a:pt x="417871" y="3508534"/>
                  </a:lnTo>
                  <a:cubicBezTo>
                    <a:pt x="352006" y="3513801"/>
                    <a:pt x="294351" y="3464681"/>
                    <a:pt x="289074" y="3398825"/>
                  </a:cubicBezTo>
                  <a:cubicBezTo>
                    <a:pt x="283797" y="3332959"/>
                    <a:pt x="332918" y="3275295"/>
                    <a:pt x="398783" y="3270028"/>
                  </a:cubicBezTo>
                  <a:close/>
                  <a:moveTo>
                    <a:pt x="2580418" y="4057174"/>
                  </a:moveTo>
                  <a:lnTo>
                    <a:pt x="158782" y="4057174"/>
                  </a:lnTo>
                  <a:lnTo>
                    <a:pt x="158782" y="3661696"/>
                  </a:lnTo>
                  <a:lnTo>
                    <a:pt x="2580418" y="3661696"/>
                  </a:lnTo>
                  <a:lnTo>
                    <a:pt x="2580418" y="4057174"/>
                  </a:lnTo>
                  <a:close/>
                </a:path>
              </a:pathLst>
            </a:custGeom>
            <a:solidFill>
              <a:srgbClr val="383B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23A4B42-9EC0-284B-54A2-90FEE482B944}"/>
              </a:ext>
            </a:extLst>
          </p:cNvPr>
          <p:cNvSpPr txBox="1"/>
          <p:nvPr/>
        </p:nvSpPr>
        <p:spPr>
          <a:xfrm>
            <a:off x="2047111" y="2936617"/>
            <a:ext cx="166911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i="0" dirty="0">
                <a:solidFill>
                  <a:srgbClr val="383B61"/>
                </a:solidFill>
                <a:effectLst/>
                <a:latin typeface="vazir" panose="020B0603030804020204" pitchFamily="34" charset="-78"/>
                <a:cs typeface="vazir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29EB4E5-4611-EACB-CF5D-33946AA04F0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07B3DD5-25D6-5258-C414-ECDEDD3BB2B3}"/>
              </a:ext>
            </a:extLst>
          </p:cNvPr>
          <p:cNvSpPr txBox="1"/>
          <p:nvPr/>
        </p:nvSpPr>
        <p:spPr>
          <a:xfrm>
            <a:off x="5597833" y="1259854"/>
            <a:ext cx="597940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110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37" grpId="0"/>
      <p:bldP spid="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161EF683-F7F9-4402-23F1-FFE58820A8D4}"/>
              </a:ext>
            </a:extLst>
          </p:cNvPr>
          <p:cNvGrpSpPr/>
          <p:nvPr/>
        </p:nvGrpSpPr>
        <p:grpSpPr>
          <a:xfrm>
            <a:off x="6794171" y="948710"/>
            <a:ext cx="4918925" cy="4960580"/>
            <a:chOff x="6794171" y="948710"/>
            <a:chExt cx="4918925" cy="496058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8EB9D56-4F40-42D6-03FB-E406D59AD279}"/>
                </a:ext>
              </a:extLst>
            </p:cNvPr>
            <p:cNvGrpSpPr/>
            <p:nvPr/>
          </p:nvGrpSpPr>
          <p:grpSpPr>
            <a:xfrm>
              <a:off x="6794171" y="948710"/>
              <a:ext cx="4918925" cy="4960580"/>
              <a:chOff x="1362365" y="2955295"/>
              <a:chExt cx="10201992" cy="10288384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59E270EB-3B6A-92D2-FCC3-9CC813011741}"/>
                  </a:ext>
                </a:extLst>
              </p:cNvPr>
              <p:cNvGrpSpPr/>
              <p:nvPr/>
            </p:nvGrpSpPr>
            <p:grpSpPr>
              <a:xfrm>
                <a:off x="1362365" y="2955295"/>
                <a:ext cx="10201992" cy="10288384"/>
                <a:chOff x="3174836" y="521130"/>
                <a:chExt cx="6314054" cy="6367524"/>
              </a:xfrm>
            </p:grpSpPr>
            <p:sp>
              <p:nvSpPr>
                <p:cNvPr id="25" name="Freeform 4">
                  <a:extLst>
                    <a:ext uri="{FF2B5EF4-FFF2-40B4-BE49-F238E27FC236}">
                      <a16:creationId xmlns:a16="http://schemas.microsoft.com/office/drawing/2014/main" id="{D4F2B6CF-59A7-EA20-1808-83F95E9EEA06}"/>
                    </a:ext>
                  </a:extLst>
                </p:cNvPr>
                <p:cNvSpPr/>
                <p:nvPr/>
              </p:nvSpPr>
              <p:spPr>
                <a:xfrm>
                  <a:off x="3174836" y="4648147"/>
                  <a:ext cx="3775776" cy="861858"/>
                </a:xfrm>
                <a:custGeom>
                  <a:avLst/>
                  <a:gdLst>
                    <a:gd name="connsiteX0" fmla="*/ 7981315 w 7981315"/>
                    <a:gd name="connsiteY0" fmla="*/ 0 h 1821814"/>
                    <a:gd name="connsiteX1" fmla="*/ 1064895 w 7981315"/>
                    <a:gd name="connsiteY1" fmla="*/ 0 h 1821814"/>
                    <a:gd name="connsiteX2" fmla="*/ 920750 w 7981315"/>
                    <a:gd name="connsiteY2" fmla="*/ 53975 h 1821814"/>
                    <a:gd name="connsiteX3" fmla="*/ 45720 w 7981315"/>
                    <a:gd name="connsiteY3" fmla="*/ 810895 h 1821814"/>
                    <a:gd name="connsiteX4" fmla="*/ 45720 w 7981315"/>
                    <a:gd name="connsiteY4" fmla="*/ 1010920 h 1821814"/>
                    <a:gd name="connsiteX5" fmla="*/ 920750 w 7981315"/>
                    <a:gd name="connsiteY5" fmla="*/ 1767840 h 1821814"/>
                    <a:gd name="connsiteX6" fmla="*/ 1064895 w 7981315"/>
                    <a:gd name="connsiteY6" fmla="*/ 1821815 h 1821814"/>
                    <a:gd name="connsiteX7" fmla="*/ 7389495 w 7981315"/>
                    <a:gd name="connsiteY7" fmla="*/ 1821815 h 1821814"/>
                    <a:gd name="connsiteX8" fmla="*/ 7981315 w 7981315"/>
                    <a:gd name="connsiteY8" fmla="*/ 0 h 182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81315" h="1821814">
                      <a:moveTo>
                        <a:pt x="7981315" y="0"/>
                      </a:moveTo>
                      <a:lnTo>
                        <a:pt x="1064895" y="0"/>
                      </a:lnTo>
                      <a:cubicBezTo>
                        <a:pt x="1012190" y="0"/>
                        <a:pt x="960755" y="19050"/>
                        <a:pt x="920750" y="53975"/>
                      </a:cubicBezTo>
                      <a:lnTo>
                        <a:pt x="45720" y="810895"/>
                      </a:lnTo>
                      <a:cubicBezTo>
                        <a:pt x="-15240" y="863600"/>
                        <a:pt x="-15240" y="958215"/>
                        <a:pt x="45720" y="1010920"/>
                      </a:cubicBezTo>
                      <a:lnTo>
                        <a:pt x="920750" y="1767840"/>
                      </a:lnTo>
                      <a:cubicBezTo>
                        <a:pt x="960755" y="1802765"/>
                        <a:pt x="1012190" y="1821815"/>
                        <a:pt x="1064895" y="1821815"/>
                      </a:cubicBezTo>
                      <a:lnTo>
                        <a:pt x="7389495" y="1821815"/>
                      </a:lnTo>
                      <a:lnTo>
                        <a:pt x="7981315" y="0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6" name="Freeform 5">
                  <a:extLst>
                    <a:ext uri="{FF2B5EF4-FFF2-40B4-BE49-F238E27FC236}">
                      <a16:creationId xmlns:a16="http://schemas.microsoft.com/office/drawing/2014/main" id="{21ABE291-6DEC-6147-2A84-AF42BE76A8BC}"/>
                    </a:ext>
                  </a:extLst>
                </p:cNvPr>
                <p:cNvSpPr/>
                <p:nvPr/>
              </p:nvSpPr>
              <p:spPr>
                <a:xfrm>
                  <a:off x="6417375" y="3161449"/>
                  <a:ext cx="1749272" cy="3727205"/>
                </a:xfrm>
                <a:custGeom>
                  <a:avLst/>
                  <a:gdLst>
                    <a:gd name="connsiteX0" fmla="*/ 2148248 w 3697647"/>
                    <a:gd name="connsiteY0" fmla="*/ 0 h 7878644"/>
                    <a:gd name="connsiteX1" fmla="*/ 10837 w 3697647"/>
                    <a:gd name="connsiteY1" fmla="*/ 6577966 h 7878644"/>
                    <a:gd name="connsiteX2" fmla="*/ 17187 w 3697647"/>
                    <a:gd name="connsiteY2" fmla="*/ 6731635 h 7878644"/>
                    <a:gd name="connsiteX3" fmla="*/ 466767 w 3697647"/>
                    <a:gd name="connsiteY3" fmla="*/ 7797800 h 7878644"/>
                    <a:gd name="connsiteX4" fmla="*/ 656632 w 3697647"/>
                    <a:gd name="connsiteY4" fmla="*/ 7859395 h 7878644"/>
                    <a:gd name="connsiteX5" fmla="*/ 1647232 w 3697647"/>
                    <a:gd name="connsiteY5" fmla="*/ 7261225 h 7878644"/>
                    <a:gd name="connsiteX6" fmla="*/ 1743117 w 3697647"/>
                    <a:gd name="connsiteY6" fmla="*/ 7140575 h 7878644"/>
                    <a:gd name="connsiteX7" fmla="*/ 3697648 w 3697647"/>
                    <a:gd name="connsiteY7" fmla="*/ 1125220 h 7878644"/>
                    <a:gd name="connsiteX8" fmla="*/ 2148248 w 3697647"/>
                    <a:gd name="connsiteY8" fmla="*/ 0 h 7878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97647" h="7878644">
                      <a:moveTo>
                        <a:pt x="2148248" y="0"/>
                      </a:moveTo>
                      <a:lnTo>
                        <a:pt x="10837" y="6577966"/>
                      </a:lnTo>
                      <a:cubicBezTo>
                        <a:pt x="-5673" y="6628130"/>
                        <a:pt x="-3133" y="6682741"/>
                        <a:pt x="17187" y="6731635"/>
                      </a:cubicBezTo>
                      <a:lnTo>
                        <a:pt x="466767" y="7797800"/>
                      </a:lnTo>
                      <a:cubicBezTo>
                        <a:pt x="497882" y="7872095"/>
                        <a:pt x="588052" y="7901305"/>
                        <a:pt x="656632" y="7859395"/>
                      </a:cubicBezTo>
                      <a:lnTo>
                        <a:pt x="1647232" y="7261225"/>
                      </a:lnTo>
                      <a:cubicBezTo>
                        <a:pt x="1692317" y="7233920"/>
                        <a:pt x="1726607" y="7191375"/>
                        <a:pt x="1743117" y="7140575"/>
                      </a:cubicBezTo>
                      <a:lnTo>
                        <a:pt x="3697648" y="1125220"/>
                      </a:lnTo>
                      <a:lnTo>
                        <a:pt x="2148248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7" name="Freeform 6">
                  <a:extLst>
                    <a:ext uri="{FF2B5EF4-FFF2-40B4-BE49-F238E27FC236}">
                      <a16:creationId xmlns:a16="http://schemas.microsoft.com/office/drawing/2014/main" id="{3308FBC4-F4F9-5287-E948-08F424DC79A5}"/>
                    </a:ext>
                  </a:extLst>
                </p:cNvPr>
                <p:cNvSpPr/>
                <p:nvPr/>
              </p:nvSpPr>
              <p:spPr>
                <a:xfrm>
                  <a:off x="6168961" y="1709897"/>
                  <a:ext cx="3319929" cy="2475698"/>
                </a:xfrm>
                <a:custGeom>
                  <a:avLst/>
                  <a:gdLst>
                    <a:gd name="connsiteX0" fmla="*/ 0 w 7017735"/>
                    <a:gd name="connsiteY0" fmla="*/ 1125855 h 5233182"/>
                    <a:gd name="connsiteX1" fmla="*/ 5595620 w 7017735"/>
                    <a:gd name="connsiteY1" fmla="*/ 5191125 h 5233182"/>
                    <a:gd name="connsiteX2" fmla="*/ 5743576 w 7017735"/>
                    <a:gd name="connsiteY2" fmla="*/ 5232400 h 5233182"/>
                    <a:gd name="connsiteX3" fmla="*/ 6896735 w 7017735"/>
                    <a:gd name="connsiteY3" fmla="*/ 5133975 h 5233182"/>
                    <a:gd name="connsiteX4" fmla="*/ 7014210 w 7017735"/>
                    <a:gd name="connsiteY4" fmla="*/ 4972050 h 5233182"/>
                    <a:gd name="connsiteX5" fmla="*/ 6751320 w 7017735"/>
                    <a:gd name="connsiteY5" fmla="*/ 3846195 h 5233182"/>
                    <a:gd name="connsiteX6" fmla="*/ 6666230 w 7017735"/>
                    <a:gd name="connsiteY6" fmla="*/ 3717925 h 5233182"/>
                    <a:gd name="connsiteX7" fmla="*/ 1549400 w 7017735"/>
                    <a:gd name="connsiteY7" fmla="*/ 0 h 5233182"/>
                    <a:gd name="connsiteX8" fmla="*/ 0 w 7017735"/>
                    <a:gd name="connsiteY8" fmla="*/ 1125855 h 523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17735" h="5233182">
                      <a:moveTo>
                        <a:pt x="0" y="1125855"/>
                      </a:moveTo>
                      <a:lnTo>
                        <a:pt x="5595620" y="5191125"/>
                      </a:lnTo>
                      <a:cubicBezTo>
                        <a:pt x="5638165" y="5222240"/>
                        <a:pt x="5690870" y="5236845"/>
                        <a:pt x="5743576" y="5232400"/>
                      </a:cubicBezTo>
                      <a:lnTo>
                        <a:pt x="6896735" y="5133975"/>
                      </a:lnTo>
                      <a:cubicBezTo>
                        <a:pt x="6976745" y="5126990"/>
                        <a:pt x="7032626" y="5050790"/>
                        <a:pt x="7014210" y="4972050"/>
                      </a:cubicBezTo>
                      <a:lnTo>
                        <a:pt x="6751320" y="3846195"/>
                      </a:lnTo>
                      <a:cubicBezTo>
                        <a:pt x="6739255" y="3794760"/>
                        <a:pt x="6709410" y="3749040"/>
                        <a:pt x="6666230" y="3717925"/>
                      </a:cubicBezTo>
                      <a:lnTo>
                        <a:pt x="1549400" y="0"/>
                      </a:lnTo>
                      <a:lnTo>
                        <a:pt x="0" y="1125855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E3067344-D4C6-D3C7-537E-37839389FE28}"/>
                    </a:ext>
                  </a:extLst>
                </p:cNvPr>
                <p:cNvSpPr/>
                <p:nvPr/>
              </p:nvSpPr>
              <p:spPr>
                <a:xfrm>
                  <a:off x="4624285" y="521130"/>
                  <a:ext cx="3093424" cy="2640319"/>
                </a:xfrm>
                <a:custGeom>
                  <a:avLst/>
                  <a:gdLst>
                    <a:gd name="connsiteX0" fmla="*/ 591820 w 6538945"/>
                    <a:gd name="connsiteY0" fmla="*/ 5581162 h 5581161"/>
                    <a:gd name="connsiteX1" fmla="*/ 6187440 w 6538945"/>
                    <a:gd name="connsiteY1" fmla="*/ 1515892 h 5581161"/>
                    <a:gd name="connsiteX2" fmla="*/ 6272530 w 6538945"/>
                    <a:gd name="connsiteY2" fmla="*/ 1387622 h 5581161"/>
                    <a:gd name="connsiteX3" fmla="*/ 6535421 w 6538945"/>
                    <a:gd name="connsiteY3" fmla="*/ 261132 h 5581161"/>
                    <a:gd name="connsiteX4" fmla="*/ 6417946 w 6538945"/>
                    <a:gd name="connsiteY4" fmla="*/ 99207 h 5581161"/>
                    <a:gd name="connsiteX5" fmla="*/ 5264785 w 6538945"/>
                    <a:gd name="connsiteY5" fmla="*/ 782 h 5581161"/>
                    <a:gd name="connsiteX6" fmla="*/ 5116830 w 6538945"/>
                    <a:gd name="connsiteY6" fmla="*/ 42057 h 5581161"/>
                    <a:gd name="connsiteX7" fmla="*/ 0 w 6538945"/>
                    <a:gd name="connsiteY7" fmla="*/ 3759347 h 5581161"/>
                    <a:gd name="connsiteX8" fmla="*/ 591820 w 6538945"/>
                    <a:gd name="connsiteY8" fmla="*/ 5581162 h 5581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38945" h="5581161">
                      <a:moveTo>
                        <a:pt x="591820" y="5581162"/>
                      </a:moveTo>
                      <a:lnTo>
                        <a:pt x="6187440" y="1515892"/>
                      </a:lnTo>
                      <a:cubicBezTo>
                        <a:pt x="6229985" y="1484777"/>
                        <a:pt x="6260465" y="1439057"/>
                        <a:pt x="6272530" y="1387622"/>
                      </a:cubicBezTo>
                      <a:lnTo>
                        <a:pt x="6535421" y="261132"/>
                      </a:lnTo>
                      <a:cubicBezTo>
                        <a:pt x="6553835" y="182392"/>
                        <a:pt x="6497955" y="106192"/>
                        <a:pt x="6417946" y="99207"/>
                      </a:cubicBezTo>
                      <a:lnTo>
                        <a:pt x="5264785" y="782"/>
                      </a:lnTo>
                      <a:cubicBezTo>
                        <a:pt x="5212080" y="-3663"/>
                        <a:pt x="5159375" y="10942"/>
                        <a:pt x="5116830" y="42057"/>
                      </a:cubicBezTo>
                      <a:lnTo>
                        <a:pt x="0" y="3759347"/>
                      </a:lnTo>
                      <a:lnTo>
                        <a:pt x="591820" y="5581162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7DBF66B9-3A8B-7D4F-CF9A-F8B6D2021C2D}"/>
                    </a:ext>
                  </a:extLst>
                </p:cNvPr>
                <p:cNvSpPr/>
                <p:nvPr/>
              </p:nvSpPr>
              <p:spPr>
                <a:xfrm>
                  <a:off x="3551823" y="1187101"/>
                  <a:ext cx="1835487" cy="3461047"/>
                </a:xfrm>
                <a:custGeom>
                  <a:avLst/>
                  <a:gdLst>
                    <a:gd name="connsiteX0" fmla="*/ 3879892 w 3879891"/>
                    <a:gd name="connsiteY0" fmla="*/ 7316034 h 7316034"/>
                    <a:gd name="connsiteX1" fmla="*/ 1743117 w 3879891"/>
                    <a:gd name="connsiteY1" fmla="*/ 737434 h 7316034"/>
                    <a:gd name="connsiteX2" fmla="*/ 1647232 w 3879891"/>
                    <a:gd name="connsiteY2" fmla="*/ 616784 h 7316034"/>
                    <a:gd name="connsiteX3" fmla="*/ 656632 w 3879891"/>
                    <a:gd name="connsiteY3" fmla="*/ 19249 h 7316034"/>
                    <a:gd name="connsiteX4" fmla="*/ 466767 w 3879891"/>
                    <a:gd name="connsiteY4" fmla="*/ 80844 h 7316034"/>
                    <a:gd name="connsiteX5" fmla="*/ 17187 w 3879891"/>
                    <a:gd name="connsiteY5" fmla="*/ 1147009 h 7316034"/>
                    <a:gd name="connsiteX6" fmla="*/ 10837 w 3879891"/>
                    <a:gd name="connsiteY6" fmla="*/ 1300679 h 7316034"/>
                    <a:gd name="connsiteX7" fmla="*/ 1965367 w 3879891"/>
                    <a:gd name="connsiteY7" fmla="*/ 7316034 h 7316034"/>
                    <a:gd name="connsiteX8" fmla="*/ 3879892 w 3879891"/>
                    <a:gd name="connsiteY8" fmla="*/ 7316034 h 7316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9891" h="7316034">
                      <a:moveTo>
                        <a:pt x="3879892" y="7316034"/>
                      </a:moveTo>
                      <a:lnTo>
                        <a:pt x="1743117" y="737434"/>
                      </a:lnTo>
                      <a:cubicBezTo>
                        <a:pt x="1726607" y="687269"/>
                        <a:pt x="1692952" y="644089"/>
                        <a:pt x="1647232" y="616784"/>
                      </a:cubicBezTo>
                      <a:lnTo>
                        <a:pt x="656632" y="19249"/>
                      </a:lnTo>
                      <a:cubicBezTo>
                        <a:pt x="587417" y="-22661"/>
                        <a:pt x="497882" y="6549"/>
                        <a:pt x="466767" y="80844"/>
                      </a:cubicBezTo>
                      <a:lnTo>
                        <a:pt x="17187" y="1147009"/>
                      </a:lnTo>
                      <a:cubicBezTo>
                        <a:pt x="-3133" y="1195904"/>
                        <a:pt x="-5673" y="1250514"/>
                        <a:pt x="10837" y="1300679"/>
                      </a:cubicBezTo>
                      <a:lnTo>
                        <a:pt x="1965367" y="7316034"/>
                      </a:lnTo>
                      <a:lnTo>
                        <a:pt x="3879892" y="7316034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RS"/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248B4AB-671E-993B-97A5-0DB56C2B1F0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077307" y="7641583"/>
                <a:ext cx="864003" cy="864001"/>
                <a:chOff x="5738342" y="3286296"/>
                <a:chExt cx="844932" cy="844931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5BA42B9D-B7F8-B1D7-1D74-4C061F2B9B23}"/>
                    </a:ext>
                  </a:extLst>
                </p:cNvPr>
                <p:cNvSpPr/>
                <p:nvPr/>
              </p:nvSpPr>
              <p:spPr>
                <a:xfrm>
                  <a:off x="5738342" y="3286296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08C29834-5705-4CAB-743D-FD043E334448}"/>
                    </a:ext>
                  </a:extLst>
                </p:cNvPr>
                <p:cNvSpPr/>
                <p:nvPr/>
              </p:nvSpPr>
              <p:spPr>
                <a:xfrm>
                  <a:off x="5806578" y="3356328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4" name="Freeform: Shape 30">
                  <a:extLst>
                    <a:ext uri="{FF2B5EF4-FFF2-40B4-BE49-F238E27FC236}">
                      <a16:creationId xmlns:a16="http://schemas.microsoft.com/office/drawing/2014/main" id="{C1793EC8-58D6-B1AF-EFB9-0241C6EB0A6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00692" y="3528761"/>
                  <a:ext cx="304780" cy="360000"/>
                </a:xfrm>
                <a:custGeom>
                  <a:avLst/>
                  <a:gdLst>
                    <a:gd name="connsiteX0" fmla="*/ 3591916 w 3998519"/>
                    <a:gd name="connsiteY0" fmla="*/ 630326 h 4722952"/>
                    <a:gd name="connsiteX1" fmla="*/ 3998366 w 3998519"/>
                    <a:gd name="connsiteY1" fmla="*/ 1751837 h 4722952"/>
                    <a:gd name="connsiteX2" fmla="*/ 3998519 w 3998519"/>
                    <a:gd name="connsiteY2" fmla="*/ 2029815 h 4722952"/>
                    <a:gd name="connsiteX3" fmla="*/ 3161462 w 3998519"/>
                    <a:gd name="connsiteY3" fmla="*/ 3661105 h 4722952"/>
                    <a:gd name="connsiteX4" fmla="*/ 3161462 w 3998519"/>
                    <a:gd name="connsiteY4" fmla="*/ 4722952 h 4722952"/>
                    <a:gd name="connsiteX5" fmla="*/ 3009062 w 3998519"/>
                    <a:gd name="connsiteY5" fmla="*/ 4722952 h 4722952"/>
                    <a:gd name="connsiteX6" fmla="*/ 3009062 w 3998519"/>
                    <a:gd name="connsiteY6" fmla="*/ 3581476 h 4722952"/>
                    <a:gd name="connsiteX7" fmla="*/ 3042056 w 3998519"/>
                    <a:gd name="connsiteY7" fmla="*/ 3558768 h 4722952"/>
                    <a:gd name="connsiteX8" fmla="*/ 3846119 w 3998519"/>
                    <a:gd name="connsiteY8" fmla="*/ 2029967 h 4722952"/>
                    <a:gd name="connsiteX9" fmla="*/ 3845966 w 3998519"/>
                    <a:gd name="connsiteY9" fmla="*/ 1827809 h 4722952"/>
                    <a:gd name="connsiteX10" fmla="*/ 3613937 w 3998519"/>
                    <a:gd name="connsiteY10" fmla="*/ 1827428 h 4722952"/>
                    <a:gd name="connsiteX11" fmla="*/ 2407158 w 3998519"/>
                    <a:gd name="connsiteY11" fmla="*/ 3112465 h 4722952"/>
                    <a:gd name="connsiteX12" fmla="*/ 2389479 w 3998519"/>
                    <a:gd name="connsiteY12" fmla="*/ 2961132 h 4722952"/>
                    <a:gd name="connsiteX13" fmla="*/ 3465119 w 3998519"/>
                    <a:gd name="connsiteY13" fmla="*/ 1751152 h 4722952"/>
                    <a:gd name="connsiteX14" fmla="*/ 3393033 w 3998519"/>
                    <a:gd name="connsiteY14" fmla="*/ 1339062 h 4722952"/>
                    <a:gd name="connsiteX15" fmla="*/ 3118028 w 3998519"/>
                    <a:gd name="connsiteY15" fmla="*/ 1476527 h 4722952"/>
                    <a:gd name="connsiteX16" fmla="*/ 3160319 w 3998519"/>
                    <a:gd name="connsiteY16" fmla="*/ 1751152 h 4722952"/>
                    <a:gd name="connsiteX17" fmla="*/ 2999079 w 3998519"/>
                    <a:gd name="connsiteY17" fmla="*/ 2269235 h 4722952"/>
                    <a:gd name="connsiteX18" fmla="*/ 2873654 w 3998519"/>
                    <a:gd name="connsiteY18" fmla="*/ 2182748 h 4722952"/>
                    <a:gd name="connsiteX19" fmla="*/ 2951150 w 3998519"/>
                    <a:gd name="connsiteY19" fmla="*/ 2039111 h 4722952"/>
                    <a:gd name="connsiteX20" fmla="*/ 2668219 w 3998519"/>
                    <a:gd name="connsiteY20" fmla="*/ 1925954 h 4722952"/>
                    <a:gd name="connsiteX21" fmla="*/ 2245919 w 3998519"/>
                    <a:gd name="connsiteY21" fmla="*/ 2208352 h 4722952"/>
                    <a:gd name="connsiteX22" fmla="*/ 1827276 w 3998519"/>
                    <a:gd name="connsiteY22" fmla="*/ 1934184 h 4722952"/>
                    <a:gd name="connsiteX23" fmla="*/ 1966874 w 3998519"/>
                    <a:gd name="connsiteY23" fmla="*/ 1872995 h 4722952"/>
                    <a:gd name="connsiteX24" fmla="*/ 2245919 w 3998519"/>
                    <a:gd name="connsiteY24" fmla="*/ 2055952 h 4722952"/>
                    <a:gd name="connsiteX25" fmla="*/ 2550719 w 3998519"/>
                    <a:gd name="connsiteY25" fmla="*/ 1751152 h 4722952"/>
                    <a:gd name="connsiteX26" fmla="*/ 2245919 w 3998519"/>
                    <a:gd name="connsiteY26" fmla="*/ 1446352 h 4722952"/>
                    <a:gd name="connsiteX27" fmla="*/ 1966874 w 3998519"/>
                    <a:gd name="connsiteY27" fmla="*/ 1629384 h 4722952"/>
                    <a:gd name="connsiteX28" fmla="*/ 1827276 w 3998519"/>
                    <a:gd name="connsiteY28" fmla="*/ 1568195 h 4722952"/>
                    <a:gd name="connsiteX29" fmla="*/ 2245919 w 3998519"/>
                    <a:gd name="connsiteY29" fmla="*/ 1293952 h 4722952"/>
                    <a:gd name="connsiteX30" fmla="*/ 2703119 w 3998519"/>
                    <a:gd name="connsiteY30" fmla="*/ 1751152 h 4722952"/>
                    <a:gd name="connsiteX31" fmla="*/ 2701899 w 3998519"/>
                    <a:gd name="connsiteY31" fmla="*/ 1775231 h 4722952"/>
                    <a:gd name="connsiteX32" fmla="*/ 2994279 w 3998519"/>
                    <a:gd name="connsiteY32" fmla="*/ 1892198 h 4722952"/>
                    <a:gd name="connsiteX33" fmla="*/ 3007919 w 3998519"/>
                    <a:gd name="connsiteY33" fmla="*/ 1751152 h 4722952"/>
                    <a:gd name="connsiteX34" fmla="*/ 2245919 w 3998519"/>
                    <a:gd name="connsiteY34" fmla="*/ 989152 h 4722952"/>
                    <a:gd name="connsiteX35" fmla="*/ 1814322 w 3998519"/>
                    <a:gd name="connsiteY35" fmla="*/ 1123416 h 4722952"/>
                    <a:gd name="connsiteX36" fmla="*/ 1727835 w 3998519"/>
                    <a:gd name="connsiteY36" fmla="*/ 997991 h 4722952"/>
                    <a:gd name="connsiteX37" fmla="*/ 2245919 w 3998519"/>
                    <a:gd name="connsiteY37" fmla="*/ 836752 h 4722952"/>
                    <a:gd name="connsiteX38" fmla="*/ 3059354 w 3998519"/>
                    <a:gd name="connsiteY38" fmla="*/ 1335404 h 4722952"/>
                    <a:gd name="connsiteX39" fmla="*/ 3331692 w 3998519"/>
                    <a:gd name="connsiteY39" fmla="*/ 1199235 h 4722952"/>
                    <a:gd name="connsiteX40" fmla="*/ 3202762 w 3998519"/>
                    <a:gd name="connsiteY40" fmla="*/ 997153 h 4722952"/>
                    <a:gd name="connsiteX41" fmla="*/ 3322396 w 3998519"/>
                    <a:gd name="connsiteY41" fmla="*/ 902817 h 4722952"/>
                    <a:gd name="connsiteX42" fmla="*/ 3614394 w 3998519"/>
                    <a:gd name="connsiteY42" fmla="*/ 1675104 h 4722952"/>
                    <a:gd name="connsiteX43" fmla="*/ 3842614 w 3998519"/>
                    <a:gd name="connsiteY43" fmla="*/ 1675485 h 4722952"/>
                    <a:gd name="connsiteX44" fmla="*/ 3474949 w 3998519"/>
                    <a:gd name="connsiteY44" fmla="*/ 727938 h 4722952"/>
                    <a:gd name="connsiteX45" fmla="*/ 2247214 w 3998519"/>
                    <a:gd name="connsiteY45" fmla="*/ 0 h 4722952"/>
                    <a:gd name="connsiteX46" fmla="*/ 2269388 w 3998519"/>
                    <a:gd name="connsiteY46" fmla="*/ 152 h 4722952"/>
                    <a:gd name="connsiteX47" fmla="*/ 3366668 w 3998519"/>
                    <a:gd name="connsiteY47" fmla="*/ 405003 h 4722952"/>
                    <a:gd name="connsiteX48" fmla="*/ 3269209 w 3998519"/>
                    <a:gd name="connsiteY48" fmla="*/ 522122 h 4722952"/>
                    <a:gd name="connsiteX49" fmla="*/ 2322119 w 3998519"/>
                    <a:gd name="connsiteY49" fmla="*/ 155600 h 4722952"/>
                    <a:gd name="connsiteX50" fmla="*/ 2322119 w 3998519"/>
                    <a:gd name="connsiteY50" fmla="*/ 382676 h 4722952"/>
                    <a:gd name="connsiteX51" fmla="*/ 3094253 w 3998519"/>
                    <a:gd name="connsiteY51" fmla="*/ 674675 h 4722952"/>
                    <a:gd name="connsiteX52" fmla="*/ 2999918 w 3998519"/>
                    <a:gd name="connsiteY52" fmla="*/ 794309 h 4722952"/>
                    <a:gd name="connsiteX53" fmla="*/ 2245919 w 3998519"/>
                    <a:gd name="connsiteY53" fmla="*/ 531952 h 4722952"/>
                    <a:gd name="connsiteX54" fmla="*/ 1026719 w 3998519"/>
                    <a:gd name="connsiteY54" fmla="*/ 1751152 h 4722952"/>
                    <a:gd name="connsiteX55" fmla="*/ 1723720 w 3998519"/>
                    <a:gd name="connsiteY55" fmla="*/ 2851328 h 4722952"/>
                    <a:gd name="connsiteX56" fmla="*/ 1837106 w 3998519"/>
                    <a:gd name="connsiteY56" fmla="*/ 2567940 h 4722952"/>
                    <a:gd name="connsiteX57" fmla="*/ 1331519 w 3998519"/>
                    <a:gd name="connsiteY57" fmla="*/ 1751152 h 4722952"/>
                    <a:gd name="connsiteX58" fmla="*/ 1492758 w 3998519"/>
                    <a:gd name="connsiteY58" fmla="*/ 1232992 h 4722952"/>
                    <a:gd name="connsiteX59" fmla="*/ 1618259 w 3998519"/>
                    <a:gd name="connsiteY59" fmla="*/ 1319479 h 4722952"/>
                    <a:gd name="connsiteX60" fmla="*/ 1483919 w 3998519"/>
                    <a:gd name="connsiteY60" fmla="*/ 1751152 h 4722952"/>
                    <a:gd name="connsiteX61" fmla="*/ 2245919 w 3998519"/>
                    <a:gd name="connsiteY61" fmla="*/ 2513152 h 4722952"/>
                    <a:gd name="connsiteX62" fmla="*/ 2677516 w 3998519"/>
                    <a:gd name="connsiteY62" fmla="*/ 2378888 h 4722952"/>
                    <a:gd name="connsiteX63" fmla="*/ 2764002 w 3998519"/>
                    <a:gd name="connsiteY63" fmla="*/ 2504313 h 4722952"/>
                    <a:gd name="connsiteX64" fmla="*/ 2245919 w 3998519"/>
                    <a:gd name="connsiteY64" fmla="*/ 2665552 h 4722952"/>
                    <a:gd name="connsiteX65" fmla="*/ 1978228 w 3998519"/>
                    <a:gd name="connsiteY65" fmla="*/ 2625471 h 4722952"/>
                    <a:gd name="connsiteX66" fmla="*/ 1865071 w 3998519"/>
                    <a:gd name="connsiteY66" fmla="*/ 2908401 h 4722952"/>
                    <a:gd name="connsiteX67" fmla="*/ 2102358 w 3998519"/>
                    <a:gd name="connsiteY67" fmla="*/ 2961132 h 4722952"/>
                    <a:gd name="connsiteX68" fmla="*/ 2084679 w 3998519"/>
                    <a:gd name="connsiteY68" fmla="*/ 3112465 h 4722952"/>
                    <a:gd name="connsiteX69" fmla="*/ 874319 w 3998519"/>
                    <a:gd name="connsiteY69" fmla="*/ 1751152 h 4722952"/>
                    <a:gd name="connsiteX70" fmla="*/ 2169719 w 3998519"/>
                    <a:gd name="connsiteY70" fmla="*/ 383438 h 4722952"/>
                    <a:gd name="connsiteX71" fmla="*/ 2169719 w 3998519"/>
                    <a:gd name="connsiteY71" fmla="*/ 155829 h 4722952"/>
                    <a:gd name="connsiteX72" fmla="*/ 680390 w 3998519"/>
                    <a:gd name="connsiteY72" fmla="*/ 1433627 h 4722952"/>
                    <a:gd name="connsiteX73" fmla="*/ 669874 w 3998519"/>
                    <a:gd name="connsiteY73" fmla="*/ 2020748 h 4722952"/>
                    <a:gd name="connsiteX74" fmla="*/ 674370 w 3998519"/>
                    <a:gd name="connsiteY74" fmla="*/ 2047265 h 4722952"/>
                    <a:gd name="connsiteX75" fmla="*/ 227000 w 3998519"/>
                    <a:gd name="connsiteY75" fmla="*/ 2847365 h 4722952"/>
                    <a:gd name="connsiteX76" fmla="*/ 721842 w 3998519"/>
                    <a:gd name="connsiteY76" fmla="*/ 2989097 h 4722952"/>
                    <a:gd name="connsiteX77" fmla="*/ 723062 w 3998519"/>
                    <a:gd name="connsiteY77" fmla="*/ 3884752 h 4722952"/>
                    <a:gd name="connsiteX78" fmla="*/ 1485138 w 3998519"/>
                    <a:gd name="connsiteY78" fmla="*/ 3884752 h 4722952"/>
                    <a:gd name="connsiteX79" fmla="*/ 1485138 w 3998519"/>
                    <a:gd name="connsiteY79" fmla="*/ 4722952 h 4722952"/>
                    <a:gd name="connsiteX80" fmla="*/ 1332738 w 3998519"/>
                    <a:gd name="connsiteY80" fmla="*/ 4722952 h 4722952"/>
                    <a:gd name="connsiteX81" fmla="*/ 1332738 w 3998519"/>
                    <a:gd name="connsiteY81" fmla="*/ 4037152 h 4722952"/>
                    <a:gd name="connsiteX82" fmla="*/ 570814 w 3998519"/>
                    <a:gd name="connsiteY82" fmla="*/ 4037152 h 4722952"/>
                    <a:gd name="connsiteX83" fmla="*/ 569595 w 3998519"/>
                    <a:gd name="connsiteY83" fmla="*/ 3104007 h 4722952"/>
                    <a:gd name="connsiteX84" fmla="*/ 0 w 3998519"/>
                    <a:gd name="connsiteY84" fmla="*/ 2940939 h 4722952"/>
                    <a:gd name="connsiteX85" fmla="*/ 515264 w 3998519"/>
                    <a:gd name="connsiteY85" fmla="*/ 2019452 h 4722952"/>
                    <a:gd name="connsiteX86" fmla="*/ 531266 w 3998519"/>
                    <a:gd name="connsiteY86" fmla="*/ 1401927 h 4722952"/>
                    <a:gd name="connsiteX87" fmla="*/ 2247214 w 3998519"/>
                    <a:gd name="connsiteY87" fmla="*/ 0 h 472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3998519" h="4722952">
                      <a:moveTo>
                        <a:pt x="3591916" y="630326"/>
                      </a:moveTo>
                      <a:cubicBezTo>
                        <a:pt x="3854043" y="944422"/>
                        <a:pt x="3998366" y="1342796"/>
                        <a:pt x="3998366" y="1751837"/>
                      </a:cubicBezTo>
                      <a:lnTo>
                        <a:pt x="3998519" y="2029815"/>
                      </a:lnTo>
                      <a:cubicBezTo>
                        <a:pt x="3998976" y="2677058"/>
                        <a:pt x="3686861" y="3283762"/>
                        <a:pt x="3161462" y="3661105"/>
                      </a:cubicBezTo>
                      <a:lnTo>
                        <a:pt x="3161462" y="4722952"/>
                      </a:lnTo>
                      <a:lnTo>
                        <a:pt x="3009062" y="4722952"/>
                      </a:lnTo>
                      <a:lnTo>
                        <a:pt x="3009062" y="3581476"/>
                      </a:lnTo>
                      <a:lnTo>
                        <a:pt x="3042056" y="3558768"/>
                      </a:lnTo>
                      <a:cubicBezTo>
                        <a:pt x="3545967" y="3211906"/>
                        <a:pt x="3846576" y="2640405"/>
                        <a:pt x="3846119" y="2029967"/>
                      </a:cubicBezTo>
                      <a:lnTo>
                        <a:pt x="3845966" y="1827809"/>
                      </a:lnTo>
                      <a:lnTo>
                        <a:pt x="3613937" y="1827428"/>
                      </a:lnTo>
                      <a:cubicBezTo>
                        <a:pt x="3577361" y="2488539"/>
                        <a:pt x="3071698" y="3034512"/>
                        <a:pt x="2407158" y="3112465"/>
                      </a:cubicBezTo>
                      <a:lnTo>
                        <a:pt x="2389479" y="2961132"/>
                      </a:lnTo>
                      <a:cubicBezTo>
                        <a:pt x="3002737" y="2889199"/>
                        <a:pt x="3465119" y="2368905"/>
                        <a:pt x="3465119" y="1751152"/>
                      </a:cubicBezTo>
                      <a:cubicBezTo>
                        <a:pt x="3465119" y="1608429"/>
                        <a:pt x="3440277" y="1469821"/>
                        <a:pt x="3393033" y="1339062"/>
                      </a:cubicBezTo>
                      <a:lnTo>
                        <a:pt x="3118028" y="1476527"/>
                      </a:lnTo>
                      <a:cubicBezTo>
                        <a:pt x="3145383" y="1563242"/>
                        <a:pt x="3160319" y="1655444"/>
                        <a:pt x="3160319" y="1751152"/>
                      </a:cubicBezTo>
                      <a:cubicBezTo>
                        <a:pt x="3160319" y="1936927"/>
                        <a:pt x="3104616" y="2116150"/>
                        <a:pt x="2999079" y="2269235"/>
                      </a:cubicBezTo>
                      <a:lnTo>
                        <a:pt x="2873654" y="2182748"/>
                      </a:lnTo>
                      <a:cubicBezTo>
                        <a:pt x="2904896" y="2137409"/>
                        <a:pt x="2930576" y="2089251"/>
                        <a:pt x="2951150" y="2039111"/>
                      </a:cubicBezTo>
                      <a:lnTo>
                        <a:pt x="2668219" y="1925954"/>
                      </a:lnTo>
                      <a:cubicBezTo>
                        <a:pt x="2599410" y="2091537"/>
                        <a:pt x="2436114" y="2208352"/>
                        <a:pt x="2245919" y="2208352"/>
                      </a:cubicBezTo>
                      <a:cubicBezTo>
                        <a:pt x="2064486" y="2208352"/>
                        <a:pt x="1900199" y="2100681"/>
                        <a:pt x="1827276" y="1934184"/>
                      </a:cubicBezTo>
                      <a:lnTo>
                        <a:pt x="1966874" y="1872995"/>
                      </a:lnTo>
                      <a:cubicBezTo>
                        <a:pt x="2015566" y="1984171"/>
                        <a:pt x="2125065" y="2055952"/>
                        <a:pt x="2245919" y="2055952"/>
                      </a:cubicBezTo>
                      <a:cubicBezTo>
                        <a:pt x="2414016" y="2055952"/>
                        <a:pt x="2550719" y="1919249"/>
                        <a:pt x="2550719" y="1751152"/>
                      </a:cubicBezTo>
                      <a:cubicBezTo>
                        <a:pt x="2550719" y="1583054"/>
                        <a:pt x="2414016" y="1446352"/>
                        <a:pt x="2245919" y="1446352"/>
                      </a:cubicBezTo>
                      <a:cubicBezTo>
                        <a:pt x="2125065" y="1446352"/>
                        <a:pt x="2015566" y="1518132"/>
                        <a:pt x="1966874" y="1629384"/>
                      </a:cubicBezTo>
                      <a:lnTo>
                        <a:pt x="1827276" y="1568195"/>
                      </a:lnTo>
                      <a:cubicBezTo>
                        <a:pt x="1900199" y="1401622"/>
                        <a:pt x="2064486" y="1293952"/>
                        <a:pt x="2245919" y="1293952"/>
                      </a:cubicBezTo>
                      <a:cubicBezTo>
                        <a:pt x="2498065" y="1293952"/>
                        <a:pt x="2703119" y="1499006"/>
                        <a:pt x="2703119" y="1751152"/>
                      </a:cubicBezTo>
                      <a:cubicBezTo>
                        <a:pt x="2703119" y="1759305"/>
                        <a:pt x="2702357" y="1767230"/>
                        <a:pt x="2701899" y="1775231"/>
                      </a:cubicBezTo>
                      <a:lnTo>
                        <a:pt x="2994279" y="1892198"/>
                      </a:lnTo>
                      <a:cubicBezTo>
                        <a:pt x="3002966" y="1846021"/>
                        <a:pt x="3007919" y="1798929"/>
                        <a:pt x="3007919" y="1751152"/>
                      </a:cubicBezTo>
                      <a:cubicBezTo>
                        <a:pt x="3007919" y="1330985"/>
                        <a:pt x="2666085" y="989152"/>
                        <a:pt x="2245919" y="989152"/>
                      </a:cubicBezTo>
                      <a:cubicBezTo>
                        <a:pt x="2091080" y="989152"/>
                        <a:pt x="1941881" y="1035557"/>
                        <a:pt x="1814322" y="1123416"/>
                      </a:cubicBezTo>
                      <a:lnTo>
                        <a:pt x="1727835" y="997991"/>
                      </a:lnTo>
                      <a:cubicBezTo>
                        <a:pt x="1880921" y="892454"/>
                        <a:pt x="2060143" y="836752"/>
                        <a:pt x="2245919" y="836752"/>
                      </a:cubicBezTo>
                      <a:cubicBezTo>
                        <a:pt x="2600401" y="836752"/>
                        <a:pt x="2907640" y="1039825"/>
                        <a:pt x="3059354" y="1335404"/>
                      </a:cubicBezTo>
                      <a:lnTo>
                        <a:pt x="3331692" y="1199235"/>
                      </a:lnTo>
                      <a:cubicBezTo>
                        <a:pt x="3295574" y="1128750"/>
                        <a:pt x="3253054" y="1060932"/>
                        <a:pt x="3202762" y="997153"/>
                      </a:cubicBezTo>
                      <a:lnTo>
                        <a:pt x="3322396" y="902817"/>
                      </a:lnTo>
                      <a:cubicBezTo>
                        <a:pt x="3499637" y="1127378"/>
                        <a:pt x="3599078" y="1393088"/>
                        <a:pt x="3614394" y="1675104"/>
                      </a:cubicBezTo>
                      <a:lnTo>
                        <a:pt x="3842614" y="1675485"/>
                      </a:lnTo>
                      <a:cubicBezTo>
                        <a:pt x="3825926" y="1329080"/>
                        <a:pt x="3697833" y="995095"/>
                        <a:pt x="3474949" y="727938"/>
                      </a:cubicBezTo>
                      <a:close/>
                      <a:moveTo>
                        <a:pt x="2247214" y="0"/>
                      </a:moveTo>
                      <a:cubicBezTo>
                        <a:pt x="2254606" y="0"/>
                        <a:pt x="2261921" y="76"/>
                        <a:pt x="2269388" y="152"/>
                      </a:cubicBezTo>
                      <a:cubicBezTo>
                        <a:pt x="2669667" y="5258"/>
                        <a:pt x="3059354" y="149123"/>
                        <a:pt x="3366668" y="405003"/>
                      </a:cubicBezTo>
                      <a:lnTo>
                        <a:pt x="3269209" y="522122"/>
                      </a:lnTo>
                      <a:cubicBezTo>
                        <a:pt x="3002661" y="300228"/>
                        <a:pt x="2668143" y="172059"/>
                        <a:pt x="2322119" y="155600"/>
                      </a:cubicBezTo>
                      <a:lnTo>
                        <a:pt x="2322119" y="382676"/>
                      </a:lnTo>
                      <a:cubicBezTo>
                        <a:pt x="2604059" y="398069"/>
                        <a:pt x="2869768" y="497510"/>
                        <a:pt x="3094253" y="674675"/>
                      </a:cubicBezTo>
                      <a:lnTo>
                        <a:pt x="2999918" y="794309"/>
                      </a:lnTo>
                      <a:cubicBezTo>
                        <a:pt x="2782367" y="622630"/>
                        <a:pt x="2521610" y="531952"/>
                        <a:pt x="2245919" y="531952"/>
                      </a:cubicBezTo>
                      <a:cubicBezTo>
                        <a:pt x="1573682" y="531952"/>
                        <a:pt x="1026719" y="1078916"/>
                        <a:pt x="1026719" y="1751152"/>
                      </a:cubicBezTo>
                      <a:cubicBezTo>
                        <a:pt x="1026719" y="2233117"/>
                        <a:pt x="1308811" y="2654655"/>
                        <a:pt x="1723720" y="2851328"/>
                      </a:cubicBezTo>
                      <a:lnTo>
                        <a:pt x="1837106" y="2567940"/>
                      </a:lnTo>
                      <a:cubicBezTo>
                        <a:pt x="1537868" y="2417521"/>
                        <a:pt x="1331519" y="2108378"/>
                        <a:pt x="1331519" y="1751152"/>
                      </a:cubicBezTo>
                      <a:cubicBezTo>
                        <a:pt x="1331519" y="1565376"/>
                        <a:pt x="1387221" y="1386154"/>
                        <a:pt x="1492758" y="1232992"/>
                      </a:cubicBezTo>
                      <a:lnTo>
                        <a:pt x="1618259" y="1319479"/>
                      </a:lnTo>
                      <a:cubicBezTo>
                        <a:pt x="1530324" y="1447114"/>
                        <a:pt x="1483919" y="1596390"/>
                        <a:pt x="1483919" y="1751152"/>
                      </a:cubicBezTo>
                      <a:cubicBezTo>
                        <a:pt x="1483919" y="2171319"/>
                        <a:pt x="1825752" y="2513152"/>
                        <a:pt x="2245919" y="2513152"/>
                      </a:cubicBezTo>
                      <a:cubicBezTo>
                        <a:pt x="2400757" y="2513152"/>
                        <a:pt x="2549957" y="2466746"/>
                        <a:pt x="2677516" y="2378888"/>
                      </a:cubicBezTo>
                      <a:lnTo>
                        <a:pt x="2764002" y="2504313"/>
                      </a:lnTo>
                      <a:cubicBezTo>
                        <a:pt x="2610917" y="2609850"/>
                        <a:pt x="2431694" y="2665552"/>
                        <a:pt x="2245919" y="2665552"/>
                      </a:cubicBezTo>
                      <a:cubicBezTo>
                        <a:pt x="2152802" y="2665552"/>
                        <a:pt x="2062962" y="2651379"/>
                        <a:pt x="1978228" y="2625471"/>
                      </a:cubicBezTo>
                      <a:lnTo>
                        <a:pt x="1865071" y="2908401"/>
                      </a:lnTo>
                      <a:cubicBezTo>
                        <a:pt x="1941042" y="2933243"/>
                        <a:pt x="2020214" y="2951531"/>
                        <a:pt x="2102358" y="2961132"/>
                      </a:cubicBezTo>
                      <a:lnTo>
                        <a:pt x="2084679" y="3112465"/>
                      </a:lnTo>
                      <a:cubicBezTo>
                        <a:pt x="1394612" y="3031541"/>
                        <a:pt x="874319" y="2446249"/>
                        <a:pt x="874319" y="1751152"/>
                      </a:cubicBezTo>
                      <a:cubicBezTo>
                        <a:pt x="874319" y="1020623"/>
                        <a:pt x="1448943" y="423291"/>
                        <a:pt x="2169719" y="383438"/>
                      </a:cubicBezTo>
                      <a:lnTo>
                        <a:pt x="2169719" y="155829"/>
                      </a:lnTo>
                      <a:cubicBezTo>
                        <a:pt x="1451076" y="191262"/>
                        <a:pt x="833171" y="714070"/>
                        <a:pt x="680390" y="1433627"/>
                      </a:cubicBezTo>
                      <a:cubicBezTo>
                        <a:pt x="639699" y="1624736"/>
                        <a:pt x="636270" y="1822323"/>
                        <a:pt x="669874" y="2020748"/>
                      </a:cubicBezTo>
                      <a:lnTo>
                        <a:pt x="674370" y="2047265"/>
                      </a:lnTo>
                      <a:lnTo>
                        <a:pt x="227000" y="2847365"/>
                      </a:lnTo>
                      <a:lnTo>
                        <a:pt x="721842" y="2989097"/>
                      </a:lnTo>
                      <a:lnTo>
                        <a:pt x="723062" y="3884752"/>
                      </a:lnTo>
                      <a:lnTo>
                        <a:pt x="1485138" y="3884752"/>
                      </a:lnTo>
                      <a:lnTo>
                        <a:pt x="1485138" y="4722952"/>
                      </a:lnTo>
                      <a:lnTo>
                        <a:pt x="1332738" y="4722952"/>
                      </a:lnTo>
                      <a:lnTo>
                        <a:pt x="1332738" y="4037152"/>
                      </a:lnTo>
                      <a:lnTo>
                        <a:pt x="570814" y="4037152"/>
                      </a:lnTo>
                      <a:lnTo>
                        <a:pt x="569595" y="3104007"/>
                      </a:lnTo>
                      <a:lnTo>
                        <a:pt x="0" y="2940939"/>
                      </a:lnTo>
                      <a:lnTo>
                        <a:pt x="515264" y="2019452"/>
                      </a:lnTo>
                      <a:cubicBezTo>
                        <a:pt x="483184" y="1810893"/>
                        <a:pt x="488518" y="1603324"/>
                        <a:pt x="531266" y="1401927"/>
                      </a:cubicBezTo>
                      <a:cubicBezTo>
                        <a:pt x="704545" y="586359"/>
                        <a:pt x="1424102" y="0"/>
                        <a:pt x="2247214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131B3544-9DF2-C238-D3A9-3D9C7AF51A6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361721" y="4876057"/>
                <a:ext cx="864003" cy="864001"/>
                <a:chOff x="5730616" y="2182971"/>
                <a:chExt cx="844932" cy="844931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E8102BA-CD67-22A8-918C-181B21BB02DC}"/>
                    </a:ext>
                  </a:extLst>
                </p:cNvPr>
                <p:cNvSpPr/>
                <p:nvPr/>
              </p:nvSpPr>
              <p:spPr>
                <a:xfrm>
                  <a:off x="5730616" y="2182971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BB3CE2C4-BC4F-5495-5083-E5CF06D4035D}"/>
                    </a:ext>
                  </a:extLst>
                </p:cNvPr>
                <p:cNvSpPr/>
                <p:nvPr/>
              </p:nvSpPr>
              <p:spPr>
                <a:xfrm>
                  <a:off x="5795926" y="2251206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21" name="Freeform: Shape 60">
                  <a:extLst>
                    <a:ext uri="{FF2B5EF4-FFF2-40B4-BE49-F238E27FC236}">
                      <a16:creationId xmlns:a16="http://schemas.microsoft.com/office/drawing/2014/main" id="{BBFED849-8E46-0C00-88CA-C66A75C7733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08658" y="2427127"/>
                  <a:ext cx="304300" cy="360000"/>
                </a:xfrm>
                <a:custGeom>
                  <a:avLst/>
                  <a:gdLst>
                    <a:gd name="connsiteX0" fmla="*/ 1971645 w 4122239"/>
                    <a:gd name="connsiteY0" fmla="*/ 3856158 h 4876800"/>
                    <a:gd name="connsiteX1" fmla="*/ 2043178 w 4122239"/>
                    <a:gd name="connsiteY1" fmla="*/ 3927690 h 4876800"/>
                    <a:gd name="connsiteX2" fmla="*/ 2043178 w 4122239"/>
                    <a:gd name="connsiteY2" fmla="*/ 4201334 h 4876800"/>
                    <a:gd name="connsiteX3" fmla="*/ 1971645 w 4122239"/>
                    <a:gd name="connsiteY3" fmla="*/ 4272867 h 4876800"/>
                    <a:gd name="connsiteX4" fmla="*/ 1900113 w 4122239"/>
                    <a:gd name="connsiteY4" fmla="*/ 4201334 h 4876800"/>
                    <a:gd name="connsiteX5" fmla="*/ 1900113 w 4122239"/>
                    <a:gd name="connsiteY5" fmla="*/ 3927690 h 4876800"/>
                    <a:gd name="connsiteX6" fmla="*/ 1971645 w 4122239"/>
                    <a:gd name="connsiteY6" fmla="*/ 3856158 h 4876800"/>
                    <a:gd name="connsiteX7" fmla="*/ 1469210 w 4122239"/>
                    <a:gd name="connsiteY7" fmla="*/ 3719683 h 4876800"/>
                    <a:gd name="connsiteX8" fmla="*/ 1496139 w 4122239"/>
                    <a:gd name="connsiteY8" fmla="*/ 3728742 h 4876800"/>
                    <a:gd name="connsiteX9" fmla="*/ 1522323 w 4122239"/>
                    <a:gd name="connsiteY9" fmla="*/ 3826459 h 4876800"/>
                    <a:gd name="connsiteX10" fmla="*/ 1385496 w 4122239"/>
                    <a:gd name="connsiteY10" fmla="*/ 4063441 h 4876800"/>
                    <a:gd name="connsiteX11" fmla="*/ 1323489 w 4122239"/>
                    <a:gd name="connsiteY11" fmla="*/ 4099217 h 4876800"/>
                    <a:gd name="connsiteX12" fmla="*/ 1287789 w 4122239"/>
                    <a:gd name="connsiteY12" fmla="*/ 4089616 h 4876800"/>
                    <a:gd name="connsiteX13" fmla="*/ 1261595 w 4122239"/>
                    <a:gd name="connsiteY13" fmla="*/ 3991908 h 4876800"/>
                    <a:gd name="connsiteX14" fmla="*/ 1398422 w 4122239"/>
                    <a:gd name="connsiteY14" fmla="*/ 3754926 h 4876800"/>
                    <a:gd name="connsiteX15" fmla="*/ 1469210 w 4122239"/>
                    <a:gd name="connsiteY15" fmla="*/ 3719683 h 4876800"/>
                    <a:gd name="connsiteX16" fmla="*/ 2474091 w 4122239"/>
                    <a:gd name="connsiteY16" fmla="*/ 3719678 h 4876800"/>
                    <a:gd name="connsiteX17" fmla="*/ 2501447 w 4122239"/>
                    <a:gd name="connsiteY17" fmla="*/ 3721583 h 4876800"/>
                    <a:gd name="connsiteX18" fmla="*/ 2544880 w 4122239"/>
                    <a:gd name="connsiteY18" fmla="*/ 3754917 h 4876800"/>
                    <a:gd name="connsiteX19" fmla="*/ 2681706 w 4122239"/>
                    <a:gd name="connsiteY19" fmla="*/ 3991899 h 4876800"/>
                    <a:gd name="connsiteX20" fmla="*/ 2655522 w 4122239"/>
                    <a:gd name="connsiteY20" fmla="*/ 4089616 h 4876800"/>
                    <a:gd name="connsiteX21" fmla="*/ 2619822 w 4122239"/>
                    <a:gd name="connsiteY21" fmla="*/ 4099217 h 4876800"/>
                    <a:gd name="connsiteX22" fmla="*/ 2557815 w 4122239"/>
                    <a:gd name="connsiteY22" fmla="*/ 4063441 h 4876800"/>
                    <a:gd name="connsiteX23" fmla="*/ 2420988 w 4122239"/>
                    <a:gd name="connsiteY23" fmla="*/ 3826459 h 4876800"/>
                    <a:gd name="connsiteX24" fmla="*/ 2447163 w 4122239"/>
                    <a:gd name="connsiteY24" fmla="*/ 3728733 h 4876800"/>
                    <a:gd name="connsiteX25" fmla="*/ 2474091 w 4122239"/>
                    <a:gd name="connsiteY25" fmla="*/ 3719678 h 4876800"/>
                    <a:gd name="connsiteX26" fmla="*/ 2866047 w 4122239"/>
                    <a:gd name="connsiteY26" fmla="*/ 3345408 h 4876800"/>
                    <a:gd name="connsiteX27" fmla="*/ 2892971 w 4122239"/>
                    <a:gd name="connsiteY27" fmla="*/ 3354467 h 4876800"/>
                    <a:gd name="connsiteX28" fmla="*/ 3129953 w 4122239"/>
                    <a:gd name="connsiteY28" fmla="*/ 3491294 h 4876800"/>
                    <a:gd name="connsiteX29" fmla="*/ 3156137 w 4122239"/>
                    <a:gd name="connsiteY29" fmla="*/ 3589011 h 4876800"/>
                    <a:gd name="connsiteX30" fmla="*/ 3094129 w 4122239"/>
                    <a:gd name="connsiteY30" fmla="*/ 3624786 h 4876800"/>
                    <a:gd name="connsiteX31" fmla="*/ 3058429 w 4122239"/>
                    <a:gd name="connsiteY31" fmla="*/ 3615185 h 4876800"/>
                    <a:gd name="connsiteX32" fmla="*/ 2821448 w 4122239"/>
                    <a:gd name="connsiteY32" fmla="*/ 3478359 h 4876800"/>
                    <a:gd name="connsiteX33" fmla="*/ 2795254 w 4122239"/>
                    <a:gd name="connsiteY33" fmla="*/ 3380651 h 4876800"/>
                    <a:gd name="connsiteX34" fmla="*/ 2866047 w 4122239"/>
                    <a:gd name="connsiteY34" fmla="*/ 3345408 h 4876800"/>
                    <a:gd name="connsiteX35" fmla="*/ 1077264 w 4122239"/>
                    <a:gd name="connsiteY35" fmla="*/ 3345394 h 4876800"/>
                    <a:gd name="connsiteX36" fmla="*/ 1148057 w 4122239"/>
                    <a:gd name="connsiteY36" fmla="*/ 3380632 h 4876800"/>
                    <a:gd name="connsiteX37" fmla="*/ 1121873 w 4122239"/>
                    <a:gd name="connsiteY37" fmla="*/ 3478349 h 4876800"/>
                    <a:gd name="connsiteX38" fmla="*/ 884891 w 4122239"/>
                    <a:gd name="connsiteY38" fmla="*/ 3615175 h 4876800"/>
                    <a:gd name="connsiteX39" fmla="*/ 849191 w 4122239"/>
                    <a:gd name="connsiteY39" fmla="*/ 3624777 h 4876800"/>
                    <a:gd name="connsiteX40" fmla="*/ 787174 w 4122239"/>
                    <a:gd name="connsiteY40" fmla="*/ 3588991 h 4876800"/>
                    <a:gd name="connsiteX41" fmla="*/ 813358 w 4122239"/>
                    <a:gd name="connsiteY41" fmla="*/ 3491274 h 4876800"/>
                    <a:gd name="connsiteX42" fmla="*/ 1050340 w 4122239"/>
                    <a:gd name="connsiteY42" fmla="*/ 3354448 h 4876800"/>
                    <a:gd name="connsiteX43" fmla="*/ 1077264 w 4122239"/>
                    <a:gd name="connsiteY43" fmla="*/ 3345394 h 4876800"/>
                    <a:gd name="connsiteX44" fmla="*/ 2994212 w 4122239"/>
                    <a:gd name="connsiteY44" fmla="*/ 2833602 h 4876800"/>
                    <a:gd name="connsiteX45" fmla="*/ 3267855 w 4122239"/>
                    <a:gd name="connsiteY45" fmla="*/ 2833602 h 4876800"/>
                    <a:gd name="connsiteX46" fmla="*/ 3339388 w 4122239"/>
                    <a:gd name="connsiteY46" fmla="*/ 2905135 h 4876800"/>
                    <a:gd name="connsiteX47" fmla="*/ 3267855 w 4122239"/>
                    <a:gd name="connsiteY47" fmla="*/ 2976667 h 4876800"/>
                    <a:gd name="connsiteX48" fmla="*/ 2994212 w 4122239"/>
                    <a:gd name="connsiteY48" fmla="*/ 2976667 h 4876800"/>
                    <a:gd name="connsiteX49" fmla="*/ 2922679 w 4122239"/>
                    <a:gd name="connsiteY49" fmla="*/ 2905135 h 4876800"/>
                    <a:gd name="connsiteX50" fmla="*/ 2994212 w 4122239"/>
                    <a:gd name="connsiteY50" fmla="*/ 2833602 h 4876800"/>
                    <a:gd name="connsiteX51" fmla="*/ 675456 w 4122239"/>
                    <a:gd name="connsiteY51" fmla="*/ 2833602 h 4876800"/>
                    <a:gd name="connsiteX52" fmla="*/ 949099 w 4122239"/>
                    <a:gd name="connsiteY52" fmla="*/ 2833602 h 4876800"/>
                    <a:gd name="connsiteX53" fmla="*/ 1020632 w 4122239"/>
                    <a:gd name="connsiteY53" fmla="*/ 2905135 h 4876800"/>
                    <a:gd name="connsiteX54" fmla="*/ 949099 w 4122239"/>
                    <a:gd name="connsiteY54" fmla="*/ 2976667 h 4876800"/>
                    <a:gd name="connsiteX55" fmla="*/ 675456 w 4122239"/>
                    <a:gd name="connsiteY55" fmla="*/ 2976667 h 4876800"/>
                    <a:gd name="connsiteX56" fmla="*/ 603923 w 4122239"/>
                    <a:gd name="connsiteY56" fmla="*/ 2905135 h 4876800"/>
                    <a:gd name="connsiteX57" fmla="*/ 675456 w 4122239"/>
                    <a:gd name="connsiteY57" fmla="*/ 2833602 h 4876800"/>
                    <a:gd name="connsiteX58" fmla="*/ 1971646 w 4122239"/>
                    <a:gd name="connsiteY58" fmla="*/ 2782233 h 4876800"/>
                    <a:gd name="connsiteX59" fmla="*/ 1848745 w 4122239"/>
                    <a:gd name="connsiteY59" fmla="*/ 2905134 h 4876800"/>
                    <a:gd name="connsiteX60" fmla="*/ 1971646 w 4122239"/>
                    <a:gd name="connsiteY60" fmla="*/ 3028035 h 4876800"/>
                    <a:gd name="connsiteX61" fmla="*/ 2094547 w 4122239"/>
                    <a:gd name="connsiteY61" fmla="*/ 2905134 h 4876800"/>
                    <a:gd name="connsiteX62" fmla="*/ 1971646 w 4122239"/>
                    <a:gd name="connsiteY62" fmla="*/ 2782233 h 4876800"/>
                    <a:gd name="connsiteX63" fmla="*/ 1403544 w 4122239"/>
                    <a:gd name="connsiteY63" fmla="*/ 2494152 h 4876800"/>
                    <a:gd name="connsiteX64" fmla="*/ 1430102 w 4122239"/>
                    <a:gd name="connsiteY64" fmla="*/ 2504236 h 4876800"/>
                    <a:gd name="connsiteX65" fmla="*/ 1777841 w 4122239"/>
                    <a:gd name="connsiteY65" fmla="*/ 2723292 h 4876800"/>
                    <a:gd name="connsiteX66" fmla="*/ 1971655 w 4122239"/>
                    <a:gd name="connsiteY66" fmla="*/ 2639177 h 4876800"/>
                    <a:gd name="connsiteX67" fmla="*/ 2237612 w 4122239"/>
                    <a:gd name="connsiteY67" fmla="*/ 2905134 h 4876800"/>
                    <a:gd name="connsiteX68" fmla="*/ 1971655 w 4122239"/>
                    <a:gd name="connsiteY68" fmla="*/ 3171091 h 4876800"/>
                    <a:gd name="connsiteX69" fmla="*/ 1705698 w 4122239"/>
                    <a:gd name="connsiteY69" fmla="*/ 2905134 h 4876800"/>
                    <a:gd name="connsiteX70" fmla="*/ 1711366 w 4122239"/>
                    <a:gd name="connsiteY70" fmla="*/ 2850499 h 4876800"/>
                    <a:gd name="connsiteX71" fmla="*/ 1353845 w 4122239"/>
                    <a:gd name="connsiteY71" fmla="*/ 2625280 h 4876800"/>
                    <a:gd name="connsiteX72" fmla="*/ 1331452 w 4122239"/>
                    <a:gd name="connsiteY72" fmla="*/ 2526630 h 4876800"/>
                    <a:gd name="connsiteX73" fmla="*/ 1403544 w 4122239"/>
                    <a:gd name="connsiteY73" fmla="*/ 2494152 h 4876800"/>
                    <a:gd name="connsiteX74" fmla="*/ 3085349 w 4122239"/>
                    <a:gd name="connsiteY74" fmla="*/ 2186043 h 4876800"/>
                    <a:gd name="connsiteX75" fmla="*/ 3156136 w 4122239"/>
                    <a:gd name="connsiteY75" fmla="*/ 2221269 h 4876800"/>
                    <a:gd name="connsiteX76" fmla="*/ 3129952 w 4122239"/>
                    <a:gd name="connsiteY76" fmla="*/ 2318986 h 4876800"/>
                    <a:gd name="connsiteX77" fmla="*/ 2892970 w 4122239"/>
                    <a:gd name="connsiteY77" fmla="*/ 2455803 h 4876800"/>
                    <a:gd name="connsiteX78" fmla="*/ 2857270 w 4122239"/>
                    <a:gd name="connsiteY78" fmla="*/ 2465404 h 4876800"/>
                    <a:gd name="connsiteX79" fmla="*/ 2795263 w 4122239"/>
                    <a:gd name="connsiteY79" fmla="*/ 2429628 h 4876800"/>
                    <a:gd name="connsiteX80" fmla="*/ 2821447 w 4122239"/>
                    <a:gd name="connsiteY80" fmla="*/ 2331911 h 4876800"/>
                    <a:gd name="connsiteX81" fmla="*/ 3058429 w 4122239"/>
                    <a:gd name="connsiteY81" fmla="*/ 2195094 h 4876800"/>
                    <a:gd name="connsiteX82" fmla="*/ 3085349 w 4122239"/>
                    <a:gd name="connsiteY82" fmla="*/ 2186043 h 4876800"/>
                    <a:gd name="connsiteX83" fmla="*/ 857953 w 4122239"/>
                    <a:gd name="connsiteY83" fmla="*/ 2186040 h 4876800"/>
                    <a:gd name="connsiteX84" fmla="*/ 884882 w 4122239"/>
                    <a:gd name="connsiteY84" fmla="*/ 2195094 h 4876800"/>
                    <a:gd name="connsiteX85" fmla="*/ 1121864 w 4122239"/>
                    <a:gd name="connsiteY85" fmla="*/ 2331911 h 4876800"/>
                    <a:gd name="connsiteX86" fmla="*/ 1148038 w 4122239"/>
                    <a:gd name="connsiteY86" fmla="*/ 2429637 h 4876800"/>
                    <a:gd name="connsiteX87" fmla="*/ 1086031 w 4122239"/>
                    <a:gd name="connsiteY87" fmla="*/ 2465413 h 4876800"/>
                    <a:gd name="connsiteX88" fmla="*/ 1050331 w 4122239"/>
                    <a:gd name="connsiteY88" fmla="*/ 2455812 h 4876800"/>
                    <a:gd name="connsiteX89" fmla="*/ 813349 w 4122239"/>
                    <a:gd name="connsiteY89" fmla="*/ 2318995 h 4876800"/>
                    <a:gd name="connsiteX90" fmla="*/ 787165 w 4122239"/>
                    <a:gd name="connsiteY90" fmla="*/ 2221278 h 4876800"/>
                    <a:gd name="connsiteX91" fmla="*/ 857953 w 4122239"/>
                    <a:gd name="connsiteY91" fmla="*/ 2186040 h 4876800"/>
                    <a:gd name="connsiteX92" fmla="*/ 1314707 w 4122239"/>
                    <a:gd name="connsiteY92" fmla="*/ 1711594 h 4876800"/>
                    <a:gd name="connsiteX93" fmla="*/ 1342063 w 4122239"/>
                    <a:gd name="connsiteY93" fmla="*/ 1713500 h 4876800"/>
                    <a:gd name="connsiteX94" fmla="*/ 1385496 w 4122239"/>
                    <a:gd name="connsiteY94" fmla="*/ 1746837 h 4876800"/>
                    <a:gd name="connsiteX95" fmla="*/ 1522313 w 4122239"/>
                    <a:gd name="connsiteY95" fmla="*/ 1983810 h 4876800"/>
                    <a:gd name="connsiteX96" fmla="*/ 1496129 w 4122239"/>
                    <a:gd name="connsiteY96" fmla="*/ 2081527 h 4876800"/>
                    <a:gd name="connsiteX97" fmla="*/ 1460429 w 4122239"/>
                    <a:gd name="connsiteY97" fmla="*/ 2091128 h 4876800"/>
                    <a:gd name="connsiteX98" fmla="*/ 1398421 w 4122239"/>
                    <a:gd name="connsiteY98" fmla="*/ 2055352 h 4876800"/>
                    <a:gd name="connsiteX99" fmla="*/ 1261595 w 4122239"/>
                    <a:gd name="connsiteY99" fmla="*/ 1818370 h 4876800"/>
                    <a:gd name="connsiteX100" fmla="*/ 1287779 w 4122239"/>
                    <a:gd name="connsiteY100" fmla="*/ 1720653 h 4876800"/>
                    <a:gd name="connsiteX101" fmla="*/ 1314707 w 4122239"/>
                    <a:gd name="connsiteY101" fmla="*/ 1711594 h 4876800"/>
                    <a:gd name="connsiteX102" fmla="*/ 2628583 w 4122239"/>
                    <a:gd name="connsiteY102" fmla="*/ 1711594 h 4876800"/>
                    <a:gd name="connsiteX103" fmla="*/ 2655512 w 4122239"/>
                    <a:gd name="connsiteY103" fmla="*/ 1720653 h 4876800"/>
                    <a:gd name="connsiteX104" fmla="*/ 2681696 w 4122239"/>
                    <a:gd name="connsiteY104" fmla="*/ 1818370 h 4876800"/>
                    <a:gd name="connsiteX105" fmla="*/ 2544869 w 4122239"/>
                    <a:gd name="connsiteY105" fmla="*/ 2055352 h 4876800"/>
                    <a:gd name="connsiteX106" fmla="*/ 2482862 w 4122239"/>
                    <a:gd name="connsiteY106" fmla="*/ 2091128 h 4876800"/>
                    <a:gd name="connsiteX107" fmla="*/ 2447162 w 4122239"/>
                    <a:gd name="connsiteY107" fmla="*/ 2081527 h 4876800"/>
                    <a:gd name="connsiteX108" fmla="*/ 2420968 w 4122239"/>
                    <a:gd name="connsiteY108" fmla="*/ 1983819 h 4876800"/>
                    <a:gd name="connsiteX109" fmla="*/ 2557795 w 4122239"/>
                    <a:gd name="connsiteY109" fmla="*/ 1746837 h 4876800"/>
                    <a:gd name="connsiteX110" fmla="*/ 2628583 w 4122239"/>
                    <a:gd name="connsiteY110" fmla="*/ 1711594 h 4876800"/>
                    <a:gd name="connsiteX111" fmla="*/ 1971645 w 4122239"/>
                    <a:gd name="connsiteY111" fmla="*/ 1537402 h 4876800"/>
                    <a:gd name="connsiteX112" fmla="*/ 2043178 w 4122239"/>
                    <a:gd name="connsiteY112" fmla="*/ 1608935 h 4876800"/>
                    <a:gd name="connsiteX113" fmla="*/ 2043178 w 4122239"/>
                    <a:gd name="connsiteY113" fmla="*/ 1882578 h 4876800"/>
                    <a:gd name="connsiteX114" fmla="*/ 1971645 w 4122239"/>
                    <a:gd name="connsiteY114" fmla="*/ 1954111 h 4876800"/>
                    <a:gd name="connsiteX115" fmla="*/ 1900113 w 4122239"/>
                    <a:gd name="connsiteY115" fmla="*/ 1882578 h 4876800"/>
                    <a:gd name="connsiteX116" fmla="*/ 1900113 w 4122239"/>
                    <a:gd name="connsiteY116" fmla="*/ 1608935 h 4876800"/>
                    <a:gd name="connsiteX117" fmla="*/ 1971645 w 4122239"/>
                    <a:gd name="connsiteY117" fmla="*/ 1537402 h 4876800"/>
                    <a:gd name="connsiteX118" fmla="*/ 1971645 w 4122239"/>
                    <a:gd name="connsiteY118" fmla="*/ 1291209 h 4876800"/>
                    <a:gd name="connsiteX119" fmla="*/ 3585571 w 4122239"/>
                    <a:gd name="connsiteY119" fmla="*/ 2905134 h 4876800"/>
                    <a:gd name="connsiteX120" fmla="*/ 1971645 w 4122239"/>
                    <a:gd name="connsiteY120" fmla="*/ 4519060 h 4876800"/>
                    <a:gd name="connsiteX121" fmla="*/ 357720 w 4122239"/>
                    <a:gd name="connsiteY121" fmla="*/ 2905134 h 4876800"/>
                    <a:gd name="connsiteX122" fmla="*/ 682237 w 4122239"/>
                    <a:gd name="connsiteY122" fmla="*/ 1934337 h 4876800"/>
                    <a:gd name="connsiteX123" fmla="*/ 782420 w 4122239"/>
                    <a:gd name="connsiteY123" fmla="*/ 1920287 h 4876800"/>
                    <a:gd name="connsiteX124" fmla="*/ 796460 w 4122239"/>
                    <a:gd name="connsiteY124" fmla="*/ 2020471 h 4876800"/>
                    <a:gd name="connsiteX125" fmla="*/ 500785 w 4122239"/>
                    <a:gd name="connsiteY125" fmla="*/ 2905134 h 4876800"/>
                    <a:gd name="connsiteX126" fmla="*/ 1971636 w 4122239"/>
                    <a:gd name="connsiteY126" fmla="*/ 4375994 h 4876800"/>
                    <a:gd name="connsiteX127" fmla="*/ 3442496 w 4122239"/>
                    <a:gd name="connsiteY127" fmla="*/ 2905134 h 4876800"/>
                    <a:gd name="connsiteX128" fmla="*/ 1971636 w 4122239"/>
                    <a:gd name="connsiteY128" fmla="*/ 1434274 h 4876800"/>
                    <a:gd name="connsiteX129" fmla="*/ 1106994 w 4122239"/>
                    <a:gd name="connsiteY129" fmla="*/ 1715119 h 4876800"/>
                    <a:gd name="connsiteX130" fmla="*/ 1007068 w 4122239"/>
                    <a:gd name="connsiteY130" fmla="*/ 1699374 h 4876800"/>
                    <a:gd name="connsiteX131" fmla="*/ 1022812 w 4122239"/>
                    <a:gd name="connsiteY131" fmla="*/ 1599447 h 4876800"/>
                    <a:gd name="connsiteX132" fmla="*/ 1971645 w 4122239"/>
                    <a:gd name="connsiteY132" fmla="*/ 1291209 h 4876800"/>
                    <a:gd name="connsiteX133" fmla="*/ 3387633 w 4122239"/>
                    <a:gd name="connsiteY133" fmla="*/ 1029671 h 4876800"/>
                    <a:gd name="connsiteX134" fmla="*/ 3116494 w 4122239"/>
                    <a:gd name="connsiteY134" fmla="*/ 1300810 h 4876800"/>
                    <a:gd name="connsiteX135" fmla="*/ 3374222 w 4122239"/>
                    <a:gd name="connsiteY135" fmla="*/ 1520876 h 4876800"/>
                    <a:gd name="connsiteX136" fmla="*/ 3626529 w 4122239"/>
                    <a:gd name="connsiteY136" fmla="*/ 1268568 h 4876800"/>
                    <a:gd name="connsiteX137" fmla="*/ 3524583 w 4122239"/>
                    <a:gd name="connsiteY137" fmla="*/ 686762 h 4876800"/>
                    <a:gd name="connsiteX138" fmla="*/ 3389614 w 4122239"/>
                    <a:gd name="connsiteY138" fmla="*/ 821731 h 4876800"/>
                    <a:gd name="connsiteX139" fmla="*/ 3834479 w 4122239"/>
                    <a:gd name="connsiteY139" fmla="*/ 1266596 h 4876800"/>
                    <a:gd name="connsiteX140" fmla="*/ 3969448 w 4122239"/>
                    <a:gd name="connsiteY140" fmla="*/ 1131627 h 4876800"/>
                    <a:gd name="connsiteX141" fmla="*/ 1724701 w 4122239"/>
                    <a:gd name="connsiteY141" fmla="*/ 601075 h 4876800"/>
                    <a:gd name="connsiteX142" fmla="*/ 1724701 w 4122239"/>
                    <a:gd name="connsiteY142" fmla="*/ 948909 h 4876800"/>
                    <a:gd name="connsiteX143" fmla="*/ 1971656 w 4122239"/>
                    <a:gd name="connsiteY143" fmla="*/ 933478 h 4876800"/>
                    <a:gd name="connsiteX144" fmla="*/ 2218620 w 4122239"/>
                    <a:gd name="connsiteY144" fmla="*/ 948909 h 4876800"/>
                    <a:gd name="connsiteX145" fmla="*/ 2218620 w 4122239"/>
                    <a:gd name="connsiteY145" fmla="*/ 601075 h 4876800"/>
                    <a:gd name="connsiteX146" fmla="*/ 1513637 w 4122239"/>
                    <a:gd name="connsiteY146" fmla="*/ 143065 h 4876800"/>
                    <a:gd name="connsiteX147" fmla="*/ 1513637 w 4122239"/>
                    <a:gd name="connsiteY147" fmla="*/ 458009 h 4876800"/>
                    <a:gd name="connsiteX148" fmla="*/ 1653159 w 4122239"/>
                    <a:gd name="connsiteY148" fmla="*/ 458009 h 4876800"/>
                    <a:gd name="connsiteX149" fmla="*/ 2290134 w 4122239"/>
                    <a:gd name="connsiteY149" fmla="*/ 458009 h 4876800"/>
                    <a:gd name="connsiteX150" fmla="*/ 2429656 w 4122239"/>
                    <a:gd name="connsiteY150" fmla="*/ 458009 h 4876800"/>
                    <a:gd name="connsiteX151" fmla="*/ 2429656 w 4122239"/>
                    <a:gd name="connsiteY151" fmla="*/ 143065 h 4876800"/>
                    <a:gd name="connsiteX152" fmla="*/ 1490119 w 4122239"/>
                    <a:gd name="connsiteY152" fmla="*/ 0 h 4876800"/>
                    <a:gd name="connsiteX153" fmla="*/ 2453183 w 4122239"/>
                    <a:gd name="connsiteY153" fmla="*/ 0 h 4876800"/>
                    <a:gd name="connsiteX154" fmla="*/ 2572721 w 4122239"/>
                    <a:gd name="connsiteY154" fmla="*/ 119539 h 4876800"/>
                    <a:gd name="connsiteX155" fmla="*/ 2572721 w 4122239"/>
                    <a:gd name="connsiteY155" fmla="*/ 481536 h 4876800"/>
                    <a:gd name="connsiteX156" fmla="*/ 2453183 w 4122239"/>
                    <a:gd name="connsiteY156" fmla="*/ 601075 h 4876800"/>
                    <a:gd name="connsiteX157" fmla="*/ 2361676 w 4122239"/>
                    <a:gd name="connsiteY157" fmla="*/ 601075 h 4876800"/>
                    <a:gd name="connsiteX158" fmla="*/ 2361676 w 4122239"/>
                    <a:gd name="connsiteY158" fmla="*/ 972283 h 4876800"/>
                    <a:gd name="connsiteX159" fmla="*/ 2994736 w 4122239"/>
                    <a:gd name="connsiteY159" fmla="*/ 1220238 h 4876800"/>
                    <a:gd name="connsiteX160" fmla="*/ 3290259 w 4122239"/>
                    <a:gd name="connsiteY160" fmla="*/ 924715 h 4876800"/>
                    <a:gd name="connsiteX161" fmla="*/ 3271799 w 4122239"/>
                    <a:gd name="connsiteY161" fmla="*/ 906256 h 4876800"/>
                    <a:gd name="connsiteX162" fmla="*/ 3271799 w 4122239"/>
                    <a:gd name="connsiteY162" fmla="*/ 737197 h 4876800"/>
                    <a:gd name="connsiteX163" fmla="*/ 3440039 w 4122239"/>
                    <a:gd name="connsiteY163" fmla="*/ 568957 h 4876800"/>
                    <a:gd name="connsiteX164" fmla="*/ 3609089 w 4122239"/>
                    <a:gd name="connsiteY164" fmla="*/ 568957 h 4876800"/>
                    <a:gd name="connsiteX165" fmla="*/ 4087225 w 4122239"/>
                    <a:gd name="connsiteY165" fmla="*/ 1047093 h 4876800"/>
                    <a:gd name="connsiteX166" fmla="*/ 4122239 w 4122239"/>
                    <a:gd name="connsiteY166" fmla="*/ 1131617 h 4876800"/>
                    <a:gd name="connsiteX167" fmla="*/ 4087225 w 4122239"/>
                    <a:gd name="connsiteY167" fmla="*/ 1216152 h 4876800"/>
                    <a:gd name="connsiteX168" fmla="*/ 3918985 w 4122239"/>
                    <a:gd name="connsiteY168" fmla="*/ 1384392 h 4876800"/>
                    <a:gd name="connsiteX169" fmla="*/ 3834460 w 4122239"/>
                    <a:gd name="connsiteY169" fmla="*/ 1419349 h 4876800"/>
                    <a:gd name="connsiteX170" fmla="*/ 3749935 w 4122239"/>
                    <a:gd name="connsiteY170" fmla="*/ 1384392 h 4876800"/>
                    <a:gd name="connsiteX171" fmla="*/ 3731495 w 4122239"/>
                    <a:gd name="connsiteY171" fmla="*/ 1365932 h 4876800"/>
                    <a:gd name="connsiteX172" fmla="*/ 3471091 w 4122239"/>
                    <a:gd name="connsiteY172" fmla="*/ 1626336 h 4876800"/>
                    <a:gd name="connsiteX173" fmla="*/ 3943331 w 4122239"/>
                    <a:gd name="connsiteY173" fmla="*/ 2905134 h 4876800"/>
                    <a:gd name="connsiteX174" fmla="*/ 1971665 w 4122239"/>
                    <a:gd name="connsiteY174" fmla="*/ 4876800 h 4876800"/>
                    <a:gd name="connsiteX175" fmla="*/ 1428207 w 4122239"/>
                    <a:gd name="connsiteY175" fmla="*/ 4800924 h 4876800"/>
                    <a:gd name="connsiteX176" fmla="*/ 1379115 w 4122239"/>
                    <a:gd name="connsiteY176" fmla="*/ 4712475 h 4876800"/>
                    <a:gd name="connsiteX177" fmla="*/ 1467564 w 4122239"/>
                    <a:gd name="connsiteY177" fmla="*/ 4663383 h 4876800"/>
                    <a:gd name="connsiteX178" fmla="*/ 1971665 w 4122239"/>
                    <a:gd name="connsiteY178" fmla="*/ 4733735 h 4876800"/>
                    <a:gd name="connsiteX179" fmla="*/ 3800265 w 4122239"/>
                    <a:gd name="connsiteY179" fmla="*/ 2905134 h 4876800"/>
                    <a:gd name="connsiteX180" fmla="*/ 1971665 w 4122239"/>
                    <a:gd name="connsiteY180" fmla="*/ 1076534 h 4876800"/>
                    <a:gd name="connsiteX181" fmla="*/ 143065 w 4122239"/>
                    <a:gd name="connsiteY181" fmla="*/ 2905134 h 4876800"/>
                    <a:gd name="connsiteX182" fmla="*/ 393592 w 4122239"/>
                    <a:gd name="connsiteY182" fmla="*/ 3829564 h 4876800"/>
                    <a:gd name="connsiteX183" fmla="*/ 1051893 w 4122239"/>
                    <a:gd name="connsiteY183" fmla="*/ 4485942 h 4876800"/>
                    <a:gd name="connsiteX184" fmla="*/ 1077649 w 4122239"/>
                    <a:gd name="connsiteY184" fmla="*/ 4583773 h 4876800"/>
                    <a:gd name="connsiteX185" fmla="*/ 979817 w 4122239"/>
                    <a:gd name="connsiteY185" fmla="*/ 4609529 h 4876800"/>
                    <a:gd name="connsiteX186" fmla="*/ 270214 w 4122239"/>
                    <a:gd name="connsiteY186" fmla="*/ 3902002 h 4876800"/>
                    <a:gd name="connsiteX187" fmla="*/ 0 w 4122239"/>
                    <a:gd name="connsiteY187" fmla="*/ 2905134 h 4876800"/>
                    <a:gd name="connsiteX188" fmla="*/ 1581626 w 4122239"/>
                    <a:gd name="connsiteY188" fmla="*/ 972283 h 4876800"/>
                    <a:gd name="connsiteX189" fmla="*/ 1581626 w 4122239"/>
                    <a:gd name="connsiteY189" fmla="*/ 601065 h 4876800"/>
                    <a:gd name="connsiteX190" fmla="*/ 1490119 w 4122239"/>
                    <a:gd name="connsiteY190" fmla="*/ 601065 h 4876800"/>
                    <a:gd name="connsiteX191" fmla="*/ 1370581 w 4122239"/>
                    <a:gd name="connsiteY191" fmla="*/ 481527 h 4876800"/>
                    <a:gd name="connsiteX192" fmla="*/ 1370581 w 4122239"/>
                    <a:gd name="connsiteY192" fmla="*/ 119539 h 4876800"/>
                    <a:gd name="connsiteX193" fmla="*/ 1490119 w 4122239"/>
                    <a:gd name="connsiteY193" fmla="*/ 0 h 487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</a:cxnLst>
                  <a:rect l="l" t="t" r="r" b="b"/>
                  <a:pathLst>
                    <a:path w="4122239" h="4876800">
                      <a:moveTo>
                        <a:pt x="1971645" y="3856158"/>
                      </a:moveTo>
                      <a:cubicBezTo>
                        <a:pt x="2011155" y="3856158"/>
                        <a:pt x="2043178" y="3888181"/>
                        <a:pt x="2043178" y="3927690"/>
                      </a:cubicBezTo>
                      <a:lnTo>
                        <a:pt x="2043178" y="4201334"/>
                      </a:lnTo>
                      <a:cubicBezTo>
                        <a:pt x="2043178" y="4240844"/>
                        <a:pt x="2011155" y="4272867"/>
                        <a:pt x="1971645" y="4272867"/>
                      </a:cubicBezTo>
                      <a:cubicBezTo>
                        <a:pt x="1932136" y="4272867"/>
                        <a:pt x="1900113" y="4240834"/>
                        <a:pt x="1900113" y="4201334"/>
                      </a:cubicBezTo>
                      <a:lnTo>
                        <a:pt x="1900113" y="3927690"/>
                      </a:lnTo>
                      <a:cubicBezTo>
                        <a:pt x="1900113" y="3888181"/>
                        <a:pt x="1932145" y="3856158"/>
                        <a:pt x="1971645" y="3856158"/>
                      </a:cubicBezTo>
                      <a:close/>
                      <a:moveTo>
                        <a:pt x="1469210" y="3719683"/>
                      </a:moveTo>
                      <a:cubicBezTo>
                        <a:pt x="1478432" y="3720828"/>
                        <a:pt x="1487583" y="3723801"/>
                        <a:pt x="1496139" y="3728742"/>
                      </a:cubicBezTo>
                      <a:cubicBezTo>
                        <a:pt x="1530362" y="3748497"/>
                        <a:pt x="1542078" y="3792245"/>
                        <a:pt x="1522323" y="3826459"/>
                      </a:cubicBezTo>
                      <a:lnTo>
                        <a:pt x="1385496" y="4063441"/>
                      </a:lnTo>
                      <a:cubicBezTo>
                        <a:pt x="1372247" y="4086387"/>
                        <a:pt x="1348206" y="4099217"/>
                        <a:pt x="1323489" y="4099217"/>
                      </a:cubicBezTo>
                      <a:cubicBezTo>
                        <a:pt x="1311354" y="4099217"/>
                        <a:pt x="1299057" y="4096121"/>
                        <a:pt x="1287789" y="4089616"/>
                      </a:cubicBezTo>
                      <a:cubicBezTo>
                        <a:pt x="1253575" y="4069870"/>
                        <a:pt x="1241850" y="4026112"/>
                        <a:pt x="1261595" y="3991908"/>
                      </a:cubicBezTo>
                      <a:lnTo>
                        <a:pt x="1398422" y="3754926"/>
                      </a:lnTo>
                      <a:cubicBezTo>
                        <a:pt x="1413238" y="3729259"/>
                        <a:pt x="1441545" y="3716247"/>
                        <a:pt x="1469210" y="3719683"/>
                      </a:cubicBezTo>
                      <a:close/>
                      <a:moveTo>
                        <a:pt x="2474091" y="3719678"/>
                      </a:moveTo>
                      <a:cubicBezTo>
                        <a:pt x="2483313" y="3718533"/>
                        <a:pt x="2492606" y="3719215"/>
                        <a:pt x="2501447" y="3721583"/>
                      </a:cubicBezTo>
                      <a:cubicBezTo>
                        <a:pt x="2519129" y="3726321"/>
                        <a:pt x="2535003" y="3737806"/>
                        <a:pt x="2544880" y="3754917"/>
                      </a:cubicBezTo>
                      <a:lnTo>
                        <a:pt x="2681706" y="3991899"/>
                      </a:lnTo>
                      <a:cubicBezTo>
                        <a:pt x="2701451" y="4026113"/>
                        <a:pt x="2689736" y="4069871"/>
                        <a:pt x="2655522" y="4089616"/>
                      </a:cubicBezTo>
                      <a:cubicBezTo>
                        <a:pt x="2644254" y="4096122"/>
                        <a:pt x="2631957" y="4099217"/>
                        <a:pt x="2619822" y="4099217"/>
                      </a:cubicBezTo>
                      <a:cubicBezTo>
                        <a:pt x="2595105" y="4099217"/>
                        <a:pt x="2571064" y="4086387"/>
                        <a:pt x="2557815" y="4063441"/>
                      </a:cubicBezTo>
                      <a:lnTo>
                        <a:pt x="2420988" y="3826459"/>
                      </a:lnTo>
                      <a:cubicBezTo>
                        <a:pt x="2401233" y="3792245"/>
                        <a:pt x="2412958" y="3748497"/>
                        <a:pt x="2447163" y="3728733"/>
                      </a:cubicBezTo>
                      <a:cubicBezTo>
                        <a:pt x="2455719" y="3723794"/>
                        <a:pt x="2464869" y="3720823"/>
                        <a:pt x="2474091" y="3719678"/>
                      </a:cubicBezTo>
                      <a:close/>
                      <a:moveTo>
                        <a:pt x="2866047" y="3345408"/>
                      </a:moveTo>
                      <a:cubicBezTo>
                        <a:pt x="2875268" y="3346553"/>
                        <a:pt x="2884417" y="3349526"/>
                        <a:pt x="2892971" y="3354467"/>
                      </a:cubicBezTo>
                      <a:lnTo>
                        <a:pt x="3129953" y="3491294"/>
                      </a:lnTo>
                      <a:cubicBezTo>
                        <a:pt x="3164157" y="3511049"/>
                        <a:pt x="3175882" y="3554797"/>
                        <a:pt x="3156137" y="3589011"/>
                      </a:cubicBezTo>
                      <a:cubicBezTo>
                        <a:pt x="3142888" y="3611956"/>
                        <a:pt x="3118847" y="3624786"/>
                        <a:pt x="3094129" y="3624786"/>
                      </a:cubicBezTo>
                      <a:cubicBezTo>
                        <a:pt x="3081994" y="3624786"/>
                        <a:pt x="3069698" y="3621691"/>
                        <a:pt x="3058429" y="3615185"/>
                      </a:cubicBezTo>
                      <a:lnTo>
                        <a:pt x="2821448" y="3478359"/>
                      </a:lnTo>
                      <a:cubicBezTo>
                        <a:pt x="2787234" y="3458604"/>
                        <a:pt x="2775518" y="3414856"/>
                        <a:pt x="2795254" y="3380651"/>
                      </a:cubicBezTo>
                      <a:cubicBezTo>
                        <a:pt x="2810070" y="3354984"/>
                        <a:pt x="2838383" y="3341972"/>
                        <a:pt x="2866047" y="3345408"/>
                      </a:cubicBezTo>
                      <a:close/>
                      <a:moveTo>
                        <a:pt x="1077264" y="3345394"/>
                      </a:moveTo>
                      <a:cubicBezTo>
                        <a:pt x="1104928" y="3341961"/>
                        <a:pt x="1133241" y="3354972"/>
                        <a:pt x="1148057" y="3380632"/>
                      </a:cubicBezTo>
                      <a:cubicBezTo>
                        <a:pt x="1167802" y="3414846"/>
                        <a:pt x="1156086" y="3458604"/>
                        <a:pt x="1121873" y="3478349"/>
                      </a:cubicBezTo>
                      <a:lnTo>
                        <a:pt x="884891" y="3615175"/>
                      </a:lnTo>
                      <a:cubicBezTo>
                        <a:pt x="873623" y="3621681"/>
                        <a:pt x="861326" y="3624777"/>
                        <a:pt x="849191" y="3624777"/>
                      </a:cubicBezTo>
                      <a:cubicBezTo>
                        <a:pt x="824464" y="3624777"/>
                        <a:pt x="800423" y="3611947"/>
                        <a:pt x="787174" y="3588991"/>
                      </a:cubicBezTo>
                      <a:cubicBezTo>
                        <a:pt x="767419" y="3554777"/>
                        <a:pt x="779144" y="3511020"/>
                        <a:pt x="813358" y="3491274"/>
                      </a:cubicBezTo>
                      <a:lnTo>
                        <a:pt x="1050340" y="3354448"/>
                      </a:lnTo>
                      <a:cubicBezTo>
                        <a:pt x="1058893" y="3349509"/>
                        <a:pt x="1068043" y="3346538"/>
                        <a:pt x="1077264" y="3345394"/>
                      </a:cubicBezTo>
                      <a:close/>
                      <a:moveTo>
                        <a:pt x="2994212" y="2833602"/>
                      </a:moveTo>
                      <a:lnTo>
                        <a:pt x="3267855" y="2833602"/>
                      </a:lnTo>
                      <a:cubicBezTo>
                        <a:pt x="3307365" y="2833602"/>
                        <a:pt x="3339388" y="2865625"/>
                        <a:pt x="3339388" y="2905135"/>
                      </a:cubicBezTo>
                      <a:cubicBezTo>
                        <a:pt x="3339388" y="2944644"/>
                        <a:pt x="3307365" y="2976667"/>
                        <a:pt x="3267855" y="2976667"/>
                      </a:cubicBezTo>
                      <a:lnTo>
                        <a:pt x="2994212" y="2976667"/>
                      </a:lnTo>
                      <a:cubicBezTo>
                        <a:pt x="2954702" y="2976667"/>
                        <a:pt x="2922679" y="2944635"/>
                        <a:pt x="2922679" y="2905135"/>
                      </a:cubicBezTo>
                      <a:cubicBezTo>
                        <a:pt x="2922679" y="2865625"/>
                        <a:pt x="2954702" y="2833602"/>
                        <a:pt x="2994212" y="2833602"/>
                      </a:cubicBezTo>
                      <a:close/>
                      <a:moveTo>
                        <a:pt x="675456" y="2833602"/>
                      </a:moveTo>
                      <a:lnTo>
                        <a:pt x="949099" y="2833602"/>
                      </a:lnTo>
                      <a:cubicBezTo>
                        <a:pt x="988609" y="2833602"/>
                        <a:pt x="1020632" y="2865625"/>
                        <a:pt x="1020632" y="2905135"/>
                      </a:cubicBezTo>
                      <a:cubicBezTo>
                        <a:pt x="1020632" y="2944635"/>
                        <a:pt x="988599" y="2976667"/>
                        <a:pt x="949099" y="2976667"/>
                      </a:cubicBezTo>
                      <a:lnTo>
                        <a:pt x="675456" y="2976667"/>
                      </a:lnTo>
                      <a:cubicBezTo>
                        <a:pt x="635946" y="2976667"/>
                        <a:pt x="603923" y="2944635"/>
                        <a:pt x="603923" y="2905135"/>
                      </a:cubicBezTo>
                      <a:cubicBezTo>
                        <a:pt x="603923" y="2865625"/>
                        <a:pt x="635946" y="2833602"/>
                        <a:pt x="675456" y="2833602"/>
                      </a:cubicBezTo>
                      <a:close/>
                      <a:moveTo>
                        <a:pt x="1971646" y="2782233"/>
                      </a:moveTo>
                      <a:cubicBezTo>
                        <a:pt x="1903885" y="2782233"/>
                        <a:pt x="1848745" y="2837364"/>
                        <a:pt x="1848745" y="2905134"/>
                      </a:cubicBezTo>
                      <a:cubicBezTo>
                        <a:pt x="1848745" y="2972904"/>
                        <a:pt x="1903885" y="3028035"/>
                        <a:pt x="1971646" y="3028035"/>
                      </a:cubicBezTo>
                      <a:cubicBezTo>
                        <a:pt x="2039426" y="3028035"/>
                        <a:pt x="2094547" y="2972904"/>
                        <a:pt x="2094547" y="2905134"/>
                      </a:cubicBezTo>
                      <a:cubicBezTo>
                        <a:pt x="2094547" y="2837364"/>
                        <a:pt x="2039407" y="2782233"/>
                        <a:pt x="1971646" y="2782233"/>
                      </a:cubicBezTo>
                      <a:close/>
                      <a:moveTo>
                        <a:pt x="1403544" y="2494152"/>
                      </a:moveTo>
                      <a:cubicBezTo>
                        <a:pt x="1412715" y="2495650"/>
                        <a:pt x="1421744" y="2498971"/>
                        <a:pt x="1430102" y="2504236"/>
                      </a:cubicBezTo>
                      <a:lnTo>
                        <a:pt x="1777841" y="2723292"/>
                      </a:lnTo>
                      <a:cubicBezTo>
                        <a:pt x="1826390" y="2671572"/>
                        <a:pt x="1895294" y="2639177"/>
                        <a:pt x="1971655" y="2639177"/>
                      </a:cubicBezTo>
                      <a:cubicBezTo>
                        <a:pt x="2118302" y="2639177"/>
                        <a:pt x="2237612" y="2758478"/>
                        <a:pt x="2237612" y="2905134"/>
                      </a:cubicBezTo>
                      <a:cubicBezTo>
                        <a:pt x="2237612" y="3051781"/>
                        <a:pt x="2118312" y="3171091"/>
                        <a:pt x="1971655" y="3171091"/>
                      </a:cubicBezTo>
                      <a:cubicBezTo>
                        <a:pt x="1825009" y="3171091"/>
                        <a:pt x="1705698" y="3051791"/>
                        <a:pt x="1705698" y="2905134"/>
                      </a:cubicBezTo>
                      <a:cubicBezTo>
                        <a:pt x="1705698" y="2886408"/>
                        <a:pt x="1707670" y="2868139"/>
                        <a:pt x="1711366" y="2850499"/>
                      </a:cubicBezTo>
                      <a:lnTo>
                        <a:pt x="1353845" y="2625280"/>
                      </a:lnTo>
                      <a:cubicBezTo>
                        <a:pt x="1320422" y="2604220"/>
                        <a:pt x="1310392" y="2560053"/>
                        <a:pt x="1331452" y="2526630"/>
                      </a:cubicBezTo>
                      <a:cubicBezTo>
                        <a:pt x="1347240" y="2501570"/>
                        <a:pt x="1376030" y="2489657"/>
                        <a:pt x="1403544" y="2494152"/>
                      </a:cubicBezTo>
                      <a:close/>
                      <a:moveTo>
                        <a:pt x="3085349" y="2186043"/>
                      </a:moveTo>
                      <a:cubicBezTo>
                        <a:pt x="3113011" y="2182609"/>
                        <a:pt x="3141327" y="2195609"/>
                        <a:pt x="3156136" y="2221269"/>
                      </a:cubicBezTo>
                      <a:cubicBezTo>
                        <a:pt x="3175882" y="2255482"/>
                        <a:pt x="3164166" y="2299240"/>
                        <a:pt x="3129952" y="2318986"/>
                      </a:cubicBezTo>
                      <a:lnTo>
                        <a:pt x="2892970" y="2455803"/>
                      </a:lnTo>
                      <a:cubicBezTo>
                        <a:pt x="2881702" y="2462308"/>
                        <a:pt x="2869405" y="2465404"/>
                        <a:pt x="2857270" y="2465404"/>
                      </a:cubicBezTo>
                      <a:cubicBezTo>
                        <a:pt x="2832553" y="2465404"/>
                        <a:pt x="2808512" y="2452574"/>
                        <a:pt x="2795263" y="2429628"/>
                      </a:cubicBezTo>
                      <a:cubicBezTo>
                        <a:pt x="2775508" y="2395414"/>
                        <a:pt x="2787233" y="2351656"/>
                        <a:pt x="2821447" y="2331911"/>
                      </a:cubicBezTo>
                      <a:lnTo>
                        <a:pt x="3058429" y="2195094"/>
                      </a:lnTo>
                      <a:cubicBezTo>
                        <a:pt x="3066980" y="2190158"/>
                        <a:pt x="3076128" y="2187187"/>
                        <a:pt x="3085349" y="2186043"/>
                      </a:cubicBezTo>
                      <a:close/>
                      <a:moveTo>
                        <a:pt x="857953" y="2186040"/>
                      </a:moveTo>
                      <a:cubicBezTo>
                        <a:pt x="867175" y="2187184"/>
                        <a:pt x="876326" y="2190156"/>
                        <a:pt x="884882" y="2195094"/>
                      </a:cubicBezTo>
                      <a:lnTo>
                        <a:pt x="1121864" y="2331911"/>
                      </a:lnTo>
                      <a:cubicBezTo>
                        <a:pt x="1156068" y="2351666"/>
                        <a:pt x="1167803" y="2395414"/>
                        <a:pt x="1148038" y="2429637"/>
                      </a:cubicBezTo>
                      <a:cubicBezTo>
                        <a:pt x="1134799" y="2452583"/>
                        <a:pt x="1110748" y="2465413"/>
                        <a:pt x="1086031" y="2465413"/>
                      </a:cubicBezTo>
                      <a:cubicBezTo>
                        <a:pt x="1073896" y="2465413"/>
                        <a:pt x="1061599" y="2462317"/>
                        <a:pt x="1050331" y="2455812"/>
                      </a:cubicBezTo>
                      <a:lnTo>
                        <a:pt x="813349" y="2318995"/>
                      </a:lnTo>
                      <a:cubicBezTo>
                        <a:pt x="779135" y="2299240"/>
                        <a:pt x="767410" y="2255492"/>
                        <a:pt x="787165" y="2221278"/>
                      </a:cubicBezTo>
                      <a:cubicBezTo>
                        <a:pt x="801980" y="2195618"/>
                        <a:pt x="830287" y="2182607"/>
                        <a:pt x="857953" y="2186040"/>
                      </a:cubicBezTo>
                      <a:close/>
                      <a:moveTo>
                        <a:pt x="1314707" y="1711594"/>
                      </a:moveTo>
                      <a:cubicBezTo>
                        <a:pt x="1323929" y="1710449"/>
                        <a:pt x="1333222" y="1711131"/>
                        <a:pt x="1342063" y="1713500"/>
                      </a:cubicBezTo>
                      <a:cubicBezTo>
                        <a:pt x="1359745" y="1718239"/>
                        <a:pt x="1375619" y="1729726"/>
                        <a:pt x="1385496" y="1746837"/>
                      </a:cubicBezTo>
                      <a:lnTo>
                        <a:pt x="1522313" y="1983810"/>
                      </a:lnTo>
                      <a:cubicBezTo>
                        <a:pt x="1542077" y="2018023"/>
                        <a:pt x="1530343" y="2061781"/>
                        <a:pt x="1496129" y="2081527"/>
                      </a:cubicBezTo>
                      <a:cubicBezTo>
                        <a:pt x="1484861" y="2088032"/>
                        <a:pt x="1472564" y="2091128"/>
                        <a:pt x="1460429" y="2091128"/>
                      </a:cubicBezTo>
                      <a:cubicBezTo>
                        <a:pt x="1435712" y="2091128"/>
                        <a:pt x="1411671" y="2078298"/>
                        <a:pt x="1398421" y="2055352"/>
                      </a:cubicBezTo>
                      <a:lnTo>
                        <a:pt x="1261595" y="1818370"/>
                      </a:lnTo>
                      <a:cubicBezTo>
                        <a:pt x="1241840" y="1784156"/>
                        <a:pt x="1253565" y="1740398"/>
                        <a:pt x="1287779" y="1720653"/>
                      </a:cubicBezTo>
                      <a:cubicBezTo>
                        <a:pt x="1296335" y="1715712"/>
                        <a:pt x="1305485" y="1712739"/>
                        <a:pt x="1314707" y="1711594"/>
                      </a:cubicBezTo>
                      <a:close/>
                      <a:moveTo>
                        <a:pt x="2628583" y="1711594"/>
                      </a:moveTo>
                      <a:cubicBezTo>
                        <a:pt x="2637805" y="1712739"/>
                        <a:pt x="2646956" y="1715712"/>
                        <a:pt x="2655512" y="1720653"/>
                      </a:cubicBezTo>
                      <a:cubicBezTo>
                        <a:pt x="2689725" y="1740408"/>
                        <a:pt x="2701451" y="1784156"/>
                        <a:pt x="2681696" y="1818370"/>
                      </a:cubicBezTo>
                      <a:lnTo>
                        <a:pt x="2544869" y="2055352"/>
                      </a:lnTo>
                      <a:cubicBezTo>
                        <a:pt x="2531630" y="2078298"/>
                        <a:pt x="2507579" y="2091128"/>
                        <a:pt x="2482862" y="2091128"/>
                      </a:cubicBezTo>
                      <a:cubicBezTo>
                        <a:pt x="2470727" y="2091128"/>
                        <a:pt x="2458430" y="2088032"/>
                        <a:pt x="2447162" y="2081527"/>
                      </a:cubicBezTo>
                      <a:cubicBezTo>
                        <a:pt x="2412948" y="2061781"/>
                        <a:pt x="2401223" y="2018023"/>
                        <a:pt x="2420968" y="1983819"/>
                      </a:cubicBezTo>
                      <a:lnTo>
                        <a:pt x="2557795" y="1746837"/>
                      </a:lnTo>
                      <a:cubicBezTo>
                        <a:pt x="2572610" y="1721170"/>
                        <a:pt x="2600918" y="1708158"/>
                        <a:pt x="2628583" y="1711594"/>
                      </a:cubicBezTo>
                      <a:close/>
                      <a:moveTo>
                        <a:pt x="1971645" y="1537402"/>
                      </a:moveTo>
                      <a:cubicBezTo>
                        <a:pt x="2011155" y="1537402"/>
                        <a:pt x="2043178" y="1569434"/>
                        <a:pt x="2043178" y="1608935"/>
                      </a:cubicBezTo>
                      <a:lnTo>
                        <a:pt x="2043178" y="1882578"/>
                      </a:lnTo>
                      <a:cubicBezTo>
                        <a:pt x="2043178" y="1922088"/>
                        <a:pt x="2011155" y="1954111"/>
                        <a:pt x="1971645" y="1954111"/>
                      </a:cubicBezTo>
                      <a:cubicBezTo>
                        <a:pt x="1932136" y="1954111"/>
                        <a:pt x="1900113" y="1922078"/>
                        <a:pt x="1900113" y="1882578"/>
                      </a:cubicBezTo>
                      <a:lnTo>
                        <a:pt x="1900113" y="1608935"/>
                      </a:lnTo>
                      <a:cubicBezTo>
                        <a:pt x="1900113" y="1569425"/>
                        <a:pt x="1932145" y="1537402"/>
                        <a:pt x="1971645" y="1537402"/>
                      </a:cubicBezTo>
                      <a:close/>
                      <a:moveTo>
                        <a:pt x="1971645" y="1291209"/>
                      </a:moveTo>
                      <a:cubicBezTo>
                        <a:pt x="2861566" y="1291209"/>
                        <a:pt x="3585571" y="2015214"/>
                        <a:pt x="3585571" y="2905134"/>
                      </a:cubicBezTo>
                      <a:cubicBezTo>
                        <a:pt x="3585571" y="3795055"/>
                        <a:pt x="2861566" y="4519060"/>
                        <a:pt x="1971645" y="4519060"/>
                      </a:cubicBezTo>
                      <a:cubicBezTo>
                        <a:pt x="1081725" y="4519060"/>
                        <a:pt x="357720" y="3795055"/>
                        <a:pt x="357720" y="2905134"/>
                      </a:cubicBezTo>
                      <a:cubicBezTo>
                        <a:pt x="357720" y="2551576"/>
                        <a:pt x="469943" y="2215877"/>
                        <a:pt x="682237" y="1934337"/>
                      </a:cubicBezTo>
                      <a:cubicBezTo>
                        <a:pt x="706020" y="1902790"/>
                        <a:pt x="750855" y="1896504"/>
                        <a:pt x="782420" y="1920287"/>
                      </a:cubicBezTo>
                      <a:cubicBezTo>
                        <a:pt x="813958" y="1944071"/>
                        <a:pt x="820254" y="1988925"/>
                        <a:pt x="796460" y="2020471"/>
                      </a:cubicBezTo>
                      <a:cubicBezTo>
                        <a:pt x="603027" y="2276999"/>
                        <a:pt x="500785" y="2582904"/>
                        <a:pt x="500785" y="2905134"/>
                      </a:cubicBezTo>
                      <a:cubicBezTo>
                        <a:pt x="500785" y="3716169"/>
                        <a:pt x="1160601" y="4375994"/>
                        <a:pt x="1971636" y="4375994"/>
                      </a:cubicBezTo>
                      <a:cubicBezTo>
                        <a:pt x="2782671" y="4375994"/>
                        <a:pt x="3442496" y="3716169"/>
                        <a:pt x="3442496" y="2905134"/>
                      </a:cubicBezTo>
                      <a:cubicBezTo>
                        <a:pt x="3442496" y="2094100"/>
                        <a:pt x="2782671" y="1434274"/>
                        <a:pt x="1971636" y="1434274"/>
                      </a:cubicBezTo>
                      <a:cubicBezTo>
                        <a:pt x="1658397" y="1434274"/>
                        <a:pt x="1359416" y="1531382"/>
                        <a:pt x="1106994" y="1715119"/>
                      </a:cubicBezTo>
                      <a:cubicBezTo>
                        <a:pt x="1075048" y="1738360"/>
                        <a:pt x="1030318" y="1731321"/>
                        <a:pt x="1007068" y="1699374"/>
                      </a:cubicBezTo>
                      <a:cubicBezTo>
                        <a:pt x="983827" y="1667437"/>
                        <a:pt x="990875" y="1622698"/>
                        <a:pt x="1022812" y="1599447"/>
                      </a:cubicBezTo>
                      <a:cubicBezTo>
                        <a:pt x="1299857" y="1397794"/>
                        <a:pt x="1627955" y="1291209"/>
                        <a:pt x="1971645" y="1291209"/>
                      </a:cubicBezTo>
                      <a:close/>
                      <a:moveTo>
                        <a:pt x="3387633" y="1029671"/>
                      </a:moveTo>
                      <a:lnTo>
                        <a:pt x="3116494" y="1300810"/>
                      </a:lnTo>
                      <a:cubicBezTo>
                        <a:pt x="3208629" y="1366742"/>
                        <a:pt x="3294821" y="1440437"/>
                        <a:pt x="3374222" y="1520876"/>
                      </a:cubicBezTo>
                      <a:lnTo>
                        <a:pt x="3626529" y="1268568"/>
                      </a:lnTo>
                      <a:close/>
                      <a:moveTo>
                        <a:pt x="3524583" y="686762"/>
                      </a:moveTo>
                      <a:lnTo>
                        <a:pt x="3389614" y="821731"/>
                      </a:lnTo>
                      <a:lnTo>
                        <a:pt x="3834479" y="1266596"/>
                      </a:lnTo>
                      <a:lnTo>
                        <a:pt x="3969448" y="1131627"/>
                      </a:lnTo>
                      <a:close/>
                      <a:moveTo>
                        <a:pt x="1724701" y="601075"/>
                      </a:moveTo>
                      <a:lnTo>
                        <a:pt x="1724701" y="948909"/>
                      </a:lnTo>
                      <a:cubicBezTo>
                        <a:pt x="1805616" y="938755"/>
                        <a:pt x="1888026" y="933478"/>
                        <a:pt x="1971656" y="933478"/>
                      </a:cubicBezTo>
                      <a:cubicBezTo>
                        <a:pt x="2055285" y="933478"/>
                        <a:pt x="2137705" y="938755"/>
                        <a:pt x="2218620" y="948909"/>
                      </a:cubicBezTo>
                      <a:lnTo>
                        <a:pt x="2218620" y="601075"/>
                      </a:lnTo>
                      <a:close/>
                      <a:moveTo>
                        <a:pt x="1513637" y="143065"/>
                      </a:moveTo>
                      <a:lnTo>
                        <a:pt x="1513637" y="458009"/>
                      </a:lnTo>
                      <a:lnTo>
                        <a:pt x="1653159" y="458009"/>
                      </a:lnTo>
                      <a:lnTo>
                        <a:pt x="2290134" y="458009"/>
                      </a:lnTo>
                      <a:lnTo>
                        <a:pt x="2429656" y="458009"/>
                      </a:lnTo>
                      <a:lnTo>
                        <a:pt x="2429656" y="143065"/>
                      </a:lnTo>
                      <a:close/>
                      <a:moveTo>
                        <a:pt x="1490119" y="0"/>
                      </a:moveTo>
                      <a:lnTo>
                        <a:pt x="2453183" y="0"/>
                      </a:lnTo>
                      <a:cubicBezTo>
                        <a:pt x="2519096" y="0"/>
                        <a:pt x="2572721" y="53626"/>
                        <a:pt x="2572721" y="119539"/>
                      </a:cubicBezTo>
                      <a:lnTo>
                        <a:pt x="2572721" y="481536"/>
                      </a:lnTo>
                      <a:cubicBezTo>
                        <a:pt x="2572721" y="547449"/>
                        <a:pt x="2519096" y="601075"/>
                        <a:pt x="2453183" y="601075"/>
                      </a:cubicBezTo>
                      <a:lnTo>
                        <a:pt x="2361676" y="601075"/>
                      </a:lnTo>
                      <a:lnTo>
                        <a:pt x="2361676" y="972283"/>
                      </a:lnTo>
                      <a:cubicBezTo>
                        <a:pt x="2589219" y="1018118"/>
                        <a:pt x="2802722" y="1103214"/>
                        <a:pt x="2994736" y="1220238"/>
                      </a:cubicBezTo>
                      <a:lnTo>
                        <a:pt x="3290259" y="924715"/>
                      </a:lnTo>
                      <a:lnTo>
                        <a:pt x="3271799" y="906256"/>
                      </a:lnTo>
                      <a:cubicBezTo>
                        <a:pt x="3225184" y="859650"/>
                        <a:pt x="3225184" y="783803"/>
                        <a:pt x="3271799" y="737197"/>
                      </a:cubicBezTo>
                      <a:lnTo>
                        <a:pt x="3440039" y="568957"/>
                      </a:lnTo>
                      <a:cubicBezTo>
                        <a:pt x="3486636" y="522351"/>
                        <a:pt x="3562474" y="522351"/>
                        <a:pt x="3609089" y="568957"/>
                      </a:cubicBezTo>
                      <a:lnTo>
                        <a:pt x="4087225" y="1047093"/>
                      </a:lnTo>
                      <a:cubicBezTo>
                        <a:pt x="4109799" y="1069657"/>
                        <a:pt x="4122239" y="1099680"/>
                        <a:pt x="4122239" y="1131617"/>
                      </a:cubicBezTo>
                      <a:cubicBezTo>
                        <a:pt x="4122239" y="1163555"/>
                        <a:pt x="4109799" y="1193578"/>
                        <a:pt x="4087225" y="1216152"/>
                      </a:cubicBezTo>
                      <a:lnTo>
                        <a:pt x="3918985" y="1384392"/>
                      </a:lnTo>
                      <a:cubicBezTo>
                        <a:pt x="3895687" y="1407699"/>
                        <a:pt x="3865064" y="1419349"/>
                        <a:pt x="3834460" y="1419349"/>
                      </a:cubicBezTo>
                      <a:cubicBezTo>
                        <a:pt x="3803847" y="1419349"/>
                        <a:pt x="3773243" y="1407699"/>
                        <a:pt x="3749935" y="1384392"/>
                      </a:cubicBezTo>
                      <a:lnTo>
                        <a:pt x="3731495" y="1365932"/>
                      </a:lnTo>
                      <a:lnTo>
                        <a:pt x="3471091" y="1626336"/>
                      </a:lnTo>
                      <a:cubicBezTo>
                        <a:pt x="3765356" y="1970875"/>
                        <a:pt x="3943331" y="2417578"/>
                        <a:pt x="3943331" y="2905134"/>
                      </a:cubicBezTo>
                      <a:cubicBezTo>
                        <a:pt x="3943331" y="3992318"/>
                        <a:pt x="3058849" y="4876800"/>
                        <a:pt x="1971665" y="4876800"/>
                      </a:cubicBezTo>
                      <a:cubicBezTo>
                        <a:pt x="1786975" y="4876800"/>
                        <a:pt x="1604134" y="4851273"/>
                        <a:pt x="1428207" y="4800924"/>
                      </a:cubicBezTo>
                      <a:cubicBezTo>
                        <a:pt x="1390221" y="4790056"/>
                        <a:pt x="1368247" y="4750460"/>
                        <a:pt x="1379115" y="4712475"/>
                      </a:cubicBezTo>
                      <a:cubicBezTo>
                        <a:pt x="1389993" y="4674489"/>
                        <a:pt x="1429617" y="4652515"/>
                        <a:pt x="1467564" y="4663383"/>
                      </a:cubicBezTo>
                      <a:cubicBezTo>
                        <a:pt x="1630689" y="4710065"/>
                        <a:pt x="1800292" y="4733735"/>
                        <a:pt x="1971665" y="4733735"/>
                      </a:cubicBezTo>
                      <a:cubicBezTo>
                        <a:pt x="2979953" y="4733735"/>
                        <a:pt x="3800265" y="3913432"/>
                        <a:pt x="3800265" y="2905134"/>
                      </a:cubicBezTo>
                      <a:cubicBezTo>
                        <a:pt x="3800265" y="1896846"/>
                        <a:pt x="2979963" y="1076534"/>
                        <a:pt x="1971665" y="1076534"/>
                      </a:cubicBezTo>
                      <a:cubicBezTo>
                        <a:pt x="963377" y="1076534"/>
                        <a:pt x="143065" y="1896846"/>
                        <a:pt x="143065" y="2905134"/>
                      </a:cubicBezTo>
                      <a:cubicBezTo>
                        <a:pt x="143065" y="3230747"/>
                        <a:pt x="229695" y="3550415"/>
                        <a:pt x="393592" y="3829564"/>
                      </a:cubicBezTo>
                      <a:cubicBezTo>
                        <a:pt x="552726" y="4100636"/>
                        <a:pt x="780364" y="4327608"/>
                        <a:pt x="1051893" y="4485942"/>
                      </a:cubicBezTo>
                      <a:cubicBezTo>
                        <a:pt x="1086021" y="4505849"/>
                        <a:pt x="1097546" y="4549645"/>
                        <a:pt x="1077649" y="4583773"/>
                      </a:cubicBezTo>
                      <a:cubicBezTo>
                        <a:pt x="1057751" y="4617901"/>
                        <a:pt x="1013946" y="4629426"/>
                        <a:pt x="979817" y="4609529"/>
                      </a:cubicBezTo>
                      <a:cubicBezTo>
                        <a:pt x="687143" y="4438850"/>
                        <a:pt x="441760" y="4194191"/>
                        <a:pt x="270214" y="3902002"/>
                      </a:cubicBezTo>
                      <a:cubicBezTo>
                        <a:pt x="93440" y="3600907"/>
                        <a:pt x="0" y="3256188"/>
                        <a:pt x="0" y="2905134"/>
                      </a:cubicBezTo>
                      <a:cubicBezTo>
                        <a:pt x="0" y="1951453"/>
                        <a:pt x="680637" y="1153811"/>
                        <a:pt x="1581626" y="972283"/>
                      </a:cubicBezTo>
                      <a:lnTo>
                        <a:pt x="1581626" y="601065"/>
                      </a:lnTo>
                      <a:lnTo>
                        <a:pt x="1490119" y="601065"/>
                      </a:lnTo>
                      <a:cubicBezTo>
                        <a:pt x="1424206" y="601065"/>
                        <a:pt x="1370581" y="547440"/>
                        <a:pt x="1370581" y="481527"/>
                      </a:cubicBezTo>
                      <a:lnTo>
                        <a:pt x="1370581" y="119539"/>
                      </a:lnTo>
                      <a:cubicBezTo>
                        <a:pt x="1370581" y="53626"/>
                        <a:pt x="1424206" y="0"/>
                        <a:pt x="1490119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340902B0-EDFE-74C8-4B0D-A05BA27B3FF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989881" y="11551218"/>
                <a:ext cx="864003" cy="864001"/>
                <a:chOff x="8869992" y="3328355"/>
                <a:chExt cx="844932" cy="844931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004BD91F-7A4E-FA63-C2B2-2E9F83FB58AB}"/>
                    </a:ext>
                  </a:extLst>
                </p:cNvPr>
                <p:cNvSpPr/>
                <p:nvPr/>
              </p:nvSpPr>
              <p:spPr>
                <a:xfrm>
                  <a:off x="8869992" y="3328355"/>
                  <a:ext cx="844932" cy="844931"/>
                </a:xfrm>
                <a:prstGeom prst="ellipse">
                  <a:avLst/>
                </a:prstGeom>
                <a:solidFill>
                  <a:srgbClr val="383B61"/>
                </a:solidFill>
                <a:ln/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8BD2EDBD-1AF1-E8EB-6054-97924AE2054D}"/>
                    </a:ext>
                  </a:extLst>
                </p:cNvPr>
                <p:cNvSpPr/>
                <p:nvPr/>
              </p:nvSpPr>
              <p:spPr>
                <a:xfrm>
                  <a:off x="8938228" y="3396590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8" name="Freeform: Shape 84">
                  <a:extLst>
                    <a:ext uri="{FF2B5EF4-FFF2-40B4-BE49-F238E27FC236}">
                      <a16:creationId xmlns:a16="http://schemas.microsoft.com/office/drawing/2014/main" id="{B3F58E07-9638-1E64-6CA7-C1A719FDD5D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121553" y="3570820"/>
                  <a:ext cx="351570" cy="360000"/>
                </a:xfrm>
                <a:custGeom>
                  <a:avLst/>
                  <a:gdLst>
                    <a:gd name="connsiteX0" fmla="*/ 2381326 w 4762649"/>
                    <a:gd name="connsiteY0" fmla="*/ 3238431 h 4876797"/>
                    <a:gd name="connsiteX1" fmla="*/ 2476576 w 4762649"/>
                    <a:gd name="connsiteY1" fmla="*/ 3333681 h 4876797"/>
                    <a:gd name="connsiteX2" fmla="*/ 2381326 w 4762649"/>
                    <a:gd name="connsiteY2" fmla="*/ 3428931 h 4876797"/>
                    <a:gd name="connsiteX3" fmla="*/ 2286076 w 4762649"/>
                    <a:gd name="connsiteY3" fmla="*/ 3333681 h 4876797"/>
                    <a:gd name="connsiteX4" fmla="*/ 2381326 w 4762649"/>
                    <a:gd name="connsiteY4" fmla="*/ 3238431 h 4876797"/>
                    <a:gd name="connsiteX5" fmla="*/ 2381326 w 4762649"/>
                    <a:gd name="connsiteY5" fmla="*/ 2920924 h 4876797"/>
                    <a:gd name="connsiteX6" fmla="*/ 1885997 w 4762649"/>
                    <a:gd name="connsiteY6" fmla="*/ 3581349 h 4876797"/>
                    <a:gd name="connsiteX7" fmla="*/ 1771116 w 4762649"/>
                    <a:gd name="connsiteY7" fmla="*/ 3611239 h 4876797"/>
                    <a:gd name="connsiteX8" fmla="*/ 762019 w 4762649"/>
                    <a:gd name="connsiteY8" fmla="*/ 3162745 h 4876797"/>
                    <a:gd name="connsiteX9" fmla="*/ 762019 w 4762649"/>
                    <a:gd name="connsiteY9" fmla="*/ 3957606 h 4876797"/>
                    <a:gd name="connsiteX10" fmla="*/ 2286076 w 4762649"/>
                    <a:gd name="connsiteY10" fmla="*/ 4634957 h 4876797"/>
                    <a:gd name="connsiteX11" fmla="*/ 2286076 w 4762649"/>
                    <a:gd name="connsiteY11" fmla="*/ 3714699 h 4876797"/>
                    <a:gd name="connsiteX12" fmla="*/ 2381326 w 4762649"/>
                    <a:gd name="connsiteY12" fmla="*/ 3619449 h 4876797"/>
                    <a:gd name="connsiteX13" fmla="*/ 2476576 w 4762649"/>
                    <a:gd name="connsiteY13" fmla="*/ 3714699 h 4876797"/>
                    <a:gd name="connsiteX14" fmla="*/ 2476576 w 4762649"/>
                    <a:gd name="connsiteY14" fmla="*/ 4634957 h 4876797"/>
                    <a:gd name="connsiteX15" fmla="*/ 4000623 w 4762649"/>
                    <a:gd name="connsiteY15" fmla="*/ 3957606 h 4876797"/>
                    <a:gd name="connsiteX16" fmla="*/ 4000623 w 4762649"/>
                    <a:gd name="connsiteY16" fmla="*/ 3162745 h 4876797"/>
                    <a:gd name="connsiteX17" fmla="*/ 2991526 w 4762649"/>
                    <a:gd name="connsiteY17" fmla="*/ 3611229 h 4876797"/>
                    <a:gd name="connsiteX18" fmla="*/ 2952883 w 4762649"/>
                    <a:gd name="connsiteY18" fmla="*/ 3619449 h 4876797"/>
                    <a:gd name="connsiteX19" fmla="*/ 2876645 w 4762649"/>
                    <a:gd name="connsiteY19" fmla="*/ 3581340 h 4876797"/>
                    <a:gd name="connsiteX20" fmla="*/ 697439 w 4762649"/>
                    <a:gd name="connsiteY20" fmla="*/ 2118014 h 4876797"/>
                    <a:gd name="connsiteX21" fmla="*/ 243192 w 4762649"/>
                    <a:gd name="connsiteY21" fmla="*/ 2723699 h 4876797"/>
                    <a:gd name="connsiteX22" fmla="*/ 1779146 w 4762649"/>
                    <a:gd name="connsiteY22" fmla="*/ 3406337 h 4876797"/>
                    <a:gd name="connsiteX23" fmla="*/ 2233393 w 4762649"/>
                    <a:gd name="connsiteY23" fmla="*/ 2800661 h 4876797"/>
                    <a:gd name="connsiteX24" fmla="*/ 4065222 w 4762649"/>
                    <a:gd name="connsiteY24" fmla="*/ 2118005 h 4876797"/>
                    <a:gd name="connsiteX25" fmla="*/ 2529268 w 4762649"/>
                    <a:gd name="connsiteY25" fmla="*/ 2800652 h 4876797"/>
                    <a:gd name="connsiteX26" fmla="*/ 2983515 w 4762649"/>
                    <a:gd name="connsiteY26" fmla="*/ 3406327 h 4876797"/>
                    <a:gd name="connsiteX27" fmla="*/ 4519469 w 4762649"/>
                    <a:gd name="connsiteY27" fmla="*/ 2723680 h 4876797"/>
                    <a:gd name="connsiteX28" fmla="*/ 2571826 w 4762649"/>
                    <a:gd name="connsiteY28" fmla="*/ 2000142 h 4876797"/>
                    <a:gd name="connsiteX29" fmla="*/ 2571825 w 4762649"/>
                    <a:gd name="connsiteY29" fmla="*/ 2000152 h 4876797"/>
                    <a:gd name="connsiteX30" fmla="*/ 2190816 w 4762649"/>
                    <a:gd name="connsiteY30" fmla="*/ 2000152 h 4876797"/>
                    <a:gd name="connsiteX31" fmla="*/ 2246642 w 4762649"/>
                    <a:gd name="connsiteY31" fmla="*/ 2134826 h 4876797"/>
                    <a:gd name="connsiteX32" fmla="*/ 2381316 w 4762649"/>
                    <a:gd name="connsiteY32" fmla="*/ 2190652 h 4876797"/>
                    <a:gd name="connsiteX33" fmla="*/ 2567949 w 4762649"/>
                    <a:gd name="connsiteY33" fmla="*/ 2038486 h 4876797"/>
                    <a:gd name="connsiteX34" fmla="*/ 2571825 w 4762649"/>
                    <a:gd name="connsiteY34" fmla="*/ 2000152 h 4876797"/>
                    <a:gd name="connsiteX35" fmla="*/ 2571826 w 4762649"/>
                    <a:gd name="connsiteY35" fmla="*/ 2000152 h 4876797"/>
                    <a:gd name="connsiteX36" fmla="*/ 2095566 w 4762649"/>
                    <a:gd name="connsiteY36" fmla="*/ 1619142 h 4876797"/>
                    <a:gd name="connsiteX37" fmla="*/ 2095566 w 4762649"/>
                    <a:gd name="connsiteY37" fmla="*/ 1714392 h 4876797"/>
                    <a:gd name="connsiteX38" fmla="*/ 2149554 w 4762649"/>
                    <a:gd name="connsiteY38" fmla="*/ 1800317 h 4876797"/>
                    <a:gd name="connsiteX39" fmla="*/ 2190816 w 4762649"/>
                    <a:gd name="connsiteY39" fmla="*/ 1809642 h 4876797"/>
                    <a:gd name="connsiteX40" fmla="*/ 2571835 w 4762649"/>
                    <a:gd name="connsiteY40" fmla="*/ 1809642 h 4876797"/>
                    <a:gd name="connsiteX41" fmla="*/ 2608831 w 4762649"/>
                    <a:gd name="connsiteY41" fmla="*/ 1802213 h 4876797"/>
                    <a:gd name="connsiteX42" fmla="*/ 2667085 w 4762649"/>
                    <a:gd name="connsiteY42" fmla="*/ 1714392 h 4876797"/>
                    <a:gd name="connsiteX43" fmla="*/ 2667085 w 4762649"/>
                    <a:gd name="connsiteY43" fmla="*/ 1619142 h 4876797"/>
                    <a:gd name="connsiteX44" fmla="*/ 2875769 w 4762649"/>
                    <a:gd name="connsiteY44" fmla="*/ 1562106 h 4876797"/>
                    <a:gd name="connsiteX45" fmla="*/ 2867358 w 4762649"/>
                    <a:gd name="connsiteY45" fmla="*/ 1575565 h 4876797"/>
                    <a:gd name="connsiteX46" fmla="*/ 2857576 w 4762649"/>
                    <a:gd name="connsiteY46" fmla="*/ 1617513 h 4876797"/>
                    <a:gd name="connsiteX47" fmla="*/ 2857576 w 4762649"/>
                    <a:gd name="connsiteY47" fmla="*/ 1714383 h 4876797"/>
                    <a:gd name="connsiteX48" fmla="*/ 2762326 w 4762649"/>
                    <a:gd name="connsiteY48" fmla="*/ 1927257 h 4876797"/>
                    <a:gd name="connsiteX49" fmla="*/ 2762326 w 4762649"/>
                    <a:gd name="connsiteY49" fmla="*/ 2000142 h 4876797"/>
                    <a:gd name="connsiteX50" fmla="*/ 2381316 w 4762649"/>
                    <a:gd name="connsiteY50" fmla="*/ 2381152 h 4876797"/>
                    <a:gd name="connsiteX51" fmla="*/ 2111930 w 4762649"/>
                    <a:gd name="connsiteY51" fmla="*/ 2269528 h 4876797"/>
                    <a:gd name="connsiteX52" fmla="*/ 2000307 w 4762649"/>
                    <a:gd name="connsiteY52" fmla="*/ 2000142 h 4876797"/>
                    <a:gd name="connsiteX53" fmla="*/ 2000307 w 4762649"/>
                    <a:gd name="connsiteY53" fmla="*/ 1927219 h 4876797"/>
                    <a:gd name="connsiteX54" fmla="*/ 1905057 w 4762649"/>
                    <a:gd name="connsiteY54" fmla="*/ 1714383 h 4876797"/>
                    <a:gd name="connsiteX55" fmla="*/ 1905057 w 4762649"/>
                    <a:gd name="connsiteY55" fmla="*/ 1617513 h 4876797"/>
                    <a:gd name="connsiteX56" fmla="*/ 1895208 w 4762649"/>
                    <a:gd name="connsiteY56" fmla="*/ 1575622 h 4876797"/>
                    <a:gd name="connsiteX57" fmla="*/ 1886797 w 4762649"/>
                    <a:gd name="connsiteY57" fmla="*/ 1562135 h 4876797"/>
                    <a:gd name="connsiteX58" fmla="*/ 901303 w 4762649"/>
                    <a:gd name="connsiteY58" fmla="*/ 2000142 h 4876797"/>
                    <a:gd name="connsiteX59" fmla="*/ 2381326 w 4762649"/>
                    <a:gd name="connsiteY59" fmla="*/ 2657929 h 4876797"/>
                    <a:gd name="connsiteX60" fmla="*/ 3861330 w 4762649"/>
                    <a:gd name="connsiteY60" fmla="*/ 2000142 h 4876797"/>
                    <a:gd name="connsiteX61" fmla="*/ 3497753 w 4762649"/>
                    <a:gd name="connsiteY61" fmla="*/ 1012853 h 4876797"/>
                    <a:gd name="connsiteX62" fmla="*/ 3534670 w 4762649"/>
                    <a:gd name="connsiteY62" fmla="*/ 1021058 h 4876797"/>
                    <a:gd name="connsiteX63" fmla="*/ 3944064 w 4762649"/>
                    <a:gd name="connsiteY63" fmla="*/ 1203005 h 4876797"/>
                    <a:gd name="connsiteX64" fmla="*/ 3992422 w 4762649"/>
                    <a:gd name="connsiteY64" fmla="*/ 1328735 h 4876797"/>
                    <a:gd name="connsiteX65" fmla="*/ 3905326 w 4762649"/>
                    <a:gd name="connsiteY65" fmla="*/ 1385323 h 4876797"/>
                    <a:gd name="connsiteX66" fmla="*/ 3866692 w 4762649"/>
                    <a:gd name="connsiteY66" fmla="*/ 1377093 h 4876797"/>
                    <a:gd name="connsiteX67" fmla="*/ 3457298 w 4762649"/>
                    <a:gd name="connsiteY67" fmla="*/ 1195147 h 4876797"/>
                    <a:gd name="connsiteX68" fmla="*/ 3408949 w 4762649"/>
                    <a:gd name="connsiteY68" fmla="*/ 1069417 h 4876797"/>
                    <a:gd name="connsiteX69" fmla="*/ 3497753 w 4762649"/>
                    <a:gd name="connsiteY69" fmla="*/ 1012853 h 4876797"/>
                    <a:gd name="connsiteX70" fmla="*/ 1264905 w 4762649"/>
                    <a:gd name="connsiteY70" fmla="*/ 1012839 h 4876797"/>
                    <a:gd name="connsiteX71" fmla="*/ 1353722 w 4762649"/>
                    <a:gd name="connsiteY71" fmla="*/ 1069407 h 4876797"/>
                    <a:gd name="connsiteX72" fmla="*/ 1305363 w 4762649"/>
                    <a:gd name="connsiteY72" fmla="*/ 1195137 h 4876797"/>
                    <a:gd name="connsiteX73" fmla="*/ 895969 w 4762649"/>
                    <a:gd name="connsiteY73" fmla="*/ 1377083 h 4876797"/>
                    <a:gd name="connsiteX74" fmla="*/ 857336 w 4762649"/>
                    <a:gd name="connsiteY74" fmla="*/ 1385313 h 4876797"/>
                    <a:gd name="connsiteX75" fmla="*/ 770249 w 4762649"/>
                    <a:gd name="connsiteY75" fmla="*/ 1328725 h 4876797"/>
                    <a:gd name="connsiteX76" fmla="*/ 818607 w 4762649"/>
                    <a:gd name="connsiteY76" fmla="*/ 1202995 h 4876797"/>
                    <a:gd name="connsiteX77" fmla="*/ 1228001 w 4762649"/>
                    <a:gd name="connsiteY77" fmla="*/ 1021048 h 4876797"/>
                    <a:gd name="connsiteX78" fmla="*/ 1264905 w 4762649"/>
                    <a:gd name="connsiteY78" fmla="*/ 1012839 h 4876797"/>
                    <a:gd name="connsiteX79" fmla="*/ 859047 w 4762649"/>
                    <a:gd name="connsiteY79" fmla="*/ 203200 h 4876797"/>
                    <a:gd name="connsiteX80" fmla="*/ 895969 w 4762649"/>
                    <a:gd name="connsiteY80" fmla="*/ 211404 h 4876797"/>
                    <a:gd name="connsiteX81" fmla="*/ 1305363 w 4762649"/>
                    <a:gd name="connsiteY81" fmla="*/ 393350 h 4876797"/>
                    <a:gd name="connsiteX82" fmla="*/ 1353721 w 4762649"/>
                    <a:gd name="connsiteY82" fmla="*/ 519081 h 4876797"/>
                    <a:gd name="connsiteX83" fmla="*/ 1266625 w 4762649"/>
                    <a:gd name="connsiteY83" fmla="*/ 575669 h 4876797"/>
                    <a:gd name="connsiteX84" fmla="*/ 1227991 w 4762649"/>
                    <a:gd name="connsiteY84" fmla="*/ 567439 h 4876797"/>
                    <a:gd name="connsiteX85" fmla="*/ 818597 w 4762649"/>
                    <a:gd name="connsiteY85" fmla="*/ 385492 h 4876797"/>
                    <a:gd name="connsiteX86" fmla="*/ 770248 w 4762649"/>
                    <a:gd name="connsiteY86" fmla="*/ 259762 h 4876797"/>
                    <a:gd name="connsiteX87" fmla="*/ 859047 w 4762649"/>
                    <a:gd name="connsiteY87" fmla="*/ 203200 h 4876797"/>
                    <a:gd name="connsiteX88" fmla="*/ 3903618 w 4762649"/>
                    <a:gd name="connsiteY88" fmla="*/ 203181 h 4876797"/>
                    <a:gd name="connsiteX89" fmla="*/ 3992423 w 4762649"/>
                    <a:gd name="connsiteY89" fmla="*/ 259753 h 4876797"/>
                    <a:gd name="connsiteX90" fmla="*/ 3944064 w 4762649"/>
                    <a:gd name="connsiteY90" fmla="*/ 385483 h 4876797"/>
                    <a:gd name="connsiteX91" fmla="*/ 3534670 w 4762649"/>
                    <a:gd name="connsiteY91" fmla="*/ 567430 h 4876797"/>
                    <a:gd name="connsiteX92" fmla="*/ 3496037 w 4762649"/>
                    <a:gd name="connsiteY92" fmla="*/ 575659 h 4876797"/>
                    <a:gd name="connsiteX93" fmla="*/ 3408950 w 4762649"/>
                    <a:gd name="connsiteY93" fmla="*/ 519071 h 4876797"/>
                    <a:gd name="connsiteX94" fmla="*/ 3457308 w 4762649"/>
                    <a:gd name="connsiteY94" fmla="*/ 393341 h 4876797"/>
                    <a:gd name="connsiteX95" fmla="*/ 3866702 w 4762649"/>
                    <a:gd name="connsiteY95" fmla="*/ 211395 h 4876797"/>
                    <a:gd name="connsiteX96" fmla="*/ 3903618 w 4762649"/>
                    <a:gd name="connsiteY96" fmla="*/ 203181 h 4876797"/>
                    <a:gd name="connsiteX97" fmla="*/ 2447508 w 4762649"/>
                    <a:gd name="connsiteY97" fmla="*/ 193432 h 4876797"/>
                    <a:gd name="connsiteX98" fmla="*/ 2304850 w 4762649"/>
                    <a:gd name="connsiteY98" fmla="*/ 194612 h 4876797"/>
                    <a:gd name="connsiteX99" fmla="*/ 1722939 w 4762649"/>
                    <a:gd name="connsiteY99" fmla="*/ 749538 h 4876797"/>
                    <a:gd name="connsiteX100" fmla="*/ 1963702 w 4762649"/>
                    <a:gd name="connsiteY100" fmla="*/ 1376007 h 4876797"/>
                    <a:gd name="connsiteX101" fmla="*/ 1981590 w 4762649"/>
                    <a:gd name="connsiteY101" fmla="*/ 1389980 h 4876797"/>
                    <a:gd name="connsiteX102" fmla="*/ 2023491 w 4762649"/>
                    <a:gd name="connsiteY102" fmla="*/ 1428623 h 4876797"/>
                    <a:gd name="connsiteX103" fmla="*/ 2286066 w 4762649"/>
                    <a:gd name="connsiteY103" fmla="*/ 1428623 h 4876797"/>
                    <a:gd name="connsiteX104" fmla="*/ 2286066 w 4762649"/>
                    <a:gd name="connsiteY104" fmla="*/ 1087076 h 4876797"/>
                    <a:gd name="connsiteX105" fmla="*/ 2123455 w 4762649"/>
                    <a:gd name="connsiteY105" fmla="*/ 924465 h 4876797"/>
                    <a:gd name="connsiteX106" fmla="*/ 2123455 w 4762649"/>
                    <a:gd name="connsiteY106" fmla="*/ 789753 h 4876797"/>
                    <a:gd name="connsiteX107" fmla="*/ 2258168 w 4762649"/>
                    <a:gd name="connsiteY107" fmla="*/ 789753 h 4876797"/>
                    <a:gd name="connsiteX108" fmla="*/ 2381326 w 4762649"/>
                    <a:gd name="connsiteY108" fmla="*/ 912911 h 4876797"/>
                    <a:gd name="connsiteX109" fmla="*/ 2504484 w 4762649"/>
                    <a:gd name="connsiteY109" fmla="*/ 789762 h 4876797"/>
                    <a:gd name="connsiteX110" fmla="*/ 2639196 w 4762649"/>
                    <a:gd name="connsiteY110" fmla="*/ 789762 h 4876797"/>
                    <a:gd name="connsiteX111" fmla="*/ 2639196 w 4762649"/>
                    <a:gd name="connsiteY111" fmla="*/ 924474 h 4876797"/>
                    <a:gd name="connsiteX112" fmla="*/ 2476585 w 4762649"/>
                    <a:gd name="connsiteY112" fmla="*/ 1087085 h 4876797"/>
                    <a:gd name="connsiteX113" fmla="*/ 2476585 w 4762649"/>
                    <a:gd name="connsiteY113" fmla="*/ 1428633 h 4876797"/>
                    <a:gd name="connsiteX114" fmla="*/ 2739018 w 4762649"/>
                    <a:gd name="connsiteY114" fmla="*/ 1428633 h 4876797"/>
                    <a:gd name="connsiteX115" fmla="*/ 2780490 w 4762649"/>
                    <a:gd name="connsiteY115" fmla="*/ 1390418 h 4876797"/>
                    <a:gd name="connsiteX116" fmla="*/ 2798721 w 4762649"/>
                    <a:gd name="connsiteY116" fmla="*/ 1376207 h 4876797"/>
                    <a:gd name="connsiteX117" fmla="*/ 3048104 w 4762649"/>
                    <a:gd name="connsiteY117" fmla="*/ 857113 h 4876797"/>
                    <a:gd name="connsiteX118" fmla="*/ 2825896 w 4762649"/>
                    <a:gd name="connsiteY118" fmla="*/ 360166 h 4876797"/>
                    <a:gd name="connsiteX119" fmla="*/ 2447508 w 4762649"/>
                    <a:gd name="connsiteY119" fmla="*/ 193432 h 4876797"/>
                    <a:gd name="connsiteX120" fmla="*/ 2375213 w 4762649"/>
                    <a:gd name="connsiteY120" fmla="*/ 10 h 4876797"/>
                    <a:gd name="connsiteX121" fmla="*/ 2952959 w 4762649"/>
                    <a:gd name="connsiteY121" fmla="*/ 218243 h 4876797"/>
                    <a:gd name="connsiteX122" fmla="*/ 3238595 w 4762649"/>
                    <a:gd name="connsiteY122" fmla="*/ 857123 h 4876797"/>
                    <a:gd name="connsiteX123" fmla="*/ 3026683 w 4762649"/>
                    <a:gd name="connsiteY123" fmla="*/ 1420717 h 4876797"/>
                    <a:gd name="connsiteX124" fmla="*/ 4134555 w 4762649"/>
                    <a:gd name="connsiteY124" fmla="*/ 1913122 h 4876797"/>
                    <a:gd name="connsiteX125" fmla="*/ 4134793 w 4762649"/>
                    <a:gd name="connsiteY125" fmla="*/ 1913245 h 4876797"/>
                    <a:gd name="connsiteX126" fmla="*/ 4145984 w 4762649"/>
                    <a:gd name="connsiteY126" fmla="*/ 1919237 h 4876797"/>
                    <a:gd name="connsiteX127" fmla="*/ 4147985 w 4762649"/>
                    <a:gd name="connsiteY127" fmla="*/ 1920532 h 4876797"/>
                    <a:gd name="connsiteX128" fmla="*/ 4156976 w 4762649"/>
                    <a:gd name="connsiteY128" fmla="*/ 1927180 h 4876797"/>
                    <a:gd name="connsiteX129" fmla="*/ 4158205 w 4762649"/>
                    <a:gd name="connsiteY129" fmla="*/ 1928171 h 4876797"/>
                    <a:gd name="connsiteX130" fmla="*/ 4166863 w 4762649"/>
                    <a:gd name="connsiteY130" fmla="*/ 1936753 h 4876797"/>
                    <a:gd name="connsiteX131" fmla="*/ 4168797 w 4762649"/>
                    <a:gd name="connsiteY131" fmla="*/ 1939068 h 4876797"/>
                    <a:gd name="connsiteX132" fmla="*/ 4172073 w 4762649"/>
                    <a:gd name="connsiteY132" fmla="*/ 1943002 h 4876797"/>
                    <a:gd name="connsiteX133" fmla="*/ 4743592 w 4762649"/>
                    <a:gd name="connsiteY133" fmla="*/ 2705021 h 4876797"/>
                    <a:gd name="connsiteX134" fmla="*/ 4759585 w 4762649"/>
                    <a:gd name="connsiteY134" fmla="*/ 2786155 h 4876797"/>
                    <a:gd name="connsiteX135" fmla="*/ 4706093 w 4762649"/>
                    <a:gd name="connsiteY135" fmla="*/ 2849210 h 4876797"/>
                    <a:gd name="connsiteX136" fmla="*/ 4191133 w 4762649"/>
                    <a:gd name="connsiteY136" fmla="*/ 3078077 h 4876797"/>
                    <a:gd name="connsiteX137" fmla="*/ 4191133 w 4762649"/>
                    <a:gd name="connsiteY137" fmla="*/ 4019509 h 4876797"/>
                    <a:gd name="connsiteX138" fmla="*/ 4134573 w 4762649"/>
                    <a:gd name="connsiteY138" fmla="*/ 4106548 h 4876797"/>
                    <a:gd name="connsiteX139" fmla="*/ 2420016 w 4762649"/>
                    <a:gd name="connsiteY139" fmla="*/ 4868577 h 4876797"/>
                    <a:gd name="connsiteX140" fmla="*/ 2419530 w 4762649"/>
                    <a:gd name="connsiteY140" fmla="*/ 4868758 h 4876797"/>
                    <a:gd name="connsiteX141" fmla="*/ 2411825 w 4762649"/>
                    <a:gd name="connsiteY141" fmla="*/ 4871711 h 4876797"/>
                    <a:gd name="connsiteX142" fmla="*/ 2410425 w 4762649"/>
                    <a:gd name="connsiteY142" fmla="*/ 4872225 h 4876797"/>
                    <a:gd name="connsiteX143" fmla="*/ 2401490 w 4762649"/>
                    <a:gd name="connsiteY143" fmla="*/ 4874606 h 4876797"/>
                    <a:gd name="connsiteX144" fmla="*/ 2400947 w 4762649"/>
                    <a:gd name="connsiteY144" fmla="*/ 4874749 h 4876797"/>
                    <a:gd name="connsiteX145" fmla="*/ 2381326 w 4762649"/>
                    <a:gd name="connsiteY145" fmla="*/ 4876797 h 4876797"/>
                    <a:gd name="connsiteX146" fmla="*/ 2361704 w 4762649"/>
                    <a:gd name="connsiteY146" fmla="*/ 4874749 h 4876797"/>
                    <a:gd name="connsiteX147" fmla="*/ 2361161 w 4762649"/>
                    <a:gd name="connsiteY147" fmla="*/ 4874606 h 4876797"/>
                    <a:gd name="connsiteX148" fmla="*/ 2352227 w 4762649"/>
                    <a:gd name="connsiteY148" fmla="*/ 4872225 h 4876797"/>
                    <a:gd name="connsiteX149" fmla="*/ 2350827 w 4762649"/>
                    <a:gd name="connsiteY149" fmla="*/ 4871711 h 4876797"/>
                    <a:gd name="connsiteX150" fmla="*/ 2343121 w 4762649"/>
                    <a:gd name="connsiteY150" fmla="*/ 4868758 h 4876797"/>
                    <a:gd name="connsiteX151" fmla="*/ 2342635 w 4762649"/>
                    <a:gd name="connsiteY151" fmla="*/ 4868577 h 4876797"/>
                    <a:gd name="connsiteX152" fmla="*/ 628078 w 4762649"/>
                    <a:gd name="connsiteY152" fmla="*/ 4106548 h 4876797"/>
                    <a:gd name="connsiteX153" fmla="*/ 571519 w 4762649"/>
                    <a:gd name="connsiteY153" fmla="*/ 4019509 h 4876797"/>
                    <a:gd name="connsiteX154" fmla="*/ 571519 w 4762649"/>
                    <a:gd name="connsiteY154" fmla="*/ 3078077 h 4876797"/>
                    <a:gd name="connsiteX155" fmla="*/ 56559 w 4762649"/>
                    <a:gd name="connsiteY155" fmla="*/ 2849210 h 4876797"/>
                    <a:gd name="connsiteX156" fmla="*/ 3067 w 4762649"/>
                    <a:gd name="connsiteY156" fmla="*/ 2786155 h 4876797"/>
                    <a:gd name="connsiteX157" fmla="*/ 19049 w 4762649"/>
                    <a:gd name="connsiteY157" fmla="*/ 2705021 h 4876797"/>
                    <a:gd name="connsiteX158" fmla="*/ 590559 w 4762649"/>
                    <a:gd name="connsiteY158" fmla="*/ 1943002 h 4876797"/>
                    <a:gd name="connsiteX159" fmla="*/ 593826 w 4762649"/>
                    <a:gd name="connsiteY159" fmla="*/ 1939077 h 4876797"/>
                    <a:gd name="connsiteX160" fmla="*/ 595769 w 4762649"/>
                    <a:gd name="connsiteY160" fmla="*/ 1936744 h 4876797"/>
                    <a:gd name="connsiteX161" fmla="*/ 604418 w 4762649"/>
                    <a:gd name="connsiteY161" fmla="*/ 1928181 h 4876797"/>
                    <a:gd name="connsiteX162" fmla="*/ 605685 w 4762649"/>
                    <a:gd name="connsiteY162" fmla="*/ 1927171 h 4876797"/>
                    <a:gd name="connsiteX163" fmla="*/ 614638 w 4762649"/>
                    <a:gd name="connsiteY163" fmla="*/ 1920551 h 4876797"/>
                    <a:gd name="connsiteX164" fmla="*/ 616658 w 4762649"/>
                    <a:gd name="connsiteY164" fmla="*/ 1919237 h 4876797"/>
                    <a:gd name="connsiteX165" fmla="*/ 627840 w 4762649"/>
                    <a:gd name="connsiteY165" fmla="*/ 1913255 h 4876797"/>
                    <a:gd name="connsiteX166" fmla="*/ 628078 w 4762649"/>
                    <a:gd name="connsiteY166" fmla="*/ 1913122 h 4876797"/>
                    <a:gd name="connsiteX167" fmla="*/ 1735835 w 4762649"/>
                    <a:gd name="connsiteY167" fmla="*/ 1420784 h 4876797"/>
                    <a:gd name="connsiteX168" fmla="*/ 1534696 w 4762649"/>
                    <a:gd name="connsiteY168" fmla="*/ 720277 h 4876797"/>
                    <a:gd name="connsiteX169" fmla="*/ 1789680 w 4762649"/>
                    <a:gd name="connsiteY169" fmla="*/ 237503 h 4876797"/>
                    <a:gd name="connsiteX170" fmla="*/ 2283885 w 4762649"/>
                    <a:gd name="connsiteY170" fmla="*/ 5283 h 4876797"/>
                    <a:gd name="connsiteX171" fmla="*/ 2375213 w 4762649"/>
                    <a:gd name="connsiteY171" fmla="*/ 10 h 48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</a:cxnLst>
                  <a:rect l="l" t="t" r="r" b="b"/>
                  <a:pathLst>
                    <a:path w="4762649" h="4876797">
                      <a:moveTo>
                        <a:pt x="2381326" y="3238431"/>
                      </a:moveTo>
                      <a:cubicBezTo>
                        <a:pt x="2433904" y="3238431"/>
                        <a:pt x="2476576" y="3281103"/>
                        <a:pt x="2476576" y="3333681"/>
                      </a:cubicBezTo>
                      <a:cubicBezTo>
                        <a:pt x="2476576" y="3386259"/>
                        <a:pt x="2433904" y="3428931"/>
                        <a:pt x="2381326" y="3428931"/>
                      </a:cubicBezTo>
                      <a:cubicBezTo>
                        <a:pt x="2328748" y="3428931"/>
                        <a:pt x="2286076" y="3386259"/>
                        <a:pt x="2286076" y="3333681"/>
                      </a:cubicBezTo>
                      <a:cubicBezTo>
                        <a:pt x="2286076" y="3281103"/>
                        <a:pt x="2328748" y="3238431"/>
                        <a:pt x="2381326" y="3238431"/>
                      </a:cubicBezTo>
                      <a:close/>
                      <a:moveTo>
                        <a:pt x="2381326" y="2920924"/>
                      </a:moveTo>
                      <a:lnTo>
                        <a:pt x="1885997" y="3581349"/>
                      </a:lnTo>
                      <a:cubicBezTo>
                        <a:pt x="1859356" y="3616887"/>
                        <a:pt x="1811683" y="3629289"/>
                        <a:pt x="1771116" y="3611239"/>
                      </a:cubicBezTo>
                      <a:lnTo>
                        <a:pt x="762019" y="3162745"/>
                      </a:lnTo>
                      <a:lnTo>
                        <a:pt x="762019" y="3957606"/>
                      </a:lnTo>
                      <a:lnTo>
                        <a:pt x="2286076" y="4634957"/>
                      </a:lnTo>
                      <a:lnTo>
                        <a:pt x="2286076" y="3714699"/>
                      </a:lnTo>
                      <a:cubicBezTo>
                        <a:pt x="2286076" y="3662102"/>
                        <a:pt x="2328719" y="3619449"/>
                        <a:pt x="2381326" y="3619449"/>
                      </a:cubicBezTo>
                      <a:cubicBezTo>
                        <a:pt x="2433932" y="3619449"/>
                        <a:pt x="2476576" y="3662102"/>
                        <a:pt x="2476576" y="3714699"/>
                      </a:cubicBezTo>
                      <a:lnTo>
                        <a:pt x="2476576" y="4634957"/>
                      </a:lnTo>
                      <a:lnTo>
                        <a:pt x="4000623" y="3957606"/>
                      </a:lnTo>
                      <a:lnTo>
                        <a:pt x="4000623" y="3162745"/>
                      </a:lnTo>
                      <a:lnTo>
                        <a:pt x="2991526" y="3611229"/>
                      </a:lnTo>
                      <a:cubicBezTo>
                        <a:pt x="2979048" y="3616782"/>
                        <a:pt x="2965885" y="3619449"/>
                        <a:pt x="2952883" y="3619449"/>
                      </a:cubicBezTo>
                      <a:cubicBezTo>
                        <a:pt x="2923613" y="3619449"/>
                        <a:pt x="2895095" y="3605933"/>
                        <a:pt x="2876645" y="3581340"/>
                      </a:cubicBezTo>
                      <a:close/>
                      <a:moveTo>
                        <a:pt x="697439" y="2118014"/>
                      </a:moveTo>
                      <a:lnTo>
                        <a:pt x="243192" y="2723699"/>
                      </a:lnTo>
                      <a:lnTo>
                        <a:pt x="1779146" y="3406337"/>
                      </a:lnTo>
                      <a:lnTo>
                        <a:pt x="2233393" y="2800661"/>
                      </a:lnTo>
                      <a:close/>
                      <a:moveTo>
                        <a:pt x="4065222" y="2118005"/>
                      </a:moveTo>
                      <a:lnTo>
                        <a:pt x="2529268" y="2800652"/>
                      </a:lnTo>
                      <a:lnTo>
                        <a:pt x="2983515" y="3406327"/>
                      </a:lnTo>
                      <a:lnTo>
                        <a:pt x="4519469" y="2723680"/>
                      </a:lnTo>
                      <a:close/>
                      <a:moveTo>
                        <a:pt x="2571826" y="2000142"/>
                      </a:moveTo>
                      <a:lnTo>
                        <a:pt x="2571825" y="2000152"/>
                      </a:lnTo>
                      <a:lnTo>
                        <a:pt x="2190816" y="2000152"/>
                      </a:lnTo>
                      <a:cubicBezTo>
                        <a:pt x="2190816" y="2050996"/>
                        <a:pt x="2210647" y="2098831"/>
                        <a:pt x="2246642" y="2134826"/>
                      </a:cubicBezTo>
                      <a:cubicBezTo>
                        <a:pt x="2282647" y="2170821"/>
                        <a:pt x="2330472" y="2190652"/>
                        <a:pt x="2381316" y="2190652"/>
                      </a:cubicBezTo>
                      <a:cubicBezTo>
                        <a:pt x="2473237" y="2190652"/>
                        <a:pt x="2550155" y="2125215"/>
                        <a:pt x="2567949" y="2038486"/>
                      </a:cubicBezTo>
                      <a:lnTo>
                        <a:pt x="2571825" y="2000152"/>
                      </a:lnTo>
                      <a:lnTo>
                        <a:pt x="2571826" y="2000152"/>
                      </a:lnTo>
                      <a:close/>
                      <a:moveTo>
                        <a:pt x="2095566" y="1619142"/>
                      </a:moveTo>
                      <a:lnTo>
                        <a:pt x="2095566" y="1714392"/>
                      </a:lnTo>
                      <a:cubicBezTo>
                        <a:pt x="2095566" y="1751359"/>
                        <a:pt x="2116255" y="1784277"/>
                        <a:pt x="2149554" y="1800317"/>
                      </a:cubicBezTo>
                      <a:cubicBezTo>
                        <a:pt x="2162422" y="1806499"/>
                        <a:pt x="2176319" y="1809642"/>
                        <a:pt x="2190816" y="1809642"/>
                      </a:cubicBezTo>
                      <a:lnTo>
                        <a:pt x="2571835" y="1809642"/>
                      </a:lnTo>
                      <a:cubicBezTo>
                        <a:pt x="2584723" y="1809642"/>
                        <a:pt x="2597172" y="1807147"/>
                        <a:pt x="2608831" y="1802213"/>
                      </a:cubicBezTo>
                      <a:cubicBezTo>
                        <a:pt x="2644225" y="1787239"/>
                        <a:pt x="2667085" y="1752778"/>
                        <a:pt x="2667085" y="1714392"/>
                      </a:cubicBezTo>
                      <a:lnTo>
                        <a:pt x="2667085" y="1619142"/>
                      </a:lnTo>
                      <a:close/>
                      <a:moveTo>
                        <a:pt x="2875769" y="1562106"/>
                      </a:moveTo>
                      <a:cubicBezTo>
                        <a:pt x="2872616" y="1566374"/>
                        <a:pt x="2869711" y="1570822"/>
                        <a:pt x="2867358" y="1575565"/>
                      </a:cubicBezTo>
                      <a:cubicBezTo>
                        <a:pt x="2860938" y="1588462"/>
                        <a:pt x="2857576" y="1602931"/>
                        <a:pt x="2857576" y="1617513"/>
                      </a:cubicBezTo>
                      <a:lnTo>
                        <a:pt x="2857576" y="1714383"/>
                      </a:lnTo>
                      <a:cubicBezTo>
                        <a:pt x="2857576" y="1797326"/>
                        <a:pt x="2821876" y="1874022"/>
                        <a:pt x="2762326" y="1927257"/>
                      </a:cubicBezTo>
                      <a:lnTo>
                        <a:pt x="2762326" y="2000142"/>
                      </a:lnTo>
                      <a:cubicBezTo>
                        <a:pt x="2762326" y="2210225"/>
                        <a:pt x="2591409" y="2381152"/>
                        <a:pt x="2381316" y="2381152"/>
                      </a:cubicBezTo>
                      <a:cubicBezTo>
                        <a:pt x="2279589" y="2381152"/>
                        <a:pt x="2183920" y="2341509"/>
                        <a:pt x="2111930" y="2269528"/>
                      </a:cubicBezTo>
                      <a:cubicBezTo>
                        <a:pt x="2039950" y="2197557"/>
                        <a:pt x="2000307" y="2101879"/>
                        <a:pt x="2000307" y="2000142"/>
                      </a:cubicBezTo>
                      <a:lnTo>
                        <a:pt x="2000307" y="1927219"/>
                      </a:lnTo>
                      <a:cubicBezTo>
                        <a:pt x="1940852" y="1873679"/>
                        <a:pt x="1905057" y="1796297"/>
                        <a:pt x="1905057" y="1714383"/>
                      </a:cubicBezTo>
                      <a:lnTo>
                        <a:pt x="1905057" y="1617513"/>
                      </a:lnTo>
                      <a:cubicBezTo>
                        <a:pt x="1905057" y="1602797"/>
                        <a:pt x="1901742" y="1588700"/>
                        <a:pt x="1895208" y="1575622"/>
                      </a:cubicBezTo>
                      <a:cubicBezTo>
                        <a:pt x="1892808" y="1570812"/>
                        <a:pt x="1889921" y="1566383"/>
                        <a:pt x="1886797" y="1562135"/>
                      </a:cubicBezTo>
                      <a:lnTo>
                        <a:pt x="901303" y="2000142"/>
                      </a:lnTo>
                      <a:lnTo>
                        <a:pt x="2381326" y="2657929"/>
                      </a:lnTo>
                      <a:lnTo>
                        <a:pt x="3861330" y="2000142"/>
                      </a:lnTo>
                      <a:close/>
                      <a:moveTo>
                        <a:pt x="3497753" y="1012853"/>
                      </a:moveTo>
                      <a:cubicBezTo>
                        <a:pt x="3510123" y="1013075"/>
                        <a:pt x="3522654" y="1015724"/>
                        <a:pt x="3534670" y="1021058"/>
                      </a:cubicBezTo>
                      <a:lnTo>
                        <a:pt x="3944064" y="1203005"/>
                      </a:lnTo>
                      <a:cubicBezTo>
                        <a:pt x="3992137" y="1224370"/>
                        <a:pt x="4013787" y="1280662"/>
                        <a:pt x="3992422" y="1328735"/>
                      </a:cubicBezTo>
                      <a:cubicBezTo>
                        <a:pt x="3976639" y="1364225"/>
                        <a:pt x="3941816" y="1385323"/>
                        <a:pt x="3905326" y="1385323"/>
                      </a:cubicBezTo>
                      <a:cubicBezTo>
                        <a:pt x="3892400" y="1385323"/>
                        <a:pt x="3879265" y="1382675"/>
                        <a:pt x="3866692" y="1377093"/>
                      </a:cubicBezTo>
                      <a:lnTo>
                        <a:pt x="3457298" y="1195147"/>
                      </a:lnTo>
                      <a:cubicBezTo>
                        <a:pt x="3409225" y="1173773"/>
                        <a:pt x="3387575" y="1117480"/>
                        <a:pt x="3408949" y="1069417"/>
                      </a:cubicBezTo>
                      <a:cubicBezTo>
                        <a:pt x="3424965" y="1033362"/>
                        <a:pt x="3460640" y="1012186"/>
                        <a:pt x="3497753" y="1012853"/>
                      </a:cubicBezTo>
                      <a:close/>
                      <a:moveTo>
                        <a:pt x="1264905" y="1012839"/>
                      </a:moveTo>
                      <a:cubicBezTo>
                        <a:pt x="1302012" y="1012171"/>
                        <a:pt x="1337698" y="1033352"/>
                        <a:pt x="1353722" y="1069407"/>
                      </a:cubicBezTo>
                      <a:cubicBezTo>
                        <a:pt x="1375086" y="1117480"/>
                        <a:pt x="1353436" y="1173782"/>
                        <a:pt x="1305363" y="1195137"/>
                      </a:cubicBezTo>
                      <a:lnTo>
                        <a:pt x="895969" y="1377083"/>
                      </a:lnTo>
                      <a:cubicBezTo>
                        <a:pt x="883396" y="1382665"/>
                        <a:pt x="870261" y="1385313"/>
                        <a:pt x="857336" y="1385313"/>
                      </a:cubicBezTo>
                      <a:cubicBezTo>
                        <a:pt x="820836" y="1385313"/>
                        <a:pt x="786012" y="1364225"/>
                        <a:pt x="770249" y="1328725"/>
                      </a:cubicBezTo>
                      <a:cubicBezTo>
                        <a:pt x="748884" y="1280652"/>
                        <a:pt x="770534" y="1224360"/>
                        <a:pt x="818607" y="1202995"/>
                      </a:cubicBezTo>
                      <a:lnTo>
                        <a:pt x="1228001" y="1021048"/>
                      </a:lnTo>
                      <a:cubicBezTo>
                        <a:pt x="1240010" y="1015712"/>
                        <a:pt x="1252536" y="1013061"/>
                        <a:pt x="1264905" y="1012839"/>
                      </a:cubicBezTo>
                      <a:close/>
                      <a:moveTo>
                        <a:pt x="859047" y="203200"/>
                      </a:moveTo>
                      <a:cubicBezTo>
                        <a:pt x="871419" y="203421"/>
                        <a:pt x="883951" y="206070"/>
                        <a:pt x="895969" y="211404"/>
                      </a:cubicBezTo>
                      <a:lnTo>
                        <a:pt x="1305363" y="393350"/>
                      </a:lnTo>
                      <a:cubicBezTo>
                        <a:pt x="1353436" y="414715"/>
                        <a:pt x="1375086" y="471008"/>
                        <a:pt x="1353721" y="519081"/>
                      </a:cubicBezTo>
                      <a:cubicBezTo>
                        <a:pt x="1337938" y="554571"/>
                        <a:pt x="1303115" y="575669"/>
                        <a:pt x="1266625" y="575669"/>
                      </a:cubicBezTo>
                      <a:cubicBezTo>
                        <a:pt x="1253699" y="575669"/>
                        <a:pt x="1240564" y="573021"/>
                        <a:pt x="1227991" y="567439"/>
                      </a:cubicBezTo>
                      <a:lnTo>
                        <a:pt x="818597" y="385492"/>
                      </a:lnTo>
                      <a:cubicBezTo>
                        <a:pt x="770525" y="364118"/>
                        <a:pt x="748874" y="307826"/>
                        <a:pt x="770248" y="259762"/>
                      </a:cubicBezTo>
                      <a:cubicBezTo>
                        <a:pt x="786264" y="223715"/>
                        <a:pt x="821933" y="202535"/>
                        <a:pt x="859047" y="203200"/>
                      </a:cubicBezTo>
                      <a:close/>
                      <a:moveTo>
                        <a:pt x="3903618" y="203181"/>
                      </a:moveTo>
                      <a:cubicBezTo>
                        <a:pt x="3940728" y="202511"/>
                        <a:pt x="3976399" y="223698"/>
                        <a:pt x="3992423" y="259753"/>
                      </a:cubicBezTo>
                      <a:cubicBezTo>
                        <a:pt x="4013787" y="307835"/>
                        <a:pt x="3992137" y="364128"/>
                        <a:pt x="3944064" y="385483"/>
                      </a:cubicBezTo>
                      <a:lnTo>
                        <a:pt x="3534670" y="567430"/>
                      </a:lnTo>
                      <a:cubicBezTo>
                        <a:pt x="3522097" y="573011"/>
                        <a:pt x="3508962" y="575659"/>
                        <a:pt x="3496037" y="575659"/>
                      </a:cubicBezTo>
                      <a:cubicBezTo>
                        <a:pt x="3459537" y="575659"/>
                        <a:pt x="3424713" y="554571"/>
                        <a:pt x="3408950" y="519071"/>
                      </a:cubicBezTo>
                      <a:cubicBezTo>
                        <a:pt x="3387585" y="470998"/>
                        <a:pt x="3409235" y="414706"/>
                        <a:pt x="3457308" y="393341"/>
                      </a:cubicBezTo>
                      <a:lnTo>
                        <a:pt x="3866702" y="211395"/>
                      </a:lnTo>
                      <a:cubicBezTo>
                        <a:pt x="3878718" y="206056"/>
                        <a:pt x="3891248" y="203404"/>
                        <a:pt x="3903618" y="203181"/>
                      </a:cubicBezTo>
                      <a:close/>
                      <a:moveTo>
                        <a:pt x="2447508" y="193432"/>
                      </a:moveTo>
                      <a:cubicBezTo>
                        <a:pt x="2400801" y="188925"/>
                        <a:pt x="2353070" y="189261"/>
                        <a:pt x="2304850" y="194612"/>
                      </a:cubicBezTo>
                      <a:cubicBezTo>
                        <a:pt x="2012670" y="226930"/>
                        <a:pt x="1767944" y="460321"/>
                        <a:pt x="1722939" y="749538"/>
                      </a:cubicBezTo>
                      <a:cubicBezTo>
                        <a:pt x="1685439" y="990425"/>
                        <a:pt x="1775450" y="1224617"/>
                        <a:pt x="1963702" y="1376007"/>
                      </a:cubicBezTo>
                      <a:cubicBezTo>
                        <a:pt x="1969665" y="1380817"/>
                        <a:pt x="1975542" y="1385484"/>
                        <a:pt x="1981590" y="1389980"/>
                      </a:cubicBezTo>
                      <a:cubicBezTo>
                        <a:pt x="1996859" y="1401410"/>
                        <a:pt x="2010841" y="1414431"/>
                        <a:pt x="2023491" y="1428623"/>
                      </a:cubicBezTo>
                      <a:lnTo>
                        <a:pt x="2286066" y="1428623"/>
                      </a:lnTo>
                      <a:lnTo>
                        <a:pt x="2286066" y="1087076"/>
                      </a:lnTo>
                      <a:lnTo>
                        <a:pt x="2123455" y="924465"/>
                      </a:lnTo>
                      <a:cubicBezTo>
                        <a:pt x="2086260" y="887260"/>
                        <a:pt x="2086260" y="826948"/>
                        <a:pt x="2123455" y="789753"/>
                      </a:cubicBezTo>
                      <a:cubicBezTo>
                        <a:pt x="2160660" y="752567"/>
                        <a:pt x="2220972" y="752567"/>
                        <a:pt x="2258168" y="789753"/>
                      </a:cubicBezTo>
                      <a:lnTo>
                        <a:pt x="2381326" y="912911"/>
                      </a:lnTo>
                      <a:lnTo>
                        <a:pt x="2504484" y="789762"/>
                      </a:lnTo>
                      <a:cubicBezTo>
                        <a:pt x="2541689" y="752577"/>
                        <a:pt x="2602001" y="752577"/>
                        <a:pt x="2639196" y="789762"/>
                      </a:cubicBezTo>
                      <a:cubicBezTo>
                        <a:pt x="2676391" y="826967"/>
                        <a:pt x="2676391" y="887279"/>
                        <a:pt x="2639196" y="924474"/>
                      </a:cubicBezTo>
                      <a:lnTo>
                        <a:pt x="2476585" y="1087085"/>
                      </a:lnTo>
                      <a:lnTo>
                        <a:pt x="2476585" y="1428633"/>
                      </a:lnTo>
                      <a:lnTo>
                        <a:pt x="2739018" y="1428633"/>
                      </a:lnTo>
                      <a:cubicBezTo>
                        <a:pt x="2751553" y="1414583"/>
                        <a:pt x="2765402" y="1401686"/>
                        <a:pt x="2780490" y="1390418"/>
                      </a:cubicBezTo>
                      <a:cubicBezTo>
                        <a:pt x="2786681" y="1385808"/>
                        <a:pt x="2792739" y="1381055"/>
                        <a:pt x="2798721" y="1376207"/>
                      </a:cubicBezTo>
                      <a:cubicBezTo>
                        <a:pt x="2957303" y="1248715"/>
                        <a:pt x="3048104" y="1059596"/>
                        <a:pt x="3048104" y="857113"/>
                      </a:cubicBezTo>
                      <a:cubicBezTo>
                        <a:pt x="3048104" y="667718"/>
                        <a:pt x="2967113" y="486581"/>
                        <a:pt x="2825896" y="360166"/>
                      </a:cubicBezTo>
                      <a:cubicBezTo>
                        <a:pt x="2718554" y="264068"/>
                        <a:pt x="2587632" y="206954"/>
                        <a:pt x="2447508" y="193432"/>
                      </a:cubicBezTo>
                      <a:close/>
                      <a:moveTo>
                        <a:pt x="2375213" y="10"/>
                      </a:moveTo>
                      <a:cubicBezTo>
                        <a:pt x="2587741" y="-1027"/>
                        <a:pt x="2794281" y="76167"/>
                        <a:pt x="2952959" y="218243"/>
                      </a:cubicBezTo>
                      <a:cubicBezTo>
                        <a:pt x="3134487" y="380759"/>
                        <a:pt x="3238595" y="613626"/>
                        <a:pt x="3238595" y="857123"/>
                      </a:cubicBezTo>
                      <a:cubicBezTo>
                        <a:pt x="3238595" y="1067083"/>
                        <a:pt x="3162690" y="1265822"/>
                        <a:pt x="3026683" y="1420717"/>
                      </a:cubicBezTo>
                      <a:lnTo>
                        <a:pt x="4134555" y="1913122"/>
                      </a:lnTo>
                      <a:cubicBezTo>
                        <a:pt x="4134640" y="1913150"/>
                        <a:pt x="4134707" y="1913207"/>
                        <a:pt x="4134793" y="1913245"/>
                      </a:cubicBezTo>
                      <a:cubicBezTo>
                        <a:pt x="4138641" y="1914969"/>
                        <a:pt x="4142365" y="1916998"/>
                        <a:pt x="4145984" y="1919237"/>
                      </a:cubicBezTo>
                      <a:cubicBezTo>
                        <a:pt x="4146670" y="1919656"/>
                        <a:pt x="4147318" y="1920094"/>
                        <a:pt x="4147985" y="1920532"/>
                      </a:cubicBezTo>
                      <a:cubicBezTo>
                        <a:pt x="4151090" y="1922561"/>
                        <a:pt x="4154090" y="1924761"/>
                        <a:pt x="4156976" y="1927180"/>
                      </a:cubicBezTo>
                      <a:cubicBezTo>
                        <a:pt x="4157376" y="1927523"/>
                        <a:pt x="4157805" y="1927828"/>
                        <a:pt x="4158205" y="1928171"/>
                      </a:cubicBezTo>
                      <a:cubicBezTo>
                        <a:pt x="4161244" y="1930810"/>
                        <a:pt x="4164129" y="1933686"/>
                        <a:pt x="4166863" y="1936753"/>
                      </a:cubicBezTo>
                      <a:cubicBezTo>
                        <a:pt x="4167539" y="1937506"/>
                        <a:pt x="4168149" y="1938296"/>
                        <a:pt x="4168797" y="1939068"/>
                      </a:cubicBezTo>
                      <a:cubicBezTo>
                        <a:pt x="4169892" y="1940373"/>
                        <a:pt x="4171035" y="1941620"/>
                        <a:pt x="4172073" y="1943002"/>
                      </a:cubicBezTo>
                      <a:lnTo>
                        <a:pt x="4743592" y="2705021"/>
                      </a:lnTo>
                      <a:cubicBezTo>
                        <a:pt x="4760995" y="2728224"/>
                        <a:pt x="4766881" y="2758094"/>
                        <a:pt x="4759585" y="2786155"/>
                      </a:cubicBezTo>
                      <a:cubicBezTo>
                        <a:pt x="4752279" y="2814215"/>
                        <a:pt x="4732591" y="2837437"/>
                        <a:pt x="4706093" y="2849210"/>
                      </a:cubicBezTo>
                      <a:lnTo>
                        <a:pt x="4191133" y="3078077"/>
                      </a:lnTo>
                      <a:lnTo>
                        <a:pt x="4191133" y="4019509"/>
                      </a:lnTo>
                      <a:cubicBezTo>
                        <a:pt x="4191133" y="4057152"/>
                        <a:pt x="4168968" y="4091270"/>
                        <a:pt x="4134573" y="4106548"/>
                      </a:cubicBezTo>
                      <a:lnTo>
                        <a:pt x="2420016" y="4868577"/>
                      </a:lnTo>
                      <a:cubicBezTo>
                        <a:pt x="2419855" y="4868644"/>
                        <a:pt x="2419693" y="4868691"/>
                        <a:pt x="2419530" y="4868758"/>
                      </a:cubicBezTo>
                      <a:cubicBezTo>
                        <a:pt x="2417025" y="4869863"/>
                        <a:pt x="2414444" y="4870825"/>
                        <a:pt x="2411825" y="4871711"/>
                      </a:cubicBezTo>
                      <a:cubicBezTo>
                        <a:pt x="2411358" y="4871873"/>
                        <a:pt x="2410901" y="4872073"/>
                        <a:pt x="2410425" y="4872225"/>
                      </a:cubicBezTo>
                      <a:cubicBezTo>
                        <a:pt x="2407500" y="4873159"/>
                        <a:pt x="2404519" y="4873949"/>
                        <a:pt x="2401490" y="4874606"/>
                      </a:cubicBezTo>
                      <a:cubicBezTo>
                        <a:pt x="2401309" y="4874654"/>
                        <a:pt x="2401128" y="4874711"/>
                        <a:pt x="2400947" y="4874749"/>
                      </a:cubicBezTo>
                      <a:cubicBezTo>
                        <a:pt x="2394613" y="4876083"/>
                        <a:pt x="2388050" y="4876797"/>
                        <a:pt x="2381326" y="4876797"/>
                      </a:cubicBezTo>
                      <a:cubicBezTo>
                        <a:pt x="2374601" y="4876797"/>
                        <a:pt x="2368038" y="4876073"/>
                        <a:pt x="2361704" y="4874749"/>
                      </a:cubicBezTo>
                      <a:cubicBezTo>
                        <a:pt x="2361523" y="4874701"/>
                        <a:pt x="2361342" y="4874644"/>
                        <a:pt x="2361161" y="4874606"/>
                      </a:cubicBezTo>
                      <a:cubicBezTo>
                        <a:pt x="2358123" y="4873949"/>
                        <a:pt x="2355142" y="4873159"/>
                        <a:pt x="2352227" y="4872225"/>
                      </a:cubicBezTo>
                      <a:cubicBezTo>
                        <a:pt x="2351751" y="4872073"/>
                        <a:pt x="2351293" y="4871873"/>
                        <a:pt x="2350827" y="4871711"/>
                      </a:cubicBezTo>
                      <a:cubicBezTo>
                        <a:pt x="2348207" y="4870825"/>
                        <a:pt x="2345636" y="4869863"/>
                        <a:pt x="2343121" y="4868758"/>
                      </a:cubicBezTo>
                      <a:cubicBezTo>
                        <a:pt x="2342959" y="4868691"/>
                        <a:pt x="2342797" y="4868644"/>
                        <a:pt x="2342635" y="4868577"/>
                      </a:cubicBezTo>
                      <a:lnTo>
                        <a:pt x="628078" y="4106548"/>
                      </a:lnTo>
                      <a:cubicBezTo>
                        <a:pt x="593683" y="4091261"/>
                        <a:pt x="571519" y="4057152"/>
                        <a:pt x="571519" y="4019509"/>
                      </a:cubicBezTo>
                      <a:lnTo>
                        <a:pt x="571519" y="3078077"/>
                      </a:lnTo>
                      <a:lnTo>
                        <a:pt x="56559" y="2849210"/>
                      </a:lnTo>
                      <a:cubicBezTo>
                        <a:pt x="30051" y="2837437"/>
                        <a:pt x="10363" y="2814225"/>
                        <a:pt x="3067" y="2786155"/>
                      </a:cubicBezTo>
                      <a:cubicBezTo>
                        <a:pt x="-4230" y="2758084"/>
                        <a:pt x="1647" y="2728224"/>
                        <a:pt x="19049" y="2705021"/>
                      </a:cubicBezTo>
                      <a:lnTo>
                        <a:pt x="590559" y="1943002"/>
                      </a:lnTo>
                      <a:cubicBezTo>
                        <a:pt x="591597" y="1941630"/>
                        <a:pt x="592731" y="1940382"/>
                        <a:pt x="593826" y="1939077"/>
                      </a:cubicBezTo>
                      <a:cubicBezTo>
                        <a:pt x="594483" y="1938296"/>
                        <a:pt x="595093" y="1937496"/>
                        <a:pt x="595769" y="1936744"/>
                      </a:cubicBezTo>
                      <a:cubicBezTo>
                        <a:pt x="598503" y="1933686"/>
                        <a:pt x="601379" y="1930819"/>
                        <a:pt x="604418" y="1928181"/>
                      </a:cubicBezTo>
                      <a:cubicBezTo>
                        <a:pt x="604827" y="1927828"/>
                        <a:pt x="605275" y="1927514"/>
                        <a:pt x="605685" y="1927171"/>
                      </a:cubicBezTo>
                      <a:cubicBezTo>
                        <a:pt x="608552" y="1924771"/>
                        <a:pt x="611543" y="1922570"/>
                        <a:pt x="614638" y="1920551"/>
                      </a:cubicBezTo>
                      <a:cubicBezTo>
                        <a:pt x="615315" y="1920113"/>
                        <a:pt x="615972" y="1919665"/>
                        <a:pt x="616658" y="1919237"/>
                      </a:cubicBezTo>
                      <a:cubicBezTo>
                        <a:pt x="620277" y="1916998"/>
                        <a:pt x="623992" y="1914969"/>
                        <a:pt x="627840" y="1913255"/>
                      </a:cubicBezTo>
                      <a:cubicBezTo>
                        <a:pt x="627926" y="1913217"/>
                        <a:pt x="627992" y="1913160"/>
                        <a:pt x="628078" y="1913122"/>
                      </a:cubicBezTo>
                      <a:lnTo>
                        <a:pt x="1735835" y="1420784"/>
                      </a:lnTo>
                      <a:cubicBezTo>
                        <a:pt x="1568910" y="1231227"/>
                        <a:pt x="1494472" y="978691"/>
                        <a:pt x="1534696" y="720277"/>
                      </a:cubicBezTo>
                      <a:cubicBezTo>
                        <a:pt x="1562947" y="538731"/>
                        <a:pt x="1653511" y="367281"/>
                        <a:pt x="1789680" y="237503"/>
                      </a:cubicBezTo>
                      <a:cubicBezTo>
                        <a:pt x="1925602" y="107972"/>
                        <a:pt x="2101110" y="25505"/>
                        <a:pt x="2283885" y="5283"/>
                      </a:cubicBezTo>
                      <a:cubicBezTo>
                        <a:pt x="2314369" y="1903"/>
                        <a:pt x="2344852" y="158"/>
                        <a:pt x="2375213" y="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89000"/>
                      </a:schemeClr>
                    </a:gs>
                    <a:gs pos="23000">
                      <a:schemeClr val="accent4">
                        <a:lumMod val="89000"/>
                      </a:schemeClr>
                    </a:gs>
                    <a:gs pos="69000">
                      <a:schemeClr val="accent4">
                        <a:lumMod val="75000"/>
                      </a:schemeClr>
                    </a:gs>
                    <a:gs pos="97000">
                      <a:schemeClr val="accent4">
                        <a:lumMod val="7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9C700E4-2882-FF5A-BC71-E80533C87FF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160049" y="3391895"/>
                <a:ext cx="864003" cy="864001"/>
                <a:chOff x="8894154" y="2185109"/>
                <a:chExt cx="844932" cy="844931"/>
              </a:xfrm>
            </p:grpSpPr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E7F7ADDD-66F6-A226-67D5-578DC48029A0}"/>
                    </a:ext>
                  </a:extLst>
                </p:cNvPr>
                <p:cNvSpPr/>
                <p:nvPr/>
              </p:nvSpPr>
              <p:spPr>
                <a:xfrm>
                  <a:off x="8894154" y="2185109"/>
                  <a:ext cx="844932" cy="844931"/>
                </a:xfrm>
                <a:prstGeom prst="ellipse">
                  <a:avLst/>
                </a:prstGeom>
                <a:solidFill>
                  <a:srgbClr val="FF8552"/>
                </a:solidFill>
                <a:ln/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37601BBB-2984-8054-E31A-AE8E962DB124}"/>
                    </a:ext>
                  </a:extLst>
                </p:cNvPr>
                <p:cNvSpPr/>
                <p:nvPr/>
              </p:nvSpPr>
              <p:spPr>
                <a:xfrm>
                  <a:off x="8960934" y="2251205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5" name="Freeform: Shape 68">
                  <a:extLst>
                    <a:ext uri="{FF2B5EF4-FFF2-40B4-BE49-F238E27FC236}">
                      <a16:creationId xmlns:a16="http://schemas.microsoft.com/office/drawing/2014/main" id="{C3BA9DA2-188F-98A6-CDC4-0FBEEF65D18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150207" y="2425436"/>
                  <a:ext cx="360000" cy="360000"/>
                </a:xfrm>
                <a:custGeom>
                  <a:avLst/>
                  <a:gdLst>
                    <a:gd name="connsiteX0" fmla="*/ 3859787 w 4876800"/>
                    <a:gd name="connsiteY0" fmla="*/ 4465301 h 4876800"/>
                    <a:gd name="connsiteX1" fmla="*/ 3874503 w 4876800"/>
                    <a:gd name="connsiteY1" fmla="*/ 4465301 h 4876800"/>
                    <a:gd name="connsiteX2" fmla="*/ 3969753 w 4876800"/>
                    <a:gd name="connsiteY2" fmla="*/ 4560551 h 4876800"/>
                    <a:gd name="connsiteX3" fmla="*/ 3874503 w 4876800"/>
                    <a:gd name="connsiteY3" fmla="*/ 4655801 h 4876800"/>
                    <a:gd name="connsiteX4" fmla="*/ 3859787 w 4876800"/>
                    <a:gd name="connsiteY4" fmla="*/ 4655801 h 4876800"/>
                    <a:gd name="connsiteX5" fmla="*/ 3764537 w 4876800"/>
                    <a:gd name="connsiteY5" fmla="*/ 4560551 h 4876800"/>
                    <a:gd name="connsiteX6" fmla="*/ 3859787 w 4876800"/>
                    <a:gd name="connsiteY6" fmla="*/ 4465301 h 4876800"/>
                    <a:gd name="connsiteX7" fmla="*/ 3383547 w 4876800"/>
                    <a:gd name="connsiteY7" fmla="*/ 4465301 h 4876800"/>
                    <a:gd name="connsiteX8" fmla="*/ 3478797 w 4876800"/>
                    <a:gd name="connsiteY8" fmla="*/ 4465301 h 4876800"/>
                    <a:gd name="connsiteX9" fmla="*/ 3574047 w 4876800"/>
                    <a:gd name="connsiteY9" fmla="*/ 4560551 h 4876800"/>
                    <a:gd name="connsiteX10" fmla="*/ 3478797 w 4876800"/>
                    <a:gd name="connsiteY10" fmla="*/ 4655801 h 4876800"/>
                    <a:gd name="connsiteX11" fmla="*/ 3383547 w 4876800"/>
                    <a:gd name="connsiteY11" fmla="*/ 4655801 h 4876800"/>
                    <a:gd name="connsiteX12" fmla="*/ 3288297 w 4876800"/>
                    <a:gd name="connsiteY12" fmla="*/ 4560551 h 4876800"/>
                    <a:gd name="connsiteX13" fmla="*/ 3383547 w 4876800"/>
                    <a:gd name="connsiteY13" fmla="*/ 4465301 h 4876800"/>
                    <a:gd name="connsiteX14" fmla="*/ 2907297 w 4876800"/>
                    <a:gd name="connsiteY14" fmla="*/ 4465301 h 4876800"/>
                    <a:gd name="connsiteX15" fmla="*/ 3002547 w 4876800"/>
                    <a:gd name="connsiteY15" fmla="*/ 4465301 h 4876800"/>
                    <a:gd name="connsiteX16" fmla="*/ 3097797 w 4876800"/>
                    <a:gd name="connsiteY16" fmla="*/ 4560551 h 4876800"/>
                    <a:gd name="connsiteX17" fmla="*/ 3002547 w 4876800"/>
                    <a:gd name="connsiteY17" fmla="*/ 4655801 h 4876800"/>
                    <a:gd name="connsiteX18" fmla="*/ 2907297 w 4876800"/>
                    <a:gd name="connsiteY18" fmla="*/ 4655801 h 4876800"/>
                    <a:gd name="connsiteX19" fmla="*/ 2812047 w 4876800"/>
                    <a:gd name="connsiteY19" fmla="*/ 4560551 h 4876800"/>
                    <a:gd name="connsiteX20" fmla="*/ 2907297 w 4876800"/>
                    <a:gd name="connsiteY20" fmla="*/ 4465301 h 4876800"/>
                    <a:gd name="connsiteX21" fmla="*/ 2431047 w 4876800"/>
                    <a:gd name="connsiteY21" fmla="*/ 4465301 h 4876800"/>
                    <a:gd name="connsiteX22" fmla="*/ 2526297 w 4876800"/>
                    <a:gd name="connsiteY22" fmla="*/ 4465301 h 4876800"/>
                    <a:gd name="connsiteX23" fmla="*/ 2621547 w 4876800"/>
                    <a:gd name="connsiteY23" fmla="*/ 4560551 h 4876800"/>
                    <a:gd name="connsiteX24" fmla="*/ 2526297 w 4876800"/>
                    <a:gd name="connsiteY24" fmla="*/ 4655801 h 4876800"/>
                    <a:gd name="connsiteX25" fmla="*/ 2431047 w 4876800"/>
                    <a:gd name="connsiteY25" fmla="*/ 4655801 h 4876800"/>
                    <a:gd name="connsiteX26" fmla="*/ 2335797 w 4876800"/>
                    <a:gd name="connsiteY26" fmla="*/ 4560551 h 4876800"/>
                    <a:gd name="connsiteX27" fmla="*/ 2431047 w 4876800"/>
                    <a:gd name="connsiteY27" fmla="*/ 4465301 h 4876800"/>
                    <a:gd name="connsiteX28" fmla="*/ 1954797 w 4876800"/>
                    <a:gd name="connsiteY28" fmla="*/ 4465301 h 4876800"/>
                    <a:gd name="connsiteX29" fmla="*/ 2050047 w 4876800"/>
                    <a:gd name="connsiteY29" fmla="*/ 4465301 h 4876800"/>
                    <a:gd name="connsiteX30" fmla="*/ 2145297 w 4876800"/>
                    <a:gd name="connsiteY30" fmla="*/ 4560551 h 4876800"/>
                    <a:gd name="connsiteX31" fmla="*/ 2050047 w 4876800"/>
                    <a:gd name="connsiteY31" fmla="*/ 4655801 h 4876800"/>
                    <a:gd name="connsiteX32" fmla="*/ 1954797 w 4876800"/>
                    <a:gd name="connsiteY32" fmla="*/ 4655801 h 4876800"/>
                    <a:gd name="connsiteX33" fmla="*/ 1859547 w 4876800"/>
                    <a:gd name="connsiteY33" fmla="*/ 4560551 h 4876800"/>
                    <a:gd name="connsiteX34" fmla="*/ 1954797 w 4876800"/>
                    <a:gd name="connsiteY34" fmla="*/ 4465301 h 4876800"/>
                    <a:gd name="connsiteX35" fmla="*/ 1478547 w 4876800"/>
                    <a:gd name="connsiteY35" fmla="*/ 4465301 h 4876800"/>
                    <a:gd name="connsiteX36" fmla="*/ 1573797 w 4876800"/>
                    <a:gd name="connsiteY36" fmla="*/ 4465301 h 4876800"/>
                    <a:gd name="connsiteX37" fmla="*/ 1669047 w 4876800"/>
                    <a:gd name="connsiteY37" fmla="*/ 4560551 h 4876800"/>
                    <a:gd name="connsiteX38" fmla="*/ 1573797 w 4876800"/>
                    <a:gd name="connsiteY38" fmla="*/ 4655801 h 4876800"/>
                    <a:gd name="connsiteX39" fmla="*/ 1478547 w 4876800"/>
                    <a:gd name="connsiteY39" fmla="*/ 4655801 h 4876800"/>
                    <a:gd name="connsiteX40" fmla="*/ 1383297 w 4876800"/>
                    <a:gd name="connsiteY40" fmla="*/ 4560551 h 4876800"/>
                    <a:gd name="connsiteX41" fmla="*/ 1478547 w 4876800"/>
                    <a:gd name="connsiteY41" fmla="*/ 4465301 h 4876800"/>
                    <a:gd name="connsiteX42" fmla="*/ 1002297 w 4876800"/>
                    <a:gd name="connsiteY42" fmla="*/ 4465301 h 4876800"/>
                    <a:gd name="connsiteX43" fmla="*/ 1097547 w 4876800"/>
                    <a:gd name="connsiteY43" fmla="*/ 4465301 h 4876800"/>
                    <a:gd name="connsiteX44" fmla="*/ 1192797 w 4876800"/>
                    <a:gd name="connsiteY44" fmla="*/ 4560551 h 4876800"/>
                    <a:gd name="connsiteX45" fmla="*/ 1097547 w 4876800"/>
                    <a:gd name="connsiteY45" fmla="*/ 4655801 h 4876800"/>
                    <a:gd name="connsiteX46" fmla="*/ 1002297 w 4876800"/>
                    <a:gd name="connsiteY46" fmla="*/ 4655801 h 4876800"/>
                    <a:gd name="connsiteX47" fmla="*/ 907047 w 4876800"/>
                    <a:gd name="connsiteY47" fmla="*/ 4560551 h 4876800"/>
                    <a:gd name="connsiteX48" fmla="*/ 1002297 w 4876800"/>
                    <a:gd name="connsiteY48" fmla="*/ 4465301 h 4876800"/>
                    <a:gd name="connsiteX49" fmla="*/ 4419600 w 4876800"/>
                    <a:gd name="connsiteY49" fmla="*/ 4419600 h 4876800"/>
                    <a:gd name="connsiteX50" fmla="*/ 4419600 w 4876800"/>
                    <a:gd name="connsiteY50" fmla="*/ 4686300 h 4876800"/>
                    <a:gd name="connsiteX51" fmla="*/ 4686300 w 4876800"/>
                    <a:gd name="connsiteY51" fmla="*/ 4686300 h 4876800"/>
                    <a:gd name="connsiteX52" fmla="*/ 4686300 w 4876800"/>
                    <a:gd name="connsiteY52" fmla="*/ 4419600 h 4876800"/>
                    <a:gd name="connsiteX53" fmla="*/ 190500 w 4876800"/>
                    <a:gd name="connsiteY53" fmla="*/ 4419600 h 4876800"/>
                    <a:gd name="connsiteX54" fmla="*/ 190500 w 4876800"/>
                    <a:gd name="connsiteY54" fmla="*/ 4686300 h 4876800"/>
                    <a:gd name="connsiteX55" fmla="*/ 457200 w 4876800"/>
                    <a:gd name="connsiteY55" fmla="*/ 4686300 h 4876800"/>
                    <a:gd name="connsiteX56" fmla="*/ 457200 w 4876800"/>
                    <a:gd name="connsiteY56" fmla="*/ 4419600 h 4876800"/>
                    <a:gd name="connsiteX57" fmla="*/ 4324350 w 4876800"/>
                    <a:gd name="connsiteY57" fmla="*/ 4229100 h 4876800"/>
                    <a:gd name="connsiteX58" fmla="*/ 4781550 w 4876800"/>
                    <a:gd name="connsiteY58" fmla="*/ 4229100 h 4876800"/>
                    <a:gd name="connsiteX59" fmla="*/ 4876800 w 4876800"/>
                    <a:gd name="connsiteY59" fmla="*/ 4324350 h 4876800"/>
                    <a:gd name="connsiteX60" fmla="*/ 4876800 w 4876800"/>
                    <a:gd name="connsiteY60" fmla="*/ 4781550 h 4876800"/>
                    <a:gd name="connsiteX61" fmla="*/ 4781550 w 4876800"/>
                    <a:gd name="connsiteY61" fmla="*/ 4876800 h 4876800"/>
                    <a:gd name="connsiteX62" fmla="*/ 4324350 w 4876800"/>
                    <a:gd name="connsiteY62" fmla="*/ 4876800 h 4876800"/>
                    <a:gd name="connsiteX63" fmla="*/ 4229100 w 4876800"/>
                    <a:gd name="connsiteY63" fmla="*/ 4781550 h 4876800"/>
                    <a:gd name="connsiteX64" fmla="*/ 4229100 w 4876800"/>
                    <a:gd name="connsiteY64" fmla="*/ 4324350 h 4876800"/>
                    <a:gd name="connsiteX65" fmla="*/ 4324350 w 4876800"/>
                    <a:gd name="connsiteY65" fmla="*/ 4229100 h 4876800"/>
                    <a:gd name="connsiteX66" fmla="*/ 95250 w 4876800"/>
                    <a:gd name="connsiteY66" fmla="*/ 4229100 h 4876800"/>
                    <a:gd name="connsiteX67" fmla="*/ 552450 w 4876800"/>
                    <a:gd name="connsiteY67" fmla="*/ 4229100 h 4876800"/>
                    <a:gd name="connsiteX68" fmla="*/ 647700 w 4876800"/>
                    <a:gd name="connsiteY68" fmla="*/ 4324350 h 4876800"/>
                    <a:gd name="connsiteX69" fmla="*/ 647700 w 4876800"/>
                    <a:gd name="connsiteY69" fmla="*/ 4781550 h 4876800"/>
                    <a:gd name="connsiteX70" fmla="*/ 552450 w 4876800"/>
                    <a:gd name="connsiteY70" fmla="*/ 4876800 h 4876800"/>
                    <a:gd name="connsiteX71" fmla="*/ 95250 w 4876800"/>
                    <a:gd name="connsiteY71" fmla="*/ 4876800 h 4876800"/>
                    <a:gd name="connsiteX72" fmla="*/ 0 w 4876800"/>
                    <a:gd name="connsiteY72" fmla="*/ 4781550 h 4876800"/>
                    <a:gd name="connsiteX73" fmla="*/ 0 w 4876800"/>
                    <a:gd name="connsiteY73" fmla="*/ 4324350 h 4876800"/>
                    <a:gd name="connsiteX74" fmla="*/ 95250 w 4876800"/>
                    <a:gd name="connsiteY74" fmla="*/ 4229100 h 4876800"/>
                    <a:gd name="connsiteX75" fmla="*/ 4552950 w 4876800"/>
                    <a:gd name="connsiteY75" fmla="*/ 3691614 h 4876800"/>
                    <a:gd name="connsiteX76" fmla="*/ 4648200 w 4876800"/>
                    <a:gd name="connsiteY76" fmla="*/ 3786864 h 4876800"/>
                    <a:gd name="connsiteX77" fmla="*/ 4648200 w 4876800"/>
                    <a:gd name="connsiteY77" fmla="*/ 3882114 h 4876800"/>
                    <a:gd name="connsiteX78" fmla="*/ 4552950 w 4876800"/>
                    <a:gd name="connsiteY78" fmla="*/ 3977364 h 4876800"/>
                    <a:gd name="connsiteX79" fmla="*/ 4457700 w 4876800"/>
                    <a:gd name="connsiteY79" fmla="*/ 3882114 h 4876800"/>
                    <a:gd name="connsiteX80" fmla="*/ 4457700 w 4876800"/>
                    <a:gd name="connsiteY80" fmla="*/ 3786864 h 4876800"/>
                    <a:gd name="connsiteX81" fmla="*/ 4552950 w 4876800"/>
                    <a:gd name="connsiteY81" fmla="*/ 3691614 h 4876800"/>
                    <a:gd name="connsiteX82" fmla="*/ 323850 w 4876800"/>
                    <a:gd name="connsiteY82" fmla="*/ 3691614 h 4876800"/>
                    <a:gd name="connsiteX83" fmla="*/ 419100 w 4876800"/>
                    <a:gd name="connsiteY83" fmla="*/ 3786864 h 4876800"/>
                    <a:gd name="connsiteX84" fmla="*/ 419100 w 4876800"/>
                    <a:gd name="connsiteY84" fmla="*/ 3882114 h 4876800"/>
                    <a:gd name="connsiteX85" fmla="*/ 323850 w 4876800"/>
                    <a:gd name="connsiteY85" fmla="*/ 3977364 h 4876800"/>
                    <a:gd name="connsiteX86" fmla="*/ 228600 w 4876800"/>
                    <a:gd name="connsiteY86" fmla="*/ 3882114 h 4876800"/>
                    <a:gd name="connsiteX87" fmla="*/ 228600 w 4876800"/>
                    <a:gd name="connsiteY87" fmla="*/ 3786864 h 4876800"/>
                    <a:gd name="connsiteX88" fmla="*/ 323850 w 4876800"/>
                    <a:gd name="connsiteY88" fmla="*/ 3691614 h 4876800"/>
                    <a:gd name="connsiteX89" fmla="*/ 1594647 w 4876800"/>
                    <a:gd name="connsiteY89" fmla="*/ 3513306 h 4876800"/>
                    <a:gd name="connsiteX90" fmla="*/ 1753809 w 4876800"/>
                    <a:gd name="connsiteY90" fmla="*/ 3877094 h 4876800"/>
                    <a:gd name="connsiteX91" fmla="*/ 1912962 w 4876800"/>
                    <a:gd name="connsiteY91" fmla="*/ 3513306 h 4876800"/>
                    <a:gd name="connsiteX92" fmla="*/ 4552950 w 4876800"/>
                    <a:gd name="connsiteY92" fmla="*/ 3215364 h 4876800"/>
                    <a:gd name="connsiteX93" fmla="*/ 4648200 w 4876800"/>
                    <a:gd name="connsiteY93" fmla="*/ 3310614 h 4876800"/>
                    <a:gd name="connsiteX94" fmla="*/ 4648200 w 4876800"/>
                    <a:gd name="connsiteY94" fmla="*/ 3405864 h 4876800"/>
                    <a:gd name="connsiteX95" fmla="*/ 4552950 w 4876800"/>
                    <a:gd name="connsiteY95" fmla="*/ 3501114 h 4876800"/>
                    <a:gd name="connsiteX96" fmla="*/ 4457700 w 4876800"/>
                    <a:gd name="connsiteY96" fmla="*/ 3405864 h 4876800"/>
                    <a:gd name="connsiteX97" fmla="*/ 4457700 w 4876800"/>
                    <a:gd name="connsiteY97" fmla="*/ 3310614 h 4876800"/>
                    <a:gd name="connsiteX98" fmla="*/ 4552950 w 4876800"/>
                    <a:gd name="connsiteY98" fmla="*/ 3215364 h 4876800"/>
                    <a:gd name="connsiteX99" fmla="*/ 323850 w 4876800"/>
                    <a:gd name="connsiteY99" fmla="*/ 3215364 h 4876800"/>
                    <a:gd name="connsiteX100" fmla="*/ 419100 w 4876800"/>
                    <a:gd name="connsiteY100" fmla="*/ 3310614 h 4876800"/>
                    <a:gd name="connsiteX101" fmla="*/ 419100 w 4876800"/>
                    <a:gd name="connsiteY101" fmla="*/ 3405864 h 4876800"/>
                    <a:gd name="connsiteX102" fmla="*/ 323850 w 4876800"/>
                    <a:gd name="connsiteY102" fmla="*/ 3501114 h 4876800"/>
                    <a:gd name="connsiteX103" fmla="*/ 228600 w 4876800"/>
                    <a:gd name="connsiteY103" fmla="*/ 3405864 h 4876800"/>
                    <a:gd name="connsiteX104" fmla="*/ 228600 w 4876800"/>
                    <a:gd name="connsiteY104" fmla="*/ 3310614 h 4876800"/>
                    <a:gd name="connsiteX105" fmla="*/ 323850 w 4876800"/>
                    <a:gd name="connsiteY105" fmla="*/ 3215364 h 4876800"/>
                    <a:gd name="connsiteX106" fmla="*/ 2437524 w 4876800"/>
                    <a:gd name="connsiteY106" fmla="*/ 3061639 h 4876800"/>
                    <a:gd name="connsiteX107" fmla="*/ 2534308 w 4876800"/>
                    <a:gd name="connsiteY107" fmla="*/ 3153213 h 4876800"/>
                    <a:gd name="connsiteX108" fmla="*/ 2442801 w 4876800"/>
                    <a:gd name="connsiteY108" fmla="*/ 3252054 h 4876800"/>
                    <a:gd name="connsiteX109" fmla="*/ 2438391 w 4876800"/>
                    <a:gd name="connsiteY109" fmla="*/ 3252139 h 4876800"/>
                    <a:gd name="connsiteX110" fmla="*/ 2343141 w 4876800"/>
                    <a:gd name="connsiteY110" fmla="*/ 3156889 h 4876800"/>
                    <a:gd name="connsiteX111" fmla="*/ 2437524 w 4876800"/>
                    <a:gd name="connsiteY111" fmla="*/ 3061639 h 4876800"/>
                    <a:gd name="connsiteX112" fmla="*/ 4552950 w 4876800"/>
                    <a:gd name="connsiteY112" fmla="*/ 2739114 h 4876800"/>
                    <a:gd name="connsiteX113" fmla="*/ 4648200 w 4876800"/>
                    <a:gd name="connsiteY113" fmla="*/ 2834364 h 4876800"/>
                    <a:gd name="connsiteX114" fmla="*/ 4648200 w 4876800"/>
                    <a:gd name="connsiteY114" fmla="*/ 2929614 h 4876800"/>
                    <a:gd name="connsiteX115" fmla="*/ 4552950 w 4876800"/>
                    <a:gd name="connsiteY115" fmla="*/ 3024864 h 4876800"/>
                    <a:gd name="connsiteX116" fmla="*/ 4457700 w 4876800"/>
                    <a:gd name="connsiteY116" fmla="*/ 2929614 h 4876800"/>
                    <a:gd name="connsiteX117" fmla="*/ 4457700 w 4876800"/>
                    <a:gd name="connsiteY117" fmla="*/ 2834364 h 4876800"/>
                    <a:gd name="connsiteX118" fmla="*/ 4552950 w 4876800"/>
                    <a:gd name="connsiteY118" fmla="*/ 2739114 h 4876800"/>
                    <a:gd name="connsiteX119" fmla="*/ 323850 w 4876800"/>
                    <a:gd name="connsiteY119" fmla="*/ 2739114 h 4876800"/>
                    <a:gd name="connsiteX120" fmla="*/ 419100 w 4876800"/>
                    <a:gd name="connsiteY120" fmla="*/ 2834364 h 4876800"/>
                    <a:gd name="connsiteX121" fmla="*/ 419100 w 4876800"/>
                    <a:gd name="connsiteY121" fmla="*/ 2929614 h 4876800"/>
                    <a:gd name="connsiteX122" fmla="*/ 323850 w 4876800"/>
                    <a:gd name="connsiteY122" fmla="*/ 3024864 h 4876800"/>
                    <a:gd name="connsiteX123" fmla="*/ 228600 w 4876800"/>
                    <a:gd name="connsiteY123" fmla="*/ 2929614 h 4876800"/>
                    <a:gd name="connsiteX124" fmla="*/ 228600 w 4876800"/>
                    <a:gd name="connsiteY124" fmla="*/ 2834364 h 4876800"/>
                    <a:gd name="connsiteX125" fmla="*/ 323850 w 4876800"/>
                    <a:gd name="connsiteY125" fmla="*/ 2739114 h 4876800"/>
                    <a:gd name="connsiteX126" fmla="*/ 4552950 w 4876800"/>
                    <a:gd name="connsiteY126" fmla="*/ 2262864 h 4876800"/>
                    <a:gd name="connsiteX127" fmla="*/ 4648200 w 4876800"/>
                    <a:gd name="connsiteY127" fmla="*/ 2358114 h 4876800"/>
                    <a:gd name="connsiteX128" fmla="*/ 4648200 w 4876800"/>
                    <a:gd name="connsiteY128" fmla="*/ 2453364 h 4876800"/>
                    <a:gd name="connsiteX129" fmla="*/ 4552950 w 4876800"/>
                    <a:gd name="connsiteY129" fmla="*/ 2548614 h 4876800"/>
                    <a:gd name="connsiteX130" fmla="*/ 4457700 w 4876800"/>
                    <a:gd name="connsiteY130" fmla="*/ 2453364 h 4876800"/>
                    <a:gd name="connsiteX131" fmla="*/ 4457700 w 4876800"/>
                    <a:gd name="connsiteY131" fmla="*/ 2358114 h 4876800"/>
                    <a:gd name="connsiteX132" fmla="*/ 4552950 w 4876800"/>
                    <a:gd name="connsiteY132" fmla="*/ 2262864 h 4876800"/>
                    <a:gd name="connsiteX133" fmla="*/ 323850 w 4876800"/>
                    <a:gd name="connsiteY133" fmla="*/ 2262864 h 4876800"/>
                    <a:gd name="connsiteX134" fmla="*/ 419100 w 4876800"/>
                    <a:gd name="connsiteY134" fmla="*/ 2358114 h 4876800"/>
                    <a:gd name="connsiteX135" fmla="*/ 419100 w 4876800"/>
                    <a:gd name="connsiteY135" fmla="*/ 2453364 h 4876800"/>
                    <a:gd name="connsiteX136" fmla="*/ 323850 w 4876800"/>
                    <a:gd name="connsiteY136" fmla="*/ 2548614 h 4876800"/>
                    <a:gd name="connsiteX137" fmla="*/ 228600 w 4876800"/>
                    <a:gd name="connsiteY137" fmla="*/ 2453364 h 4876800"/>
                    <a:gd name="connsiteX138" fmla="*/ 228600 w 4876800"/>
                    <a:gd name="connsiteY138" fmla="*/ 2358114 h 4876800"/>
                    <a:gd name="connsiteX139" fmla="*/ 323850 w 4876800"/>
                    <a:gd name="connsiteY139" fmla="*/ 2262864 h 4876800"/>
                    <a:gd name="connsiteX140" fmla="*/ 1449039 w 4876800"/>
                    <a:gd name="connsiteY140" fmla="*/ 2047875 h 4876800"/>
                    <a:gd name="connsiteX141" fmla="*/ 1516380 w 4876800"/>
                    <a:gd name="connsiteY141" fmla="*/ 2075783 h 4876800"/>
                    <a:gd name="connsiteX142" fmla="*/ 1544289 w 4876800"/>
                    <a:gd name="connsiteY142" fmla="*/ 2143125 h 4876800"/>
                    <a:gd name="connsiteX143" fmla="*/ 1516380 w 4876800"/>
                    <a:gd name="connsiteY143" fmla="*/ 2210467 h 4876800"/>
                    <a:gd name="connsiteX144" fmla="*/ 1449039 w 4876800"/>
                    <a:gd name="connsiteY144" fmla="*/ 2238375 h 4876800"/>
                    <a:gd name="connsiteX145" fmla="*/ 1381697 w 4876800"/>
                    <a:gd name="connsiteY145" fmla="*/ 2210467 h 4876800"/>
                    <a:gd name="connsiteX146" fmla="*/ 1353789 w 4876800"/>
                    <a:gd name="connsiteY146" fmla="*/ 2143125 h 4876800"/>
                    <a:gd name="connsiteX147" fmla="*/ 1381697 w 4876800"/>
                    <a:gd name="connsiteY147" fmla="*/ 2075783 h 4876800"/>
                    <a:gd name="connsiteX148" fmla="*/ 1449039 w 4876800"/>
                    <a:gd name="connsiteY148" fmla="*/ 2047875 h 4876800"/>
                    <a:gd name="connsiteX149" fmla="*/ 4552950 w 4876800"/>
                    <a:gd name="connsiteY149" fmla="*/ 1786614 h 4876800"/>
                    <a:gd name="connsiteX150" fmla="*/ 4648200 w 4876800"/>
                    <a:gd name="connsiteY150" fmla="*/ 1881864 h 4876800"/>
                    <a:gd name="connsiteX151" fmla="*/ 4648200 w 4876800"/>
                    <a:gd name="connsiteY151" fmla="*/ 1977114 h 4876800"/>
                    <a:gd name="connsiteX152" fmla="*/ 4552950 w 4876800"/>
                    <a:gd name="connsiteY152" fmla="*/ 2072364 h 4876800"/>
                    <a:gd name="connsiteX153" fmla="*/ 4457700 w 4876800"/>
                    <a:gd name="connsiteY153" fmla="*/ 1977114 h 4876800"/>
                    <a:gd name="connsiteX154" fmla="*/ 4457700 w 4876800"/>
                    <a:gd name="connsiteY154" fmla="*/ 1881864 h 4876800"/>
                    <a:gd name="connsiteX155" fmla="*/ 4552950 w 4876800"/>
                    <a:gd name="connsiteY155" fmla="*/ 1786614 h 4876800"/>
                    <a:gd name="connsiteX156" fmla="*/ 323850 w 4876800"/>
                    <a:gd name="connsiteY156" fmla="*/ 1786614 h 4876800"/>
                    <a:gd name="connsiteX157" fmla="*/ 419100 w 4876800"/>
                    <a:gd name="connsiteY157" fmla="*/ 1881864 h 4876800"/>
                    <a:gd name="connsiteX158" fmla="*/ 419100 w 4876800"/>
                    <a:gd name="connsiteY158" fmla="*/ 1977114 h 4876800"/>
                    <a:gd name="connsiteX159" fmla="*/ 323850 w 4876800"/>
                    <a:gd name="connsiteY159" fmla="*/ 2072364 h 4876800"/>
                    <a:gd name="connsiteX160" fmla="*/ 228600 w 4876800"/>
                    <a:gd name="connsiteY160" fmla="*/ 1977114 h 4876800"/>
                    <a:gd name="connsiteX161" fmla="*/ 228600 w 4876800"/>
                    <a:gd name="connsiteY161" fmla="*/ 1881864 h 4876800"/>
                    <a:gd name="connsiteX162" fmla="*/ 323850 w 4876800"/>
                    <a:gd name="connsiteY162" fmla="*/ 1786614 h 4876800"/>
                    <a:gd name="connsiteX163" fmla="*/ 2438391 w 4876800"/>
                    <a:gd name="connsiteY163" fmla="*/ 1624670 h 4876800"/>
                    <a:gd name="connsiteX164" fmla="*/ 3252131 w 4876800"/>
                    <a:gd name="connsiteY164" fmla="*/ 2438410 h 4876800"/>
                    <a:gd name="connsiteX165" fmla="*/ 2817533 w 4876800"/>
                    <a:gd name="connsiteY165" fmla="*/ 3158576 h 4876800"/>
                    <a:gd name="connsiteX166" fmla="*/ 2773185 w 4876800"/>
                    <a:gd name="connsiteY166" fmla="*/ 3169596 h 4876800"/>
                    <a:gd name="connsiteX167" fmla="*/ 2688851 w 4876800"/>
                    <a:gd name="connsiteY167" fmla="*/ 3118761 h 4876800"/>
                    <a:gd name="connsiteX168" fmla="*/ 2728665 w 4876800"/>
                    <a:gd name="connsiteY168" fmla="*/ 2990079 h 4876800"/>
                    <a:gd name="connsiteX169" fmla="*/ 3061631 w 4876800"/>
                    <a:gd name="connsiteY169" fmla="*/ 2438410 h 4876800"/>
                    <a:gd name="connsiteX170" fmla="*/ 2438391 w 4876800"/>
                    <a:gd name="connsiteY170" fmla="*/ 1815170 h 4876800"/>
                    <a:gd name="connsiteX171" fmla="*/ 2343141 w 4876800"/>
                    <a:gd name="connsiteY171" fmla="*/ 1719920 h 4876800"/>
                    <a:gd name="connsiteX172" fmla="*/ 2438391 w 4876800"/>
                    <a:gd name="connsiteY172" fmla="*/ 1624670 h 4876800"/>
                    <a:gd name="connsiteX173" fmla="*/ 4552950 w 4876800"/>
                    <a:gd name="connsiteY173" fmla="*/ 1310364 h 4876800"/>
                    <a:gd name="connsiteX174" fmla="*/ 4648200 w 4876800"/>
                    <a:gd name="connsiteY174" fmla="*/ 1405614 h 4876800"/>
                    <a:gd name="connsiteX175" fmla="*/ 4648200 w 4876800"/>
                    <a:gd name="connsiteY175" fmla="*/ 1500864 h 4876800"/>
                    <a:gd name="connsiteX176" fmla="*/ 4552950 w 4876800"/>
                    <a:gd name="connsiteY176" fmla="*/ 1596114 h 4876800"/>
                    <a:gd name="connsiteX177" fmla="*/ 4457700 w 4876800"/>
                    <a:gd name="connsiteY177" fmla="*/ 1500864 h 4876800"/>
                    <a:gd name="connsiteX178" fmla="*/ 4457700 w 4876800"/>
                    <a:gd name="connsiteY178" fmla="*/ 1405614 h 4876800"/>
                    <a:gd name="connsiteX179" fmla="*/ 4552950 w 4876800"/>
                    <a:gd name="connsiteY179" fmla="*/ 1310364 h 4876800"/>
                    <a:gd name="connsiteX180" fmla="*/ 323850 w 4876800"/>
                    <a:gd name="connsiteY180" fmla="*/ 1310364 h 4876800"/>
                    <a:gd name="connsiteX181" fmla="*/ 419100 w 4876800"/>
                    <a:gd name="connsiteY181" fmla="*/ 1405614 h 4876800"/>
                    <a:gd name="connsiteX182" fmla="*/ 419100 w 4876800"/>
                    <a:gd name="connsiteY182" fmla="*/ 1500864 h 4876800"/>
                    <a:gd name="connsiteX183" fmla="*/ 323850 w 4876800"/>
                    <a:gd name="connsiteY183" fmla="*/ 1596114 h 4876800"/>
                    <a:gd name="connsiteX184" fmla="*/ 228600 w 4876800"/>
                    <a:gd name="connsiteY184" fmla="*/ 1500864 h 4876800"/>
                    <a:gd name="connsiteX185" fmla="*/ 228600 w 4876800"/>
                    <a:gd name="connsiteY185" fmla="*/ 1405614 h 4876800"/>
                    <a:gd name="connsiteX186" fmla="*/ 323850 w 4876800"/>
                    <a:gd name="connsiteY186" fmla="*/ 1310364 h 4876800"/>
                    <a:gd name="connsiteX187" fmla="*/ 4552950 w 4876800"/>
                    <a:gd name="connsiteY187" fmla="*/ 914638 h 4876800"/>
                    <a:gd name="connsiteX188" fmla="*/ 4648200 w 4876800"/>
                    <a:gd name="connsiteY188" fmla="*/ 1009888 h 4876800"/>
                    <a:gd name="connsiteX189" fmla="*/ 4648200 w 4876800"/>
                    <a:gd name="connsiteY189" fmla="*/ 1024613 h 4876800"/>
                    <a:gd name="connsiteX190" fmla="*/ 4552950 w 4876800"/>
                    <a:gd name="connsiteY190" fmla="*/ 1119863 h 4876800"/>
                    <a:gd name="connsiteX191" fmla="*/ 4457700 w 4876800"/>
                    <a:gd name="connsiteY191" fmla="*/ 1024613 h 4876800"/>
                    <a:gd name="connsiteX192" fmla="*/ 4457700 w 4876800"/>
                    <a:gd name="connsiteY192" fmla="*/ 1009888 h 4876800"/>
                    <a:gd name="connsiteX193" fmla="*/ 4552950 w 4876800"/>
                    <a:gd name="connsiteY193" fmla="*/ 914638 h 4876800"/>
                    <a:gd name="connsiteX194" fmla="*/ 323850 w 4876800"/>
                    <a:gd name="connsiteY194" fmla="*/ 914638 h 4876800"/>
                    <a:gd name="connsiteX195" fmla="*/ 419100 w 4876800"/>
                    <a:gd name="connsiteY195" fmla="*/ 1009888 h 4876800"/>
                    <a:gd name="connsiteX196" fmla="*/ 419100 w 4876800"/>
                    <a:gd name="connsiteY196" fmla="*/ 1024613 h 4876800"/>
                    <a:gd name="connsiteX197" fmla="*/ 323850 w 4876800"/>
                    <a:gd name="connsiteY197" fmla="*/ 1119863 h 4876800"/>
                    <a:gd name="connsiteX198" fmla="*/ 228600 w 4876800"/>
                    <a:gd name="connsiteY198" fmla="*/ 1024613 h 4876800"/>
                    <a:gd name="connsiteX199" fmla="*/ 228600 w 4876800"/>
                    <a:gd name="connsiteY199" fmla="*/ 1009888 h 4876800"/>
                    <a:gd name="connsiteX200" fmla="*/ 323850 w 4876800"/>
                    <a:gd name="connsiteY200" fmla="*/ 914638 h 4876800"/>
                    <a:gd name="connsiteX201" fmla="*/ 1557870 w 4876800"/>
                    <a:gd name="connsiteY201" fmla="*/ 811225 h 4876800"/>
                    <a:gd name="connsiteX202" fmla="*/ 1544259 w 4876800"/>
                    <a:gd name="connsiteY202" fmla="*/ 824836 h 4876800"/>
                    <a:gd name="connsiteX203" fmla="*/ 1544259 w 4876800"/>
                    <a:gd name="connsiteY203" fmla="*/ 1208551 h 4876800"/>
                    <a:gd name="connsiteX204" fmla="*/ 1544259 w 4876800"/>
                    <a:gd name="connsiteY204" fmla="*/ 1208560 h 4876800"/>
                    <a:gd name="connsiteX205" fmla="*/ 1963369 w 4876800"/>
                    <a:gd name="connsiteY205" fmla="*/ 1208560 h 4876800"/>
                    <a:gd name="connsiteX206" fmla="*/ 1963369 w 4876800"/>
                    <a:gd name="connsiteY206" fmla="*/ 824836 h 4876800"/>
                    <a:gd name="connsiteX207" fmla="*/ 1949758 w 4876800"/>
                    <a:gd name="connsiteY207" fmla="*/ 811225 h 4876800"/>
                    <a:gd name="connsiteX208" fmla="*/ 2438400 w 4876800"/>
                    <a:gd name="connsiteY208" fmla="*/ 666693 h 4876800"/>
                    <a:gd name="connsiteX209" fmla="*/ 2736542 w 4876800"/>
                    <a:gd name="connsiteY209" fmla="*/ 666693 h 4876800"/>
                    <a:gd name="connsiteX210" fmla="*/ 2830611 w 4876800"/>
                    <a:gd name="connsiteY210" fmla="*/ 746960 h 4876800"/>
                    <a:gd name="connsiteX211" fmla="*/ 2868253 w 4876800"/>
                    <a:gd name="connsiteY211" fmla="*/ 983409 h 4876800"/>
                    <a:gd name="connsiteX212" fmla="*/ 3162290 w 4876800"/>
                    <a:gd name="connsiteY212" fmla="*/ 1105071 h 4876800"/>
                    <a:gd name="connsiteX213" fmla="*/ 3356000 w 4876800"/>
                    <a:gd name="connsiteY213" fmla="*/ 964359 h 4876800"/>
                    <a:gd name="connsiteX214" fmla="*/ 3479301 w 4876800"/>
                    <a:gd name="connsiteY214" fmla="*/ 974045 h 4876800"/>
                    <a:gd name="connsiteX215" fmla="*/ 3901973 w 4876800"/>
                    <a:gd name="connsiteY215" fmla="*/ 1396422 h 4876800"/>
                    <a:gd name="connsiteX216" fmla="*/ 3911746 w 4876800"/>
                    <a:gd name="connsiteY216" fmla="*/ 1519723 h 4876800"/>
                    <a:gd name="connsiteX217" fmla="*/ 3771109 w 4876800"/>
                    <a:gd name="connsiteY217" fmla="*/ 1713614 h 4876800"/>
                    <a:gd name="connsiteX218" fmla="*/ 3892944 w 4876800"/>
                    <a:gd name="connsiteY218" fmla="*/ 2007432 h 4876800"/>
                    <a:gd name="connsiteX219" fmla="*/ 4129516 w 4876800"/>
                    <a:gd name="connsiteY219" fmla="*/ 2044913 h 4876800"/>
                    <a:gd name="connsiteX220" fmla="*/ 4209888 w 4876800"/>
                    <a:gd name="connsiteY220" fmla="*/ 2138953 h 4876800"/>
                    <a:gd name="connsiteX221" fmla="*/ 4210136 w 4876800"/>
                    <a:gd name="connsiteY221" fmla="*/ 2736494 h 4876800"/>
                    <a:gd name="connsiteX222" fmla="*/ 4129859 w 4876800"/>
                    <a:gd name="connsiteY222" fmla="*/ 2830601 h 4876800"/>
                    <a:gd name="connsiteX223" fmla="*/ 3893420 w 4876800"/>
                    <a:gd name="connsiteY223" fmla="*/ 2868244 h 4876800"/>
                    <a:gd name="connsiteX224" fmla="*/ 3771747 w 4876800"/>
                    <a:gd name="connsiteY224" fmla="*/ 3162281 h 4876800"/>
                    <a:gd name="connsiteX225" fmla="*/ 3912470 w 4876800"/>
                    <a:gd name="connsiteY225" fmla="*/ 3355991 h 4876800"/>
                    <a:gd name="connsiteX226" fmla="*/ 3902773 w 4876800"/>
                    <a:gd name="connsiteY226" fmla="*/ 3479292 h 4876800"/>
                    <a:gd name="connsiteX227" fmla="*/ 3480397 w 4876800"/>
                    <a:gd name="connsiteY227" fmla="*/ 3901954 h 4876800"/>
                    <a:gd name="connsiteX228" fmla="*/ 3357105 w 4876800"/>
                    <a:gd name="connsiteY228" fmla="*/ 3911727 h 4876800"/>
                    <a:gd name="connsiteX229" fmla="*/ 3163214 w 4876800"/>
                    <a:gd name="connsiteY229" fmla="*/ 3771090 h 4876800"/>
                    <a:gd name="connsiteX230" fmla="*/ 2869387 w 4876800"/>
                    <a:gd name="connsiteY230" fmla="*/ 3892925 h 4876800"/>
                    <a:gd name="connsiteX231" fmla="*/ 2831897 w 4876800"/>
                    <a:gd name="connsiteY231" fmla="*/ 4129630 h 4876800"/>
                    <a:gd name="connsiteX232" fmla="*/ 2737818 w 4876800"/>
                    <a:gd name="connsiteY232" fmla="*/ 4209983 h 4876800"/>
                    <a:gd name="connsiteX233" fmla="*/ 2438400 w 4876800"/>
                    <a:gd name="connsiteY233" fmla="*/ 4209983 h 4876800"/>
                    <a:gd name="connsiteX234" fmla="*/ 2343150 w 4876800"/>
                    <a:gd name="connsiteY234" fmla="*/ 4114733 h 4876800"/>
                    <a:gd name="connsiteX235" fmla="*/ 2438400 w 4876800"/>
                    <a:gd name="connsiteY235" fmla="*/ 4019483 h 4876800"/>
                    <a:gd name="connsiteX236" fmla="*/ 2656465 w 4876800"/>
                    <a:gd name="connsiteY236" fmla="*/ 4019483 h 4876800"/>
                    <a:gd name="connsiteX237" fmla="*/ 2689574 w 4876800"/>
                    <a:gd name="connsiteY237" fmla="*/ 3810476 h 4876800"/>
                    <a:gd name="connsiteX238" fmla="*/ 2747172 w 4876800"/>
                    <a:gd name="connsiteY238" fmla="*/ 3737391 h 4876800"/>
                    <a:gd name="connsiteX239" fmla="*/ 3139488 w 4876800"/>
                    <a:gd name="connsiteY239" fmla="*/ 3574713 h 4876800"/>
                    <a:gd name="connsiteX240" fmla="*/ 3231889 w 4876800"/>
                    <a:gd name="connsiteY240" fmla="*/ 3585601 h 4876800"/>
                    <a:gd name="connsiteX241" fmla="*/ 3403130 w 4876800"/>
                    <a:gd name="connsiteY241" fmla="*/ 3709788 h 4876800"/>
                    <a:gd name="connsiteX242" fmla="*/ 3710540 w 4876800"/>
                    <a:gd name="connsiteY242" fmla="*/ 3402159 h 4876800"/>
                    <a:gd name="connsiteX243" fmla="*/ 3586277 w 4876800"/>
                    <a:gd name="connsiteY243" fmla="*/ 3231109 h 4876800"/>
                    <a:gd name="connsiteX244" fmla="*/ 3575332 w 4876800"/>
                    <a:gd name="connsiteY244" fmla="*/ 3138716 h 4876800"/>
                    <a:gd name="connsiteX245" fmla="*/ 3737772 w 4876800"/>
                    <a:gd name="connsiteY245" fmla="*/ 2746153 h 4876800"/>
                    <a:gd name="connsiteX246" fmla="*/ 3810809 w 4876800"/>
                    <a:gd name="connsiteY246" fmla="*/ 2688498 h 4876800"/>
                    <a:gd name="connsiteX247" fmla="*/ 4019597 w 4876800"/>
                    <a:gd name="connsiteY247" fmla="*/ 2655256 h 4876800"/>
                    <a:gd name="connsiteX248" fmla="*/ 4019416 w 4876800"/>
                    <a:gd name="connsiteY248" fmla="*/ 2220344 h 4876800"/>
                    <a:gd name="connsiteX249" fmla="*/ 3810495 w 4876800"/>
                    <a:gd name="connsiteY249" fmla="*/ 2187245 h 4876800"/>
                    <a:gd name="connsiteX250" fmla="*/ 3737410 w 4876800"/>
                    <a:gd name="connsiteY250" fmla="*/ 2129657 h 4876800"/>
                    <a:gd name="connsiteX251" fmla="*/ 3574723 w 4876800"/>
                    <a:gd name="connsiteY251" fmla="*/ 1737341 h 4876800"/>
                    <a:gd name="connsiteX252" fmla="*/ 3585610 w 4876800"/>
                    <a:gd name="connsiteY252" fmla="*/ 1644929 h 4876800"/>
                    <a:gd name="connsiteX253" fmla="*/ 3709806 w 4876800"/>
                    <a:gd name="connsiteY253" fmla="*/ 1473698 h 4876800"/>
                    <a:gd name="connsiteX254" fmla="*/ 3402177 w 4876800"/>
                    <a:gd name="connsiteY254" fmla="*/ 1166279 h 4876800"/>
                    <a:gd name="connsiteX255" fmla="*/ 3231118 w 4876800"/>
                    <a:gd name="connsiteY255" fmla="*/ 1290533 h 4876800"/>
                    <a:gd name="connsiteX256" fmla="*/ 3138725 w 4876800"/>
                    <a:gd name="connsiteY256" fmla="*/ 1301486 h 4876800"/>
                    <a:gd name="connsiteX257" fmla="*/ 2746162 w 4876800"/>
                    <a:gd name="connsiteY257" fmla="*/ 1139057 h 4876800"/>
                    <a:gd name="connsiteX258" fmla="*/ 2688507 w 4876800"/>
                    <a:gd name="connsiteY258" fmla="*/ 1066019 h 4876800"/>
                    <a:gd name="connsiteX259" fmla="*/ 2655265 w 4876800"/>
                    <a:gd name="connsiteY259" fmla="*/ 857193 h 4876800"/>
                    <a:gd name="connsiteX260" fmla="*/ 2438400 w 4876800"/>
                    <a:gd name="connsiteY260" fmla="*/ 857193 h 4876800"/>
                    <a:gd name="connsiteX261" fmla="*/ 2343150 w 4876800"/>
                    <a:gd name="connsiteY261" fmla="*/ 761943 h 4876800"/>
                    <a:gd name="connsiteX262" fmla="*/ 2438400 w 4876800"/>
                    <a:gd name="connsiteY262" fmla="*/ 666693 h 4876800"/>
                    <a:gd name="connsiteX263" fmla="*/ 1557861 w 4876800"/>
                    <a:gd name="connsiteY263" fmla="*/ 620725 h 4876800"/>
                    <a:gd name="connsiteX264" fmla="*/ 1949748 w 4876800"/>
                    <a:gd name="connsiteY264" fmla="*/ 620725 h 4876800"/>
                    <a:gd name="connsiteX265" fmla="*/ 2153850 w 4876800"/>
                    <a:gd name="connsiteY265" fmla="*/ 824836 h 4876800"/>
                    <a:gd name="connsiteX266" fmla="*/ 2153850 w 4876800"/>
                    <a:gd name="connsiteY266" fmla="*/ 3418056 h 4876800"/>
                    <a:gd name="connsiteX267" fmla="*/ 2145858 w 4876800"/>
                    <a:gd name="connsiteY267" fmla="*/ 3456232 h 4876800"/>
                    <a:gd name="connsiteX268" fmla="*/ 1841058 w 4876800"/>
                    <a:gd name="connsiteY268" fmla="*/ 4152919 h 4876800"/>
                    <a:gd name="connsiteX269" fmla="*/ 1753800 w 4876800"/>
                    <a:gd name="connsiteY269" fmla="*/ 4209992 h 4876800"/>
                    <a:gd name="connsiteX270" fmla="*/ 1666541 w 4876800"/>
                    <a:gd name="connsiteY270" fmla="*/ 4152919 h 4876800"/>
                    <a:gd name="connsiteX271" fmla="*/ 1361741 w 4876800"/>
                    <a:gd name="connsiteY271" fmla="*/ 3456232 h 4876800"/>
                    <a:gd name="connsiteX272" fmla="*/ 1353750 w 4876800"/>
                    <a:gd name="connsiteY272" fmla="*/ 3418056 h 4876800"/>
                    <a:gd name="connsiteX273" fmla="*/ 1353750 w 4876800"/>
                    <a:gd name="connsiteY273" fmla="*/ 2514600 h 4876800"/>
                    <a:gd name="connsiteX274" fmla="*/ 1449000 w 4876800"/>
                    <a:gd name="connsiteY274" fmla="*/ 2419350 h 4876800"/>
                    <a:gd name="connsiteX275" fmla="*/ 1544250 w 4876800"/>
                    <a:gd name="connsiteY275" fmla="*/ 2514600 h 4876800"/>
                    <a:gd name="connsiteX276" fmla="*/ 1544250 w 4876800"/>
                    <a:gd name="connsiteY276" fmla="*/ 3322806 h 4876800"/>
                    <a:gd name="connsiteX277" fmla="*/ 1963350 w 4876800"/>
                    <a:gd name="connsiteY277" fmla="*/ 3322806 h 4876800"/>
                    <a:gd name="connsiteX278" fmla="*/ 1963350 w 4876800"/>
                    <a:gd name="connsiteY278" fmla="*/ 1399060 h 4876800"/>
                    <a:gd name="connsiteX279" fmla="*/ 1544250 w 4876800"/>
                    <a:gd name="connsiteY279" fmla="*/ 1399060 h 4876800"/>
                    <a:gd name="connsiteX280" fmla="*/ 1544250 w 4876800"/>
                    <a:gd name="connsiteY280" fmla="*/ 1812931 h 4876800"/>
                    <a:gd name="connsiteX281" fmla="*/ 1449000 w 4876800"/>
                    <a:gd name="connsiteY281" fmla="*/ 1908181 h 4876800"/>
                    <a:gd name="connsiteX282" fmla="*/ 1353750 w 4876800"/>
                    <a:gd name="connsiteY282" fmla="*/ 1812931 h 4876800"/>
                    <a:gd name="connsiteX283" fmla="*/ 1353750 w 4876800"/>
                    <a:gd name="connsiteY283" fmla="*/ 824836 h 4876800"/>
                    <a:gd name="connsiteX284" fmla="*/ 1557861 w 4876800"/>
                    <a:gd name="connsiteY284" fmla="*/ 620725 h 4876800"/>
                    <a:gd name="connsiteX285" fmla="*/ 3859797 w 4876800"/>
                    <a:gd name="connsiteY285" fmla="*/ 236201 h 4876800"/>
                    <a:gd name="connsiteX286" fmla="*/ 3874513 w 4876800"/>
                    <a:gd name="connsiteY286" fmla="*/ 236201 h 4876800"/>
                    <a:gd name="connsiteX287" fmla="*/ 3969763 w 4876800"/>
                    <a:gd name="connsiteY287" fmla="*/ 331451 h 4876800"/>
                    <a:gd name="connsiteX288" fmla="*/ 3874513 w 4876800"/>
                    <a:gd name="connsiteY288" fmla="*/ 426701 h 4876800"/>
                    <a:gd name="connsiteX289" fmla="*/ 3859797 w 4876800"/>
                    <a:gd name="connsiteY289" fmla="*/ 426701 h 4876800"/>
                    <a:gd name="connsiteX290" fmla="*/ 3764547 w 4876800"/>
                    <a:gd name="connsiteY290" fmla="*/ 331451 h 4876800"/>
                    <a:gd name="connsiteX291" fmla="*/ 3859797 w 4876800"/>
                    <a:gd name="connsiteY291" fmla="*/ 236201 h 4876800"/>
                    <a:gd name="connsiteX292" fmla="*/ 3383547 w 4876800"/>
                    <a:gd name="connsiteY292" fmla="*/ 236201 h 4876800"/>
                    <a:gd name="connsiteX293" fmla="*/ 3478797 w 4876800"/>
                    <a:gd name="connsiteY293" fmla="*/ 236201 h 4876800"/>
                    <a:gd name="connsiteX294" fmla="*/ 3574047 w 4876800"/>
                    <a:gd name="connsiteY294" fmla="*/ 331451 h 4876800"/>
                    <a:gd name="connsiteX295" fmla="*/ 3478797 w 4876800"/>
                    <a:gd name="connsiteY295" fmla="*/ 426701 h 4876800"/>
                    <a:gd name="connsiteX296" fmla="*/ 3383547 w 4876800"/>
                    <a:gd name="connsiteY296" fmla="*/ 426701 h 4876800"/>
                    <a:gd name="connsiteX297" fmla="*/ 3288297 w 4876800"/>
                    <a:gd name="connsiteY297" fmla="*/ 331451 h 4876800"/>
                    <a:gd name="connsiteX298" fmla="*/ 3383547 w 4876800"/>
                    <a:gd name="connsiteY298" fmla="*/ 236201 h 4876800"/>
                    <a:gd name="connsiteX299" fmla="*/ 2907297 w 4876800"/>
                    <a:gd name="connsiteY299" fmla="*/ 236201 h 4876800"/>
                    <a:gd name="connsiteX300" fmla="*/ 3002547 w 4876800"/>
                    <a:gd name="connsiteY300" fmla="*/ 236201 h 4876800"/>
                    <a:gd name="connsiteX301" fmla="*/ 3097797 w 4876800"/>
                    <a:gd name="connsiteY301" fmla="*/ 331451 h 4876800"/>
                    <a:gd name="connsiteX302" fmla="*/ 3002547 w 4876800"/>
                    <a:gd name="connsiteY302" fmla="*/ 426701 h 4876800"/>
                    <a:gd name="connsiteX303" fmla="*/ 2907297 w 4876800"/>
                    <a:gd name="connsiteY303" fmla="*/ 426701 h 4876800"/>
                    <a:gd name="connsiteX304" fmla="*/ 2812047 w 4876800"/>
                    <a:gd name="connsiteY304" fmla="*/ 331451 h 4876800"/>
                    <a:gd name="connsiteX305" fmla="*/ 2907297 w 4876800"/>
                    <a:gd name="connsiteY305" fmla="*/ 236201 h 4876800"/>
                    <a:gd name="connsiteX306" fmla="*/ 2431047 w 4876800"/>
                    <a:gd name="connsiteY306" fmla="*/ 236201 h 4876800"/>
                    <a:gd name="connsiteX307" fmla="*/ 2526297 w 4876800"/>
                    <a:gd name="connsiteY307" fmla="*/ 236201 h 4876800"/>
                    <a:gd name="connsiteX308" fmla="*/ 2621547 w 4876800"/>
                    <a:gd name="connsiteY308" fmla="*/ 331451 h 4876800"/>
                    <a:gd name="connsiteX309" fmla="*/ 2526297 w 4876800"/>
                    <a:gd name="connsiteY309" fmla="*/ 426701 h 4876800"/>
                    <a:gd name="connsiteX310" fmla="*/ 2431047 w 4876800"/>
                    <a:gd name="connsiteY310" fmla="*/ 426701 h 4876800"/>
                    <a:gd name="connsiteX311" fmla="*/ 2335797 w 4876800"/>
                    <a:gd name="connsiteY311" fmla="*/ 331451 h 4876800"/>
                    <a:gd name="connsiteX312" fmla="*/ 2431047 w 4876800"/>
                    <a:gd name="connsiteY312" fmla="*/ 236201 h 4876800"/>
                    <a:gd name="connsiteX313" fmla="*/ 1954797 w 4876800"/>
                    <a:gd name="connsiteY313" fmla="*/ 236201 h 4876800"/>
                    <a:gd name="connsiteX314" fmla="*/ 2050047 w 4876800"/>
                    <a:gd name="connsiteY314" fmla="*/ 236201 h 4876800"/>
                    <a:gd name="connsiteX315" fmla="*/ 2145297 w 4876800"/>
                    <a:gd name="connsiteY315" fmla="*/ 331451 h 4876800"/>
                    <a:gd name="connsiteX316" fmla="*/ 2050047 w 4876800"/>
                    <a:gd name="connsiteY316" fmla="*/ 426701 h 4876800"/>
                    <a:gd name="connsiteX317" fmla="*/ 1954797 w 4876800"/>
                    <a:gd name="connsiteY317" fmla="*/ 426701 h 4876800"/>
                    <a:gd name="connsiteX318" fmla="*/ 1859547 w 4876800"/>
                    <a:gd name="connsiteY318" fmla="*/ 331451 h 4876800"/>
                    <a:gd name="connsiteX319" fmla="*/ 1954797 w 4876800"/>
                    <a:gd name="connsiteY319" fmla="*/ 236201 h 4876800"/>
                    <a:gd name="connsiteX320" fmla="*/ 1478547 w 4876800"/>
                    <a:gd name="connsiteY320" fmla="*/ 236201 h 4876800"/>
                    <a:gd name="connsiteX321" fmla="*/ 1573797 w 4876800"/>
                    <a:gd name="connsiteY321" fmla="*/ 236201 h 4876800"/>
                    <a:gd name="connsiteX322" fmla="*/ 1669047 w 4876800"/>
                    <a:gd name="connsiteY322" fmla="*/ 331451 h 4876800"/>
                    <a:gd name="connsiteX323" fmla="*/ 1573797 w 4876800"/>
                    <a:gd name="connsiteY323" fmla="*/ 426701 h 4876800"/>
                    <a:gd name="connsiteX324" fmla="*/ 1478547 w 4876800"/>
                    <a:gd name="connsiteY324" fmla="*/ 426701 h 4876800"/>
                    <a:gd name="connsiteX325" fmla="*/ 1383297 w 4876800"/>
                    <a:gd name="connsiteY325" fmla="*/ 331451 h 4876800"/>
                    <a:gd name="connsiteX326" fmla="*/ 1478547 w 4876800"/>
                    <a:gd name="connsiteY326" fmla="*/ 236201 h 4876800"/>
                    <a:gd name="connsiteX327" fmla="*/ 1002297 w 4876800"/>
                    <a:gd name="connsiteY327" fmla="*/ 236201 h 4876800"/>
                    <a:gd name="connsiteX328" fmla="*/ 1097547 w 4876800"/>
                    <a:gd name="connsiteY328" fmla="*/ 236201 h 4876800"/>
                    <a:gd name="connsiteX329" fmla="*/ 1192797 w 4876800"/>
                    <a:gd name="connsiteY329" fmla="*/ 331451 h 4876800"/>
                    <a:gd name="connsiteX330" fmla="*/ 1097547 w 4876800"/>
                    <a:gd name="connsiteY330" fmla="*/ 426701 h 4876800"/>
                    <a:gd name="connsiteX331" fmla="*/ 1002297 w 4876800"/>
                    <a:gd name="connsiteY331" fmla="*/ 426701 h 4876800"/>
                    <a:gd name="connsiteX332" fmla="*/ 907047 w 4876800"/>
                    <a:gd name="connsiteY332" fmla="*/ 331451 h 4876800"/>
                    <a:gd name="connsiteX333" fmla="*/ 1002297 w 4876800"/>
                    <a:gd name="connsiteY333" fmla="*/ 236201 h 4876800"/>
                    <a:gd name="connsiteX334" fmla="*/ 4419600 w 4876800"/>
                    <a:gd name="connsiteY334" fmla="*/ 190500 h 4876800"/>
                    <a:gd name="connsiteX335" fmla="*/ 4419600 w 4876800"/>
                    <a:gd name="connsiteY335" fmla="*/ 457200 h 4876800"/>
                    <a:gd name="connsiteX336" fmla="*/ 4686300 w 4876800"/>
                    <a:gd name="connsiteY336" fmla="*/ 457200 h 4876800"/>
                    <a:gd name="connsiteX337" fmla="*/ 4686300 w 4876800"/>
                    <a:gd name="connsiteY337" fmla="*/ 190500 h 4876800"/>
                    <a:gd name="connsiteX338" fmla="*/ 190500 w 4876800"/>
                    <a:gd name="connsiteY338" fmla="*/ 190500 h 4876800"/>
                    <a:gd name="connsiteX339" fmla="*/ 190500 w 4876800"/>
                    <a:gd name="connsiteY339" fmla="*/ 457200 h 4876800"/>
                    <a:gd name="connsiteX340" fmla="*/ 457200 w 4876800"/>
                    <a:gd name="connsiteY340" fmla="*/ 457200 h 4876800"/>
                    <a:gd name="connsiteX341" fmla="*/ 457200 w 4876800"/>
                    <a:gd name="connsiteY341" fmla="*/ 190500 h 4876800"/>
                    <a:gd name="connsiteX342" fmla="*/ 4324350 w 4876800"/>
                    <a:gd name="connsiteY342" fmla="*/ 0 h 4876800"/>
                    <a:gd name="connsiteX343" fmla="*/ 4781550 w 4876800"/>
                    <a:gd name="connsiteY343" fmla="*/ 0 h 4876800"/>
                    <a:gd name="connsiteX344" fmla="*/ 4876800 w 4876800"/>
                    <a:gd name="connsiteY344" fmla="*/ 95250 h 4876800"/>
                    <a:gd name="connsiteX345" fmla="*/ 4876800 w 4876800"/>
                    <a:gd name="connsiteY345" fmla="*/ 552450 h 4876800"/>
                    <a:gd name="connsiteX346" fmla="*/ 4781550 w 4876800"/>
                    <a:gd name="connsiteY346" fmla="*/ 647700 h 4876800"/>
                    <a:gd name="connsiteX347" fmla="*/ 4324350 w 4876800"/>
                    <a:gd name="connsiteY347" fmla="*/ 647700 h 4876800"/>
                    <a:gd name="connsiteX348" fmla="*/ 4229100 w 4876800"/>
                    <a:gd name="connsiteY348" fmla="*/ 552450 h 4876800"/>
                    <a:gd name="connsiteX349" fmla="*/ 4229100 w 4876800"/>
                    <a:gd name="connsiteY349" fmla="*/ 95250 h 4876800"/>
                    <a:gd name="connsiteX350" fmla="*/ 4324350 w 4876800"/>
                    <a:gd name="connsiteY350" fmla="*/ 0 h 4876800"/>
                    <a:gd name="connsiteX351" fmla="*/ 95250 w 4876800"/>
                    <a:gd name="connsiteY351" fmla="*/ 0 h 4876800"/>
                    <a:gd name="connsiteX352" fmla="*/ 552450 w 4876800"/>
                    <a:gd name="connsiteY352" fmla="*/ 0 h 4876800"/>
                    <a:gd name="connsiteX353" fmla="*/ 647700 w 4876800"/>
                    <a:gd name="connsiteY353" fmla="*/ 95250 h 4876800"/>
                    <a:gd name="connsiteX354" fmla="*/ 647700 w 4876800"/>
                    <a:gd name="connsiteY354" fmla="*/ 552450 h 4876800"/>
                    <a:gd name="connsiteX355" fmla="*/ 552450 w 4876800"/>
                    <a:gd name="connsiteY355" fmla="*/ 647700 h 4876800"/>
                    <a:gd name="connsiteX356" fmla="*/ 95250 w 4876800"/>
                    <a:gd name="connsiteY356" fmla="*/ 647700 h 4876800"/>
                    <a:gd name="connsiteX357" fmla="*/ 0 w 4876800"/>
                    <a:gd name="connsiteY357" fmla="*/ 552450 h 4876800"/>
                    <a:gd name="connsiteX358" fmla="*/ 0 w 4876800"/>
                    <a:gd name="connsiteY358" fmla="*/ 95250 h 4876800"/>
                    <a:gd name="connsiteX359" fmla="*/ 95250 w 4876800"/>
                    <a:gd name="connsiteY359" fmla="*/ 0 h 487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</a:cxnLst>
                  <a:rect l="l" t="t" r="r" b="b"/>
                  <a:pathLst>
                    <a:path w="4876800" h="4876800">
                      <a:moveTo>
                        <a:pt x="3859787" y="4465301"/>
                      </a:moveTo>
                      <a:lnTo>
                        <a:pt x="3874503" y="4465301"/>
                      </a:lnTo>
                      <a:cubicBezTo>
                        <a:pt x="3927110" y="4465301"/>
                        <a:pt x="3969753" y="4507954"/>
                        <a:pt x="3969753" y="4560551"/>
                      </a:cubicBezTo>
                      <a:cubicBezTo>
                        <a:pt x="3969753" y="4613148"/>
                        <a:pt x="3927100" y="4655801"/>
                        <a:pt x="3874503" y="4655801"/>
                      </a:cubicBezTo>
                      <a:lnTo>
                        <a:pt x="3859787" y="4655801"/>
                      </a:lnTo>
                      <a:cubicBezTo>
                        <a:pt x="3807190" y="4655801"/>
                        <a:pt x="3764537" y="4613148"/>
                        <a:pt x="3764537" y="4560551"/>
                      </a:cubicBezTo>
                      <a:cubicBezTo>
                        <a:pt x="3764537" y="4507954"/>
                        <a:pt x="3807190" y="4465301"/>
                        <a:pt x="3859787" y="4465301"/>
                      </a:cubicBezTo>
                      <a:close/>
                      <a:moveTo>
                        <a:pt x="3383547" y="4465301"/>
                      </a:moveTo>
                      <a:lnTo>
                        <a:pt x="3478797" y="4465301"/>
                      </a:lnTo>
                      <a:cubicBezTo>
                        <a:pt x="3531394" y="4465301"/>
                        <a:pt x="3574047" y="4507954"/>
                        <a:pt x="3574047" y="4560551"/>
                      </a:cubicBezTo>
                      <a:cubicBezTo>
                        <a:pt x="3574047" y="4613148"/>
                        <a:pt x="3531394" y="4655801"/>
                        <a:pt x="3478797" y="4655801"/>
                      </a:cubicBezTo>
                      <a:lnTo>
                        <a:pt x="3383547" y="4655801"/>
                      </a:lnTo>
                      <a:cubicBezTo>
                        <a:pt x="3330950" y="4655801"/>
                        <a:pt x="3288297" y="4613148"/>
                        <a:pt x="3288297" y="4560551"/>
                      </a:cubicBezTo>
                      <a:cubicBezTo>
                        <a:pt x="3288297" y="4507954"/>
                        <a:pt x="3330950" y="4465301"/>
                        <a:pt x="3383547" y="4465301"/>
                      </a:cubicBezTo>
                      <a:close/>
                      <a:moveTo>
                        <a:pt x="2907297" y="4465301"/>
                      </a:moveTo>
                      <a:lnTo>
                        <a:pt x="3002547" y="4465301"/>
                      </a:lnTo>
                      <a:cubicBezTo>
                        <a:pt x="3055144" y="4465301"/>
                        <a:pt x="3097797" y="4507954"/>
                        <a:pt x="3097797" y="4560551"/>
                      </a:cubicBezTo>
                      <a:cubicBezTo>
                        <a:pt x="3097797" y="4613148"/>
                        <a:pt x="3055144" y="4655801"/>
                        <a:pt x="3002547" y="4655801"/>
                      </a:cubicBezTo>
                      <a:lnTo>
                        <a:pt x="2907297" y="4655801"/>
                      </a:lnTo>
                      <a:cubicBezTo>
                        <a:pt x="2854700" y="4655801"/>
                        <a:pt x="2812047" y="4613148"/>
                        <a:pt x="2812047" y="4560551"/>
                      </a:cubicBezTo>
                      <a:cubicBezTo>
                        <a:pt x="2812047" y="4507954"/>
                        <a:pt x="2854700" y="4465301"/>
                        <a:pt x="2907297" y="4465301"/>
                      </a:cubicBezTo>
                      <a:close/>
                      <a:moveTo>
                        <a:pt x="2431047" y="4465301"/>
                      </a:moveTo>
                      <a:lnTo>
                        <a:pt x="2526297" y="4465301"/>
                      </a:lnTo>
                      <a:cubicBezTo>
                        <a:pt x="2578894" y="4465301"/>
                        <a:pt x="2621547" y="4507954"/>
                        <a:pt x="2621547" y="4560551"/>
                      </a:cubicBezTo>
                      <a:cubicBezTo>
                        <a:pt x="2621547" y="4613148"/>
                        <a:pt x="2578894" y="4655801"/>
                        <a:pt x="2526297" y="4655801"/>
                      </a:cubicBezTo>
                      <a:lnTo>
                        <a:pt x="2431047" y="4655801"/>
                      </a:lnTo>
                      <a:cubicBezTo>
                        <a:pt x="2378450" y="4655801"/>
                        <a:pt x="2335797" y="4613148"/>
                        <a:pt x="2335797" y="4560551"/>
                      </a:cubicBezTo>
                      <a:cubicBezTo>
                        <a:pt x="2335797" y="4507954"/>
                        <a:pt x="2378450" y="4465301"/>
                        <a:pt x="2431047" y="4465301"/>
                      </a:cubicBezTo>
                      <a:close/>
                      <a:moveTo>
                        <a:pt x="1954797" y="4465301"/>
                      </a:moveTo>
                      <a:lnTo>
                        <a:pt x="2050047" y="4465301"/>
                      </a:lnTo>
                      <a:cubicBezTo>
                        <a:pt x="2102644" y="4465301"/>
                        <a:pt x="2145297" y="4507954"/>
                        <a:pt x="2145297" y="4560551"/>
                      </a:cubicBezTo>
                      <a:cubicBezTo>
                        <a:pt x="2145297" y="4613148"/>
                        <a:pt x="2102644" y="4655801"/>
                        <a:pt x="2050047" y="4655801"/>
                      </a:cubicBezTo>
                      <a:lnTo>
                        <a:pt x="1954797" y="4655801"/>
                      </a:lnTo>
                      <a:cubicBezTo>
                        <a:pt x="1902200" y="4655801"/>
                        <a:pt x="1859547" y="4613148"/>
                        <a:pt x="1859547" y="4560551"/>
                      </a:cubicBezTo>
                      <a:cubicBezTo>
                        <a:pt x="1859547" y="4507954"/>
                        <a:pt x="1902200" y="4465301"/>
                        <a:pt x="1954797" y="4465301"/>
                      </a:cubicBezTo>
                      <a:close/>
                      <a:moveTo>
                        <a:pt x="1478547" y="4465301"/>
                      </a:moveTo>
                      <a:lnTo>
                        <a:pt x="1573797" y="4465301"/>
                      </a:lnTo>
                      <a:cubicBezTo>
                        <a:pt x="1626394" y="4465301"/>
                        <a:pt x="1669047" y="4507954"/>
                        <a:pt x="1669047" y="4560551"/>
                      </a:cubicBezTo>
                      <a:cubicBezTo>
                        <a:pt x="1669047" y="4613148"/>
                        <a:pt x="1626394" y="4655801"/>
                        <a:pt x="1573797" y="4655801"/>
                      </a:cubicBezTo>
                      <a:lnTo>
                        <a:pt x="1478547" y="4655801"/>
                      </a:lnTo>
                      <a:cubicBezTo>
                        <a:pt x="1425950" y="4655801"/>
                        <a:pt x="1383297" y="4613148"/>
                        <a:pt x="1383297" y="4560551"/>
                      </a:cubicBezTo>
                      <a:cubicBezTo>
                        <a:pt x="1383297" y="4507954"/>
                        <a:pt x="1425950" y="4465301"/>
                        <a:pt x="1478547" y="4465301"/>
                      </a:cubicBezTo>
                      <a:close/>
                      <a:moveTo>
                        <a:pt x="1002297" y="4465301"/>
                      </a:moveTo>
                      <a:lnTo>
                        <a:pt x="1097547" y="4465301"/>
                      </a:lnTo>
                      <a:cubicBezTo>
                        <a:pt x="1150144" y="4465301"/>
                        <a:pt x="1192797" y="4507954"/>
                        <a:pt x="1192797" y="4560551"/>
                      </a:cubicBezTo>
                      <a:cubicBezTo>
                        <a:pt x="1192797" y="4613148"/>
                        <a:pt x="1150144" y="4655801"/>
                        <a:pt x="1097547" y="4655801"/>
                      </a:cubicBezTo>
                      <a:lnTo>
                        <a:pt x="1002297" y="4655801"/>
                      </a:lnTo>
                      <a:cubicBezTo>
                        <a:pt x="949700" y="4655801"/>
                        <a:pt x="907047" y="4613148"/>
                        <a:pt x="907047" y="4560551"/>
                      </a:cubicBezTo>
                      <a:cubicBezTo>
                        <a:pt x="907047" y="4507954"/>
                        <a:pt x="949700" y="4465301"/>
                        <a:pt x="1002297" y="4465301"/>
                      </a:cubicBezTo>
                      <a:close/>
                      <a:moveTo>
                        <a:pt x="4419600" y="4419600"/>
                      </a:moveTo>
                      <a:lnTo>
                        <a:pt x="4419600" y="4686300"/>
                      </a:lnTo>
                      <a:lnTo>
                        <a:pt x="4686300" y="4686300"/>
                      </a:lnTo>
                      <a:lnTo>
                        <a:pt x="4686300" y="4419600"/>
                      </a:lnTo>
                      <a:close/>
                      <a:moveTo>
                        <a:pt x="190500" y="4419600"/>
                      </a:moveTo>
                      <a:lnTo>
                        <a:pt x="190500" y="4686300"/>
                      </a:lnTo>
                      <a:lnTo>
                        <a:pt x="457200" y="4686300"/>
                      </a:lnTo>
                      <a:lnTo>
                        <a:pt x="457200" y="4419600"/>
                      </a:lnTo>
                      <a:close/>
                      <a:moveTo>
                        <a:pt x="4324350" y="4229100"/>
                      </a:moveTo>
                      <a:lnTo>
                        <a:pt x="4781550" y="4229100"/>
                      </a:lnTo>
                      <a:cubicBezTo>
                        <a:pt x="4834147" y="4229100"/>
                        <a:pt x="4876800" y="4271753"/>
                        <a:pt x="4876800" y="4324350"/>
                      </a:cubicBezTo>
                      <a:lnTo>
                        <a:pt x="4876800" y="4781550"/>
                      </a:lnTo>
                      <a:cubicBezTo>
                        <a:pt x="4876800" y="4834147"/>
                        <a:pt x="4834147" y="4876800"/>
                        <a:pt x="4781550" y="4876800"/>
                      </a:cubicBezTo>
                      <a:lnTo>
                        <a:pt x="4324350" y="4876800"/>
                      </a:lnTo>
                      <a:cubicBezTo>
                        <a:pt x="4271753" y="4876800"/>
                        <a:pt x="4229100" y="4834147"/>
                        <a:pt x="4229100" y="4781550"/>
                      </a:cubicBezTo>
                      <a:lnTo>
                        <a:pt x="4229100" y="4324350"/>
                      </a:lnTo>
                      <a:cubicBezTo>
                        <a:pt x="4229100" y="4271753"/>
                        <a:pt x="4271753" y="4229100"/>
                        <a:pt x="4324350" y="4229100"/>
                      </a:cubicBezTo>
                      <a:close/>
                      <a:moveTo>
                        <a:pt x="95250" y="4229100"/>
                      </a:moveTo>
                      <a:lnTo>
                        <a:pt x="552450" y="4229100"/>
                      </a:lnTo>
                      <a:cubicBezTo>
                        <a:pt x="605047" y="4229100"/>
                        <a:pt x="647700" y="4271753"/>
                        <a:pt x="647700" y="4324350"/>
                      </a:cubicBezTo>
                      <a:lnTo>
                        <a:pt x="647700" y="4781550"/>
                      </a:lnTo>
                      <a:cubicBezTo>
                        <a:pt x="647700" y="4834147"/>
                        <a:pt x="605047" y="4876800"/>
                        <a:pt x="552450" y="4876800"/>
                      </a:cubicBezTo>
                      <a:lnTo>
                        <a:pt x="95250" y="4876800"/>
                      </a:lnTo>
                      <a:cubicBezTo>
                        <a:pt x="42653" y="4876800"/>
                        <a:pt x="0" y="4834147"/>
                        <a:pt x="0" y="4781550"/>
                      </a:cubicBezTo>
                      <a:lnTo>
                        <a:pt x="0" y="4324350"/>
                      </a:lnTo>
                      <a:cubicBezTo>
                        <a:pt x="0" y="4271753"/>
                        <a:pt x="42653" y="4229100"/>
                        <a:pt x="95250" y="4229100"/>
                      </a:cubicBezTo>
                      <a:close/>
                      <a:moveTo>
                        <a:pt x="4552950" y="3691614"/>
                      </a:moveTo>
                      <a:cubicBezTo>
                        <a:pt x="4605547" y="3691614"/>
                        <a:pt x="4648200" y="3734267"/>
                        <a:pt x="4648200" y="3786864"/>
                      </a:cubicBezTo>
                      <a:lnTo>
                        <a:pt x="4648200" y="3882114"/>
                      </a:lnTo>
                      <a:cubicBezTo>
                        <a:pt x="4648200" y="3934711"/>
                        <a:pt x="4605547" y="3977364"/>
                        <a:pt x="4552950" y="3977364"/>
                      </a:cubicBezTo>
                      <a:cubicBezTo>
                        <a:pt x="4500353" y="3977364"/>
                        <a:pt x="4457700" y="3934711"/>
                        <a:pt x="4457700" y="3882114"/>
                      </a:cubicBezTo>
                      <a:lnTo>
                        <a:pt x="4457700" y="3786864"/>
                      </a:lnTo>
                      <a:cubicBezTo>
                        <a:pt x="4457700" y="3734267"/>
                        <a:pt x="4500353" y="3691614"/>
                        <a:pt x="4552950" y="3691614"/>
                      </a:cubicBezTo>
                      <a:close/>
                      <a:moveTo>
                        <a:pt x="323850" y="3691614"/>
                      </a:moveTo>
                      <a:cubicBezTo>
                        <a:pt x="376447" y="3691614"/>
                        <a:pt x="419100" y="3734267"/>
                        <a:pt x="419100" y="3786864"/>
                      </a:cubicBezTo>
                      <a:lnTo>
                        <a:pt x="419100" y="3882114"/>
                      </a:lnTo>
                      <a:cubicBezTo>
                        <a:pt x="419100" y="3934711"/>
                        <a:pt x="376447" y="3977364"/>
                        <a:pt x="323850" y="3977364"/>
                      </a:cubicBezTo>
                      <a:cubicBezTo>
                        <a:pt x="271253" y="3977364"/>
                        <a:pt x="228600" y="3934711"/>
                        <a:pt x="228600" y="3882114"/>
                      </a:cubicBezTo>
                      <a:lnTo>
                        <a:pt x="228600" y="3786864"/>
                      </a:lnTo>
                      <a:cubicBezTo>
                        <a:pt x="228600" y="3734267"/>
                        <a:pt x="271253" y="3691614"/>
                        <a:pt x="323850" y="3691614"/>
                      </a:cubicBezTo>
                      <a:close/>
                      <a:moveTo>
                        <a:pt x="1594647" y="3513306"/>
                      </a:moveTo>
                      <a:lnTo>
                        <a:pt x="1753809" y="3877094"/>
                      </a:lnTo>
                      <a:lnTo>
                        <a:pt x="1912962" y="3513306"/>
                      </a:lnTo>
                      <a:close/>
                      <a:moveTo>
                        <a:pt x="4552950" y="3215364"/>
                      </a:moveTo>
                      <a:cubicBezTo>
                        <a:pt x="4605547" y="3215364"/>
                        <a:pt x="4648200" y="3258017"/>
                        <a:pt x="4648200" y="3310614"/>
                      </a:cubicBezTo>
                      <a:lnTo>
                        <a:pt x="4648200" y="3405864"/>
                      </a:lnTo>
                      <a:cubicBezTo>
                        <a:pt x="4648200" y="3458461"/>
                        <a:pt x="4605547" y="3501114"/>
                        <a:pt x="4552950" y="3501114"/>
                      </a:cubicBezTo>
                      <a:cubicBezTo>
                        <a:pt x="4500353" y="3501114"/>
                        <a:pt x="4457700" y="3458461"/>
                        <a:pt x="4457700" y="3405864"/>
                      </a:cubicBezTo>
                      <a:lnTo>
                        <a:pt x="4457700" y="3310614"/>
                      </a:lnTo>
                      <a:cubicBezTo>
                        <a:pt x="4457700" y="3258017"/>
                        <a:pt x="4500353" y="3215364"/>
                        <a:pt x="4552950" y="3215364"/>
                      </a:cubicBezTo>
                      <a:close/>
                      <a:moveTo>
                        <a:pt x="323850" y="3215364"/>
                      </a:moveTo>
                      <a:cubicBezTo>
                        <a:pt x="376447" y="3215364"/>
                        <a:pt x="419100" y="3258017"/>
                        <a:pt x="419100" y="3310614"/>
                      </a:cubicBezTo>
                      <a:lnTo>
                        <a:pt x="419100" y="3405864"/>
                      </a:lnTo>
                      <a:cubicBezTo>
                        <a:pt x="419100" y="3458461"/>
                        <a:pt x="376447" y="3501114"/>
                        <a:pt x="323850" y="3501114"/>
                      </a:cubicBezTo>
                      <a:cubicBezTo>
                        <a:pt x="271253" y="3501114"/>
                        <a:pt x="228600" y="3458461"/>
                        <a:pt x="228600" y="3405864"/>
                      </a:cubicBezTo>
                      <a:lnTo>
                        <a:pt x="228600" y="3310614"/>
                      </a:lnTo>
                      <a:cubicBezTo>
                        <a:pt x="228600" y="3258017"/>
                        <a:pt x="271253" y="3215364"/>
                        <a:pt x="323850" y="3215364"/>
                      </a:cubicBezTo>
                      <a:close/>
                      <a:moveTo>
                        <a:pt x="2437524" y="3061639"/>
                      </a:moveTo>
                      <a:cubicBezTo>
                        <a:pt x="2489054" y="3061039"/>
                        <a:pt x="2532317" y="3101340"/>
                        <a:pt x="2534308" y="3153213"/>
                      </a:cubicBezTo>
                      <a:cubicBezTo>
                        <a:pt x="2536337" y="3205791"/>
                        <a:pt x="2495369" y="3250034"/>
                        <a:pt x="2442801" y="3252054"/>
                      </a:cubicBezTo>
                      <a:cubicBezTo>
                        <a:pt x="2441572" y="3252101"/>
                        <a:pt x="2439610" y="3252139"/>
                        <a:pt x="2438391" y="3252139"/>
                      </a:cubicBezTo>
                      <a:cubicBezTo>
                        <a:pt x="2385794" y="3252139"/>
                        <a:pt x="2343141" y="3209486"/>
                        <a:pt x="2343141" y="3156889"/>
                      </a:cubicBezTo>
                      <a:cubicBezTo>
                        <a:pt x="2343141" y="3104568"/>
                        <a:pt x="2385318" y="3062097"/>
                        <a:pt x="2437524" y="3061639"/>
                      </a:cubicBezTo>
                      <a:close/>
                      <a:moveTo>
                        <a:pt x="4552950" y="2739114"/>
                      </a:moveTo>
                      <a:cubicBezTo>
                        <a:pt x="4605547" y="2739114"/>
                        <a:pt x="4648200" y="2781767"/>
                        <a:pt x="4648200" y="2834364"/>
                      </a:cubicBezTo>
                      <a:lnTo>
                        <a:pt x="4648200" y="2929614"/>
                      </a:lnTo>
                      <a:cubicBezTo>
                        <a:pt x="4648200" y="2982211"/>
                        <a:pt x="4605547" y="3024864"/>
                        <a:pt x="4552950" y="3024864"/>
                      </a:cubicBezTo>
                      <a:cubicBezTo>
                        <a:pt x="4500353" y="3024864"/>
                        <a:pt x="4457700" y="2982211"/>
                        <a:pt x="4457700" y="2929614"/>
                      </a:cubicBezTo>
                      <a:lnTo>
                        <a:pt x="4457700" y="2834364"/>
                      </a:lnTo>
                      <a:cubicBezTo>
                        <a:pt x="4457700" y="2781767"/>
                        <a:pt x="4500353" y="2739114"/>
                        <a:pt x="4552950" y="2739114"/>
                      </a:cubicBezTo>
                      <a:close/>
                      <a:moveTo>
                        <a:pt x="323850" y="2739114"/>
                      </a:moveTo>
                      <a:cubicBezTo>
                        <a:pt x="376447" y="2739114"/>
                        <a:pt x="419100" y="2781767"/>
                        <a:pt x="419100" y="2834364"/>
                      </a:cubicBezTo>
                      <a:lnTo>
                        <a:pt x="419100" y="2929614"/>
                      </a:lnTo>
                      <a:cubicBezTo>
                        <a:pt x="419100" y="2982211"/>
                        <a:pt x="376447" y="3024864"/>
                        <a:pt x="323850" y="3024864"/>
                      </a:cubicBezTo>
                      <a:cubicBezTo>
                        <a:pt x="271253" y="3024864"/>
                        <a:pt x="228600" y="2982211"/>
                        <a:pt x="228600" y="2929614"/>
                      </a:cubicBezTo>
                      <a:lnTo>
                        <a:pt x="228600" y="2834364"/>
                      </a:lnTo>
                      <a:cubicBezTo>
                        <a:pt x="228600" y="2781767"/>
                        <a:pt x="271253" y="2739114"/>
                        <a:pt x="323850" y="2739114"/>
                      </a:cubicBezTo>
                      <a:close/>
                      <a:moveTo>
                        <a:pt x="4552950" y="2262864"/>
                      </a:moveTo>
                      <a:cubicBezTo>
                        <a:pt x="4605547" y="2262864"/>
                        <a:pt x="4648200" y="2305507"/>
                        <a:pt x="4648200" y="2358114"/>
                      </a:cubicBezTo>
                      <a:lnTo>
                        <a:pt x="4648200" y="2453364"/>
                      </a:lnTo>
                      <a:cubicBezTo>
                        <a:pt x="4648200" y="2505961"/>
                        <a:pt x="4605547" y="2548614"/>
                        <a:pt x="4552950" y="2548614"/>
                      </a:cubicBezTo>
                      <a:cubicBezTo>
                        <a:pt x="4500353" y="2548614"/>
                        <a:pt x="4457700" y="2505961"/>
                        <a:pt x="4457700" y="2453364"/>
                      </a:cubicBezTo>
                      <a:lnTo>
                        <a:pt x="4457700" y="2358114"/>
                      </a:lnTo>
                      <a:cubicBezTo>
                        <a:pt x="4457700" y="2305507"/>
                        <a:pt x="4500353" y="2262864"/>
                        <a:pt x="4552950" y="2262864"/>
                      </a:cubicBezTo>
                      <a:close/>
                      <a:moveTo>
                        <a:pt x="323850" y="2262864"/>
                      </a:moveTo>
                      <a:cubicBezTo>
                        <a:pt x="376447" y="2262864"/>
                        <a:pt x="419100" y="2305507"/>
                        <a:pt x="419100" y="2358114"/>
                      </a:cubicBezTo>
                      <a:lnTo>
                        <a:pt x="419100" y="2453364"/>
                      </a:lnTo>
                      <a:cubicBezTo>
                        <a:pt x="419100" y="2505961"/>
                        <a:pt x="376447" y="2548614"/>
                        <a:pt x="323850" y="2548614"/>
                      </a:cubicBezTo>
                      <a:cubicBezTo>
                        <a:pt x="271253" y="2548614"/>
                        <a:pt x="228600" y="2505961"/>
                        <a:pt x="228600" y="2453364"/>
                      </a:cubicBezTo>
                      <a:lnTo>
                        <a:pt x="228600" y="2358114"/>
                      </a:lnTo>
                      <a:cubicBezTo>
                        <a:pt x="228600" y="2305507"/>
                        <a:pt x="271253" y="2262864"/>
                        <a:pt x="323850" y="2262864"/>
                      </a:cubicBezTo>
                      <a:close/>
                      <a:moveTo>
                        <a:pt x="1449039" y="2047875"/>
                      </a:moveTo>
                      <a:cubicBezTo>
                        <a:pt x="1474089" y="2047875"/>
                        <a:pt x="1498664" y="2058067"/>
                        <a:pt x="1516380" y="2075783"/>
                      </a:cubicBezTo>
                      <a:cubicBezTo>
                        <a:pt x="1534097" y="2093499"/>
                        <a:pt x="1544289" y="2118074"/>
                        <a:pt x="1544289" y="2143125"/>
                      </a:cubicBezTo>
                      <a:cubicBezTo>
                        <a:pt x="1544289" y="2168176"/>
                        <a:pt x="1534087" y="2192750"/>
                        <a:pt x="1516380" y="2210467"/>
                      </a:cubicBezTo>
                      <a:cubicBezTo>
                        <a:pt x="1498664" y="2228183"/>
                        <a:pt x="1474089" y="2238375"/>
                        <a:pt x="1449039" y="2238375"/>
                      </a:cubicBezTo>
                      <a:cubicBezTo>
                        <a:pt x="1423893" y="2238375"/>
                        <a:pt x="1399413" y="2228183"/>
                        <a:pt x="1381697" y="2210467"/>
                      </a:cubicBezTo>
                      <a:cubicBezTo>
                        <a:pt x="1363885" y="2192750"/>
                        <a:pt x="1353789" y="2168176"/>
                        <a:pt x="1353789" y="2143125"/>
                      </a:cubicBezTo>
                      <a:cubicBezTo>
                        <a:pt x="1353789" y="2117979"/>
                        <a:pt x="1363885" y="2093499"/>
                        <a:pt x="1381697" y="2075783"/>
                      </a:cubicBezTo>
                      <a:cubicBezTo>
                        <a:pt x="1399413" y="2058067"/>
                        <a:pt x="1423893" y="2047875"/>
                        <a:pt x="1449039" y="2047875"/>
                      </a:cubicBezTo>
                      <a:close/>
                      <a:moveTo>
                        <a:pt x="4552950" y="1786614"/>
                      </a:moveTo>
                      <a:cubicBezTo>
                        <a:pt x="4605547" y="1786614"/>
                        <a:pt x="4648200" y="1829257"/>
                        <a:pt x="4648200" y="1881864"/>
                      </a:cubicBezTo>
                      <a:lnTo>
                        <a:pt x="4648200" y="1977114"/>
                      </a:lnTo>
                      <a:cubicBezTo>
                        <a:pt x="4648200" y="2029720"/>
                        <a:pt x="4605547" y="2072364"/>
                        <a:pt x="4552950" y="2072364"/>
                      </a:cubicBezTo>
                      <a:cubicBezTo>
                        <a:pt x="4500353" y="2072364"/>
                        <a:pt x="4457700" y="2029720"/>
                        <a:pt x="4457700" y="1977114"/>
                      </a:cubicBezTo>
                      <a:lnTo>
                        <a:pt x="4457700" y="1881864"/>
                      </a:lnTo>
                      <a:cubicBezTo>
                        <a:pt x="4457700" y="1829257"/>
                        <a:pt x="4500353" y="1786614"/>
                        <a:pt x="4552950" y="1786614"/>
                      </a:cubicBezTo>
                      <a:close/>
                      <a:moveTo>
                        <a:pt x="323850" y="1786614"/>
                      </a:moveTo>
                      <a:cubicBezTo>
                        <a:pt x="376447" y="1786614"/>
                        <a:pt x="419100" y="1829257"/>
                        <a:pt x="419100" y="1881864"/>
                      </a:cubicBezTo>
                      <a:lnTo>
                        <a:pt x="419100" y="1977114"/>
                      </a:lnTo>
                      <a:cubicBezTo>
                        <a:pt x="419100" y="2029720"/>
                        <a:pt x="376447" y="2072364"/>
                        <a:pt x="323850" y="2072364"/>
                      </a:cubicBezTo>
                      <a:cubicBezTo>
                        <a:pt x="271253" y="2072364"/>
                        <a:pt x="228600" y="2029720"/>
                        <a:pt x="228600" y="1977114"/>
                      </a:cubicBezTo>
                      <a:lnTo>
                        <a:pt x="228600" y="1881864"/>
                      </a:lnTo>
                      <a:cubicBezTo>
                        <a:pt x="228600" y="1829257"/>
                        <a:pt x="271253" y="1786614"/>
                        <a:pt x="323850" y="1786614"/>
                      </a:cubicBezTo>
                      <a:close/>
                      <a:moveTo>
                        <a:pt x="2438391" y="1624670"/>
                      </a:moveTo>
                      <a:cubicBezTo>
                        <a:pt x="2887094" y="1624670"/>
                        <a:pt x="3252131" y="1989715"/>
                        <a:pt x="3252131" y="2438410"/>
                      </a:cubicBezTo>
                      <a:cubicBezTo>
                        <a:pt x="3252131" y="2741238"/>
                        <a:pt x="3085605" y="3017187"/>
                        <a:pt x="2817533" y="3158576"/>
                      </a:cubicBezTo>
                      <a:cubicBezTo>
                        <a:pt x="2803370" y="3166053"/>
                        <a:pt x="2788158" y="3169596"/>
                        <a:pt x="2773185" y="3169596"/>
                      </a:cubicBezTo>
                      <a:cubicBezTo>
                        <a:pt x="2738971" y="3169596"/>
                        <a:pt x="2705910" y="3151118"/>
                        <a:pt x="2688851" y="3118761"/>
                      </a:cubicBezTo>
                      <a:cubicBezTo>
                        <a:pt x="2664305" y="3072232"/>
                        <a:pt x="2682135" y="3014615"/>
                        <a:pt x="2728665" y="2990079"/>
                      </a:cubicBezTo>
                      <a:cubicBezTo>
                        <a:pt x="2934043" y="2881751"/>
                        <a:pt x="3061631" y="2670362"/>
                        <a:pt x="3061631" y="2438410"/>
                      </a:cubicBezTo>
                      <a:cubicBezTo>
                        <a:pt x="3061631" y="2094757"/>
                        <a:pt x="2782043" y="1815170"/>
                        <a:pt x="2438391" y="1815170"/>
                      </a:cubicBezTo>
                      <a:cubicBezTo>
                        <a:pt x="2385794" y="1815170"/>
                        <a:pt x="2343141" y="1772526"/>
                        <a:pt x="2343141" y="1719920"/>
                      </a:cubicBezTo>
                      <a:cubicBezTo>
                        <a:pt x="2343141" y="1667313"/>
                        <a:pt x="2385794" y="1624670"/>
                        <a:pt x="2438391" y="1624670"/>
                      </a:cubicBezTo>
                      <a:close/>
                      <a:moveTo>
                        <a:pt x="4552950" y="1310364"/>
                      </a:moveTo>
                      <a:cubicBezTo>
                        <a:pt x="4605547" y="1310364"/>
                        <a:pt x="4648200" y="1353007"/>
                        <a:pt x="4648200" y="1405614"/>
                      </a:cubicBezTo>
                      <a:lnTo>
                        <a:pt x="4648200" y="1500864"/>
                      </a:lnTo>
                      <a:cubicBezTo>
                        <a:pt x="4648200" y="1553470"/>
                        <a:pt x="4605547" y="1596114"/>
                        <a:pt x="4552950" y="1596114"/>
                      </a:cubicBezTo>
                      <a:cubicBezTo>
                        <a:pt x="4500353" y="1596114"/>
                        <a:pt x="4457700" y="1553470"/>
                        <a:pt x="4457700" y="1500864"/>
                      </a:cubicBezTo>
                      <a:lnTo>
                        <a:pt x="4457700" y="1405614"/>
                      </a:lnTo>
                      <a:cubicBezTo>
                        <a:pt x="4457700" y="1353007"/>
                        <a:pt x="4500353" y="1310364"/>
                        <a:pt x="4552950" y="1310364"/>
                      </a:cubicBezTo>
                      <a:close/>
                      <a:moveTo>
                        <a:pt x="323850" y="1310364"/>
                      </a:moveTo>
                      <a:cubicBezTo>
                        <a:pt x="376447" y="1310364"/>
                        <a:pt x="419100" y="1353007"/>
                        <a:pt x="419100" y="1405614"/>
                      </a:cubicBezTo>
                      <a:lnTo>
                        <a:pt x="419100" y="1500864"/>
                      </a:lnTo>
                      <a:cubicBezTo>
                        <a:pt x="419100" y="1553470"/>
                        <a:pt x="376447" y="1596114"/>
                        <a:pt x="323850" y="1596114"/>
                      </a:cubicBezTo>
                      <a:cubicBezTo>
                        <a:pt x="271253" y="1596114"/>
                        <a:pt x="228600" y="1553470"/>
                        <a:pt x="228600" y="1500864"/>
                      </a:cubicBezTo>
                      <a:lnTo>
                        <a:pt x="228600" y="1405614"/>
                      </a:lnTo>
                      <a:cubicBezTo>
                        <a:pt x="228600" y="1353007"/>
                        <a:pt x="271253" y="1310364"/>
                        <a:pt x="323850" y="1310364"/>
                      </a:cubicBezTo>
                      <a:close/>
                      <a:moveTo>
                        <a:pt x="4552950" y="914638"/>
                      </a:moveTo>
                      <a:cubicBezTo>
                        <a:pt x="4605547" y="914638"/>
                        <a:pt x="4648200" y="957281"/>
                        <a:pt x="4648200" y="1009888"/>
                      </a:cubicBezTo>
                      <a:lnTo>
                        <a:pt x="4648200" y="1024613"/>
                      </a:lnTo>
                      <a:cubicBezTo>
                        <a:pt x="4648200" y="1077220"/>
                        <a:pt x="4605547" y="1119863"/>
                        <a:pt x="4552950" y="1119863"/>
                      </a:cubicBezTo>
                      <a:cubicBezTo>
                        <a:pt x="4500353" y="1119863"/>
                        <a:pt x="4457700" y="1077220"/>
                        <a:pt x="4457700" y="1024613"/>
                      </a:cubicBezTo>
                      <a:lnTo>
                        <a:pt x="4457700" y="1009888"/>
                      </a:lnTo>
                      <a:cubicBezTo>
                        <a:pt x="4457700" y="957281"/>
                        <a:pt x="4500353" y="914638"/>
                        <a:pt x="4552950" y="914638"/>
                      </a:cubicBezTo>
                      <a:close/>
                      <a:moveTo>
                        <a:pt x="323850" y="914638"/>
                      </a:moveTo>
                      <a:cubicBezTo>
                        <a:pt x="376447" y="914638"/>
                        <a:pt x="419100" y="957281"/>
                        <a:pt x="419100" y="1009888"/>
                      </a:cubicBezTo>
                      <a:lnTo>
                        <a:pt x="419100" y="1024613"/>
                      </a:lnTo>
                      <a:cubicBezTo>
                        <a:pt x="419100" y="1077220"/>
                        <a:pt x="376447" y="1119863"/>
                        <a:pt x="323850" y="1119863"/>
                      </a:cubicBezTo>
                      <a:cubicBezTo>
                        <a:pt x="271253" y="1119863"/>
                        <a:pt x="228600" y="1077220"/>
                        <a:pt x="228600" y="1024613"/>
                      </a:cubicBezTo>
                      <a:lnTo>
                        <a:pt x="228600" y="1009888"/>
                      </a:lnTo>
                      <a:cubicBezTo>
                        <a:pt x="228600" y="957281"/>
                        <a:pt x="271253" y="914638"/>
                        <a:pt x="323850" y="914638"/>
                      </a:cubicBezTo>
                      <a:close/>
                      <a:moveTo>
                        <a:pt x="1557870" y="811225"/>
                      </a:moveTo>
                      <a:cubicBezTo>
                        <a:pt x="1550365" y="811225"/>
                        <a:pt x="1544259" y="817330"/>
                        <a:pt x="1544259" y="824836"/>
                      </a:cubicBezTo>
                      <a:lnTo>
                        <a:pt x="1544259" y="1208551"/>
                      </a:lnTo>
                      <a:lnTo>
                        <a:pt x="1544259" y="1208560"/>
                      </a:lnTo>
                      <a:lnTo>
                        <a:pt x="1963369" y="1208560"/>
                      </a:lnTo>
                      <a:lnTo>
                        <a:pt x="1963369" y="824836"/>
                      </a:lnTo>
                      <a:cubicBezTo>
                        <a:pt x="1963369" y="817330"/>
                        <a:pt x="1957263" y="811225"/>
                        <a:pt x="1949758" y="811225"/>
                      </a:cubicBezTo>
                      <a:close/>
                      <a:moveTo>
                        <a:pt x="2438400" y="666693"/>
                      </a:moveTo>
                      <a:lnTo>
                        <a:pt x="2736542" y="666693"/>
                      </a:lnTo>
                      <a:cubicBezTo>
                        <a:pt x="2783367" y="666693"/>
                        <a:pt x="2823248" y="700726"/>
                        <a:pt x="2830611" y="746960"/>
                      </a:cubicBezTo>
                      <a:lnTo>
                        <a:pt x="2868253" y="983409"/>
                      </a:lnTo>
                      <a:lnTo>
                        <a:pt x="3162290" y="1105071"/>
                      </a:lnTo>
                      <a:lnTo>
                        <a:pt x="3356000" y="964359"/>
                      </a:lnTo>
                      <a:cubicBezTo>
                        <a:pt x="3393862" y="936831"/>
                        <a:pt x="3446164" y="940927"/>
                        <a:pt x="3479301" y="974045"/>
                      </a:cubicBezTo>
                      <a:lnTo>
                        <a:pt x="3901973" y="1396422"/>
                      </a:lnTo>
                      <a:cubicBezTo>
                        <a:pt x="3935101" y="1429531"/>
                        <a:pt x="3939254" y="1481814"/>
                        <a:pt x="3911746" y="1519723"/>
                      </a:cubicBezTo>
                      <a:lnTo>
                        <a:pt x="3771109" y="1713614"/>
                      </a:lnTo>
                      <a:lnTo>
                        <a:pt x="3892944" y="2007432"/>
                      </a:lnTo>
                      <a:lnTo>
                        <a:pt x="4129516" y="2044913"/>
                      </a:lnTo>
                      <a:cubicBezTo>
                        <a:pt x="4175779" y="2052237"/>
                        <a:pt x="4209850" y="2092119"/>
                        <a:pt x="4209888" y="2138953"/>
                      </a:cubicBezTo>
                      <a:lnTo>
                        <a:pt x="4210136" y="2736494"/>
                      </a:lnTo>
                      <a:cubicBezTo>
                        <a:pt x="4210154" y="2783329"/>
                        <a:pt x="4176112" y="2823239"/>
                        <a:pt x="4129859" y="2830601"/>
                      </a:cubicBezTo>
                      <a:lnTo>
                        <a:pt x="3893420" y="2868244"/>
                      </a:lnTo>
                      <a:lnTo>
                        <a:pt x="3771747" y="3162281"/>
                      </a:lnTo>
                      <a:lnTo>
                        <a:pt x="3912470" y="3355991"/>
                      </a:lnTo>
                      <a:cubicBezTo>
                        <a:pt x="3939988" y="3393872"/>
                        <a:pt x="3935892" y="3446154"/>
                        <a:pt x="3902773" y="3479292"/>
                      </a:cubicBezTo>
                      <a:lnTo>
                        <a:pt x="3480397" y="3901954"/>
                      </a:lnTo>
                      <a:cubicBezTo>
                        <a:pt x="3447297" y="3935092"/>
                        <a:pt x="3395005" y="3939226"/>
                        <a:pt x="3357105" y="3911727"/>
                      </a:cubicBezTo>
                      <a:lnTo>
                        <a:pt x="3163214" y="3771090"/>
                      </a:lnTo>
                      <a:lnTo>
                        <a:pt x="2869387" y="3892925"/>
                      </a:lnTo>
                      <a:lnTo>
                        <a:pt x="2831897" y="4129630"/>
                      </a:lnTo>
                      <a:cubicBezTo>
                        <a:pt x="2824562" y="4175912"/>
                        <a:pt x="2784672" y="4209983"/>
                        <a:pt x="2737818" y="4209983"/>
                      </a:cubicBezTo>
                      <a:lnTo>
                        <a:pt x="2438400" y="4209983"/>
                      </a:lnTo>
                      <a:cubicBezTo>
                        <a:pt x="2385803" y="4209983"/>
                        <a:pt x="2343150" y="4167331"/>
                        <a:pt x="2343150" y="4114733"/>
                      </a:cubicBezTo>
                      <a:cubicBezTo>
                        <a:pt x="2343150" y="4062136"/>
                        <a:pt x="2385803" y="4019483"/>
                        <a:pt x="2438400" y="4019483"/>
                      </a:cubicBezTo>
                      <a:lnTo>
                        <a:pt x="2656465" y="4019483"/>
                      </a:lnTo>
                      <a:lnTo>
                        <a:pt x="2689574" y="3810476"/>
                      </a:lnTo>
                      <a:cubicBezTo>
                        <a:pt x="2694756" y="3777758"/>
                        <a:pt x="2716568" y="3750078"/>
                        <a:pt x="2747172" y="3737391"/>
                      </a:cubicBezTo>
                      <a:lnTo>
                        <a:pt x="3139488" y="3574713"/>
                      </a:lnTo>
                      <a:cubicBezTo>
                        <a:pt x="3170082" y="3562026"/>
                        <a:pt x="3205077" y="3566150"/>
                        <a:pt x="3231889" y="3585601"/>
                      </a:cubicBezTo>
                      <a:lnTo>
                        <a:pt x="3403130" y="3709788"/>
                      </a:lnTo>
                      <a:lnTo>
                        <a:pt x="3710540" y="3402159"/>
                      </a:lnTo>
                      <a:lnTo>
                        <a:pt x="3586277" y="3231109"/>
                      </a:lnTo>
                      <a:cubicBezTo>
                        <a:pt x="3566807" y="3204315"/>
                        <a:pt x="3562664" y="3169320"/>
                        <a:pt x="3575332" y="3138716"/>
                      </a:cubicBezTo>
                      <a:lnTo>
                        <a:pt x="3737772" y="2746153"/>
                      </a:lnTo>
                      <a:cubicBezTo>
                        <a:pt x="3750440" y="2715539"/>
                        <a:pt x="3778091" y="2693708"/>
                        <a:pt x="3810809" y="2688498"/>
                      </a:cubicBezTo>
                      <a:lnTo>
                        <a:pt x="4019597" y="2655256"/>
                      </a:lnTo>
                      <a:lnTo>
                        <a:pt x="4019416" y="2220344"/>
                      </a:lnTo>
                      <a:lnTo>
                        <a:pt x="3810495" y="2187245"/>
                      </a:lnTo>
                      <a:cubicBezTo>
                        <a:pt x="3777767" y="2182063"/>
                        <a:pt x="3750097" y="2160251"/>
                        <a:pt x="3737410" y="2129657"/>
                      </a:cubicBezTo>
                      <a:lnTo>
                        <a:pt x="3574723" y="1737341"/>
                      </a:lnTo>
                      <a:cubicBezTo>
                        <a:pt x="3562036" y="1706737"/>
                        <a:pt x="3566160" y="1671742"/>
                        <a:pt x="3585610" y="1644929"/>
                      </a:cubicBezTo>
                      <a:lnTo>
                        <a:pt x="3709806" y="1473698"/>
                      </a:lnTo>
                      <a:lnTo>
                        <a:pt x="3402177" y="1166279"/>
                      </a:lnTo>
                      <a:lnTo>
                        <a:pt x="3231118" y="1290533"/>
                      </a:lnTo>
                      <a:cubicBezTo>
                        <a:pt x="3204334" y="1310002"/>
                        <a:pt x="3169339" y="1314145"/>
                        <a:pt x="3138725" y="1301486"/>
                      </a:cubicBezTo>
                      <a:lnTo>
                        <a:pt x="2746162" y="1139057"/>
                      </a:lnTo>
                      <a:cubicBezTo>
                        <a:pt x="2715549" y="1126388"/>
                        <a:pt x="2693717" y="1098737"/>
                        <a:pt x="2688507" y="1066019"/>
                      </a:cubicBezTo>
                      <a:lnTo>
                        <a:pt x="2655265" y="857193"/>
                      </a:lnTo>
                      <a:lnTo>
                        <a:pt x="2438400" y="857193"/>
                      </a:lnTo>
                      <a:cubicBezTo>
                        <a:pt x="2385803" y="857193"/>
                        <a:pt x="2343150" y="814549"/>
                        <a:pt x="2343150" y="761943"/>
                      </a:cubicBezTo>
                      <a:cubicBezTo>
                        <a:pt x="2343150" y="709336"/>
                        <a:pt x="2385803" y="666693"/>
                        <a:pt x="2438400" y="666693"/>
                      </a:cubicBezTo>
                      <a:close/>
                      <a:moveTo>
                        <a:pt x="1557861" y="620725"/>
                      </a:moveTo>
                      <a:lnTo>
                        <a:pt x="1949748" y="620725"/>
                      </a:lnTo>
                      <a:cubicBezTo>
                        <a:pt x="2062295" y="620725"/>
                        <a:pt x="2153859" y="712289"/>
                        <a:pt x="2153850" y="824836"/>
                      </a:cubicBezTo>
                      <a:lnTo>
                        <a:pt x="2153850" y="3418056"/>
                      </a:lnTo>
                      <a:cubicBezTo>
                        <a:pt x="2153850" y="3431200"/>
                        <a:pt x="2151135" y="3444192"/>
                        <a:pt x="2145858" y="3456232"/>
                      </a:cubicBezTo>
                      <a:lnTo>
                        <a:pt x="1841058" y="4152919"/>
                      </a:lnTo>
                      <a:cubicBezTo>
                        <a:pt x="1825894" y="4187590"/>
                        <a:pt x="1791643" y="4209992"/>
                        <a:pt x="1753800" y="4209992"/>
                      </a:cubicBezTo>
                      <a:cubicBezTo>
                        <a:pt x="1715957" y="4209992"/>
                        <a:pt x="1681705" y="4187599"/>
                        <a:pt x="1666541" y="4152919"/>
                      </a:cubicBezTo>
                      <a:lnTo>
                        <a:pt x="1361741" y="3456232"/>
                      </a:lnTo>
                      <a:cubicBezTo>
                        <a:pt x="1356464" y="3444192"/>
                        <a:pt x="1353750" y="3431200"/>
                        <a:pt x="1353750" y="3418056"/>
                      </a:cubicBezTo>
                      <a:lnTo>
                        <a:pt x="1353750" y="2514600"/>
                      </a:lnTo>
                      <a:cubicBezTo>
                        <a:pt x="1353750" y="2462003"/>
                        <a:pt x="1396403" y="2419350"/>
                        <a:pt x="1449000" y="2419350"/>
                      </a:cubicBezTo>
                      <a:cubicBezTo>
                        <a:pt x="1501597" y="2419350"/>
                        <a:pt x="1544250" y="2462003"/>
                        <a:pt x="1544250" y="2514600"/>
                      </a:cubicBezTo>
                      <a:lnTo>
                        <a:pt x="1544250" y="3322806"/>
                      </a:lnTo>
                      <a:lnTo>
                        <a:pt x="1963350" y="3322806"/>
                      </a:lnTo>
                      <a:lnTo>
                        <a:pt x="1963350" y="1399060"/>
                      </a:lnTo>
                      <a:lnTo>
                        <a:pt x="1544250" y="1399060"/>
                      </a:lnTo>
                      <a:lnTo>
                        <a:pt x="1544250" y="1812931"/>
                      </a:lnTo>
                      <a:cubicBezTo>
                        <a:pt x="1544250" y="1865537"/>
                        <a:pt x="1501597" y="1908181"/>
                        <a:pt x="1449000" y="1908181"/>
                      </a:cubicBezTo>
                      <a:cubicBezTo>
                        <a:pt x="1396403" y="1908181"/>
                        <a:pt x="1353750" y="1865537"/>
                        <a:pt x="1353750" y="1812931"/>
                      </a:cubicBezTo>
                      <a:lnTo>
                        <a:pt x="1353750" y="824836"/>
                      </a:lnTo>
                      <a:cubicBezTo>
                        <a:pt x="1353750" y="712289"/>
                        <a:pt x="1445323" y="620725"/>
                        <a:pt x="1557861" y="620725"/>
                      </a:cubicBezTo>
                      <a:close/>
                      <a:moveTo>
                        <a:pt x="3859797" y="236201"/>
                      </a:moveTo>
                      <a:lnTo>
                        <a:pt x="3874513" y="236201"/>
                      </a:lnTo>
                      <a:cubicBezTo>
                        <a:pt x="3927110" y="236201"/>
                        <a:pt x="3969763" y="278844"/>
                        <a:pt x="3969763" y="331451"/>
                      </a:cubicBezTo>
                      <a:cubicBezTo>
                        <a:pt x="3969763" y="384057"/>
                        <a:pt x="3927110" y="426701"/>
                        <a:pt x="3874513" y="426701"/>
                      </a:cubicBezTo>
                      <a:lnTo>
                        <a:pt x="3859797" y="426701"/>
                      </a:lnTo>
                      <a:cubicBezTo>
                        <a:pt x="3807190" y="426701"/>
                        <a:pt x="3764547" y="384057"/>
                        <a:pt x="3764547" y="331451"/>
                      </a:cubicBezTo>
                      <a:cubicBezTo>
                        <a:pt x="3764547" y="278844"/>
                        <a:pt x="3807200" y="236201"/>
                        <a:pt x="3859797" y="236201"/>
                      </a:cubicBezTo>
                      <a:close/>
                      <a:moveTo>
                        <a:pt x="3383547" y="236201"/>
                      </a:moveTo>
                      <a:lnTo>
                        <a:pt x="3478797" y="236201"/>
                      </a:lnTo>
                      <a:cubicBezTo>
                        <a:pt x="3531394" y="236201"/>
                        <a:pt x="3574047" y="278844"/>
                        <a:pt x="3574047" y="331451"/>
                      </a:cubicBezTo>
                      <a:cubicBezTo>
                        <a:pt x="3574047" y="384057"/>
                        <a:pt x="3531394" y="426701"/>
                        <a:pt x="3478797" y="426701"/>
                      </a:cubicBezTo>
                      <a:lnTo>
                        <a:pt x="3383547" y="426701"/>
                      </a:lnTo>
                      <a:cubicBezTo>
                        <a:pt x="3330940" y="426701"/>
                        <a:pt x="3288297" y="384057"/>
                        <a:pt x="3288297" y="331451"/>
                      </a:cubicBezTo>
                      <a:cubicBezTo>
                        <a:pt x="3288297" y="278844"/>
                        <a:pt x="3330950" y="236201"/>
                        <a:pt x="3383547" y="236201"/>
                      </a:cubicBezTo>
                      <a:close/>
                      <a:moveTo>
                        <a:pt x="2907297" y="236201"/>
                      </a:moveTo>
                      <a:lnTo>
                        <a:pt x="3002547" y="236201"/>
                      </a:lnTo>
                      <a:cubicBezTo>
                        <a:pt x="3055144" y="236201"/>
                        <a:pt x="3097797" y="278844"/>
                        <a:pt x="3097797" y="331451"/>
                      </a:cubicBezTo>
                      <a:cubicBezTo>
                        <a:pt x="3097797" y="384057"/>
                        <a:pt x="3055144" y="426701"/>
                        <a:pt x="3002547" y="426701"/>
                      </a:cubicBezTo>
                      <a:lnTo>
                        <a:pt x="2907297" y="426701"/>
                      </a:lnTo>
                      <a:cubicBezTo>
                        <a:pt x="2854690" y="426701"/>
                        <a:pt x="2812047" y="384057"/>
                        <a:pt x="2812047" y="331451"/>
                      </a:cubicBezTo>
                      <a:cubicBezTo>
                        <a:pt x="2812047" y="278844"/>
                        <a:pt x="2854700" y="236201"/>
                        <a:pt x="2907297" y="236201"/>
                      </a:cubicBezTo>
                      <a:close/>
                      <a:moveTo>
                        <a:pt x="2431047" y="236201"/>
                      </a:moveTo>
                      <a:lnTo>
                        <a:pt x="2526297" y="236201"/>
                      </a:lnTo>
                      <a:cubicBezTo>
                        <a:pt x="2578894" y="236201"/>
                        <a:pt x="2621547" y="278844"/>
                        <a:pt x="2621547" y="331451"/>
                      </a:cubicBezTo>
                      <a:cubicBezTo>
                        <a:pt x="2621547" y="384057"/>
                        <a:pt x="2578894" y="426701"/>
                        <a:pt x="2526297" y="426701"/>
                      </a:cubicBezTo>
                      <a:lnTo>
                        <a:pt x="2431047" y="426701"/>
                      </a:lnTo>
                      <a:cubicBezTo>
                        <a:pt x="2378440" y="426701"/>
                        <a:pt x="2335797" y="384057"/>
                        <a:pt x="2335797" y="331451"/>
                      </a:cubicBezTo>
                      <a:cubicBezTo>
                        <a:pt x="2335797" y="278844"/>
                        <a:pt x="2378450" y="236201"/>
                        <a:pt x="2431047" y="236201"/>
                      </a:cubicBezTo>
                      <a:close/>
                      <a:moveTo>
                        <a:pt x="1954797" y="236201"/>
                      </a:moveTo>
                      <a:lnTo>
                        <a:pt x="2050047" y="236201"/>
                      </a:lnTo>
                      <a:cubicBezTo>
                        <a:pt x="2102644" y="236201"/>
                        <a:pt x="2145297" y="278844"/>
                        <a:pt x="2145297" y="331451"/>
                      </a:cubicBezTo>
                      <a:cubicBezTo>
                        <a:pt x="2145297" y="384057"/>
                        <a:pt x="2102644" y="426701"/>
                        <a:pt x="2050047" y="426701"/>
                      </a:cubicBezTo>
                      <a:lnTo>
                        <a:pt x="1954797" y="426701"/>
                      </a:lnTo>
                      <a:cubicBezTo>
                        <a:pt x="1902190" y="426701"/>
                        <a:pt x="1859547" y="384057"/>
                        <a:pt x="1859547" y="331451"/>
                      </a:cubicBezTo>
                      <a:cubicBezTo>
                        <a:pt x="1859547" y="278844"/>
                        <a:pt x="1902200" y="236201"/>
                        <a:pt x="1954797" y="236201"/>
                      </a:cubicBezTo>
                      <a:close/>
                      <a:moveTo>
                        <a:pt x="1478547" y="236201"/>
                      </a:moveTo>
                      <a:lnTo>
                        <a:pt x="1573797" y="236201"/>
                      </a:lnTo>
                      <a:cubicBezTo>
                        <a:pt x="1626394" y="236201"/>
                        <a:pt x="1669047" y="278844"/>
                        <a:pt x="1669047" y="331451"/>
                      </a:cubicBezTo>
                      <a:cubicBezTo>
                        <a:pt x="1669047" y="384057"/>
                        <a:pt x="1626394" y="426701"/>
                        <a:pt x="1573797" y="426701"/>
                      </a:cubicBezTo>
                      <a:lnTo>
                        <a:pt x="1478547" y="426701"/>
                      </a:lnTo>
                      <a:cubicBezTo>
                        <a:pt x="1425940" y="426701"/>
                        <a:pt x="1383297" y="384057"/>
                        <a:pt x="1383297" y="331451"/>
                      </a:cubicBezTo>
                      <a:cubicBezTo>
                        <a:pt x="1383297" y="278844"/>
                        <a:pt x="1425950" y="236201"/>
                        <a:pt x="1478547" y="236201"/>
                      </a:cubicBezTo>
                      <a:close/>
                      <a:moveTo>
                        <a:pt x="1002297" y="236201"/>
                      </a:moveTo>
                      <a:lnTo>
                        <a:pt x="1097547" y="236201"/>
                      </a:lnTo>
                      <a:cubicBezTo>
                        <a:pt x="1150144" y="236201"/>
                        <a:pt x="1192797" y="278844"/>
                        <a:pt x="1192797" y="331451"/>
                      </a:cubicBezTo>
                      <a:cubicBezTo>
                        <a:pt x="1192797" y="384057"/>
                        <a:pt x="1150144" y="426701"/>
                        <a:pt x="1097547" y="426701"/>
                      </a:cubicBezTo>
                      <a:lnTo>
                        <a:pt x="1002297" y="426701"/>
                      </a:lnTo>
                      <a:cubicBezTo>
                        <a:pt x="949700" y="426701"/>
                        <a:pt x="907047" y="384057"/>
                        <a:pt x="907047" y="331451"/>
                      </a:cubicBezTo>
                      <a:cubicBezTo>
                        <a:pt x="907047" y="278844"/>
                        <a:pt x="949700" y="236201"/>
                        <a:pt x="1002297" y="236201"/>
                      </a:cubicBezTo>
                      <a:close/>
                      <a:moveTo>
                        <a:pt x="4419600" y="190500"/>
                      </a:moveTo>
                      <a:lnTo>
                        <a:pt x="4419600" y="457200"/>
                      </a:lnTo>
                      <a:lnTo>
                        <a:pt x="4686300" y="457200"/>
                      </a:lnTo>
                      <a:lnTo>
                        <a:pt x="4686300" y="190500"/>
                      </a:lnTo>
                      <a:close/>
                      <a:moveTo>
                        <a:pt x="190500" y="190500"/>
                      </a:moveTo>
                      <a:lnTo>
                        <a:pt x="190500" y="457200"/>
                      </a:lnTo>
                      <a:lnTo>
                        <a:pt x="457200" y="457200"/>
                      </a:lnTo>
                      <a:lnTo>
                        <a:pt x="457200" y="190500"/>
                      </a:lnTo>
                      <a:close/>
                      <a:moveTo>
                        <a:pt x="4324350" y="0"/>
                      </a:moveTo>
                      <a:lnTo>
                        <a:pt x="4781550" y="0"/>
                      </a:lnTo>
                      <a:cubicBezTo>
                        <a:pt x="4834147" y="0"/>
                        <a:pt x="4876800" y="42643"/>
                        <a:pt x="4876800" y="95250"/>
                      </a:cubicBezTo>
                      <a:lnTo>
                        <a:pt x="4876800" y="552450"/>
                      </a:lnTo>
                      <a:cubicBezTo>
                        <a:pt x="4876800" y="605056"/>
                        <a:pt x="4834147" y="647700"/>
                        <a:pt x="4781550" y="647700"/>
                      </a:cubicBezTo>
                      <a:lnTo>
                        <a:pt x="4324350" y="647700"/>
                      </a:lnTo>
                      <a:cubicBezTo>
                        <a:pt x="4271753" y="647700"/>
                        <a:pt x="4229100" y="605056"/>
                        <a:pt x="4229100" y="552450"/>
                      </a:cubicBezTo>
                      <a:lnTo>
                        <a:pt x="4229100" y="95250"/>
                      </a:lnTo>
                      <a:cubicBezTo>
                        <a:pt x="4229100" y="42643"/>
                        <a:pt x="4271753" y="0"/>
                        <a:pt x="4324350" y="0"/>
                      </a:cubicBezTo>
                      <a:close/>
                      <a:moveTo>
                        <a:pt x="95250" y="0"/>
                      </a:moveTo>
                      <a:lnTo>
                        <a:pt x="552450" y="0"/>
                      </a:lnTo>
                      <a:cubicBezTo>
                        <a:pt x="605047" y="0"/>
                        <a:pt x="647700" y="42643"/>
                        <a:pt x="647700" y="95250"/>
                      </a:cubicBezTo>
                      <a:lnTo>
                        <a:pt x="647700" y="552450"/>
                      </a:lnTo>
                      <a:cubicBezTo>
                        <a:pt x="647700" y="605056"/>
                        <a:pt x="605047" y="647700"/>
                        <a:pt x="552450" y="647700"/>
                      </a:cubicBezTo>
                      <a:lnTo>
                        <a:pt x="95250" y="647700"/>
                      </a:lnTo>
                      <a:cubicBezTo>
                        <a:pt x="42653" y="647700"/>
                        <a:pt x="0" y="605056"/>
                        <a:pt x="0" y="552450"/>
                      </a:cubicBezTo>
                      <a:lnTo>
                        <a:pt x="0" y="95250"/>
                      </a:lnTo>
                      <a:cubicBezTo>
                        <a:pt x="0" y="42643"/>
                        <a:pt x="42653" y="0"/>
                        <a:pt x="95250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7682D6AE-7A3E-75A6-F12B-C927063E551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274147" y="9881760"/>
                <a:ext cx="864003" cy="864001"/>
                <a:chOff x="5730616" y="4486650"/>
                <a:chExt cx="844932" cy="844931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D1FAA79B-CD03-2845-978A-6775CB8DC15F}"/>
                    </a:ext>
                  </a:extLst>
                </p:cNvPr>
                <p:cNvSpPr/>
                <p:nvPr/>
              </p:nvSpPr>
              <p:spPr>
                <a:xfrm>
                  <a:off x="5730616" y="4486650"/>
                  <a:ext cx="844932" cy="844931"/>
                </a:xfrm>
                <a:prstGeom prst="ellipse">
                  <a:avLst/>
                </a:prstGeom>
                <a:solidFill>
                  <a:srgbClr val="F8A917"/>
                </a:solidFill>
                <a:ln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415D648-7E5C-5AA0-49E8-DA794F57768A}"/>
                    </a:ext>
                  </a:extLst>
                </p:cNvPr>
                <p:cNvSpPr/>
                <p:nvPr/>
              </p:nvSpPr>
              <p:spPr>
                <a:xfrm>
                  <a:off x="5798852" y="4553260"/>
                  <a:ext cx="708460" cy="708459"/>
                </a:xfrm>
                <a:prstGeom prst="ellipse">
                  <a:avLst/>
                </a:prstGeom>
                <a:solidFill>
                  <a:schemeClr val="bg1"/>
                </a:solidFill>
                <a:ln/>
                <a:effectLst/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100" dirty="0">
                    <a:solidFill>
                      <a:srgbClr val="FFFFFF"/>
                    </a:solidFill>
                    <a:latin typeface="linea-basic-10" charset="0"/>
                    <a:ea typeface="linea-basic-10" charset="0"/>
                    <a:cs typeface="linea-basic-10" charset="0"/>
                  </a:endParaRPr>
                </a:p>
              </p:txBody>
            </p:sp>
            <p:sp>
              <p:nvSpPr>
                <p:cNvPr id="12" name="Freeform: Shape 89">
                  <a:extLst>
                    <a:ext uri="{FF2B5EF4-FFF2-40B4-BE49-F238E27FC236}">
                      <a16:creationId xmlns:a16="http://schemas.microsoft.com/office/drawing/2014/main" id="{0ACC98DF-F721-2F87-7788-73F32F0113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947448" y="4741579"/>
                  <a:ext cx="426720" cy="335042"/>
                </a:xfrm>
                <a:custGeom>
                  <a:avLst/>
                  <a:gdLst>
                    <a:gd name="connsiteX0" fmla="*/ 2438400 w 4876800"/>
                    <a:gd name="connsiteY0" fmla="*/ 3257550 h 3829050"/>
                    <a:gd name="connsiteX1" fmla="*/ 2819400 w 4876800"/>
                    <a:gd name="connsiteY1" fmla="*/ 3257550 h 3829050"/>
                    <a:gd name="connsiteX2" fmla="*/ 2914650 w 4876800"/>
                    <a:gd name="connsiteY2" fmla="*/ 3352800 h 3829050"/>
                    <a:gd name="connsiteX3" fmla="*/ 2819400 w 4876800"/>
                    <a:gd name="connsiteY3" fmla="*/ 3448050 h 3829050"/>
                    <a:gd name="connsiteX4" fmla="*/ 2438400 w 4876800"/>
                    <a:gd name="connsiteY4" fmla="*/ 3448050 h 3829050"/>
                    <a:gd name="connsiteX5" fmla="*/ 2343150 w 4876800"/>
                    <a:gd name="connsiteY5" fmla="*/ 3352800 h 3829050"/>
                    <a:gd name="connsiteX6" fmla="*/ 2438400 w 4876800"/>
                    <a:gd name="connsiteY6" fmla="*/ 3257550 h 3829050"/>
                    <a:gd name="connsiteX7" fmla="*/ 2057400 w 4876800"/>
                    <a:gd name="connsiteY7" fmla="*/ 3257550 h 3829050"/>
                    <a:gd name="connsiteX8" fmla="*/ 2152650 w 4876800"/>
                    <a:gd name="connsiteY8" fmla="*/ 3352800 h 3829050"/>
                    <a:gd name="connsiteX9" fmla="*/ 2057400 w 4876800"/>
                    <a:gd name="connsiteY9" fmla="*/ 3448050 h 3829050"/>
                    <a:gd name="connsiteX10" fmla="*/ 1962150 w 4876800"/>
                    <a:gd name="connsiteY10" fmla="*/ 3352800 h 3829050"/>
                    <a:gd name="connsiteX11" fmla="*/ 2057400 w 4876800"/>
                    <a:gd name="connsiteY11" fmla="*/ 3257550 h 3829050"/>
                    <a:gd name="connsiteX12" fmla="*/ 3621137 w 4876800"/>
                    <a:gd name="connsiteY12" fmla="*/ 2610668 h 3829050"/>
                    <a:gd name="connsiteX13" fmla="*/ 3260303 w 4876800"/>
                    <a:gd name="connsiteY13" fmla="*/ 2842729 h 3829050"/>
                    <a:gd name="connsiteX14" fmla="*/ 3806168 w 4876800"/>
                    <a:gd name="connsiteY14" fmla="*/ 3638550 h 3829050"/>
                    <a:gd name="connsiteX15" fmla="*/ 4326210 w 4876800"/>
                    <a:gd name="connsiteY15" fmla="*/ 3638550 h 3829050"/>
                    <a:gd name="connsiteX16" fmla="*/ 2602148 w 4876800"/>
                    <a:gd name="connsiteY16" fmla="*/ 2219995 h 3829050"/>
                    <a:gd name="connsiteX17" fmla="*/ 2093379 w 4876800"/>
                    <a:gd name="connsiteY17" fmla="*/ 2484797 h 3829050"/>
                    <a:gd name="connsiteX18" fmla="*/ 2049400 w 4876800"/>
                    <a:gd name="connsiteY18" fmla="*/ 2495550 h 3829050"/>
                    <a:gd name="connsiteX19" fmla="*/ 2005422 w 4876800"/>
                    <a:gd name="connsiteY19" fmla="*/ 2484797 h 3829050"/>
                    <a:gd name="connsiteX20" fmla="*/ 1504094 w 4876800"/>
                    <a:gd name="connsiteY20" fmla="*/ 2223827 h 3829050"/>
                    <a:gd name="connsiteX21" fmla="*/ 524693 w 4876800"/>
                    <a:gd name="connsiteY21" fmla="*/ 3638550 h 3829050"/>
                    <a:gd name="connsiteX22" fmla="*/ 3575149 w 4876800"/>
                    <a:gd name="connsiteY22" fmla="*/ 3638550 h 3829050"/>
                    <a:gd name="connsiteX23" fmla="*/ 3199842 w 4876800"/>
                    <a:gd name="connsiteY23" fmla="*/ 2069232 h 3829050"/>
                    <a:gd name="connsiteX24" fmla="*/ 3121372 w 4876800"/>
                    <a:gd name="connsiteY24" fmla="*/ 2110271 h 3829050"/>
                    <a:gd name="connsiteX25" fmla="*/ 2938797 w 4876800"/>
                    <a:gd name="connsiteY25" fmla="*/ 2373957 h 3829050"/>
                    <a:gd name="connsiteX26" fmla="*/ 3152514 w 4876800"/>
                    <a:gd name="connsiteY26" fmla="*/ 2685566 h 3829050"/>
                    <a:gd name="connsiteX27" fmla="*/ 3513348 w 4876800"/>
                    <a:gd name="connsiteY27" fmla="*/ 2453469 h 3829050"/>
                    <a:gd name="connsiteX28" fmla="*/ 3278163 w 4876800"/>
                    <a:gd name="connsiteY28" fmla="*/ 2110606 h 3829050"/>
                    <a:gd name="connsiteX29" fmla="*/ 3199842 w 4876800"/>
                    <a:gd name="connsiteY29" fmla="*/ 2069232 h 3829050"/>
                    <a:gd name="connsiteX30" fmla="*/ 2056656 w 4876800"/>
                    <a:gd name="connsiteY30" fmla="*/ 1497732 h 3829050"/>
                    <a:gd name="connsiteX31" fmla="*/ 1978372 w 4876800"/>
                    <a:gd name="connsiteY31" fmla="*/ 1538734 h 3829050"/>
                    <a:gd name="connsiteX32" fmla="*/ 1613408 w 4876800"/>
                    <a:gd name="connsiteY32" fmla="*/ 2065920 h 3829050"/>
                    <a:gd name="connsiteX33" fmla="*/ 2049400 w 4876800"/>
                    <a:gd name="connsiteY33" fmla="*/ 2292920 h 3829050"/>
                    <a:gd name="connsiteX34" fmla="*/ 2493615 w 4876800"/>
                    <a:gd name="connsiteY34" fmla="*/ 2061716 h 3829050"/>
                    <a:gd name="connsiteX35" fmla="*/ 2135163 w 4876800"/>
                    <a:gd name="connsiteY35" fmla="*/ 1539106 h 3829050"/>
                    <a:gd name="connsiteX36" fmla="*/ 2057660 w 4876800"/>
                    <a:gd name="connsiteY36" fmla="*/ 1497732 h 3829050"/>
                    <a:gd name="connsiteX37" fmla="*/ 2057400 w 4876800"/>
                    <a:gd name="connsiteY37" fmla="*/ 1497769 h 3829050"/>
                    <a:gd name="connsiteX38" fmla="*/ 2056656 w 4876800"/>
                    <a:gd name="connsiteY38" fmla="*/ 1497732 h 3829050"/>
                    <a:gd name="connsiteX39" fmla="*/ 2151682 w 4876800"/>
                    <a:gd name="connsiteY39" fmla="*/ 190500 h 3829050"/>
                    <a:gd name="connsiteX40" fmla="*/ 2151682 w 4876800"/>
                    <a:gd name="connsiteY40" fmla="*/ 762000 h 3829050"/>
                    <a:gd name="connsiteX41" fmla="*/ 2970460 w 4876800"/>
                    <a:gd name="connsiteY41" fmla="*/ 762000 h 3829050"/>
                    <a:gd name="connsiteX42" fmla="*/ 2752055 w 4876800"/>
                    <a:gd name="connsiteY42" fmla="*/ 543595 h 3829050"/>
                    <a:gd name="connsiteX43" fmla="*/ 2752055 w 4876800"/>
                    <a:gd name="connsiteY43" fmla="*/ 408905 h 3829050"/>
                    <a:gd name="connsiteX44" fmla="*/ 2970460 w 4876800"/>
                    <a:gd name="connsiteY44" fmla="*/ 190500 h 3829050"/>
                    <a:gd name="connsiteX45" fmla="*/ 2057400 w 4876800"/>
                    <a:gd name="connsiteY45" fmla="*/ 0 h 3829050"/>
                    <a:gd name="connsiteX46" fmla="*/ 3200400 w 4876800"/>
                    <a:gd name="connsiteY46" fmla="*/ 0 h 3829050"/>
                    <a:gd name="connsiteX47" fmla="*/ 3288395 w 4876800"/>
                    <a:gd name="connsiteY47" fmla="*/ 58787 h 3829050"/>
                    <a:gd name="connsiteX48" fmla="*/ 3267745 w 4876800"/>
                    <a:gd name="connsiteY48" fmla="*/ 162594 h 3829050"/>
                    <a:gd name="connsiteX49" fmla="*/ 2954089 w 4876800"/>
                    <a:gd name="connsiteY49" fmla="*/ 476250 h 3829050"/>
                    <a:gd name="connsiteX50" fmla="*/ 3267745 w 4876800"/>
                    <a:gd name="connsiteY50" fmla="*/ 789905 h 3829050"/>
                    <a:gd name="connsiteX51" fmla="*/ 3288395 w 4876800"/>
                    <a:gd name="connsiteY51" fmla="*/ 893713 h 3829050"/>
                    <a:gd name="connsiteX52" fmla="*/ 3200400 w 4876800"/>
                    <a:gd name="connsiteY52" fmla="*/ 952500 h 3829050"/>
                    <a:gd name="connsiteX53" fmla="*/ 2151682 w 4876800"/>
                    <a:gd name="connsiteY53" fmla="*/ 952500 h 3829050"/>
                    <a:gd name="connsiteX54" fmla="*/ 2151682 w 4876800"/>
                    <a:gd name="connsiteY54" fmla="*/ 1323938 h 3829050"/>
                    <a:gd name="connsiteX55" fmla="*/ 2292288 w 4876800"/>
                    <a:gd name="connsiteY55" fmla="*/ 1431429 h 3829050"/>
                    <a:gd name="connsiteX56" fmla="*/ 2823493 w 4876800"/>
                    <a:gd name="connsiteY56" fmla="*/ 2205856 h 3829050"/>
                    <a:gd name="connsiteX57" fmla="*/ 2964731 w 4876800"/>
                    <a:gd name="connsiteY57" fmla="*/ 2001850 h 3829050"/>
                    <a:gd name="connsiteX58" fmla="*/ 3199619 w 4876800"/>
                    <a:gd name="connsiteY58" fmla="*/ 1878732 h 3829050"/>
                    <a:gd name="connsiteX59" fmla="*/ 3200214 w 4876800"/>
                    <a:gd name="connsiteY59" fmla="*/ 1878732 h 3829050"/>
                    <a:gd name="connsiteX60" fmla="*/ 3435251 w 4876800"/>
                    <a:gd name="connsiteY60" fmla="*/ 2002854 h 3829050"/>
                    <a:gd name="connsiteX61" fmla="*/ 4557192 w 4876800"/>
                    <a:gd name="connsiteY61" fmla="*/ 3638550 h 3829050"/>
                    <a:gd name="connsiteX62" fmla="*/ 4781550 w 4876800"/>
                    <a:gd name="connsiteY62" fmla="*/ 3638550 h 3829050"/>
                    <a:gd name="connsiteX63" fmla="*/ 4876800 w 4876800"/>
                    <a:gd name="connsiteY63" fmla="*/ 3733800 h 3829050"/>
                    <a:gd name="connsiteX64" fmla="*/ 4781550 w 4876800"/>
                    <a:gd name="connsiteY64" fmla="*/ 3829050 h 3829050"/>
                    <a:gd name="connsiteX65" fmla="*/ 95250 w 4876800"/>
                    <a:gd name="connsiteY65" fmla="*/ 3829050 h 3829050"/>
                    <a:gd name="connsiteX66" fmla="*/ 0 w 4876800"/>
                    <a:gd name="connsiteY66" fmla="*/ 3733800 h 3829050"/>
                    <a:gd name="connsiteX67" fmla="*/ 95250 w 4876800"/>
                    <a:gd name="connsiteY67" fmla="*/ 3638550 h 3829050"/>
                    <a:gd name="connsiteX68" fmla="*/ 293005 w 4876800"/>
                    <a:gd name="connsiteY68" fmla="*/ 3638550 h 3829050"/>
                    <a:gd name="connsiteX69" fmla="*/ 1394184 w 4876800"/>
                    <a:gd name="connsiteY69" fmla="*/ 2047912 h 3829050"/>
                    <a:gd name="connsiteX70" fmla="*/ 1395301 w 4876800"/>
                    <a:gd name="connsiteY70" fmla="*/ 2046312 h 3829050"/>
                    <a:gd name="connsiteX71" fmla="*/ 1821730 w 4876800"/>
                    <a:gd name="connsiteY71" fmla="*/ 1430350 h 3829050"/>
                    <a:gd name="connsiteX72" fmla="*/ 1962150 w 4876800"/>
                    <a:gd name="connsiteY72" fmla="*/ 1323454 h 3829050"/>
                    <a:gd name="connsiteX73" fmla="*/ 1962150 w 4876800"/>
                    <a:gd name="connsiteY73" fmla="*/ 95250 h 3829050"/>
                    <a:gd name="connsiteX74" fmla="*/ 2057400 w 4876800"/>
                    <a:gd name="connsiteY74" fmla="*/ 0 h 382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4876800" h="3829050">
                      <a:moveTo>
                        <a:pt x="2438400" y="3257550"/>
                      </a:moveTo>
                      <a:lnTo>
                        <a:pt x="2819400" y="3257550"/>
                      </a:lnTo>
                      <a:cubicBezTo>
                        <a:pt x="2872011" y="3257550"/>
                        <a:pt x="2914650" y="3300189"/>
                        <a:pt x="2914650" y="3352800"/>
                      </a:cubicBezTo>
                      <a:cubicBezTo>
                        <a:pt x="2914650" y="3405411"/>
                        <a:pt x="2872011" y="3448050"/>
                        <a:pt x="2819400" y="3448050"/>
                      </a:cubicBezTo>
                      <a:lnTo>
                        <a:pt x="2438400" y="3448050"/>
                      </a:lnTo>
                      <a:cubicBezTo>
                        <a:pt x="2385789" y="3448050"/>
                        <a:pt x="2343150" y="3405411"/>
                        <a:pt x="2343150" y="3352800"/>
                      </a:cubicBezTo>
                      <a:cubicBezTo>
                        <a:pt x="2343150" y="3300189"/>
                        <a:pt x="2385789" y="3257550"/>
                        <a:pt x="2438400" y="3257550"/>
                      </a:cubicBezTo>
                      <a:close/>
                      <a:moveTo>
                        <a:pt x="2057400" y="3257550"/>
                      </a:moveTo>
                      <a:cubicBezTo>
                        <a:pt x="2109973" y="3257550"/>
                        <a:pt x="2152650" y="3300226"/>
                        <a:pt x="2152650" y="3352800"/>
                      </a:cubicBezTo>
                      <a:cubicBezTo>
                        <a:pt x="2152650" y="3405373"/>
                        <a:pt x="2109973" y="3448050"/>
                        <a:pt x="2057400" y="3448050"/>
                      </a:cubicBezTo>
                      <a:cubicBezTo>
                        <a:pt x="2004715" y="3448050"/>
                        <a:pt x="1962150" y="3405373"/>
                        <a:pt x="1962150" y="3352800"/>
                      </a:cubicBezTo>
                      <a:cubicBezTo>
                        <a:pt x="1962150" y="3300226"/>
                        <a:pt x="2004715" y="3257550"/>
                        <a:pt x="2057400" y="3257550"/>
                      </a:cubicBezTo>
                      <a:close/>
                      <a:moveTo>
                        <a:pt x="3621137" y="2610668"/>
                      </a:moveTo>
                      <a:lnTo>
                        <a:pt x="3260303" y="2842729"/>
                      </a:lnTo>
                      <a:lnTo>
                        <a:pt x="3806168" y="3638550"/>
                      </a:lnTo>
                      <a:lnTo>
                        <a:pt x="4326210" y="3638550"/>
                      </a:lnTo>
                      <a:close/>
                      <a:moveTo>
                        <a:pt x="2602148" y="2219995"/>
                      </a:moveTo>
                      <a:lnTo>
                        <a:pt x="2093379" y="2484797"/>
                      </a:lnTo>
                      <a:cubicBezTo>
                        <a:pt x="2079575" y="2491978"/>
                        <a:pt x="2064506" y="2495550"/>
                        <a:pt x="2049400" y="2495550"/>
                      </a:cubicBezTo>
                      <a:cubicBezTo>
                        <a:pt x="2034294" y="2495550"/>
                        <a:pt x="2019188" y="2491941"/>
                        <a:pt x="2005422" y="2484797"/>
                      </a:cubicBezTo>
                      <a:lnTo>
                        <a:pt x="1504094" y="2223827"/>
                      </a:lnTo>
                      <a:lnTo>
                        <a:pt x="524693" y="3638550"/>
                      </a:lnTo>
                      <a:lnTo>
                        <a:pt x="3575149" y="3638550"/>
                      </a:lnTo>
                      <a:close/>
                      <a:moveTo>
                        <a:pt x="3199842" y="2069232"/>
                      </a:moveTo>
                      <a:cubicBezTo>
                        <a:pt x="3168402" y="2069232"/>
                        <a:pt x="3139455" y="2084114"/>
                        <a:pt x="3121372" y="2110271"/>
                      </a:cubicBezTo>
                      <a:lnTo>
                        <a:pt x="2938797" y="2373957"/>
                      </a:lnTo>
                      <a:lnTo>
                        <a:pt x="3152514" y="2685566"/>
                      </a:lnTo>
                      <a:lnTo>
                        <a:pt x="3513348" y="2453469"/>
                      </a:lnTo>
                      <a:lnTo>
                        <a:pt x="3278163" y="2110606"/>
                      </a:lnTo>
                      <a:cubicBezTo>
                        <a:pt x="3260192" y="2084375"/>
                        <a:pt x="3231617" y="2069306"/>
                        <a:pt x="3199842" y="2069232"/>
                      </a:cubicBezTo>
                      <a:close/>
                      <a:moveTo>
                        <a:pt x="2056656" y="1497732"/>
                      </a:moveTo>
                      <a:cubicBezTo>
                        <a:pt x="2024918" y="1497769"/>
                        <a:pt x="1996417" y="1512689"/>
                        <a:pt x="1978372" y="1538734"/>
                      </a:cubicBezTo>
                      <a:lnTo>
                        <a:pt x="1613408" y="2065920"/>
                      </a:lnTo>
                      <a:lnTo>
                        <a:pt x="2049400" y="2292920"/>
                      </a:lnTo>
                      <a:lnTo>
                        <a:pt x="2493615" y="2061716"/>
                      </a:lnTo>
                      <a:lnTo>
                        <a:pt x="2135163" y="1539106"/>
                      </a:lnTo>
                      <a:cubicBezTo>
                        <a:pt x="2117303" y="1513024"/>
                        <a:pt x="2089100" y="1498029"/>
                        <a:pt x="2057660" y="1497732"/>
                      </a:cubicBezTo>
                      <a:cubicBezTo>
                        <a:pt x="2057549" y="1497732"/>
                        <a:pt x="2057474" y="1497769"/>
                        <a:pt x="2057400" y="1497769"/>
                      </a:cubicBezTo>
                      <a:cubicBezTo>
                        <a:pt x="2057139" y="1497769"/>
                        <a:pt x="2056879" y="1497732"/>
                        <a:pt x="2056656" y="1497732"/>
                      </a:cubicBezTo>
                      <a:close/>
                      <a:moveTo>
                        <a:pt x="2151682" y="190500"/>
                      </a:moveTo>
                      <a:lnTo>
                        <a:pt x="2151682" y="762000"/>
                      </a:lnTo>
                      <a:lnTo>
                        <a:pt x="2970460" y="762000"/>
                      </a:lnTo>
                      <a:lnTo>
                        <a:pt x="2752055" y="543595"/>
                      </a:lnTo>
                      <a:cubicBezTo>
                        <a:pt x="2714848" y="506387"/>
                        <a:pt x="2714848" y="446112"/>
                        <a:pt x="2752055" y="408905"/>
                      </a:cubicBezTo>
                      <a:lnTo>
                        <a:pt x="2970460" y="190500"/>
                      </a:lnTo>
                      <a:close/>
                      <a:moveTo>
                        <a:pt x="2057400" y="0"/>
                      </a:moveTo>
                      <a:lnTo>
                        <a:pt x="3200400" y="0"/>
                      </a:lnTo>
                      <a:cubicBezTo>
                        <a:pt x="3238909" y="0"/>
                        <a:pt x="3273661" y="23217"/>
                        <a:pt x="3288395" y="58787"/>
                      </a:cubicBezTo>
                      <a:cubicBezTo>
                        <a:pt x="3303128" y="94394"/>
                        <a:pt x="3294980" y="135359"/>
                        <a:pt x="3267745" y="162594"/>
                      </a:cubicBezTo>
                      <a:lnTo>
                        <a:pt x="2954089" y="476250"/>
                      </a:lnTo>
                      <a:lnTo>
                        <a:pt x="3267745" y="789905"/>
                      </a:lnTo>
                      <a:cubicBezTo>
                        <a:pt x="3294980" y="817141"/>
                        <a:pt x="3303128" y="858106"/>
                        <a:pt x="3288395" y="893713"/>
                      </a:cubicBezTo>
                      <a:cubicBezTo>
                        <a:pt x="3273661" y="929283"/>
                        <a:pt x="3238909" y="952500"/>
                        <a:pt x="3200400" y="952500"/>
                      </a:cubicBezTo>
                      <a:lnTo>
                        <a:pt x="2151682" y="952500"/>
                      </a:lnTo>
                      <a:lnTo>
                        <a:pt x="2151682" y="1323938"/>
                      </a:lnTo>
                      <a:cubicBezTo>
                        <a:pt x="2207679" y="1343918"/>
                        <a:pt x="2257797" y="1381050"/>
                        <a:pt x="2292288" y="1431429"/>
                      </a:cubicBezTo>
                      <a:lnTo>
                        <a:pt x="2823493" y="2205856"/>
                      </a:lnTo>
                      <a:lnTo>
                        <a:pt x="2964731" y="2001850"/>
                      </a:lnTo>
                      <a:cubicBezTo>
                        <a:pt x="3018085" y="1924757"/>
                        <a:pt x="3105857" y="1878732"/>
                        <a:pt x="3199619" y="1878732"/>
                      </a:cubicBezTo>
                      <a:cubicBezTo>
                        <a:pt x="3199842" y="1878732"/>
                        <a:pt x="3200028" y="1878732"/>
                        <a:pt x="3200214" y="1878732"/>
                      </a:cubicBezTo>
                      <a:cubicBezTo>
                        <a:pt x="3294236" y="1878955"/>
                        <a:pt x="3382082" y="1925352"/>
                        <a:pt x="3435251" y="2002854"/>
                      </a:cubicBezTo>
                      <a:lnTo>
                        <a:pt x="4557192" y="3638550"/>
                      </a:lnTo>
                      <a:lnTo>
                        <a:pt x="4781550" y="3638550"/>
                      </a:lnTo>
                      <a:cubicBezTo>
                        <a:pt x="4834161" y="3638550"/>
                        <a:pt x="4876800" y="3681189"/>
                        <a:pt x="4876800" y="3733800"/>
                      </a:cubicBezTo>
                      <a:cubicBezTo>
                        <a:pt x="4876800" y="3786411"/>
                        <a:pt x="4834161" y="3829050"/>
                        <a:pt x="4781550" y="3829050"/>
                      </a:cubicBezTo>
                      <a:lnTo>
                        <a:pt x="95250" y="3829050"/>
                      </a:lnTo>
                      <a:cubicBezTo>
                        <a:pt x="42639" y="3829050"/>
                        <a:pt x="0" y="3786411"/>
                        <a:pt x="0" y="3733800"/>
                      </a:cubicBezTo>
                      <a:cubicBezTo>
                        <a:pt x="0" y="3681189"/>
                        <a:pt x="42639" y="3638550"/>
                        <a:pt x="95250" y="3638550"/>
                      </a:cubicBezTo>
                      <a:lnTo>
                        <a:pt x="293005" y="3638550"/>
                      </a:lnTo>
                      <a:lnTo>
                        <a:pt x="1394184" y="2047912"/>
                      </a:lnTo>
                      <a:cubicBezTo>
                        <a:pt x="1394557" y="2047391"/>
                        <a:pt x="1394929" y="2046833"/>
                        <a:pt x="1395301" y="2046312"/>
                      </a:cubicBezTo>
                      <a:lnTo>
                        <a:pt x="1821730" y="1430350"/>
                      </a:lnTo>
                      <a:cubicBezTo>
                        <a:pt x="1856482" y="1380083"/>
                        <a:pt x="1905967" y="1343136"/>
                        <a:pt x="1962150" y="1323454"/>
                      </a:cubicBezTo>
                      <a:lnTo>
                        <a:pt x="1962150" y="95250"/>
                      </a:lnTo>
                      <a:cubicBezTo>
                        <a:pt x="1962150" y="42639"/>
                        <a:pt x="2004789" y="0"/>
                        <a:pt x="2057400" y="0"/>
                      </a:cubicBezTo>
                      <a:close/>
                    </a:path>
                  </a:pathLst>
                </a:custGeom>
                <a:solidFill>
                  <a:srgbClr val="383B6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400"/>
                </a:p>
              </p:txBody>
            </p:sp>
          </p:grpSp>
          <p:sp>
            <p:nvSpPr>
              <p:cNvPr id="9" name="Freeform: Shape 86">
                <a:extLst>
                  <a:ext uri="{FF2B5EF4-FFF2-40B4-BE49-F238E27FC236}">
                    <a16:creationId xmlns:a16="http://schemas.microsoft.com/office/drawing/2014/main" id="{DF1DA996-B62A-C821-6F5C-1D8588FE03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21514" y="6745493"/>
                <a:ext cx="627792" cy="719999"/>
              </a:xfrm>
              <a:custGeom>
                <a:avLst/>
                <a:gdLst>
                  <a:gd name="connsiteX0" fmla="*/ 2033587 w 4066222"/>
                  <a:gd name="connsiteY0" fmla="*/ 4180523 h 4663440"/>
                  <a:gd name="connsiteX1" fmla="*/ 2120265 w 4066222"/>
                  <a:gd name="connsiteY1" fmla="*/ 4267200 h 4663440"/>
                  <a:gd name="connsiteX2" fmla="*/ 2120265 w 4066222"/>
                  <a:gd name="connsiteY2" fmla="*/ 4490085 h 4663440"/>
                  <a:gd name="connsiteX3" fmla="*/ 2866072 w 4066222"/>
                  <a:gd name="connsiteY3" fmla="*/ 4490085 h 4663440"/>
                  <a:gd name="connsiteX4" fmla="*/ 2952750 w 4066222"/>
                  <a:gd name="connsiteY4" fmla="*/ 4576763 h 4663440"/>
                  <a:gd name="connsiteX5" fmla="*/ 2866072 w 4066222"/>
                  <a:gd name="connsiteY5" fmla="*/ 4663440 h 4663440"/>
                  <a:gd name="connsiteX6" fmla="*/ 1201102 w 4066222"/>
                  <a:gd name="connsiteY6" fmla="*/ 4663440 h 4663440"/>
                  <a:gd name="connsiteX7" fmla="*/ 1114425 w 4066222"/>
                  <a:gd name="connsiteY7" fmla="*/ 4576763 h 4663440"/>
                  <a:gd name="connsiteX8" fmla="*/ 1201102 w 4066222"/>
                  <a:gd name="connsiteY8" fmla="*/ 4490085 h 4663440"/>
                  <a:gd name="connsiteX9" fmla="*/ 1946910 w 4066222"/>
                  <a:gd name="connsiteY9" fmla="*/ 4490085 h 4663440"/>
                  <a:gd name="connsiteX10" fmla="*/ 1946910 w 4066222"/>
                  <a:gd name="connsiteY10" fmla="*/ 4267200 h 4663440"/>
                  <a:gd name="connsiteX11" fmla="*/ 2033587 w 4066222"/>
                  <a:gd name="connsiteY11" fmla="*/ 4180523 h 4663440"/>
                  <a:gd name="connsiteX12" fmla="*/ 2025967 w 4066222"/>
                  <a:gd name="connsiteY12" fmla="*/ 3456623 h 4663440"/>
                  <a:gd name="connsiteX13" fmla="*/ 2125980 w 4066222"/>
                  <a:gd name="connsiteY13" fmla="*/ 3556635 h 4663440"/>
                  <a:gd name="connsiteX14" fmla="*/ 2025967 w 4066222"/>
                  <a:gd name="connsiteY14" fmla="*/ 3656648 h 4663440"/>
                  <a:gd name="connsiteX15" fmla="*/ 1925955 w 4066222"/>
                  <a:gd name="connsiteY15" fmla="*/ 3556635 h 4663440"/>
                  <a:gd name="connsiteX16" fmla="*/ 2025967 w 4066222"/>
                  <a:gd name="connsiteY16" fmla="*/ 3456623 h 4663440"/>
                  <a:gd name="connsiteX17" fmla="*/ 2025015 w 4066222"/>
                  <a:gd name="connsiteY17" fmla="*/ 2801302 h 4663440"/>
                  <a:gd name="connsiteX18" fmla="*/ 1614487 w 4066222"/>
                  <a:gd name="connsiteY18" fmla="*/ 3145155 h 4663440"/>
                  <a:gd name="connsiteX19" fmla="*/ 2436495 w 4066222"/>
                  <a:gd name="connsiteY19" fmla="*/ 3145155 h 4663440"/>
                  <a:gd name="connsiteX20" fmla="*/ 2025015 w 4066222"/>
                  <a:gd name="connsiteY20" fmla="*/ 2801302 h 4663440"/>
                  <a:gd name="connsiteX21" fmla="*/ 2836545 w 4066222"/>
                  <a:gd name="connsiteY21" fmla="*/ 1015365 h 4663440"/>
                  <a:gd name="connsiteX22" fmla="*/ 3857625 w 4066222"/>
                  <a:gd name="connsiteY22" fmla="*/ 1015365 h 4663440"/>
                  <a:gd name="connsiteX23" fmla="*/ 4066222 w 4066222"/>
                  <a:gd name="connsiteY23" fmla="*/ 1223962 h 4663440"/>
                  <a:gd name="connsiteX24" fmla="*/ 4066222 w 4066222"/>
                  <a:gd name="connsiteY24" fmla="*/ 3735705 h 4663440"/>
                  <a:gd name="connsiteX25" fmla="*/ 3857625 w 4066222"/>
                  <a:gd name="connsiteY25" fmla="*/ 3944302 h 4663440"/>
                  <a:gd name="connsiteX26" fmla="*/ 208597 w 4066222"/>
                  <a:gd name="connsiteY26" fmla="*/ 3944302 h 4663440"/>
                  <a:gd name="connsiteX27" fmla="*/ 0 w 4066222"/>
                  <a:gd name="connsiteY27" fmla="*/ 3736657 h 4663440"/>
                  <a:gd name="connsiteX28" fmla="*/ 0 w 4066222"/>
                  <a:gd name="connsiteY28" fmla="*/ 3221355 h 4663440"/>
                  <a:gd name="connsiteX29" fmla="*/ 86677 w 4066222"/>
                  <a:gd name="connsiteY29" fmla="*/ 3134677 h 4663440"/>
                  <a:gd name="connsiteX30" fmla="*/ 128587 w 4066222"/>
                  <a:gd name="connsiteY30" fmla="*/ 3146107 h 4663440"/>
                  <a:gd name="connsiteX31" fmla="*/ 865822 w 4066222"/>
                  <a:gd name="connsiteY31" fmla="*/ 3146107 h 4663440"/>
                  <a:gd name="connsiteX32" fmla="*/ 1378267 w 4066222"/>
                  <a:gd name="connsiteY32" fmla="*/ 2702242 h 4663440"/>
                  <a:gd name="connsiteX33" fmla="*/ 1464945 w 4066222"/>
                  <a:gd name="connsiteY33" fmla="*/ 2788920 h 4663440"/>
                  <a:gd name="connsiteX34" fmla="*/ 1378267 w 4066222"/>
                  <a:gd name="connsiteY34" fmla="*/ 2875597 h 4663440"/>
                  <a:gd name="connsiteX35" fmla="*/ 1041082 w 4066222"/>
                  <a:gd name="connsiteY35" fmla="*/ 3146107 h 4663440"/>
                  <a:gd name="connsiteX36" fmla="*/ 1437322 w 4066222"/>
                  <a:gd name="connsiteY36" fmla="*/ 3146107 h 4663440"/>
                  <a:gd name="connsiteX37" fmla="*/ 1925955 w 4066222"/>
                  <a:gd name="connsiteY37" fmla="*/ 2638425 h 4663440"/>
                  <a:gd name="connsiteX38" fmla="*/ 1925955 w 4066222"/>
                  <a:gd name="connsiteY38" fmla="*/ 2033587 h 4663440"/>
                  <a:gd name="connsiteX39" fmla="*/ 2012632 w 4066222"/>
                  <a:gd name="connsiteY39" fmla="*/ 1946910 h 4663440"/>
                  <a:gd name="connsiteX40" fmla="*/ 2099310 w 4066222"/>
                  <a:gd name="connsiteY40" fmla="*/ 2033587 h 4663440"/>
                  <a:gd name="connsiteX41" fmla="*/ 2099310 w 4066222"/>
                  <a:gd name="connsiteY41" fmla="*/ 2634615 h 4663440"/>
                  <a:gd name="connsiteX42" fmla="*/ 2609850 w 4066222"/>
                  <a:gd name="connsiteY42" fmla="*/ 3146107 h 4663440"/>
                  <a:gd name="connsiteX43" fmla="*/ 3004185 w 4066222"/>
                  <a:gd name="connsiteY43" fmla="*/ 3146107 h 4663440"/>
                  <a:gd name="connsiteX44" fmla="*/ 2667000 w 4066222"/>
                  <a:gd name="connsiteY44" fmla="*/ 2875597 h 4663440"/>
                  <a:gd name="connsiteX45" fmla="*/ 2580322 w 4066222"/>
                  <a:gd name="connsiteY45" fmla="*/ 2788920 h 4663440"/>
                  <a:gd name="connsiteX46" fmla="*/ 2667000 w 4066222"/>
                  <a:gd name="connsiteY46" fmla="*/ 2702242 h 4663440"/>
                  <a:gd name="connsiteX47" fmla="*/ 3179445 w 4066222"/>
                  <a:gd name="connsiteY47" fmla="*/ 3146107 h 4663440"/>
                  <a:gd name="connsiteX48" fmla="*/ 3614737 w 4066222"/>
                  <a:gd name="connsiteY48" fmla="*/ 3146107 h 4663440"/>
                  <a:gd name="connsiteX49" fmla="*/ 3701415 w 4066222"/>
                  <a:gd name="connsiteY49" fmla="*/ 3232785 h 4663440"/>
                  <a:gd name="connsiteX50" fmla="*/ 3614737 w 4066222"/>
                  <a:gd name="connsiteY50" fmla="*/ 3319462 h 4663440"/>
                  <a:gd name="connsiteX51" fmla="*/ 172402 w 4066222"/>
                  <a:gd name="connsiteY51" fmla="*/ 3319462 h 4663440"/>
                  <a:gd name="connsiteX52" fmla="*/ 172402 w 4066222"/>
                  <a:gd name="connsiteY52" fmla="*/ 3737610 h 4663440"/>
                  <a:gd name="connsiteX53" fmla="*/ 208597 w 4066222"/>
                  <a:gd name="connsiteY53" fmla="*/ 3773805 h 4663440"/>
                  <a:gd name="connsiteX54" fmla="*/ 3857625 w 4066222"/>
                  <a:gd name="connsiteY54" fmla="*/ 3773805 h 4663440"/>
                  <a:gd name="connsiteX55" fmla="*/ 3893820 w 4066222"/>
                  <a:gd name="connsiteY55" fmla="*/ 3737610 h 4663440"/>
                  <a:gd name="connsiteX56" fmla="*/ 3893820 w 4066222"/>
                  <a:gd name="connsiteY56" fmla="*/ 1224915 h 4663440"/>
                  <a:gd name="connsiteX57" fmla="*/ 3857625 w 4066222"/>
                  <a:gd name="connsiteY57" fmla="*/ 1188720 h 4663440"/>
                  <a:gd name="connsiteX58" fmla="*/ 2836545 w 4066222"/>
                  <a:gd name="connsiteY58" fmla="*/ 1188720 h 4663440"/>
                  <a:gd name="connsiteX59" fmla="*/ 2749867 w 4066222"/>
                  <a:gd name="connsiteY59" fmla="*/ 1102042 h 4663440"/>
                  <a:gd name="connsiteX60" fmla="*/ 2836545 w 4066222"/>
                  <a:gd name="connsiteY60" fmla="*/ 1015365 h 4663440"/>
                  <a:gd name="connsiteX61" fmla="*/ 208597 w 4066222"/>
                  <a:gd name="connsiteY61" fmla="*/ 1013460 h 4663440"/>
                  <a:gd name="connsiteX62" fmla="*/ 1233487 w 4066222"/>
                  <a:gd name="connsiteY62" fmla="*/ 1013460 h 4663440"/>
                  <a:gd name="connsiteX63" fmla="*/ 1320165 w 4066222"/>
                  <a:gd name="connsiteY63" fmla="*/ 1100137 h 4663440"/>
                  <a:gd name="connsiteX64" fmla="*/ 1233487 w 4066222"/>
                  <a:gd name="connsiteY64" fmla="*/ 1186815 h 4663440"/>
                  <a:gd name="connsiteX65" fmla="*/ 209550 w 4066222"/>
                  <a:gd name="connsiteY65" fmla="*/ 1186815 h 4663440"/>
                  <a:gd name="connsiteX66" fmla="*/ 173355 w 4066222"/>
                  <a:gd name="connsiteY66" fmla="*/ 1223010 h 4663440"/>
                  <a:gd name="connsiteX67" fmla="*/ 173355 w 4066222"/>
                  <a:gd name="connsiteY67" fmla="*/ 2870835 h 4663440"/>
                  <a:gd name="connsiteX68" fmla="*/ 86677 w 4066222"/>
                  <a:gd name="connsiteY68" fmla="*/ 2957512 h 4663440"/>
                  <a:gd name="connsiteX69" fmla="*/ 0 w 4066222"/>
                  <a:gd name="connsiteY69" fmla="*/ 2869882 h 4663440"/>
                  <a:gd name="connsiteX70" fmla="*/ 0 w 4066222"/>
                  <a:gd name="connsiteY70" fmla="*/ 1222057 h 4663440"/>
                  <a:gd name="connsiteX71" fmla="*/ 208597 w 4066222"/>
                  <a:gd name="connsiteY71" fmla="*/ 1013460 h 4663440"/>
                  <a:gd name="connsiteX72" fmla="*/ 2025967 w 4066222"/>
                  <a:gd name="connsiteY72" fmla="*/ 0 h 4663440"/>
                  <a:gd name="connsiteX73" fmla="*/ 2091690 w 4066222"/>
                  <a:gd name="connsiteY73" fmla="*/ 29527 h 4663440"/>
                  <a:gd name="connsiteX74" fmla="*/ 2440305 w 4066222"/>
                  <a:gd name="connsiteY74" fmla="*/ 434340 h 4663440"/>
                  <a:gd name="connsiteX75" fmla="*/ 2554605 w 4066222"/>
                  <a:gd name="connsiteY75" fmla="*/ 741045 h 4663440"/>
                  <a:gd name="connsiteX76" fmla="*/ 2554605 w 4066222"/>
                  <a:gd name="connsiteY76" fmla="*/ 1494472 h 4663440"/>
                  <a:gd name="connsiteX77" fmla="*/ 2577465 w 4066222"/>
                  <a:gd name="connsiteY77" fmla="*/ 1572577 h 4663440"/>
                  <a:gd name="connsiteX78" fmla="*/ 2723197 w 4066222"/>
                  <a:gd name="connsiteY78" fmla="*/ 1802130 h 4663440"/>
                  <a:gd name="connsiteX79" fmla="*/ 2774632 w 4066222"/>
                  <a:gd name="connsiteY79" fmla="*/ 1979295 h 4663440"/>
                  <a:gd name="connsiteX80" fmla="*/ 2774632 w 4066222"/>
                  <a:gd name="connsiteY80" fmla="*/ 2167890 h 4663440"/>
                  <a:gd name="connsiteX81" fmla="*/ 2687955 w 4066222"/>
                  <a:gd name="connsiteY81" fmla="*/ 2254567 h 4663440"/>
                  <a:gd name="connsiteX82" fmla="*/ 2503170 w 4066222"/>
                  <a:gd name="connsiteY82" fmla="*/ 2254567 h 4663440"/>
                  <a:gd name="connsiteX83" fmla="*/ 2503170 w 4066222"/>
                  <a:gd name="connsiteY83" fmla="*/ 2454592 h 4663440"/>
                  <a:gd name="connsiteX84" fmla="*/ 2416492 w 4066222"/>
                  <a:gd name="connsiteY84" fmla="*/ 2541270 h 4663440"/>
                  <a:gd name="connsiteX85" fmla="*/ 2329815 w 4066222"/>
                  <a:gd name="connsiteY85" fmla="*/ 2454592 h 4663440"/>
                  <a:gd name="connsiteX86" fmla="*/ 2329815 w 4066222"/>
                  <a:gd name="connsiteY86" fmla="*/ 2253615 h 4663440"/>
                  <a:gd name="connsiteX87" fmla="*/ 2253615 w 4066222"/>
                  <a:gd name="connsiteY87" fmla="*/ 2167890 h 4663440"/>
                  <a:gd name="connsiteX88" fmla="*/ 2340292 w 4066222"/>
                  <a:gd name="connsiteY88" fmla="*/ 2081212 h 4663440"/>
                  <a:gd name="connsiteX89" fmla="*/ 2602230 w 4066222"/>
                  <a:gd name="connsiteY89" fmla="*/ 2081212 h 4663440"/>
                  <a:gd name="connsiteX90" fmla="*/ 2602230 w 4066222"/>
                  <a:gd name="connsiteY90" fmla="*/ 1979295 h 4663440"/>
                  <a:gd name="connsiteX91" fmla="*/ 2577465 w 4066222"/>
                  <a:gd name="connsiteY91" fmla="*/ 1894522 h 4663440"/>
                  <a:gd name="connsiteX92" fmla="*/ 2431732 w 4066222"/>
                  <a:gd name="connsiteY92" fmla="*/ 1664970 h 4663440"/>
                  <a:gd name="connsiteX93" fmla="*/ 2382202 w 4066222"/>
                  <a:gd name="connsiteY93" fmla="*/ 1494472 h 4663440"/>
                  <a:gd name="connsiteX94" fmla="*/ 2382202 w 4066222"/>
                  <a:gd name="connsiteY94" fmla="*/ 740092 h 4663440"/>
                  <a:gd name="connsiteX95" fmla="*/ 2309812 w 4066222"/>
                  <a:gd name="connsiteY95" fmla="*/ 546735 h 4663440"/>
                  <a:gd name="connsiteX96" fmla="*/ 2027872 w 4066222"/>
                  <a:gd name="connsiteY96" fmla="*/ 219075 h 4663440"/>
                  <a:gd name="connsiteX97" fmla="*/ 1746885 w 4066222"/>
                  <a:gd name="connsiteY97" fmla="*/ 547687 h 4663440"/>
                  <a:gd name="connsiteX98" fmla="*/ 1675447 w 4066222"/>
                  <a:gd name="connsiteY98" fmla="*/ 740092 h 4663440"/>
                  <a:gd name="connsiteX99" fmla="*/ 1675447 w 4066222"/>
                  <a:gd name="connsiteY99" fmla="*/ 1489710 h 4663440"/>
                  <a:gd name="connsiteX100" fmla="*/ 1618297 w 4066222"/>
                  <a:gd name="connsiteY100" fmla="*/ 1671637 h 4663440"/>
                  <a:gd name="connsiteX101" fmla="*/ 1462087 w 4066222"/>
                  <a:gd name="connsiteY101" fmla="*/ 1895475 h 4663440"/>
                  <a:gd name="connsiteX102" fmla="*/ 1433512 w 4066222"/>
                  <a:gd name="connsiteY102" fmla="*/ 1985962 h 4663440"/>
                  <a:gd name="connsiteX103" fmla="*/ 1433512 w 4066222"/>
                  <a:gd name="connsiteY103" fmla="*/ 2082165 h 4663440"/>
                  <a:gd name="connsiteX104" fmla="*/ 1709737 w 4066222"/>
                  <a:gd name="connsiteY104" fmla="*/ 2082165 h 4663440"/>
                  <a:gd name="connsiteX105" fmla="*/ 1796415 w 4066222"/>
                  <a:gd name="connsiteY105" fmla="*/ 2168842 h 4663440"/>
                  <a:gd name="connsiteX106" fmla="*/ 1709737 w 4066222"/>
                  <a:gd name="connsiteY106" fmla="*/ 2255520 h 4663440"/>
                  <a:gd name="connsiteX107" fmla="*/ 1698307 w 4066222"/>
                  <a:gd name="connsiteY107" fmla="*/ 2255520 h 4663440"/>
                  <a:gd name="connsiteX108" fmla="*/ 1698307 w 4066222"/>
                  <a:gd name="connsiteY108" fmla="*/ 2455545 h 4663440"/>
                  <a:gd name="connsiteX109" fmla="*/ 1611630 w 4066222"/>
                  <a:gd name="connsiteY109" fmla="*/ 2542222 h 4663440"/>
                  <a:gd name="connsiteX110" fmla="*/ 1524952 w 4066222"/>
                  <a:gd name="connsiteY110" fmla="*/ 2455545 h 4663440"/>
                  <a:gd name="connsiteX111" fmla="*/ 1524952 w 4066222"/>
                  <a:gd name="connsiteY111" fmla="*/ 2255520 h 4663440"/>
                  <a:gd name="connsiteX112" fmla="*/ 1347787 w 4066222"/>
                  <a:gd name="connsiteY112" fmla="*/ 2255520 h 4663440"/>
                  <a:gd name="connsiteX113" fmla="*/ 1261110 w 4066222"/>
                  <a:gd name="connsiteY113" fmla="*/ 2168842 h 4663440"/>
                  <a:gd name="connsiteX114" fmla="*/ 1261110 w 4066222"/>
                  <a:gd name="connsiteY114" fmla="*/ 1986915 h 4663440"/>
                  <a:gd name="connsiteX115" fmla="*/ 1320165 w 4066222"/>
                  <a:gd name="connsiteY115" fmla="*/ 1797367 h 4663440"/>
                  <a:gd name="connsiteX116" fmla="*/ 1476375 w 4066222"/>
                  <a:gd name="connsiteY116" fmla="*/ 1573530 h 4663440"/>
                  <a:gd name="connsiteX117" fmla="*/ 1502092 w 4066222"/>
                  <a:gd name="connsiteY117" fmla="*/ 1490662 h 4663440"/>
                  <a:gd name="connsiteX118" fmla="*/ 1502092 w 4066222"/>
                  <a:gd name="connsiteY118" fmla="*/ 740092 h 4663440"/>
                  <a:gd name="connsiteX119" fmla="*/ 1614487 w 4066222"/>
                  <a:gd name="connsiteY119" fmla="*/ 435292 h 4663440"/>
                  <a:gd name="connsiteX120" fmla="*/ 1960245 w 4066222"/>
                  <a:gd name="connsiteY120" fmla="*/ 30480 h 4663440"/>
                  <a:gd name="connsiteX121" fmla="*/ 2025967 w 4066222"/>
                  <a:gd name="connsiteY121" fmla="*/ 0 h 466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066222" h="4663440">
                    <a:moveTo>
                      <a:pt x="2033587" y="4180523"/>
                    </a:moveTo>
                    <a:cubicBezTo>
                      <a:pt x="2081212" y="4180523"/>
                      <a:pt x="2120265" y="4218623"/>
                      <a:pt x="2120265" y="4267200"/>
                    </a:cubicBezTo>
                    <a:lnTo>
                      <a:pt x="2120265" y="4490085"/>
                    </a:lnTo>
                    <a:lnTo>
                      <a:pt x="2866072" y="4490085"/>
                    </a:lnTo>
                    <a:cubicBezTo>
                      <a:pt x="2913697" y="4490085"/>
                      <a:pt x="2952750" y="4529138"/>
                      <a:pt x="2952750" y="4576763"/>
                    </a:cubicBezTo>
                    <a:cubicBezTo>
                      <a:pt x="2952750" y="4624388"/>
                      <a:pt x="2913697" y="4663440"/>
                      <a:pt x="2866072" y="4663440"/>
                    </a:cubicBezTo>
                    <a:lnTo>
                      <a:pt x="1201102" y="4663440"/>
                    </a:lnTo>
                    <a:cubicBezTo>
                      <a:pt x="1153477" y="4663440"/>
                      <a:pt x="1114425" y="4624388"/>
                      <a:pt x="1114425" y="4576763"/>
                    </a:cubicBezTo>
                    <a:cubicBezTo>
                      <a:pt x="1114425" y="4529138"/>
                      <a:pt x="1153477" y="4490085"/>
                      <a:pt x="1201102" y="4490085"/>
                    </a:cubicBezTo>
                    <a:lnTo>
                      <a:pt x="1946910" y="4490085"/>
                    </a:lnTo>
                    <a:lnTo>
                      <a:pt x="1946910" y="4267200"/>
                    </a:lnTo>
                    <a:cubicBezTo>
                      <a:pt x="1946910" y="4219575"/>
                      <a:pt x="1985962" y="4180523"/>
                      <a:pt x="2033587" y="4180523"/>
                    </a:cubicBezTo>
                    <a:close/>
                    <a:moveTo>
                      <a:pt x="2025967" y="3456623"/>
                    </a:moveTo>
                    <a:cubicBezTo>
                      <a:pt x="2081203" y="3456623"/>
                      <a:pt x="2125980" y="3501400"/>
                      <a:pt x="2125980" y="3556635"/>
                    </a:cubicBezTo>
                    <a:cubicBezTo>
                      <a:pt x="2125980" y="3611870"/>
                      <a:pt x="2081203" y="3656648"/>
                      <a:pt x="2025967" y="3656648"/>
                    </a:cubicBezTo>
                    <a:cubicBezTo>
                      <a:pt x="1970732" y="3656648"/>
                      <a:pt x="1925955" y="3611870"/>
                      <a:pt x="1925955" y="3556635"/>
                    </a:cubicBezTo>
                    <a:cubicBezTo>
                      <a:pt x="1925955" y="3501400"/>
                      <a:pt x="1970732" y="3456623"/>
                      <a:pt x="2025967" y="3456623"/>
                    </a:cubicBezTo>
                    <a:close/>
                    <a:moveTo>
                      <a:pt x="2025015" y="2801302"/>
                    </a:moveTo>
                    <a:cubicBezTo>
                      <a:pt x="1819275" y="2801302"/>
                      <a:pt x="1648777" y="2949892"/>
                      <a:pt x="1614487" y="3145155"/>
                    </a:cubicBezTo>
                    <a:lnTo>
                      <a:pt x="2436495" y="3145155"/>
                    </a:lnTo>
                    <a:cubicBezTo>
                      <a:pt x="2401252" y="2949892"/>
                      <a:pt x="2229802" y="2801302"/>
                      <a:pt x="2025015" y="2801302"/>
                    </a:cubicBezTo>
                    <a:close/>
                    <a:moveTo>
                      <a:pt x="2836545" y="1015365"/>
                    </a:moveTo>
                    <a:lnTo>
                      <a:pt x="3857625" y="1015365"/>
                    </a:lnTo>
                    <a:cubicBezTo>
                      <a:pt x="3972877" y="1015365"/>
                      <a:pt x="4066222" y="1108710"/>
                      <a:pt x="4066222" y="1223962"/>
                    </a:cubicBezTo>
                    <a:lnTo>
                      <a:pt x="4066222" y="3735705"/>
                    </a:lnTo>
                    <a:cubicBezTo>
                      <a:pt x="4066222" y="3850957"/>
                      <a:pt x="3972877" y="3944302"/>
                      <a:pt x="3857625" y="3944302"/>
                    </a:cubicBezTo>
                    <a:lnTo>
                      <a:pt x="208597" y="3944302"/>
                    </a:lnTo>
                    <a:cubicBezTo>
                      <a:pt x="94297" y="3944302"/>
                      <a:pt x="952" y="3850957"/>
                      <a:pt x="0" y="3736657"/>
                    </a:cubicBezTo>
                    <a:lnTo>
                      <a:pt x="0" y="3221355"/>
                    </a:lnTo>
                    <a:cubicBezTo>
                      <a:pt x="0" y="3173730"/>
                      <a:pt x="39052" y="3134677"/>
                      <a:pt x="86677" y="3134677"/>
                    </a:cubicBezTo>
                    <a:cubicBezTo>
                      <a:pt x="101917" y="3134677"/>
                      <a:pt x="116205" y="3139440"/>
                      <a:pt x="128587" y="3146107"/>
                    </a:cubicBezTo>
                    <a:lnTo>
                      <a:pt x="865822" y="3146107"/>
                    </a:lnTo>
                    <a:cubicBezTo>
                      <a:pt x="902017" y="2895600"/>
                      <a:pt x="1118235" y="2702242"/>
                      <a:pt x="1378267" y="2702242"/>
                    </a:cubicBezTo>
                    <a:cubicBezTo>
                      <a:pt x="1425892" y="2702242"/>
                      <a:pt x="1464945" y="2741295"/>
                      <a:pt x="1464945" y="2788920"/>
                    </a:cubicBezTo>
                    <a:cubicBezTo>
                      <a:pt x="1464945" y="2836545"/>
                      <a:pt x="1425892" y="2875597"/>
                      <a:pt x="1378267" y="2875597"/>
                    </a:cubicBezTo>
                    <a:cubicBezTo>
                      <a:pt x="1213485" y="2875597"/>
                      <a:pt x="1075372" y="2991802"/>
                      <a:pt x="1041082" y="3146107"/>
                    </a:cubicBezTo>
                    <a:lnTo>
                      <a:pt x="1437322" y="3146107"/>
                    </a:lnTo>
                    <a:cubicBezTo>
                      <a:pt x="1470660" y="2887980"/>
                      <a:pt x="1670685" y="2681287"/>
                      <a:pt x="1925955" y="2638425"/>
                    </a:cubicBezTo>
                    <a:lnTo>
                      <a:pt x="1925955" y="2033587"/>
                    </a:lnTo>
                    <a:cubicBezTo>
                      <a:pt x="1925955" y="1985962"/>
                      <a:pt x="1965007" y="1946910"/>
                      <a:pt x="2012632" y="1946910"/>
                    </a:cubicBezTo>
                    <a:cubicBezTo>
                      <a:pt x="2060257" y="1946910"/>
                      <a:pt x="2099310" y="1985962"/>
                      <a:pt x="2099310" y="2033587"/>
                    </a:cubicBezTo>
                    <a:lnTo>
                      <a:pt x="2099310" y="2634615"/>
                    </a:lnTo>
                    <a:cubicBezTo>
                      <a:pt x="2365057" y="2668905"/>
                      <a:pt x="2576512" y="2880360"/>
                      <a:pt x="2609850" y="3146107"/>
                    </a:cubicBezTo>
                    <a:lnTo>
                      <a:pt x="3004185" y="3146107"/>
                    </a:lnTo>
                    <a:cubicBezTo>
                      <a:pt x="2969895" y="2991802"/>
                      <a:pt x="2831782" y="2875597"/>
                      <a:pt x="2667000" y="2875597"/>
                    </a:cubicBezTo>
                    <a:cubicBezTo>
                      <a:pt x="2619375" y="2875597"/>
                      <a:pt x="2580322" y="2836545"/>
                      <a:pt x="2580322" y="2788920"/>
                    </a:cubicBezTo>
                    <a:cubicBezTo>
                      <a:pt x="2580322" y="2741295"/>
                      <a:pt x="2619375" y="2702242"/>
                      <a:pt x="2667000" y="2702242"/>
                    </a:cubicBezTo>
                    <a:cubicBezTo>
                      <a:pt x="2927032" y="2702242"/>
                      <a:pt x="3143250" y="2895600"/>
                      <a:pt x="3179445" y="3146107"/>
                    </a:cubicBezTo>
                    <a:lnTo>
                      <a:pt x="3614737" y="3146107"/>
                    </a:lnTo>
                    <a:cubicBezTo>
                      <a:pt x="3662362" y="3146107"/>
                      <a:pt x="3701415" y="3185160"/>
                      <a:pt x="3701415" y="3232785"/>
                    </a:cubicBezTo>
                    <a:cubicBezTo>
                      <a:pt x="3701415" y="3280410"/>
                      <a:pt x="3662362" y="3319462"/>
                      <a:pt x="3614737" y="3319462"/>
                    </a:cubicBezTo>
                    <a:lnTo>
                      <a:pt x="172402" y="3319462"/>
                    </a:lnTo>
                    <a:lnTo>
                      <a:pt x="172402" y="3737610"/>
                    </a:lnTo>
                    <a:cubicBezTo>
                      <a:pt x="172402" y="3757612"/>
                      <a:pt x="188595" y="3773805"/>
                      <a:pt x="208597" y="3773805"/>
                    </a:cubicBezTo>
                    <a:lnTo>
                      <a:pt x="3857625" y="3773805"/>
                    </a:lnTo>
                    <a:cubicBezTo>
                      <a:pt x="3877627" y="3773805"/>
                      <a:pt x="3893820" y="3757612"/>
                      <a:pt x="3893820" y="3737610"/>
                    </a:cubicBezTo>
                    <a:lnTo>
                      <a:pt x="3893820" y="1224915"/>
                    </a:lnTo>
                    <a:cubicBezTo>
                      <a:pt x="3893820" y="1204912"/>
                      <a:pt x="3877627" y="1188720"/>
                      <a:pt x="3857625" y="1188720"/>
                    </a:cubicBezTo>
                    <a:lnTo>
                      <a:pt x="2836545" y="1188720"/>
                    </a:lnTo>
                    <a:cubicBezTo>
                      <a:pt x="2788920" y="1188720"/>
                      <a:pt x="2749867" y="1149667"/>
                      <a:pt x="2749867" y="1102042"/>
                    </a:cubicBezTo>
                    <a:cubicBezTo>
                      <a:pt x="2749867" y="1054417"/>
                      <a:pt x="2788920" y="1015365"/>
                      <a:pt x="2836545" y="1015365"/>
                    </a:cubicBezTo>
                    <a:close/>
                    <a:moveTo>
                      <a:pt x="208597" y="1013460"/>
                    </a:moveTo>
                    <a:lnTo>
                      <a:pt x="1233487" y="1013460"/>
                    </a:lnTo>
                    <a:cubicBezTo>
                      <a:pt x="1281112" y="1013460"/>
                      <a:pt x="1320165" y="1052512"/>
                      <a:pt x="1320165" y="1100137"/>
                    </a:cubicBezTo>
                    <a:cubicBezTo>
                      <a:pt x="1320165" y="1147762"/>
                      <a:pt x="1281112" y="1186815"/>
                      <a:pt x="1233487" y="1186815"/>
                    </a:cubicBezTo>
                    <a:lnTo>
                      <a:pt x="209550" y="1186815"/>
                    </a:lnTo>
                    <a:cubicBezTo>
                      <a:pt x="189547" y="1186815"/>
                      <a:pt x="173355" y="1203007"/>
                      <a:pt x="173355" y="1223010"/>
                    </a:cubicBezTo>
                    <a:lnTo>
                      <a:pt x="173355" y="2870835"/>
                    </a:lnTo>
                    <a:cubicBezTo>
                      <a:pt x="173355" y="2918460"/>
                      <a:pt x="134302" y="2957512"/>
                      <a:pt x="86677" y="2957512"/>
                    </a:cubicBezTo>
                    <a:cubicBezTo>
                      <a:pt x="39052" y="2957512"/>
                      <a:pt x="952" y="2919412"/>
                      <a:pt x="0" y="2869882"/>
                    </a:cubicBezTo>
                    <a:lnTo>
                      <a:pt x="0" y="1222057"/>
                    </a:lnTo>
                    <a:cubicBezTo>
                      <a:pt x="0" y="1106805"/>
                      <a:pt x="93345" y="1013460"/>
                      <a:pt x="208597" y="1013460"/>
                    </a:cubicBezTo>
                    <a:close/>
                    <a:moveTo>
                      <a:pt x="2025967" y="0"/>
                    </a:moveTo>
                    <a:cubicBezTo>
                      <a:pt x="2051685" y="0"/>
                      <a:pt x="2075497" y="10477"/>
                      <a:pt x="2091690" y="29527"/>
                    </a:cubicBezTo>
                    <a:lnTo>
                      <a:pt x="2440305" y="434340"/>
                    </a:lnTo>
                    <a:cubicBezTo>
                      <a:pt x="2513647" y="520065"/>
                      <a:pt x="2554605" y="628650"/>
                      <a:pt x="2554605" y="741045"/>
                    </a:cubicBezTo>
                    <a:lnTo>
                      <a:pt x="2554605" y="1494472"/>
                    </a:lnTo>
                    <a:cubicBezTo>
                      <a:pt x="2554605" y="1522095"/>
                      <a:pt x="2562225" y="1548765"/>
                      <a:pt x="2577465" y="1572577"/>
                    </a:cubicBezTo>
                    <a:lnTo>
                      <a:pt x="2723197" y="1802130"/>
                    </a:lnTo>
                    <a:cubicBezTo>
                      <a:pt x="2756535" y="1855470"/>
                      <a:pt x="2774632" y="1916430"/>
                      <a:pt x="2774632" y="1979295"/>
                    </a:cubicBezTo>
                    <a:lnTo>
                      <a:pt x="2774632" y="2167890"/>
                    </a:lnTo>
                    <a:cubicBezTo>
                      <a:pt x="2774632" y="2215515"/>
                      <a:pt x="2735580" y="2254567"/>
                      <a:pt x="2687955" y="2254567"/>
                    </a:cubicBezTo>
                    <a:lnTo>
                      <a:pt x="2503170" y="2254567"/>
                    </a:lnTo>
                    <a:lnTo>
                      <a:pt x="2503170" y="2454592"/>
                    </a:lnTo>
                    <a:cubicBezTo>
                      <a:pt x="2503170" y="2502217"/>
                      <a:pt x="2464117" y="2541270"/>
                      <a:pt x="2416492" y="2541270"/>
                    </a:cubicBezTo>
                    <a:cubicBezTo>
                      <a:pt x="2368867" y="2541270"/>
                      <a:pt x="2329815" y="2502217"/>
                      <a:pt x="2329815" y="2454592"/>
                    </a:cubicBezTo>
                    <a:lnTo>
                      <a:pt x="2329815" y="2253615"/>
                    </a:lnTo>
                    <a:cubicBezTo>
                      <a:pt x="2286952" y="2247900"/>
                      <a:pt x="2253615" y="2212657"/>
                      <a:pt x="2253615" y="2167890"/>
                    </a:cubicBezTo>
                    <a:cubicBezTo>
                      <a:pt x="2253615" y="2120265"/>
                      <a:pt x="2292667" y="2081212"/>
                      <a:pt x="2340292" y="2081212"/>
                    </a:cubicBezTo>
                    <a:lnTo>
                      <a:pt x="2602230" y="2081212"/>
                    </a:lnTo>
                    <a:lnTo>
                      <a:pt x="2602230" y="1979295"/>
                    </a:lnTo>
                    <a:cubicBezTo>
                      <a:pt x="2602230" y="1948815"/>
                      <a:pt x="2593657" y="1920240"/>
                      <a:pt x="2577465" y="1894522"/>
                    </a:cubicBezTo>
                    <a:lnTo>
                      <a:pt x="2431732" y="1664970"/>
                    </a:lnTo>
                    <a:cubicBezTo>
                      <a:pt x="2399347" y="1613535"/>
                      <a:pt x="2382202" y="1554480"/>
                      <a:pt x="2382202" y="1494472"/>
                    </a:cubicBezTo>
                    <a:lnTo>
                      <a:pt x="2382202" y="740092"/>
                    </a:lnTo>
                    <a:cubicBezTo>
                      <a:pt x="2382202" y="669607"/>
                      <a:pt x="2356485" y="601027"/>
                      <a:pt x="2309812" y="546735"/>
                    </a:cubicBezTo>
                    <a:lnTo>
                      <a:pt x="2027872" y="219075"/>
                    </a:lnTo>
                    <a:lnTo>
                      <a:pt x="1746885" y="547687"/>
                    </a:lnTo>
                    <a:cubicBezTo>
                      <a:pt x="1701165" y="601027"/>
                      <a:pt x="1675447" y="669607"/>
                      <a:pt x="1675447" y="740092"/>
                    </a:cubicBezTo>
                    <a:lnTo>
                      <a:pt x="1675447" y="1489710"/>
                    </a:lnTo>
                    <a:cubicBezTo>
                      <a:pt x="1675447" y="1555432"/>
                      <a:pt x="1655445" y="1618297"/>
                      <a:pt x="1618297" y="1671637"/>
                    </a:cubicBezTo>
                    <a:lnTo>
                      <a:pt x="1462087" y="1895475"/>
                    </a:lnTo>
                    <a:cubicBezTo>
                      <a:pt x="1443037" y="1922145"/>
                      <a:pt x="1433512" y="1953577"/>
                      <a:pt x="1433512" y="1985962"/>
                    </a:cubicBezTo>
                    <a:lnTo>
                      <a:pt x="1433512" y="2082165"/>
                    </a:lnTo>
                    <a:lnTo>
                      <a:pt x="1709737" y="2082165"/>
                    </a:lnTo>
                    <a:cubicBezTo>
                      <a:pt x="1757362" y="2082165"/>
                      <a:pt x="1796415" y="2121217"/>
                      <a:pt x="1796415" y="2168842"/>
                    </a:cubicBezTo>
                    <a:cubicBezTo>
                      <a:pt x="1796415" y="2216467"/>
                      <a:pt x="1757362" y="2255520"/>
                      <a:pt x="1709737" y="2255520"/>
                    </a:cubicBezTo>
                    <a:lnTo>
                      <a:pt x="1698307" y="2255520"/>
                    </a:lnTo>
                    <a:lnTo>
                      <a:pt x="1698307" y="2455545"/>
                    </a:lnTo>
                    <a:cubicBezTo>
                      <a:pt x="1698307" y="2503170"/>
                      <a:pt x="1659255" y="2542222"/>
                      <a:pt x="1611630" y="2542222"/>
                    </a:cubicBezTo>
                    <a:cubicBezTo>
                      <a:pt x="1564005" y="2542222"/>
                      <a:pt x="1524952" y="2503170"/>
                      <a:pt x="1524952" y="2455545"/>
                    </a:cubicBezTo>
                    <a:lnTo>
                      <a:pt x="1524952" y="2255520"/>
                    </a:lnTo>
                    <a:lnTo>
                      <a:pt x="1347787" y="2255520"/>
                    </a:lnTo>
                    <a:cubicBezTo>
                      <a:pt x="1300162" y="2255520"/>
                      <a:pt x="1261110" y="2216467"/>
                      <a:pt x="1261110" y="2168842"/>
                    </a:cubicBezTo>
                    <a:lnTo>
                      <a:pt x="1261110" y="1986915"/>
                    </a:lnTo>
                    <a:cubicBezTo>
                      <a:pt x="1261110" y="1918335"/>
                      <a:pt x="1281112" y="1853565"/>
                      <a:pt x="1320165" y="1797367"/>
                    </a:cubicBezTo>
                    <a:lnTo>
                      <a:pt x="1476375" y="1573530"/>
                    </a:lnTo>
                    <a:cubicBezTo>
                      <a:pt x="1493520" y="1549717"/>
                      <a:pt x="1502092" y="1520190"/>
                      <a:pt x="1502092" y="1490662"/>
                    </a:cubicBezTo>
                    <a:lnTo>
                      <a:pt x="1502092" y="740092"/>
                    </a:lnTo>
                    <a:cubicBezTo>
                      <a:pt x="1502092" y="628650"/>
                      <a:pt x="1542097" y="520065"/>
                      <a:pt x="1614487" y="435292"/>
                    </a:cubicBezTo>
                    <a:lnTo>
                      <a:pt x="1960245" y="30480"/>
                    </a:lnTo>
                    <a:cubicBezTo>
                      <a:pt x="1976437" y="11430"/>
                      <a:pt x="2001202" y="0"/>
                      <a:pt x="2025967" y="0"/>
                    </a:cubicBezTo>
                    <a:close/>
                  </a:path>
                </a:pathLst>
              </a:custGeom>
              <a:solidFill>
                <a:srgbClr val="383B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40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7E35358-F93E-8035-869E-E955B37A352A}"/>
                </a:ext>
              </a:extLst>
            </p:cNvPr>
            <p:cNvSpPr txBox="1"/>
            <p:nvPr/>
          </p:nvSpPr>
          <p:spPr>
            <a:xfrm>
              <a:off x="8264090" y="3184898"/>
              <a:ext cx="166911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i="0" dirty="0">
                  <a:solidFill>
                    <a:srgbClr val="383B61"/>
                  </a:solidFill>
                  <a:effectLst/>
                  <a:latin typeface="vazir" panose="020B0603030804020204" pitchFamily="34" charset="-78"/>
                  <a:cs typeface="vazir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1670B3E6-0205-8AA3-C903-F0BD4FABC15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804D89-8856-BEA2-2D7D-4E32757CA50C}"/>
              </a:ext>
            </a:extLst>
          </p:cNvPr>
          <p:cNvSpPr txBox="1"/>
          <p:nvPr/>
        </p:nvSpPr>
        <p:spPr>
          <a:xfrm>
            <a:off x="651364" y="1177478"/>
            <a:ext cx="536161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36398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B6FA4480-42D4-6AAC-7F2C-83863A831234}"/>
              </a:ext>
            </a:extLst>
          </p:cNvPr>
          <p:cNvSpPr/>
          <p:nvPr/>
        </p:nvSpPr>
        <p:spPr>
          <a:xfrm>
            <a:off x="1437225" y="2229829"/>
            <a:ext cx="2563419" cy="2969592"/>
          </a:xfrm>
          <a:prstGeom prst="roundRect">
            <a:avLst/>
          </a:prstGeom>
          <a:solidFill>
            <a:srgbClr val="F8A9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0EB002F-1BBA-B403-AB7C-4EC62A665F1A}"/>
              </a:ext>
            </a:extLst>
          </p:cNvPr>
          <p:cNvSpPr/>
          <p:nvPr/>
        </p:nvSpPr>
        <p:spPr>
          <a:xfrm>
            <a:off x="5130015" y="2229829"/>
            <a:ext cx="2563419" cy="2969592"/>
          </a:xfrm>
          <a:prstGeom prst="roundRect">
            <a:avLst/>
          </a:prstGeom>
          <a:solidFill>
            <a:srgbClr val="00456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3045E"/>
              </a:solidFill>
            </a:endParaRP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65B1FAA3-998F-3659-E08D-4644D70F3ECE}"/>
              </a:ext>
            </a:extLst>
          </p:cNvPr>
          <p:cNvSpPr/>
          <p:nvPr/>
        </p:nvSpPr>
        <p:spPr>
          <a:xfrm>
            <a:off x="8822806" y="2229829"/>
            <a:ext cx="2563419" cy="2969592"/>
          </a:xfrm>
          <a:prstGeom prst="roundRect">
            <a:avLst/>
          </a:prstGeom>
          <a:solidFill>
            <a:srgbClr val="005F7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nut 38">
            <a:extLst>
              <a:ext uri="{FF2B5EF4-FFF2-40B4-BE49-F238E27FC236}">
                <a16:creationId xmlns:a16="http://schemas.microsoft.com/office/drawing/2014/main" id="{B5FC072B-E531-EF48-3E72-FFBA01AEF291}"/>
              </a:ext>
            </a:extLst>
          </p:cNvPr>
          <p:cNvSpPr/>
          <p:nvPr/>
        </p:nvSpPr>
        <p:spPr>
          <a:xfrm>
            <a:off x="8033211" y="1295441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1519473-F36D-62C3-358C-5B6BD6A6D42B}"/>
              </a:ext>
            </a:extLst>
          </p:cNvPr>
          <p:cNvSpPr/>
          <p:nvPr/>
        </p:nvSpPr>
        <p:spPr>
          <a:xfrm>
            <a:off x="4344787" y="1295441"/>
            <a:ext cx="2500772" cy="2500772"/>
          </a:xfrm>
          <a:prstGeom prst="donut">
            <a:avLst>
              <a:gd name="adj" fmla="val 2199"/>
            </a:avLst>
          </a:prstGeom>
          <a:solidFill>
            <a:srgbClr val="FCC333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40">
            <a:extLst>
              <a:ext uri="{FF2B5EF4-FFF2-40B4-BE49-F238E27FC236}">
                <a16:creationId xmlns:a16="http://schemas.microsoft.com/office/drawing/2014/main" id="{1D18939F-6B7F-64D9-8F51-ABA3096BC164}"/>
              </a:ext>
            </a:extLst>
          </p:cNvPr>
          <p:cNvSpPr/>
          <p:nvPr/>
        </p:nvSpPr>
        <p:spPr>
          <a:xfrm>
            <a:off x="660336" y="1301309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375AFF6-E694-C936-0A80-D18824626DA8}"/>
              </a:ext>
            </a:extLst>
          </p:cNvPr>
          <p:cNvSpPr/>
          <p:nvPr/>
        </p:nvSpPr>
        <p:spPr>
          <a:xfrm>
            <a:off x="3246718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8D46E76-D22E-0D41-B8DE-029FCC204D03}"/>
              </a:ext>
            </a:extLst>
          </p:cNvPr>
          <p:cNvSpPr/>
          <p:nvPr/>
        </p:nvSpPr>
        <p:spPr>
          <a:xfrm>
            <a:off x="6938439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561B684-6DD2-10E0-3FF6-E0DCB8D6D1B9}"/>
              </a:ext>
            </a:extLst>
          </p:cNvPr>
          <p:cNvSpPr/>
          <p:nvPr/>
        </p:nvSpPr>
        <p:spPr>
          <a:xfrm>
            <a:off x="10625888" y="3079154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id="{A4727CAD-58C3-8AA8-0AC7-7DEF0753CE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1453" y="1375304"/>
            <a:ext cx="2375234" cy="2365141"/>
          </a:xfrm>
          <a:prstGeom prst="ellipse">
            <a:avLst/>
          </a:prstGeom>
        </p:spPr>
      </p:pic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FFBD5360-4CB0-FA1C-7514-367824375A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4243" y="1375304"/>
            <a:ext cx="2375234" cy="2365141"/>
          </a:xfrm>
          <a:prstGeom prst="ellipse">
            <a:avLst/>
          </a:prstGeom>
        </p:spPr>
      </p:pic>
      <p:pic>
        <p:nvPicPr>
          <p:cNvPr id="13" name="Picture Placeholder 10">
            <a:extLst>
              <a:ext uri="{FF2B5EF4-FFF2-40B4-BE49-F238E27FC236}">
                <a16:creationId xmlns:a16="http://schemas.microsoft.com/office/drawing/2014/main" id="{FB6BEB6C-ED7D-BBC7-D5E2-EF1EFCBFE5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67034" y="1375304"/>
            <a:ext cx="2375234" cy="2365141"/>
          </a:xfrm>
          <a:prstGeom prst="ellipse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89A02A-D26C-C11C-0940-392942A889C5}"/>
              </a:ext>
            </a:extLst>
          </p:cNvPr>
          <p:cNvSpPr txBox="1"/>
          <p:nvPr/>
        </p:nvSpPr>
        <p:spPr>
          <a:xfrm>
            <a:off x="1582269" y="3787022"/>
            <a:ext cx="227565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DECE48-F4D8-1B17-C188-67B911DEE5ED}"/>
              </a:ext>
            </a:extLst>
          </p:cNvPr>
          <p:cNvSpPr txBox="1"/>
          <p:nvPr/>
        </p:nvSpPr>
        <p:spPr>
          <a:xfrm>
            <a:off x="5275060" y="3787022"/>
            <a:ext cx="227565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792C88-4D43-595C-8F4E-752A86EDE8AF}"/>
              </a:ext>
            </a:extLst>
          </p:cNvPr>
          <p:cNvSpPr txBox="1"/>
          <p:nvPr/>
        </p:nvSpPr>
        <p:spPr>
          <a:xfrm>
            <a:off x="8916898" y="3787022"/>
            <a:ext cx="2375234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725C3F5-F075-B347-2222-51660AE66DA2}"/>
              </a:ext>
            </a:extLst>
          </p:cNvPr>
          <p:cNvGrpSpPr/>
          <p:nvPr/>
        </p:nvGrpSpPr>
        <p:grpSpPr>
          <a:xfrm>
            <a:off x="7003276" y="3150037"/>
            <a:ext cx="438068" cy="342827"/>
            <a:chOff x="6410300" y="3922310"/>
            <a:chExt cx="957301" cy="749173"/>
          </a:xfrm>
          <a:solidFill>
            <a:srgbClr val="163A65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FF93023-5F0D-C840-BD40-1CF59799C586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DA0E722-106C-9B18-5C7E-2DB5D07217C3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FFBA984-8E4E-1627-F457-2321FEE5F815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DD862C-E1E0-6233-D320-5ABBE32F91D7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A0FAA59-4AFA-1F05-2355-D45FCFFCC8C1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45CB7B-9BCB-FFEE-5D0D-739F8FBA91CC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710AEA-4915-9BC0-1F01-E4E289E57693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C79919F-3E96-FA8F-7D64-D836A80E5A96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6690C1D-5919-8E96-B116-37F91DEB2D04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A7619F2-2E60-6584-EE93-89FB527455BA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97B9428-40AA-4F90-2AC2-5EEC2D0D3C3C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3A7F248-6F2A-B482-95E8-79DDC15EEC8F}"/>
              </a:ext>
            </a:extLst>
          </p:cNvPr>
          <p:cNvGrpSpPr/>
          <p:nvPr/>
        </p:nvGrpSpPr>
        <p:grpSpPr>
          <a:xfrm>
            <a:off x="3349816" y="3155144"/>
            <a:ext cx="373161" cy="328993"/>
            <a:chOff x="3819737" y="3952539"/>
            <a:chExt cx="815463" cy="718943"/>
          </a:xfrm>
          <a:solidFill>
            <a:srgbClr val="163A65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851CA7-9429-FC01-BFE5-552A1644ADFC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CA7E22F-F898-7AC3-59D8-8AC9FF794541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639B3EC-C251-AE7C-C54E-F6F32BBBA482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95545B3-90C1-D941-4AB7-CB3A737E5DD3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16EBD02-5AB2-BFE2-8E72-A91DEA99A128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F3D8B1F-42AC-70BB-B7F0-99FA8745687B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D52E90-1FAA-FD28-EC11-277D12EDF413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C2240D2-569A-1C14-F2C9-3DC8593FFF3F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9E03B79-2193-BD96-9EA8-4B832B115C6E}"/>
              </a:ext>
            </a:extLst>
          </p:cNvPr>
          <p:cNvGrpSpPr/>
          <p:nvPr/>
        </p:nvGrpSpPr>
        <p:grpSpPr>
          <a:xfrm>
            <a:off x="10772894" y="3129574"/>
            <a:ext cx="339171" cy="354563"/>
            <a:chOff x="3924223" y="5185423"/>
            <a:chExt cx="741184" cy="774819"/>
          </a:xfrm>
          <a:solidFill>
            <a:srgbClr val="163A65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0B38741-B3BF-3664-C848-8DAA4C50AE93}"/>
                </a:ext>
              </a:extLst>
            </p:cNvPr>
            <p:cNvSpPr/>
            <p:nvPr/>
          </p:nvSpPr>
          <p:spPr>
            <a:xfrm>
              <a:off x="4440225" y="5796436"/>
              <a:ext cx="225182" cy="81972"/>
            </a:xfrm>
            <a:custGeom>
              <a:avLst/>
              <a:gdLst>
                <a:gd name="connsiteX0" fmla="*/ 13680 w 225182"/>
                <a:gd name="connsiteY0" fmla="*/ 81918 h 81972"/>
                <a:gd name="connsiteX1" fmla="*/ -51 w 225182"/>
                <a:gd name="connsiteY1" fmla="*/ 68187 h 81972"/>
                <a:gd name="connsiteX2" fmla="*/ 13680 w 225182"/>
                <a:gd name="connsiteY2" fmla="*/ 54456 h 81972"/>
                <a:gd name="connsiteX3" fmla="*/ 192179 w 225182"/>
                <a:gd name="connsiteY3" fmla="*/ 48003 h 81972"/>
                <a:gd name="connsiteX4" fmla="*/ 197671 w 225182"/>
                <a:gd name="connsiteY4" fmla="*/ 41961 h 81972"/>
                <a:gd name="connsiteX5" fmla="*/ 197671 w 225182"/>
                <a:gd name="connsiteY5" fmla="*/ 13676 h 81972"/>
                <a:gd name="connsiteX6" fmla="*/ 211402 w 225182"/>
                <a:gd name="connsiteY6" fmla="*/ -54 h 81972"/>
                <a:gd name="connsiteX7" fmla="*/ 225132 w 225182"/>
                <a:gd name="connsiteY7" fmla="*/ 13676 h 81972"/>
                <a:gd name="connsiteX8" fmla="*/ 225132 w 225182"/>
                <a:gd name="connsiteY8" fmla="*/ 41961 h 81972"/>
                <a:gd name="connsiteX9" fmla="*/ 194238 w 225182"/>
                <a:gd name="connsiteY9" fmla="*/ 75327 h 81972"/>
                <a:gd name="connsiteX10" fmla="*/ 13955 w 225182"/>
                <a:gd name="connsiteY10" fmla="*/ 81918 h 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182" h="81972">
                  <a:moveTo>
                    <a:pt x="13680" y="81918"/>
                  </a:moveTo>
                  <a:cubicBezTo>
                    <a:pt x="6097" y="81918"/>
                    <a:pt x="-51" y="75766"/>
                    <a:pt x="-51" y="68187"/>
                  </a:cubicBezTo>
                  <a:cubicBezTo>
                    <a:pt x="-51" y="60608"/>
                    <a:pt x="6097" y="54456"/>
                    <a:pt x="13680" y="54456"/>
                  </a:cubicBezTo>
                  <a:cubicBezTo>
                    <a:pt x="107598" y="53358"/>
                    <a:pt x="165816" y="49925"/>
                    <a:pt x="192179" y="48003"/>
                  </a:cubicBezTo>
                  <a:cubicBezTo>
                    <a:pt x="195296" y="47715"/>
                    <a:pt x="197685" y="45092"/>
                    <a:pt x="197671" y="41961"/>
                  </a:cubicBezTo>
                  <a:lnTo>
                    <a:pt x="197671" y="13676"/>
                  </a:lnTo>
                  <a:cubicBezTo>
                    <a:pt x="197671" y="6097"/>
                    <a:pt x="203822" y="-54"/>
                    <a:pt x="211402" y="-54"/>
                  </a:cubicBezTo>
                  <a:cubicBezTo>
                    <a:pt x="218981" y="-54"/>
                    <a:pt x="225132" y="6097"/>
                    <a:pt x="225132" y="13676"/>
                  </a:cubicBezTo>
                  <a:lnTo>
                    <a:pt x="225132" y="41961"/>
                  </a:lnTo>
                  <a:cubicBezTo>
                    <a:pt x="225119" y="59441"/>
                    <a:pt x="211663" y="73968"/>
                    <a:pt x="194238" y="75327"/>
                  </a:cubicBezTo>
                  <a:cubicBezTo>
                    <a:pt x="167464" y="77386"/>
                    <a:pt x="108559" y="80819"/>
                    <a:pt x="13955" y="8191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D2635D5-3D08-56A5-9597-D413B9E75E9B}"/>
                </a:ext>
              </a:extLst>
            </p:cNvPr>
            <p:cNvSpPr/>
            <p:nvPr/>
          </p:nvSpPr>
          <p:spPr>
            <a:xfrm>
              <a:off x="4120434" y="5185423"/>
              <a:ext cx="544679" cy="641906"/>
            </a:xfrm>
            <a:custGeom>
              <a:avLst/>
              <a:gdLst>
                <a:gd name="connsiteX0" fmla="*/ 301890 w 544679"/>
                <a:gd name="connsiteY0" fmla="*/ 641852 h 641906"/>
                <a:gd name="connsiteX1" fmla="*/ 288160 w 544679"/>
                <a:gd name="connsiteY1" fmla="*/ 628122 h 641906"/>
                <a:gd name="connsiteX2" fmla="*/ 301890 w 544679"/>
                <a:gd name="connsiteY2" fmla="*/ 614391 h 641906"/>
                <a:gd name="connsiteX3" fmla="*/ 517599 w 544679"/>
                <a:gd name="connsiteY3" fmla="*/ 611370 h 641906"/>
                <a:gd name="connsiteX4" fmla="*/ 501809 w 544679"/>
                <a:gd name="connsiteY4" fmla="*/ 568393 h 641906"/>
                <a:gd name="connsiteX5" fmla="*/ 438785 w 544679"/>
                <a:gd name="connsiteY5" fmla="*/ 542167 h 641906"/>
                <a:gd name="connsiteX6" fmla="*/ 286237 w 544679"/>
                <a:gd name="connsiteY6" fmla="*/ 521297 h 641906"/>
                <a:gd name="connsiteX7" fmla="*/ 256579 w 544679"/>
                <a:gd name="connsiteY7" fmla="*/ 486695 h 641906"/>
                <a:gd name="connsiteX8" fmla="*/ 288297 w 544679"/>
                <a:gd name="connsiteY8" fmla="*/ 40037 h 641906"/>
                <a:gd name="connsiteX9" fmla="*/ 27414 w 544679"/>
                <a:gd name="connsiteY9" fmla="*/ 37978 h 641906"/>
                <a:gd name="connsiteX10" fmla="*/ 27414 w 544679"/>
                <a:gd name="connsiteY10" fmla="*/ 97706 h 641906"/>
                <a:gd name="connsiteX11" fmla="*/ 13684 w 544679"/>
                <a:gd name="connsiteY11" fmla="*/ 111437 h 641906"/>
                <a:gd name="connsiteX12" fmla="*/ -47 w 544679"/>
                <a:gd name="connsiteY12" fmla="*/ 97706 h 641906"/>
                <a:gd name="connsiteX13" fmla="*/ -47 w 544679"/>
                <a:gd name="connsiteY13" fmla="*/ 26581 h 641906"/>
                <a:gd name="connsiteX14" fmla="*/ 10800 w 544679"/>
                <a:gd name="connsiteY14" fmla="*/ 12851 h 641906"/>
                <a:gd name="connsiteX15" fmla="*/ 305872 w 544679"/>
                <a:gd name="connsiteY15" fmla="*/ 15322 h 641906"/>
                <a:gd name="connsiteX16" fmla="*/ 316857 w 544679"/>
                <a:gd name="connsiteY16" fmla="*/ 30151 h 641906"/>
                <a:gd name="connsiteX17" fmla="*/ 283766 w 544679"/>
                <a:gd name="connsiteY17" fmla="*/ 487519 h 641906"/>
                <a:gd name="connsiteX18" fmla="*/ 293652 w 544679"/>
                <a:gd name="connsiteY18" fmla="*/ 494659 h 641906"/>
                <a:gd name="connsiteX19" fmla="*/ 440158 w 544679"/>
                <a:gd name="connsiteY19" fmla="*/ 514569 h 641906"/>
                <a:gd name="connsiteX20" fmla="*/ 522542 w 544679"/>
                <a:gd name="connsiteY20" fmla="*/ 550818 h 641906"/>
                <a:gd name="connsiteX21" fmla="*/ 544099 w 544679"/>
                <a:gd name="connsiteY21" fmla="*/ 626199 h 641906"/>
                <a:gd name="connsiteX22" fmla="*/ 530368 w 544679"/>
                <a:gd name="connsiteY22" fmla="*/ 638145 h 641906"/>
                <a:gd name="connsiteX23" fmla="*/ 300792 w 544679"/>
                <a:gd name="connsiteY23" fmla="*/ 641577 h 6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44679" h="641906">
                  <a:moveTo>
                    <a:pt x="301890" y="641852"/>
                  </a:moveTo>
                  <a:cubicBezTo>
                    <a:pt x="294307" y="641852"/>
                    <a:pt x="288160" y="635701"/>
                    <a:pt x="288160" y="628122"/>
                  </a:cubicBezTo>
                  <a:cubicBezTo>
                    <a:pt x="288160" y="620542"/>
                    <a:pt x="294307" y="614391"/>
                    <a:pt x="301890" y="614391"/>
                  </a:cubicBezTo>
                  <a:cubicBezTo>
                    <a:pt x="396220" y="614391"/>
                    <a:pt x="485057" y="612194"/>
                    <a:pt x="517599" y="611370"/>
                  </a:cubicBezTo>
                  <a:cubicBezTo>
                    <a:pt x="516995" y="595745"/>
                    <a:pt x="511461" y="580696"/>
                    <a:pt x="501809" y="568393"/>
                  </a:cubicBezTo>
                  <a:cubicBezTo>
                    <a:pt x="485414" y="551202"/>
                    <a:pt x="462539" y="541687"/>
                    <a:pt x="438785" y="542167"/>
                  </a:cubicBezTo>
                  <a:cubicBezTo>
                    <a:pt x="387473" y="539161"/>
                    <a:pt x="336472" y="532185"/>
                    <a:pt x="286237" y="521297"/>
                  </a:cubicBezTo>
                  <a:cubicBezTo>
                    <a:pt x="269431" y="518194"/>
                    <a:pt x="257072" y="503777"/>
                    <a:pt x="256579" y="486695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8160" y="493012"/>
                    <a:pt x="293652" y="494659"/>
                  </a:cubicBezTo>
                  <a:cubicBezTo>
                    <a:pt x="341923" y="504930"/>
                    <a:pt x="390892" y="511589"/>
                    <a:pt x="440158" y="514569"/>
                  </a:cubicBezTo>
                  <a:cubicBezTo>
                    <a:pt x="471519" y="514418"/>
                    <a:pt x="501465" y="527599"/>
                    <a:pt x="522542" y="550818"/>
                  </a:cubicBezTo>
                  <a:cubicBezTo>
                    <a:pt x="539087" y="572279"/>
                    <a:pt x="546804" y="599246"/>
                    <a:pt x="544099" y="626199"/>
                  </a:cubicBezTo>
                  <a:cubicBezTo>
                    <a:pt x="543193" y="633078"/>
                    <a:pt x="537302" y="638200"/>
                    <a:pt x="530368" y="638145"/>
                  </a:cubicBezTo>
                  <a:cubicBezTo>
                    <a:pt x="529270" y="638145"/>
                    <a:pt x="419425" y="641440"/>
                    <a:pt x="300792" y="64157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32F1B21-1FBB-423C-E189-6A550B061B1E}"/>
                </a:ext>
              </a:extLst>
            </p:cNvPr>
            <p:cNvSpPr/>
            <p:nvPr/>
          </p:nvSpPr>
          <p:spPr>
            <a:xfrm>
              <a:off x="4120434" y="5185423"/>
              <a:ext cx="316975" cy="513939"/>
            </a:xfrm>
            <a:custGeom>
              <a:avLst/>
              <a:gdLst>
                <a:gd name="connsiteX0" fmla="*/ 275802 w 316975"/>
                <a:gd name="connsiteY0" fmla="*/ 513882 h 513939"/>
                <a:gd name="connsiteX1" fmla="*/ 266190 w 316975"/>
                <a:gd name="connsiteY1" fmla="*/ 509900 h 513939"/>
                <a:gd name="connsiteX2" fmla="*/ 256579 w 316975"/>
                <a:gd name="connsiteY2" fmla="*/ 486558 h 513939"/>
                <a:gd name="connsiteX3" fmla="*/ 288297 w 316975"/>
                <a:gd name="connsiteY3" fmla="*/ 40037 h 513939"/>
                <a:gd name="connsiteX4" fmla="*/ 27414 w 316975"/>
                <a:gd name="connsiteY4" fmla="*/ 37978 h 513939"/>
                <a:gd name="connsiteX5" fmla="*/ 27414 w 316975"/>
                <a:gd name="connsiteY5" fmla="*/ 97706 h 513939"/>
                <a:gd name="connsiteX6" fmla="*/ 13684 w 316975"/>
                <a:gd name="connsiteY6" fmla="*/ 111437 h 513939"/>
                <a:gd name="connsiteX7" fmla="*/ -47 w 316975"/>
                <a:gd name="connsiteY7" fmla="*/ 97706 h 513939"/>
                <a:gd name="connsiteX8" fmla="*/ -47 w 316975"/>
                <a:gd name="connsiteY8" fmla="*/ 26581 h 513939"/>
                <a:gd name="connsiteX9" fmla="*/ 10800 w 316975"/>
                <a:gd name="connsiteY9" fmla="*/ 12851 h 513939"/>
                <a:gd name="connsiteX10" fmla="*/ 305872 w 316975"/>
                <a:gd name="connsiteY10" fmla="*/ 15322 h 513939"/>
                <a:gd name="connsiteX11" fmla="*/ 316857 w 316975"/>
                <a:gd name="connsiteY11" fmla="*/ 30151 h 513939"/>
                <a:gd name="connsiteX12" fmla="*/ 283766 w 316975"/>
                <a:gd name="connsiteY12" fmla="*/ 487519 h 513939"/>
                <a:gd name="connsiteX13" fmla="*/ 285276 w 316975"/>
                <a:gd name="connsiteY13" fmla="*/ 490128 h 513939"/>
                <a:gd name="connsiteX14" fmla="*/ 285356 w 316975"/>
                <a:gd name="connsiteY14" fmla="*/ 509543 h 513939"/>
                <a:gd name="connsiteX15" fmla="*/ 275665 w 316975"/>
                <a:gd name="connsiteY15" fmla="*/ 513608 h 51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975" h="513939">
                  <a:moveTo>
                    <a:pt x="275802" y="513882"/>
                  </a:moveTo>
                  <a:cubicBezTo>
                    <a:pt x="272181" y="513965"/>
                    <a:pt x="268694" y="512523"/>
                    <a:pt x="266190" y="509900"/>
                  </a:cubicBezTo>
                  <a:cubicBezTo>
                    <a:pt x="259686" y="503928"/>
                    <a:pt x="256166" y="495374"/>
                    <a:pt x="256579" y="486558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3766" y="488618"/>
                    <a:pt x="285276" y="490128"/>
                  </a:cubicBezTo>
                  <a:cubicBezTo>
                    <a:pt x="290660" y="495469"/>
                    <a:pt x="290696" y="504161"/>
                    <a:pt x="285356" y="509543"/>
                  </a:cubicBezTo>
                  <a:cubicBezTo>
                    <a:pt x="282792" y="512125"/>
                    <a:pt x="279306" y="513594"/>
                    <a:pt x="275665" y="51360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5A090C7-0FDF-9768-06FE-08EED6B35E08}"/>
                </a:ext>
              </a:extLst>
            </p:cNvPr>
            <p:cNvSpPr/>
            <p:nvPr/>
          </p:nvSpPr>
          <p:spPr>
            <a:xfrm>
              <a:off x="4408645" y="5697376"/>
              <a:ext cx="256598" cy="129953"/>
            </a:xfrm>
            <a:custGeom>
              <a:avLst/>
              <a:gdLst>
                <a:gd name="connsiteX0" fmla="*/ 13680 w 256598"/>
                <a:gd name="connsiteY0" fmla="*/ 129899 h 129953"/>
                <a:gd name="connsiteX1" fmla="*/ -51 w 256598"/>
                <a:gd name="connsiteY1" fmla="*/ 116169 h 129953"/>
                <a:gd name="connsiteX2" fmla="*/ 13680 w 256598"/>
                <a:gd name="connsiteY2" fmla="*/ 102438 h 129953"/>
                <a:gd name="connsiteX3" fmla="*/ 229389 w 256598"/>
                <a:gd name="connsiteY3" fmla="*/ 99417 h 129953"/>
                <a:gd name="connsiteX4" fmla="*/ 213599 w 256598"/>
                <a:gd name="connsiteY4" fmla="*/ 56440 h 129953"/>
                <a:gd name="connsiteX5" fmla="*/ 150575 w 256598"/>
                <a:gd name="connsiteY5" fmla="*/ 30215 h 129953"/>
                <a:gd name="connsiteX6" fmla="*/ 115562 w 256598"/>
                <a:gd name="connsiteY6" fmla="*/ 27469 h 129953"/>
                <a:gd name="connsiteX7" fmla="*/ 103135 w 256598"/>
                <a:gd name="connsiteY7" fmla="*/ 12434 h 129953"/>
                <a:gd name="connsiteX8" fmla="*/ 118170 w 256598"/>
                <a:gd name="connsiteY8" fmla="*/ 7 h 129953"/>
                <a:gd name="connsiteX9" fmla="*/ 152085 w 256598"/>
                <a:gd name="connsiteY9" fmla="*/ 2753 h 129953"/>
                <a:gd name="connsiteX10" fmla="*/ 234469 w 256598"/>
                <a:gd name="connsiteY10" fmla="*/ 39002 h 129953"/>
                <a:gd name="connsiteX11" fmla="*/ 256026 w 256598"/>
                <a:gd name="connsiteY11" fmla="*/ 114384 h 129953"/>
                <a:gd name="connsiteX12" fmla="*/ 242296 w 256598"/>
                <a:gd name="connsiteY12" fmla="*/ 126329 h 129953"/>
                <a:gd name="connsiteX13" fmla="*/ 12719 w 256598"/>
                <a:gd name="connsiteY13" fmla="*/ 129762 h 12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598" h="129953">
                  <a:moveTo>
                    <a:pt x="13680" y="129899"/>
                  </a:moveTo>
                  <a:cubicBezTo>
                    <a:pt x="6097" y="129899"/>
                    <a:pt x="-51" y="123748"/>
                    <a:pt x="-51" y="116169"/>
                  </a:cubicBezTo>
                  <a:cubicBezTo>
                    <a:pt x="-51" y="108589"/>
                    <a:pt x="6097" y="102438"/>
                    <a:pt x="13680" y="102438"/>
                  </a:cubicBezTo>
                  <a:cubicBezTo>
                    <a:pt x="108010" y="102438"/>
                    <a:pt x="196847" y="100241"/>
                    <a:pt x="229389" y="99417"/>
                  </a:cubicBezTo>
                  <a:cubicBezTo>
                    <a:pt x="228785" y="83792"/>
                    <a:pt x="223251" y="68743"/>
                    <a:pt x="213599" y="56440"/>
                  </a:cubicBezTo>
                  <a:cubicBezTo>
                    <a:pt x="197204" y="39236"/>
                    <a:pt x="174329" y="29720"/>
                    <a:pt x="150575" y="30215"/>
                  </a:cubicBezTo>
                  <a:cubicBezTo>
                    <a:pt x="139453" y="30215"/>
                    <a:pt x="127645" y="28704"/>
                    <a:pt x="115562" y="27469"/>
                  </a:cubicBezTo>
                  <a:cubicBezTo>
                    <a:pt x="107982" y="26755"/>
                    <a:pt x="102421" y="20013"/>
                    <a:pt x="103135" y="12434"/>
                  </a:cubicBezTo>
                  <a:cubicBezTo>
                    <a:pt x="103849" y="4854"/>
                    <a:pt x="110591" y="-707"/>
                    <a:pt x="118170" y="7"/>
                  </a:cubicBezTo>
                  <a:cubicBezTo>
                    <a:pt x="129842" y="1243"/>
                    <a:pt x="141375" y="2067"/>
                    <a:pt x="152085" y="2753"/>
                  </a:cubicBezTo>
                  <a:cubicBezTo>
                    <a:pt x="183446" y="2602"/>
                    <a:pt x="213393" y="15784"/>
                    <a:pt x="234469" y="39002"/>
                  </a:cubicBezTo>
                  <a:cubicBezTo>
                    <a:pt x="251001" y="60463"/>
                    <a:pt x="258704" y="87430"/>
                    <a:pt x="256026" y="114384"/>
                  </a:cubicBezTo>
                  <a:cubicBezTo>
                    <a:pt x="255120" y="121263"/>
                    <a:pt x="249230" y="126384"/>
                    <a:pt x="242296" y="126329"/>
                  </a:cubicBezTo>
                  <a:cubicBezTo>
                    <a:pt x="241197" y="126329"/>
                    <a:pt x="131352" y="129625"/>
                    <a:pt x="12719" y="1297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5837632-A721-A737-C9A4-E778F05EB6E6}"/>
                </a:ext>
              </a:extLst>
            </p:cNvPr>
            <p:cNvSpPr/>
            <p:nvPr/>
          </p:nvSpPr>
          <p:spPr>
            <a:xfrm>
              <a:off x="3931367" y="5868934"/>
              <a:ext cx="538241" cy="91308"/>
            </a:xfrm>
            <a:custGeom>
              <a:avLst/>
              <a:gdLst>
                <a:gd name="connsiteX0" fmla="*/ 268521 w 538241"/>
                <a:gd name="connsiteY0" fmla="*/ 91255 h 91308"/>
                <a:gd name="connsiteX1" fmla="*/ 242158 w 538241"/>
                <a:gd name="connsiteY1" fmla="*/ 91255 h 91308"/>
                <a:gd name="connsiteX2" fmla="*/ 213461 w 538241"/>
                <a:gd name="connsiteY2" fmla="*/ 62420 h 91308"/>
                <a:gd name="connsiteX3" fmla="*/ 213461 w 538241"/>
                <a:gd name="connsiteY3" fmla="*/ 59674 h 91308"/>
                <a:gd name="connsiteX4" fmla="*/ 211814 w 538241"/>
                <a:gd name="connsiteY4" fmla="*/ 59674 h 91308"/>
                <a:gd name="connsiteX5" fmla="*/ 210166 w 538241"/>
                <a:gd name="connsiteY5" fmla="*/ 62283 h 91308"/>
                <a:gd name="connsiteX6" fmla="*/ 201516 w 538241"/>
                <a:gd name="connsiteY6" fmla="*/ 82879 h 91308"/>
                <a:gd name="connsiteX7" fmla="*/ 180782 w 538241"/>
                <a:gd name="connsiteY7" fmla="*/ 91117 h 91308"/>
                <a:gd name="connsiteX8" fmla="*/ 33727 w 538241"/>
                <a:gd name="connsiteY8" fmla="*/ 85350 h 91308"/>
                <a:gd name="connsiteX9" fmla="*/ -51 w 538241"/>
                <a:gd name="connsiteY9" fmla="*/ 48964 h 91308"/>
                <a:gd name="connsiteX10" fmla="*/ -51 w 538241"/>
                <a:gd name="connsiteY10" fmla="*/ 13676 h 91308"/>
                <a:gd name="connsiteX11" fmla="*/ 13680 w 538241"/>
                <a:gd name="connsiteY11" fmla="*/ -54 h 91308"/>
                <a:gd name="connsiteX12" fmla="*/ 27411 w 538241"/>
                <a:gd name="connsiteY12" fmla="*/ 13676 h 91308"/>
                <a:gd name="connsiteX13" fmla="*/ 27411 w 538241"/>
                <a:gd name="connsiteY13" fmla="*/ 48964 h 91308"/>
                <a:gd name="connsiteX14" fmla="*/ 35649 w 538241"/>
                <a:gd name="connsiteY14" fmla="*/ 57889 h 91308"/>
                <a:gd name="connsiteX15" fmla="*/ 181194 w 538241"/>
                <a:gd name="connsiteY15" fmla="*/ 63656 h 91308"/>
                <a:gd name="connsiteX16" fmla="*/ 182705 w 538241"/>
                <a:gd name="connsiteY16" fmla="*/ 62283 h 91308"/>
                <a:gd name="connsiteX17" fmla="*/ 209205 w 538241"/>
                <a:gd name="connsiteY17" fmla="*/ 32350 h 91308"/>
                <a:gd name="connsiteX18" fmla="*/ 241344 w 538241"/>
                <a:gd name="connsiteY18" fmla="*/ 59001 h 91308"/>
                <a:gd name="connsiteX19" fmla="*/ 241472 w 538241"/>
                <a:gd name="connsiteY19" fmla="*/ 61596 h 91308"/>
                <a:gd name="connsiteX20" fmla="*/ 242845 w 538241"/>
                <a:gd name="connsiteY20" fmla="*/ 64343 h 91308"/>
                <a:gd name="connsiteX21" fmla="*/ 269070 w 538241"/>
                <a:gd name="connsiteY21" fmla="*/ 64343 h 91308"/>
                <a:gd name="connsiteX22" fmla="*/ 505238 w 538241"/>
                <a:gd name="connsiteY22" fmla="*/ 57614 h 91308"/>
                <a:gd name="connsiteX23" fmla="*/ 510730 w 538241"/>
                <a:gd name="connsiteY23" fmla="*/ 51573 h 91308"/>
                <a:gd name="connsiteX24" fmla="*/ 510730 w 538241"/>
                <a:gd name="connsiteY24" fmla="*/ 23288 h 91308"/>
                <a:gd name="connsiteX25" fmla="*/ 524461 w 538241"/>
                <a:gd name="connsiteY25" fmla="*/ 9557 h 91308"/>
                <a:gd name="connsiteX26" fmla="*/ 538191 w 538241"/>
                <a:gd name="connsiteY26" fmla="*/ 23288 h 91308"/>
                <a:gd name="connsiteX27" fmla="*/ 538191 w 538241"/>
                <a:gd name="connsiteY27" fmla="*/ 51573 h 91308"/>
                <a:gd name="connsiteX28" fmla="*/ 507297 w 538241"/>
                <a:gd name="connsiteY28" fmla="*/ 84939 h 91308"/>
                <a:gd name="connsiteX29" fmla="*/ 268521 w 538241"/>
                <a:gd name="connsiteY29" fmla="*/ 91255 h 9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241" h="91308">
                  <a:moveTo>
                    <a:pt x="268521" y="91255"/>
                  </a:moveTo>
                  <a:lnTo>
                    <a:pt x="242158" y="91255"/>
                  </a:lnTo>
                  <a:cubicBezTo>
                    <a:pt x="226287" y="91186"/>
                    <a:pt x="213461" y="78293"/>
                    <a:pt x="213461" y="62420"/>
                  </a:cubicBezTo>
                  <a:cubicBezTo>
                    <a:pt x="213461" y="60361"/>
                    <a:pt x="213461" y="59949"/>
                    <a:pt x="213461" y="59674"/>
                  </a:cubicBezTo>
                  <a:cubicBezTo>
                    <a:pt x="212930" y="59468"/>
                    <a:pt x="212345" y="59468"/>
                    <a:pt x="211814" y="59674"/>
                  </a:cubicBezTo>
                  <a:cubicBezTo>
                    <a:pt x="211127" y="59674"/>
                    <a:pt x="210166" y="60910"/>
                    <a:pt x="210166" y="62283"/>
                  </a:cubicBezTo>
                  <a:cubicBezTo>
                    <a:pt x="210152" y="70027"/>
                    <a:pt x="207037" y="77441"/>
                    <a:pt x="201516" y="82879"/>
                  </a:cubicBezTo>
                  <a:cubicBezTo>
                    <a:pt x="196007" y="88316"/>
                    <a:pt x="188525" y="91296"/>
                    <a:pt x="180782" y="91117"/>
                  </a:cubicBezTo>
                  <a:cubicBezTo>
                    <a:pt x="104852" y="89744"/>
                    <a:pt x="55971" y="86861"/>
                    <a:pt x="33727" y="85350"/>
                  </a:cubicBezTo>
                  <a:cubicBezTo>
                    <a:pt x="14688" y="83909"/>
                    <a:pt x="-33" y="68063"/>
                    <a:pt x="-51" y="48964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48964"/>
                  </a:lnTo>
                  <a:cubicBezTo>
                    <a:pt x="27397" y="53633"/>
                    <a:pt x="30990" y="57532"/>
                    <a:pt x="35649" y="57889"/>
                  </a:cubicBezTo>
                  <a:cubicBezTo>
                    <a:pt x="57756" y="59537"/>
                    <a:pt x="105950" y="62420"/>
                    <a:pt x="181194" y="63656"/>
                  </a:cubicBezTo>
                  <a:lnTo>
                    <a:pt x="182705" y="62283"/>
                  </a:lnTo>
                  <a:cubicBezTo>
                    <a:pt x="182604" y="47001"/>
                    <a:pt x="194027" y="34108"/>
                    <a:pt x="209205" y="32350"/>
                  </a:cubicBezTo>
                  <a:cubicBezTo>
                    <a:pt x="225439" y="30840"/>
                    <a:pt x="239827" y="42758"/>
                    <a:pt x="241344" y="59001"/>
                  </a:cubicBezTo>
                  <a:cubicBezTo>
                    <a:pt x="241425" y="59866"/>
                    <a:pt x="241468" y="60731"/>
                    <a:pt x="241472" y="61596"/>
                  </a:cubicBezTo>
                  <a:cubicBezTo>
                    <a:pt x="241472" y="63793"/>
                    <a:pt x="241472" y="64343"/>
                    <a:pt x="242845" y="64343"/>
                  </a:cubicBezTo>
                  <a:lnTo>
                    <a:pt x="269070" y="64343"/>
                  </a:lnTo>
                  <a:cubicBezTo>
                    <a:pt x="395530" y="64343"/>
                    <a:pt x="471323" y="60086"/>
                    <a:pt x="505238" y="57614"/>
                  </a:cubicBezTo>
                  <a:cubicBezTo>
                    <a:pt x="508359" y="57326"/>
                    <a:pt x="510742" y="54704"/>
                    <a:pt x="510730" y="51573"/>
                  </a:cubicBezTo>
                  <a:lnTo>
                    <a:pt x="510730" y="23288"/>
                  </a:lnTo>
                  <a:cubicBezTo>
                    <a:pt x="510730" y="15709"/>
                    <a:pt x="516877" y="9557"/>
                    <a:pt x="524461" y="9557"/>
                  </a:cubicBezTo>
                  <a:cubicBezTo>
                    <a:pt x="532044" y="9557"/>
                    <a:pt x="538191" y="15709"/>
                    <a:pt x="538191" y="23288"/>
                  </a:cubicBezTo>
                  <a:lnTo>
                    <a:pt x="538191" y="51573"/>
                  </a:lnTo>
                  <a:cubicBezTo>
                    <a:pt x="538172" y="69052"/>
                    <a:pt x="524722" y="83579"/>
                    <a:pt x="507297" y="84939"/>
                  </a:cubicBezTo>
                  <a:cubicBezTo>
                    <a:pt x="472421" y="86998"/>
                    <a:pt x="395804" y="91255"/>
                    <a:pt x="268521" y="912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924B51A-ABB2-A776-AF37-71D00231E2A2}"/>
                </a:ext>
              </a:extLst>
            </p:cNvPr>
            <p:cNvSpPr/>
            <p:nvPr/>
          </p:nvSpPr>
          <p:spPr>
            <a:xfrm>
              <a:off x="3924361" y="5266841"/>
              <a:ext cx="544814" cy="641499"/>
            </a:xfrm>
            <a:custGeom>
              <a:avLst/>
              <a:gdLst>
                <a:gd name="connsiteX0" fmla="*/ 296810 w 544814"/>
                <a:gd name="connsiteY0" fmla="*/ 641446 h 641499"/>
                <a:gd name="connsiteX1" fmla="*/ 17254 w 544814"/>
                <a:gd name="connsiteY1" fmla="*/ 627715 h 641499"/>
                <a:gd name="connsiteX2" fmla="*/ 6406 w 544814"/>
                <a:gd name="connsiteY2" fmla="*/ 613984 h 641499"/>
                <a:gd name="connsiteX3" fmla="*/ 28787 w 544814"/>
                <a:gd name="connsiteY3" fmla="*/ 462947 h 641499"/>
                <a:gd name="connsiteX4" fmla="*/ 36202 w 544814"/>
                <a:gd name="connsiteY4" fmla="*/ 437133 h 641499"/>
                <a:gd name="connsiteX5" fmla="*/ 20961 w 544814"/>
                <a:gd name="connsiteY5" fmla="*/ 278133 h 641499"/>
                <a:gd name="connsiteX6" fmla="*/ -47 w 544814"/>
                <a:gd name="connsiteY6" fmla="*/ 104165 h 641499"/>
                <a:gd name="connsiteX7" fmla="*/ -47 w 544814"/>
                <a:gd name="connsiteY7" fmla="*/ 26587 h 641499"/>
                <a:gd name="connsiteX8" fmla="*/ 10800 w 544814"/>
                <a:gd name="connsiteY8" fmla="*/ 12856 h 641499"/>
                <a:gd name="connsiteX9" fmla="*/ 306009 w 544814"/>
                <a:gd name="connsiteY9" fmla="*/ 15327 h 641499"/>
                <a:gd name="connsiteX10" fmla="*/ 316857 w 544814"/>
                <a:gd name="connsiteY10" fmla="*/ 30157 h 641499"/>
                <a:gd name="connsiteX11" fmla="*/ 283903 w 544814"/>
                <a:gd name="connsiteY11" fmla="*/ 487525 h 641499"/>
                <a:gd name="connsiteX12" fmla="*/ 293789 w 544814"/>
                <a:gd name="connsiteY12" fmla="*/ 494665 h 641499"/>
                <a:gd name="connsiteX13" fmla="*/ 440295 w 544814"/>
                <a:gd name="connsiteY13" fmla="*/ 514575 h 641499"/>
                <a:gd name="connsiteX14" fmla="*/ 522679 w 544814"/>
                <a:gd name="connsiteY14" fmla="*/ 550823 h 641499"/>
                <a:gd name="connsiteX15" fmla="*/ 544236 w 544814"/>
                <a:gd name="connsiteY15" fmla="*/ 626205 h 641499"/>
                <a:gd name="connsiteX16" fmla="*/ 530506 w 544814"/>
                <a:gd name="connsiteY16" fmla="*/ 638150 h 641499"/>
                <a:gd name="connsiteX17" fmla="*/ 296810 w 544814"/>
                <a:gd name="connsiteY17" fmla="*/ 641446 h 641499"/>
                <a:gd name="connsiteX18" fmla="*/ 33868 w 544814"/>
                <a:gd name="connsiteY18" fmla="*/ 603137 h 641499"/>
                <a:gd name="connsiteX19" fmla="*/ 517462 w 544814"/>
                <a:gd name="connsiteY19" fmla="*/ 610964 h 641499"/>
                <a:gd name="connsiteX20" fmla="*/ 501671 w 544814"/>
                <a:gd name="connsiteY20" fmla="*/ 567987 h 641499"/>
                <a:gd name="connsiteX21" fmla="*/ 438647 w 544814"/>
                <a:gd name="connsiteY21" fmla="*/ 541898 h 641499"/>
                <a:gd name="connsiteX22" fmla="*/ 286375 w 544814"/>
                <a:gd name="connsiteY22" fmla="*/ 521440 h 641499"/>
                <a:gd name="connsiteX23" fmla="*/ 256716 w 544814"/>
                <a:gd name="connsiteY23" fmla="*/ 486838 h 641499"/>
                <a:gd name="connsiteX24" fmla="*/ 288434 w 544814"/>
                <a:gd name="connsiteY24" fmla="*/ 40180 h 641499"/>
                <a:gd name="connsiteX25" fmla="*/ 27552 w 544814"/>
                <a:gd name="connsiteY25" fmla="*/ 38120 h 641499"/>
                <a:gd name="connsiteX26" fmla="*/ 27552 w 544814"/>
                <a:gd name="connsiteY26" fmla="*/ 104302 h 641499"/>
                <a:gd name="connsiteX27" fmla="*/ 48148 w 544814"/>
                <a:gd name="connsiteY27" fmla="*/ 273739 h 641499"/>
                <a:gd name="connsiteX28" fmla="*/ 63114 w 544814"/>
                <a:gd name="connsiteY28" fmla="*/ 443175 h 641499"/>
                <a:gd name="connsiteX29" fmla="*/ 55013 w 544814"/>
                <a:gd name="connsiteY29" fmla="*/ 471597 h 641499"/>
                <a:gd name="connsiteX30" fmla="*/ 33868 w 544814"/>
                <a:gd name="connsiteY30" fmla="*/ 603686 h 6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4814" h="641499">
                  <a:moveTo>
                    <a:pt x="296810" y="641446"/>
                  </a:moveTo>
                  <a:cubicBezTo>
                    <a:pt x="186965" y="641446"/>
                    <a:pt x="68194" y="638699"/>
                    <a:pt x="17254" y="627715"/>
                  </a:cubicBezTo>
                  <a:cubicBezTo>
                    <a:pt x="10813" y="626328"/>
                    <a:pt x="6259" y="620575"/>
                    <a:pt x="6406" y="613984"/>
                  </a:cubicBezTo>
                  <a:cubicBezTo>
                    <a:pt x="4937" y="562714"/>
                    <a:pt x="12514" y="511581"/>
                    <a:pt x="28787" y="462947"/>
                  </a:cubicBezTo>
                  <a:cubicBezTo>
                    <a:pt x="31808" y="453610"/>
                    <a:pt x="34417" y="445372"/>
                    <a:pt x="36202" y="437133"/>
                  </a:cubicBezTo>
                  <a:cubicBezTo>
                    <a:pt x="42930" y="407475"/>
                    <a:pt x="32220" y="344589"/>
                    <a:pt x="20961" y="278133"/>
                  </a:cubicBezTo>
                  <a:cubicBezTo>
                    <a:pt x="9511" y="220766"/>
                    <a:pt x="2488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7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9997"/>
                    <a:pt x="288159" y="493017"/>
                    <a:pt x="293789" y="494665"/>
                  </a:cubicBezTo>
                  <a:cubicBezTo>
                    <a:pt x="342056" y="504963"/>
                    <a:pt x="391030" y="511622"/>
                    <a:pt x="440295" y="514575"/>
                  </a:cubicBezTo>
                  <a:cubicBezTo>
                    <a:pt x="471674" y="514341"/>
                    <a:pt x="501656" y="527522"/>
                    <a:pt x="522679" y="550823"/>
                  </a:cubicBezTo>
                  <a:cubicBezTo>
                    <a:pt x="539222" y="572285"/>
                    <a:pt x="546934" y="599251"/>
                    <a:pt x="544236" y="626205"/>
                  </a:cubicBezTo>
                  <a:cubicBezTo>
                    <a:pt x="543334" y="633084"/>
                    <a:pt x="537444" y="638205"/>
                    <a:pt x="530506" y="638150"/>
                  </a:cubicBezTo>
                  <a:cubicBezTo>
                    <a:pt x="522816" y="638837"/>
                    <a:pt x="414207" y="641446"/>
                    <a:pt x="296810" y="641446"/>
                  </a:cubicBezTo>
                  <a:close/>
                  <a:moveTo>
                    <a:pt x="33868" y="603137"/>
                  </a:moveTo>
                  <a:cubicBezTo>
                    <a:pt x="138358" y="619751"/>
                    <a:pt x="449632" y="612749"/>
                    <a:pt x="517462" y="610964"/>
                  </a:cubicBezTo>
                  <a:cubicBezTo>
                    <a:pt x="516855" y="595338"/>
                    <a:pt x="511328" y="580289"/>
                    <a:pt x="501671" y="567987"/>
                  </a:cubicBezTo>
                  <a:cubicBezTo>
                    <a:pt x="485306" y="550755"/>
                    <a:pt x="462402" y="541280"/>
                    <a:pt x="438647" y="541898"/>
                  </a:cubicBezTo>
                  <a:cubicBezTo>
                    <a:pt x="387445" y="538946"/>
                    <a:pt x="336540" y="532108"/>
                    <a:pt x="286375" y="521440"/>
                  </a:cubicBezTo>
                  <a:cubicBezTo>
                    <a:pt x="269568" y="518337"/>
                    <a:pt x="257209" y="503920"/>
                    <a:pt x="256716" y="486838"/>
                  </a:cubicBezTo>
                  <a:cubicBezTo>
                    <a:pt x="256716" y="484367"/>
                    <a:pt x="267426" y="247101"/>
                    <a:pt x="288434" y="40180"/>
                  </a:cubicBezTo>
                  <a:cubicBezTo>
                    <a:pt x="202212" y="24788"/>
                    <a:pt x="114007" y="24088"/>
                    <a:pt x="27552" y="38120"/>
                  </a:cubicBezTo>
                  <a:lnTo>
                    <a:pt x="27552" y="104302"/>
                  </a:lnTo>
                  <a:cubicBezTo>
                    <a:pt x="30154" y="161216"/>
                    <a:pt x="37038" y="217855"/>
                    <a:pt x="48148" y="273739"/>
                  </a:cubicBezTo>
                  <a:cubicBezTo>
                    <a:pt x="60368" y="345962"/>
                    <a:pt x="70940" y="408299"/>
                    <a:pt x="63114" y="443175"/>
                  </a:cubicBezTo>
                  <a:cubicBezTo>
                    <a:pt x="60905" y="452787"/>
                    <a:pt x="58201" y="462274"/>
                    <a:pt x="55013" y="471597"/>
                  </a:cubicBezTo>
                  <a:cubicBezTo>
                    <a:pt x="40520" y="514108"/>
                    <a:pt x="33369" y="558773"/>
                    <a:pt x="33868" y="60368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E93B60C-2350-07AE-F52E-C310ED7D6DCC}"/>
                </a:ext>
              </a:extLst>
            </p:cNvPr>
            <p:cNvSpPr/>
            <p:nvPr/>
          </p:nvSpPr>
          <p:spPr>
            <a:xfrm>
              <a:off x="3924223" y="5267527"/>
              <a:ext cx="316978" cy="513392"/>
            </a:xfrm>
            <a:custGeom>
              <a:avLst/>
              <a:gdLst>
                <a:gd name="connsiteX0" fmla="*/ 275802 w 316978"/>
                <a:gd name="connsiteY0" fmla="*/ 513339 h 513392"/>
                <a:gd name="connsiteX1" fmla="*/ 266190 w 316978"/>
                <a:gd name="connsiteY1" fmla="*/ 509357 h 513392"/>
                <a:gd name="connsiteX2" fmla="*/ 256579 w 316978"/>
                <a:gd name="connsiteY2" fmla="*/ 486152 h 513392"/>
                <a:gd name="connsiteX3" fmla="*/ 288297 w 316978"/>
                <a:gd name="connsiteY3" fmla="*/ 39493 h 513392"/>
                <a:gd name="connsiteX4" fmla="*/ 27414 w 316978"/>
                <a:gd name="connsiteY4" fmla="*/ 37434 h 513392"/>
                <a:gd name="connsiteX5" fmla="*/ 27414 w 316978"/>
                <a:gd name="connsiteY5" fmla="*/ 103616 h 513392"/>
                <a:gd name="connsiteX6" fmla="*/ 48010 w 316978"/>
                <a:gd name="connsiteY6" fmla="*/ 272915 h 513392"/>
                <a:gd name="connsiteX7" fmla="*/ 64350 w 316978"/>
                <a:gd name="connsiteY7" fmla="*/ 385644 h 513392"/>
                <a:gd name="connsiteX8" fmla="*/ 51805 w 316978"/>
                <a:gd name="connsiteY8" fmla="*/ 400473 h 513392"/>
                <a:gd name="connsiteX9" fmla="*/ 51718 w 316978"/>
                <a:gd name="connsiteY9" fmla="*/ 400473 h 513392"/>
                <a:gd name="connsiteX10" fmla="*/ 36888 w 316978"/>
                <a:gd name="connsiteY10" fmla="*/ 387978 h 513392"/>
                <a:gd name="connsiteX11" fmla="*/ 20961 w 316978"/>
                <a:gd name="connsiteY11" fmla="*/ 278132 h 513392"/>
                <a:gd name="connsiteX12" fmla="*/ -47 w 316978"/>
                <a:gd name="connsiteY12" fmla="*/ 104165 h 513392"/>
                <a:gd name="connsiteX13" fmla="*/ -47 w 316978"/>
                <a:gd name="connsiteY13" fmla="*/ 26587 h 513392"/>
                <a:gd name="connsiteX14" fmla="*/ 10800 w 316978"/>
                <a:gd name="connsiteY14" fmla="*/ 12856 h 513392"/>
                <a:gd name="connsiteX15" fmla="*/ 306009 w 316978"/>
                <a:gd name="connsiteY15" fmla="*/ 15328 h 513392"/>
                <a:gd name="connsiteX16" fmla="*/ 316857 w 316978"/>
                <a:gd name="connsiteY16" fmla="*/ 30157 h 513392"/>
                <a:gd name="connsiteX17" fmla="*/ 283903 w 316978"/>
                <a:gd name="connsiteY17" fmla="*/ 487525 h 513392"/>
                <a:gd name="connsiteX18" fmla="*/ 285276 w 316978"/>
                <a:gd name="connsiteY18" fmla="*/ 490134 h 513392"/>
                <a:gd name="connsiteX19" fmla="*/ 285276 w 316978"/>
                <a:gd name="connsiteY19" fmla="*/ 509494 h 513392"/>
                <a:gd name="connsiteX20" fmla="*/ 275802 w 316978"/>
                <a:gd name="connsiteY20" fmla="*/ 513339 h 5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6978" h="513392">
                  <a:moveTo>
                    <a:pt x="275802" y="513339"/>
                  </a:moveTo>
                  <a:cubicBezTo>
                    <a:pt x="272200" y="513325"/>
                    <a:pt x="268748" y="511897"/>
                    <a:pt x="266190" y="509357"/>
                  </a:cubicBezTo>
                  <a:cubicBezTo>
                    <a:pt x="259708" y="503425"/>
                    <a:pt x="256188" y="494926"/>
                    <a:pt x="256579" y="486152"/>
                  </a:cubicBezTo>
                  <a:cubicBezTo>
                    <a:pt x="256579" y="483680"/>
                    <a:pt x="267289" y="246415"/>
                    <a:pt x="288297" y="39493"/>
                  </a:cubicBezTo>
                  <a:cubicBezTo>
                    <a:pt x="202075" y="24101"/>
                    <a:pt x="113869" y="23401"/>
                    <a:pt x="27414" y="37434"/>
                  </a:cubicBezTo>
                  <a:lnTo>
                    <a:pt x="27414" y="103616"/>
                  </a:lnTo>
                  <a:cubicBezTo>
                    <a:pt x="29941" y="160488"/>
                    <a:pt x="36827" y="217086"/>
                    <a:pt x="48010" y="272915"/>
                  </a:cubicBezTo>
                  <a:cubicBezTo>
                    <a:pt x="55013" y="314107"/>
                    <a:pt x="61741" y="353376"/>
                    <a:pt x="64350" y="385644"/>
                  </a:cubicBezTo>
                  <a:cubicBezTo>
                    <a:pt x="64979" y="393195"/>
                    <a:pt x="59363" y="399841"/>
                    <a:pt x="51805" y="400473"/>
                  </a:cubicBezTo>
                  <a:cubicBezTo>
                    <a:pt x="51777" y="400473"/>
                    <a:pt x="51746" y="400473"/>
                    <a:pt x="51718" y="400473"/>
                  </a:cubicBezTo>
                  <a:cubicBezTo>
                    <a:pt x="44175" y="401104"/>
                    <a:pt x="37543" y="395516"/>
                    <a:pt x="36888" y="387978"/>
                  </a:cubicBezTo>
                  <a:cubicBezTo>
                    <a:pt x="34280" y="356809"/>
                    <a:pt x="27826" y="318226"/>
                    <a:pt x="20961" y="278132"/>
                  </a:cubicBezTo>
                  <a:cubicBezTo>
                    <a:pt x="9504" y="220765"/>
                    <a:pt x="2481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8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7525"/>
                    <a:pt x="283903" y="488624"/>
                    <a:pt x="285276" y="490134"/>
                  </a:cubicBezTo>
                  <a:cubicBezTo>
                    <a:pt x="290599" y="495489"/>
                    <a:pt x="290599" y="504139"/>
                    <a:pt x="285276" y="509494"/>
                  </a:cubicBezTo>
                  <a:cubicBezTo>
                    <a:pt x="282730" y="511952"/>
                    <a:pt x="279338" y="513325"/>
                    <a:pt x="275802" y="51333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857F91C-945E-917B-B38E-906035ED8111}"/>
                </a:ext>
              </a:extLst>
            </p:cNvPr>
            <p:cNvSpPr/>
            <p:nvPr/>
          </p:nvSpPr>
          <p:spPr>
            <a:xfrm>
              <a:off x="3930760" y="5761011"/>
              <a:ext cx="538415" cy="147329"/>
            </a:xfrm>
            <a:custGeom>
              <a:avLst/>
              <a:gdLst>
                <a:gd name="connsiteX0" fmla="*/ 290410 w 538415"/>
                <a:gd name="connsiteY0" fmla="*/ 147275 h 147329"/>
                <a:gd name="connsiteX1" fmla="*/ 10854 w 538415"/>
                <a:gd name="connsiteY1" fmla="*/ 133544 h 147329"/>
                <a:gd name="connsiteX2" fmla="*/ 7 w 538415"/>
                <a:gd name="connsiteY2" fmla="*/ 119814 h 147329"/>
                <a:gd name="connsiteX3" fmla="*/ 10167 w 538415"/>
                <a:gd name="connsiteY3" fmla="*/ 11479 h 147329"/>
                <a:gd name="connsiteX4" fmla="*/ 25921 w 538415"/>
                <a:gd name="connsiteY4" fmla="*/ 123 h 147329"/>
                <a:gd name="connsiteX5" fmla="*/ 37274 w 538415"/>
                <a:gd name="connsiteY5" fmla="*/ 15872 h 147329"/>
                <a:gd name="connsiteX6" fmla="*/ 36942 w 538415"/>
                <a:gd name="connsiteY6" fmla="*/ 17383 h 147329"/>
                <a:gd name="connsiteX7" fmla="*/ 27468 w 538415"/>
                <a:gd name="connsiteY7" fmla="*/ 108417 h 147329"/>
                <a:gd name="connsiteX8" fmla="*/ 511062 w 538415"/>
                <a:gd name="connsiteY8" fmla="*/ 116244 h 147329"/>
                <a:gd name="connsiteX9" fmla="*/ 495272 w 538415"/>
                <a:gd name="connsiteY9" fmla="*/ 73267 h 147329"/>
                <a:gd name="connsiteX10" fmla="*/ 432248 w 538415"/>
                <a:gd name="connsiteY10" fmla="*/ 47178 h 147329"/>
                <a:gd name="connsiteX11" fmla="*/ 397235 w 538415"/>
                <a:gd name="connsiteY11" fmla="*/ 44295 h 147329"/>
                <a:gd name="connsiteX12" fmla="*/ 384808 w 538415"/>
                <a:gd name="connsiteY12" fmla="*/ 29260 h 147329"/>
                <a:gd name="connsiteX13" fmla="*/ 399844 w 538415"/>
                <a:gd name="connsiteY13" fmla="*/ 16834 h 147329"/>
                <a:gd name="connsiteX14" fmla="*/ 433896 w 538415"/>
                <a:gd name="connsiteY14" fmla="*/ 19580 h 147329"/>
                <a:gd name="connsiteX15" fmla="*/ 516279 w 538415"/>
                <a:gd name="connsiteY15" fmla="*/ 55829 h 147329"/>
                <a:gd name="connsiteX16" fmla="*/ 537837 w 538415"/>
                <a:gd name="connsiteY16" fmla="*/ 131210 h 147329"/>
                <a:gd name="connsiteX17" fmla="*/ 524106 w 538415"/>
                <a:gd name="connsiteY17" fmla="*/ 143156 h 147329"/>
                <a:gd name="connsiteX18" fmla="*/ 290410 w 538415"/>
                <a:gd name="connsiteY18" fmla="*/ 147275 h 14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8415" h="147329">
                  <a:moveTo>
                    <a:pt x="290410" y="147275"/>
                  </a:moveTo>
                  <a:cubicBezTo>
                    <a:pt x="180565" y="147275"/>
                    <a:pt x="61795" y="144529"/>
                    <a:pt x="10854" y="133544"/>
                  </a:cubicBezTo>
                  <a:cubicBezTo>
                    <a:pt x="4413" y="132157"/>
                    <a:pt x="-140" y="126405"/>
                    <a:pt x="7" y="119814"/>
                  </a:cubicBezTo>
                  <a:cubicBezTo>
                    <a:pt x="-543" y="83441"/>
                    <a:pt x="2864" y="47110"/>
                    <a:pt x="10167" y="11479"/>
                  </a:cubicBezTo>
                  <a:cubicBezTo>
                    <a:pt x="11383" y="3996"/>
                    <a:pt x="18435" y="-1085"/>
                    <a:pt x="25921" y="123"/>
                  </a:cubicBezTo>
                  <a:cubicBezTo>
                    <a:pt x="33405" y="1346"/>
                    <a:pt x="38488" y="8390"/>
                    <a:pt x="37274" y="15872"/>
                  </a:cubicBezTo>
                  <a:cubicBezTo>
                    <a:pt x="37192" y="16381"/>
                    <a:pt x="37081" y="16889"/>
                    <a:pt x="36942" y="17383"/>
                  </a:cubicBezTo>
                  <a:cubicBezTo>
                    <a:pt x="30752" y="47330"/>
                    <a:pt x="27579" y="77825"/>
                    <a:pt x="27468" y="108417"/>
                  </a:cubicBezTo>
                  <a:cubicBezTo>
                    <a:pt x="131958" y="125031"/>
                    <a:pt x="443232" y="118029"/>
                    <a:pt x="511062" y="116244"/>
                  </a:cubicBezTo>
                  <a:cubicBezTo>
                    <a:pt x="510455" y="100618"/>
                    <a:pt x="504928" y="85570"/>
                    <a:pt x="495272" y="73267"/>
                  </a:cubicBezTo>
                  <a:cubicBezTo>
                    <a:pt x="478906" y="56035"/>
                    <a:pt x="456002" y="46561"/>
                    <a:pt x="432248" y="47178"/>
                  </a:cubicBezTo>
                  <a:cubicBezTo>
                    <a:pt x="421126" y="46492"/>
                    <a:pt x="409318" y="45531"/>
                    <a:pt x="397235" y="44295"/>
                  </a:cubicBezTo>
                  <a:cubicBezTo>
                    <a:pt x="389651" y="43581"/>
                    <a:pt x="384088" y="36839"/>
                    <a:pt x="384808" y="29260"/>
                  </a:cubicBezTo>
                  <a:cubicBezTo>
                    <a:pt x="385529" y="21681"/>
                    <a:pt x="392260" y="16120"/>
                    <a:pt x="399844" y="16834"/>
                  </a:cubicBezTo>
                  <a:cubicBezTo>
                    <a:pt x="411652" y="17932"/>
                    <a:pt x="423048" y="18893"/>
                    <a:pt x="433896" y="19580"/>
                  </a:cubicBezTo>
                  <a:cubicBezTo>
                    <a:pt x="465274" y="19347"/>
                    <a:pt x="495256" y="32528"/>
                    <a:pt x="516279" y="55829"/>
                  </a:cubicBezTo>
                  <a:cubicBezTo>
                    <a:pt x="532822" y="77290"/>
                    <a:pt x="540535" y="104257"/>
                    <a:pt x="537837" y="131210"/>
                  </a:cubicBezTo>
                  <a:cubicBezTo>
                    <a:pt x="536935" y="138089"/>
                    <a:pt x="531044" y="143211"/>
                    <a:pt x="524106" y="143156"/>
                  </a:cubicBezTo>
                  <a:cubicBezTo>
                    <a:pt x="516417" y="144666"/>
                    <a:pt x="407807" y="147275"/>
                    <a:pt x="290410" y="1472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ABBF61B0-C504-24CE-37B0-52A40524AFE4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221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6" grpId="0"/>
      <p:bldP spid="47" grpId="0"/>
    </p:bldLst>
  </p:timing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7B20DB78-A7CB-B46F-5852-DEAA232BFA88}"/>
              </a:ext>
            </a:extLst>
          </p:cNvPr>
          <p:cNvSpPr/>
          <p:nvPr/>
        </p:nvSpPr>
        <p:spPr>
          <a:xfrm>
            <a:off x="4666303" y="2456480"/>
            <a:ext cx="6151530" cy="729519"/>
          </a:xfrm>
          <a:custGeom>
            <a:avLst/>
            <a:gdLst>
              <a:gd name="connsiteX0" fmla="*/ 6151335 w 6151530"/>
              <a:gd name="connsiteY0" fmla="*/ 729021 h 729519"/>
              <a:gd name="connsiteX1" fmla="*/ -196 w 6151530"/>
              <a:gd name="connsiteY1" fmla="*/ 729021 h 729519"/>
              <a:gd name="connsiteX2" fmla="*/ 112485 w 6151530"/>
              <a:gd name="connsiteY2" fmla="*/ 153330 h 729519"/>
              <a:gd name="connsiteX3" fmla="*/ 299461 w 6151530"/>
              <a:gd name="connsiteY3" fmla="*/ -499 h 729519"/>
              <a:gd name="connsiteX4" fmla="*/ 5851584 w 6151530"/>
              <a:gd name="connsiteY4" fmla="*/ -499 h 729519"/>
              <a:gd name="connsiteX5" fmla="*/ 6038560 w 6151530"/>
              <a:gd name="connsiteY5" fmla="*/ 153330 h 72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530" h="729519">
                <a:moveTo>
                  <a:pt x="6151335" y="729021"/>
                </a:moveTo>
                <a:lnTo>
                  <a:pt x="-196" y="729021"/>
                </a:lnTo>
                <a:lnTo>
                  <a:pt x="112485" y="153330"/>
                </a:lnTo>
                <a:cubicBezTo>
                  <a:pt x="130021" y="63947"/>
                  <a:pt x="208373" y="-518"/>
                  <a:pt x="299461" y="-499"/>
                </a:cubicBezTo>
                <a:lnTo>
                  <a:pt x="5851584" y="-499"/>
                </a:lnTo>
                <a:cubicBezTo>
                  <a:pt x="5942671" y="-518"/>
                  <a:pt x="6021024" y="63947"/>
                  <a:pt x="6038560" y="153330"/>
                </a:cubicBezTo>
                <a:close/>
              </a:path>
            </a:pathLst>
          </a:custGeom>
          <a:solidFill>
            <a:srgbClr val="F8A91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7783C9-DE91-1F1A-66BB-18947DBFAE33}"/>
              </a:ext>
            </a:extLst>
          </p:cNvPr>
          <p:cNvSpPr txBox="1"/>
          <p:nvPr/>
        </p:nvSpPr>
        <p:spPr>
          <a:xfrm>
            <a:off x="4666303" y="2463267"/>
            <a:ext cx="61515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</a:t>
            </a:r>
            <a:endParaRPr lang="en-US" sz="4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A0798D0-AD73-291F-ECAF-29069320B7B9}"/>
              </a:ext>
            </a:extLst>
          </p:cNvPr>
          <p:cNvSpPr/>
          <p:nvPr/>
        </p:nvSpPr>
        <p:spPr>
          <a:xfrm>
            <a:off x="252642" y="282102"/>
            <a:ext cx="11686716" cy="6332707"/>
          </a:xfrm>
          <a:prstGeom prst="roundRect">
            <a:avLst>
              <a:gd name="adj" fmla="val 5035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FB4E3A4-CB14-86D7-9404-67CD50DF00A6}"/>
              </a:ext>
            </a:extLst>
          </p:cNvPr>
          <p:cNvSpPr/>
          <p:nvPr/>
        </p:nvSpPr>
        <p:spPr>
          <a:xfrm rot="2700000">
            <a:off x="978871" y="1788526"/>
            <a:ext cx="3233448" cy="323344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45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72C4CBF-BDBE-A830-2C4F-F00BDD96CE09}"/>
              </a:ext>
            </a:extLst>
          </p:cNvPr>
          <p:cNvSpPr/>
          <p:nvPr/>
        </p:nvSpPr>
        <p:spPr>
          <a:xfrm>
            <a:off x="56559" y="3124558"/>
            <a:ext cx="11449434" cy="1944915"/>
          </a:xfrm>
          <a:custGeom>
            <a:avLst/>
            <a:gdLst>
              <a:gd name="connsiteX0" fmla="*/ 8282837 w 11449434"/>
              <a:gd name="connsiteY0" fmla="*/ 0 h 1944915"/>
              <a:gd name="connsiteX1" fmla="*/ 11235941 w 11449434"/>
              <a:gd name="connsiteY1" fmla="*/ 0 h 1944915"/>
              <a:gd name="connsiteX2" fmla="*/ 11449434 w 11449434"/>
              <a:gd name="connsiteY2" fmla="*/ 213493 h 1944915"/>
              <a:gd name="connsiteX3" fmla="*/ 11449434 w 11449434"/>
              <a:gd name="connsiteY3" fmla="*/ 1731421 h 1944915"/>
              <a:gd name="connsiteX4" fmla="*/ 11235941 w 11449434"/>
              <a:gd name="connsiteY4" fmla="*/ 1944914 h 1944915"/>
              <a:gd name="connsiteX5" fmla="*/ 9755740 w 11449434"/>
              <a:gd name="connsiteY5" fmla="*/ 1944914 h 1944915"/>
              <a:gd name="connsiteX6" fmla="*/ 9755740 w 11449434"/>
              <a:gd name="connsiteY6" fmla="*/ 1944915 h 1944915"/>
              <a:gd name="connsiteX7" fmla="*/ 0 w 11449434"/>
              <a:gd name="connsiteY7" fmla="*/ 1944915 h 1944915"/>
              <a:gd name="connsiteX8" fmla="*/ 0 w 11449434"/>
              <a:gd name="connsiteY8" fmla="*/ 1 h 1944915"/>
              <a:gd name="connsiteX9" fmla="*/ 8282827 w 11449434"/>
              <a:gd name="connsiteY9" fmla="*/ 1 h 1944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49434" h="1944915">
                <a:moveTo>
                  <a:pt x="8282837" y="0"/>
                </a:moveTo>
                <a:lnTo>
                  <a:pt x="11235941" y="0"/>
                </a:lnTo>
                <a:cubicBezTo>
                  <a:pt x="11353850" y="0"/>
                  <a:pt x="11449434" y="95584"/>
                  <a:pt x="11449434" y="213493"/>
                </a:cubicBezTo>
                <a:lnTo>
                  <a:pt x="11449434" y="1731421"/>
                </a:lnTo>
                <a:cubicBezTo>
                  <a:pt x="11449434" y="1849330"/>
                  <a:pt x="11353850" y="1944914"/>
                  <a:pt x="11235941" y="1944914"/>
                </a:cubicBezTo>
                <a:lnTo>
                  <a:pt x="9755740" y="1944914"/>
                </a:lnTo>
                <a:lnTo>
                  <a:pt x="9755740" y="1944915"/>
                </a:lnTo>
                <a:lnTo>
                  <a:pt x="0" y="1944915"/>
                </a:lnTo>
                <a:lnTo>
                  <a:pt x="0" y="1"/>
                </a:lnTo>
                <a:lnTo>
                  <a:pt x="8282827" y="1"/>
                </a:lnTo>
                <a:close/>
              </a:path>
            </a:pathLst>
          </a:custGeom>
          <a:solidFill>
            <a:srgbClr val="004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DEE0E76-000A-85E4-085F-F7DC050D38C6}"/>
              </a:ext>
            </a:extLst>
          </p:cNvPr>
          <p:cNvSpPr/>
          <p:nvPr/>
        </p:nvSpPr>
        <p:spPr>
          <a:xfrm rot="2700000">
            <a:off x="1131383" y="1941038"/>
            <a:ext cx="2928424" cy="2928424"/>
          </a:xfrm>
          <a:prstGeom prst="roundRect">
            <a:avLst>
              <a:gd name="adj" fmla="val 50000"/>
            </a:avLst>
          </a:prstGeom>
          <a:solidFill>
            <a:srgbClr val="F8A91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38D9D1-3144-9F18-171E-387C70F8E622}"/>
              </a:ext>
            </a:extLst>
          </p:cNvPr>
          <p:cNvSpPr txBox="1"/>
          <p:nvPr/>
        </p:nvSpPr>
        <p:spPr>
          <a:xfrm>
            <a:off x="4718463" y="3583779"/>
            <a:ext cx="609437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123">
            <a:extLst>
              <a:ext uri="{FF2B5EF4-FFF2-40B4-BE49-F238E27FC236}">
                <a16:creationId xmlns:a16="http://schemas.microsoft.com/office/drawing/2014/main" id="{9D325591-E5D7-6761-0E61-A262D577225E}"/>
              </a:ext>
            </a:extLst>
          </p:cNvPr>
          <p:cNvSpPr>
            <a:spLocks noEditPoints="1"/>
          </p:cNvSpPr>
          <p:nvPr/>
        </p:nvSpPr>
        <p:spPr bwMode="auto">
          <a:xfrm>
            <a:off x="1916481" y="2685493"/>
            <a:ext cx="1358227" cy="1358227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458;p21">
            <a:extLst>
              <a:ext uri="{FF2B5EF4-FFF2-40B4-BE49-F238E27FC236}">
                <a16:creationId xmlns:a16="http://schemas.microsoft.com/office/drawing/2014/main" id="{DC4D3D0E-D4C8-27BB-A02E-2BFB114AFDDC}"/>
              </a:ext>
            </a:extLst>
          </p:cNvPr>
          <p:cNvSpPr/>
          <p:nvPr/>
        </p:nvSpPr>
        <p:spPr>
          <a:xfrm flipH="1" flipV="1">
            <a:off x="263950" y="5134426"/>
            <a:ext cx="11660957" cy="79229"/>
          </a:xfrm>
          <a:custGeom>
            <a:avLst/>
            <a:gdLst/>
            <a:ahLst/>
            <a:cxnLst/>
            <a:rect l="l" t="t" r="r" b="b"/>
            <a:pathLst>
              <a:path w="285751" h="644" extrusionOk="0">
                <a:moveTo>
                  <a:pt x="0" y="1"/>
                </a:moveTo>
                <a:lnTo>
                  <a:pt x="0" y="644"/>
                </a:lnTo>
                <a:lnTo>
                  <a:pt x="285750" y="644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032BBC2-C55D-4AC7-4A89-3C577638E4C7}"/>
              </a:ext>
            </a:extLst>
          </p:cNvPr>
          <p:cNvGrpSpPr/>
          <p:nvPr/>
        </p:nvGrpSpPr>
        <p:grpSpPr>
          <a:xfrm>
            <a:off x="8734498" y="1150071"/>
            <a:ext cx="2272383" cy="4156072"/>
            <a:chOff x="6614501" y="1813274"/>
            <a:chExt cx="1774464" cy="3257197"/>
          </a:xfrm>
        </p:grpSpPr>
        <p:sp>
          <p:nvSpPr>
            <p:cNvPr id="38" name="Google Shape;460;p21">
              <a:extLst>
                <a:ext uri="{FF2B5EF4-FFF2-40B4-BE49-F238E27FC236}">
                  <a16:creationId xmlns:a16="http://schemas.microsoft.com/office/drawing/2014/main" id="{3EB6C190-C8FC-2E50-615B-F8D6277AB5D3}"/>
                </a:ext>
              </a:extLst>
            </p:cNvPr>
            <p:cNvSpPr/>
            <p:nvPr/>
          </p:nvSpPr>
          <p:spPr>
            <a:xfrm flipH="1">
              <a:off x="6614501" y="2158180"/>
              <a:ext cx="1773952" cy="2267221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34" y="0"/>
                  </a:moveTo>
                  <a:cubicBezTo>
                    <a:pt x="1048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12" y="50983"/>
                    <a:pt x="12" y="51066"/>
                  </a:cubicBezTo>
                  <a:cubicBezTo>
                    <a:pt x="36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5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461;p21">
              <a:extLst>
                <a:ext uri="{FF2B5EF4-FFF2-40B4-BE49-F238E27FC236}">
                  <a16:creationId xmlns:a16="http://schemas.microsoft.com/office/drawing/2014/main" id="{E1BB5206-42FE-405C-0FD5-F0208742D721}"/>
                </a:ext>
              </a:extLst>
            </p:cNvPr>
            <p:cNvSpPr/>
            <p:nvPr/>
          </p:nvSpPr>
          <p:spPr>
            <a:xfrm flipH="1">
              <a:off x="6614501" y="4280515"/>
              <a:ext cx="1773952" cy="144811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12" y="1239"/>
                    <a:pt x="12" y="1322"/>
                  </a:cubicBezTo>
                  <a:cubicBezTo>
                    <a:pt x="36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5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5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36" y="477"/>
                    <a:pt x="12" y="263"/>
                  </a:cubicBezTo>
                  <a:cubicBezTo>
                    <a:pt x="12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462;p21">
              <a:extLst>
                <a:ext uri="{FF2B5EF4-FFF2-40B4-BE49-F238E27FC236}">
                  <a16:creationId xmlns:a16="http://schemas.microsoft.com/office/drawing/2014/main" id="{514FF1EE-0C7C-DC70-214B-31CCF81B1E37}"/>
                </a:ext>
              </a:extLst>
            </p:cNvPr>
            <p:cNvSpPr/>
            <p:nvPr/>
          </p:nvSpPr>
          <p:spPr>
            <a:xfrm flipH="1">
              <a:off x="7165157" y="2112954"/>
              <a:ext cx="1223296" cy="630485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80" y="8764"/>
                  </a:cubicBezTo>
                  <a:cubicBezTo>
                    <a:pt x="12930" y="8756"/>
                    <a:pt x="13149" y="8753"/>
                    <a:pt x="13329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1" y="977"/>
                  </a:cubicBezTo>
                  <a:cubicBezTo>
                    <a:pt x="28671" y="846"/>
                    <a:pt x="28671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59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463;p21">
              <a:extLst>
                <a:ext uri="{FF2B5EF4-FFF2-40B4-BE49-F238E27FC236}">
                  <a16:creationId xmlns:a16="http://schemas.microsoft.com/office/drawing/2014/main" id="{D9F7047B-4884-4B6E-EC70-8C65B32CBB80}"/>
                </a:ext>
              </a:extLst>
            </p:cNvPr>
            <p:cNvSpPr/>
            <p:nvPr/>
          </p:nvSpPr>
          <p:spPr>
            <a:xfrm flipH="1">
              <a:off x="7165157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56" y="0"/>
                    <a:pt x="381" y="3060"/>
                    <a:pt x="48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1" y="14716"/>
                    <a:pt x="12692" y="14633"/>
                  </a:cubicBezTo>
                  <a:cubicBezTo>
                    <a:pt x="12942" y="14629"/>
                    <a:pt x="13161" y="14627"/>
                    <a:pt x="13341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3" y="7608"/>
                  </a:cubicBezTo>
                  <a:lnTo>
                    <a:pt x="28683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83" y="7025"/>
                  </a:cubicBezTo>
                  <a:cubicBezTo>
                    <a:pt x="28683" y="7013"/>
                    <a:pt x="28683" y="6989"/>
                    <a:pt x="28683" y="6965"/>
                  </a:cubicBezTo>
                  <a:cubicBezTo>
                    <a:pt x="28492" y="3084"/>
                    <a:pt x="25289" y="0"/>
                    <a:pt x="21372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1</a:t>
              </a:r>
            </a:p>
          </p:txBody>
        </p:sp>
        <p:sp>
          <p:nvSpPr>
            <p:cNvPr id="42" name="Google Shape;464;p21">
              <a:extLst>
                <a:ext uri="{FF2B5EF4-FFF2-40B4-BE49-F238E27FC236}">
                  <a16:creationId xmlns:a16="http://schemas.microsoft.com/office/drawing/2014/main" id="{9406BEBC-4DD6-FFA0-80C4-FF4922C3AC1A}"/>
                </a:ext>
              </a:extLst>
            </p:cNvPr>
            <p:cNvSpPr/>
            <p:nvPr/>
          </p:nvSpPr>
          <p:spPr>
            <a:xfrm flipH="1">
              <a:off x="6711016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34" y="2989"/>
                    <a:pt x="2989" y="2989"/>
                  </a:cubicBezTo>
                  <a:lnTo>
                    <a:pt x="34040" y="2989"/>
                  </a:lnTo>
                  <a:cubicBezTo>
                    <a:pt x="35695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465;p21">
              <a:extLst>
                <a:ext uri="{FF2B5EF4-FFF2-40B4-BE49-F238E27FC236}">
                  <a16:creationId xmlns:a16="http://schemas.microsoft.com/office/drawing/2014/main" id="{2C573F5D-FBFA-D7B2-EA0D-93D4FBDDDB05}"/>
                </a:ext>
              </a:extLst>
            </p:cNvPr>
            <p:cNvSpPr/>
            <p:nvPr/>
          </p:nvSpPr>
          <p:spPr>
            <a:xfrm flipH="1">
              <a:off x="7341947" y="4750898"/>
              <a:ext cx="319061" cy="319573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7" y="1"/>
                    <a:pt x="0" y="1680"/>
                    <a:pt x="0" y="3751"/>
                  </a:cubicBezTo>
                  <a:cubicBezTo>
                    <a:pt x="0" y="5811"/>
                    <a:pt x="1667" y="7490"/>
                    <a:pt x="3739" y="7490"/>
                  </a:cubicBezTo>
                  <a:cubicBezTo>
                    <a:pt x="5810" y="7490"/>
                    <a:pt x="7477" y="5811"/>
                    <a:pt x="7477" y="3751"/>
                  </a:cubicBezTo>
                  <a:cubicBezTo>
                    <a:pt x="7477" y="1680"/>
                    <a:pt x="5810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466;p21">
              <a:extLst>
                <a:ext uri="{FF2B5EF4-FFF2-40B4-BE49-F238E27FC236}">
                  <a16:creationId xmlns:a16="http://schemas.microsoft.com/office/drawing/2014/main" id="{ADE78142-BFE4-7CF6-F940-BF45110EB294}"/>
                </a:ext>
              </a:extLst>
            </p:cNvPr>
            <p:cNvSpPr/>
            <p:nvPr/>
          </p:nvSpPr>
          <p:spPr>
            <a:xfrm flipH="1">
              <a:off x="7397330" y="4806278"/>
              <a:ext cx="208341" cy="208811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2" y="1"/>
                  </a:moveTo>
                  <a:cubicBezTo>
                    <a:pt x="1096" y="1"/>
                    <a:pt x="1" y="1096"/>
                    <a:pt x="1" y="2453"/>
                  </a:cubicBezTo>
                  <a:cubicBezTo>
                    <a:pt x="1" y="3799"/>
                    <a:pt x="1096" y="4894"/>
                    <a:pt x="2442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2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467;p21">
              <a:extLst>
                <a:ext uri="{FF2B5EF4-FFF2-40B4-BE49-F238E27FC236}">
                  <a16:creationId xmlns:a16="http://schemas.microsoft.com/office/drawing/2014/main" id="{7017D4BC-22EF-B1DE-4C6D-7F8AB553717C}"/>
                </a:ext>
              </a:extLst>
            </p:cNvPr>
            <p:cNvSpPr/>
            <p:nvPr/>
          </p:nvSpPr>
          <p:spPr>
            <a:xfrm flipH="1">
              <a:off x="7352101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D0B10E3-5F09-2D9A-E0AD-F4E264AFE788}"/>
              </a:ext>
            </a:extLst>
          </p:cNvPr>
          <p:cNvGrpSpPr/>
          <p:nvPr/>
        </p:nvGrpSpPr>
        <p:grpSpPr>
          <a:xfrm>
            <a:off x="6224726" y="1150071"/>
            <a:ext cx="2271783" cy="4156072"/>
            <a:chOff x="4654664" y="1813274"/>
            <a:chExt cx="1773995" cy="3257197"/>
          </a:xfrm>
        </p:grpSpPr>
        <p:sp>
          <p:nvSpPr>
            <p:cNvPr id="49" name="Google Shape;471;p21">
              <a:extLst>
                <a:ext uri="{FF2B5EF4-FFF2-40B4-BE49-F238E27FC236}">
                  <a16:creationId xmlns:a16="http://schemas.microsoft.com/office/drawing/2014/main" id="{6C3618E4-D3BC-0FA0-F1ED-F7756B392E73}"/>
                </a:ext>
              </a:extLst>
            </p:cNvPr>
            <p:cNvSpPr/>
            <p:nvPr/>
          </p:nvSpPr>
          <p:spPr>
            <a:xfrm flipH="1">
              <a:off x="5381640" y="4750898"/>
              <a:ext cx="319573" cy="319573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39" y="1"/>
                  </a:moveTo>
                  <a:cubicBezTo>
                    <a:pt x="1679" y="1"/>
                    <a:pt x="0" y="1680"/>
                    <a:pt x="0" y="3751"/>
                  </a:cubicBezTo>
                  <a:cubicBezTo>
                    <a:pt x="0" y="5811"/>
                    <a:pt x="1679" y="7490"/>
                    <a:pt x="3739" y="7490"/>
                  </a:cubicBezTo>
                  <a:cubicBezTo>
                    <a:pt x="5811" y="7490"/>
                    <a:pt x="7489" y="5811"/>
                    <a:pt x="7489" y="3751"/>
                  </a:cubicBezTo>
                  <a:cubicBezTo>
                    <a:pt x="7489" y="1680"/>
                    <a:pt x="5811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472;p21">
              <a:extLst>
                <a:ext uri="{FF2B5EF4-FFF2-40B4-BE49-F238E27FC236}">
                  <a16:creationId xmlns:a16="http://schemas.microsoft.com/office/drawing/2014/main" id="{30568C85-035B-6840-DBF7-50378F0D7B64}"/>
                </a:ext>
              </a:extLst>
            </p:cNvPr>
            <p:cNvSpPr/>
            <p:nvPr/>
          </p:nvSpPr>
          <p:spPr>
            <a:xfrm flipH="1">
              <a:off x="5437024" y="4806278"/>
              <a:ext cx="208811" cy="208811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41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41" y="4894"/>
                  </a:cubicBezTo>
                  <a:cubicBezTo>
                    <a:pt x="3798" y="4894"/>
                    <a:pt x="4894" y="3799"/>
                    <a:pt x="4894" y="2453"/>
                  </a:cubicBezTo>
                  <a:cubicBezTo>
                    <a:pt x="4894" y="1096"/>
                    <a:pt x="3798" y="1"/>
                    <a:pt x="2441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473;p21">
              <a:extLst>
                <a:ext uri="{FF2B5EF4-FFF2-40B4-BE49-F238E27FC236}">
                  <a16:creationId xmlns:a16="http://schemas.microsoft.com/office/drawing/2014/main" id="{D8AB144A-5518-21C6-4BF7-5C3349058E4A}"/>
                </a:ext>
              </a:extLst>
            </p:cNvPr>
            <p:cNvSpPr/>
            <p:nvPr/>
          </p:nvSpPr>
          <p:spPr>
            <a:xfrm flipH="1">
              <a:off x="4654664" y="2158180"/>
              <a:ext cx="1773995" cy="2267221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34" y="0"/>
                  </a:moveTo>
                  <a:cubicBezTo>
                    <a:pt x="1048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3" y="50983"/>
                    <a:pt x="24" y="51066"/>
                  </a:cubicBezTo>
                  <a:cubicBezTo>
                    <a:pt x="48" y="51280"/>
                    <a:pt x="96" y="51495"/>
                    <a:pt x="179" y="51697"/>
                  </a:cubicBezTo>
                  <a:cubicBezTo>
                    <a:pt x="524" y="52543"/>
                    <a:pt x="1358" y="53138"/>
                    <a:pt x="2334" y="53138"/>
                  </a:cubicBezTo>
                  <a:lnTo>
                    <a:pt x="39256" y="53138"/>
                  </a:lnTo>
                  <a:cubicBezTo>
                    <a:pt x="40541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41" y="0"/>
                    <a:pt x="392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474;p21">
              <a:extLst>
                <a:ext uri="{FF2B5EF4-FFF2-40B4-BE49-F238E27FC236}">
                  <a16:creationId xmlns:a16="http://schemas.microsoft.com/office/drawing/2014/main" id="{D5EEA705-8757-DF80-B2F3-29ABF8542561}"/>
                </a:ext>
              </a:extLst>
            </p:cNvPr>
            <p:cNvSpPr/>
            <p:nvPr/>
          </p:nvSpPr>
          <p:spPr>
            <a:xfrm flipH="1">
              <a:off x="4654664" y="4280515"/>
              <a:ext cx="1773995" cy="144811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3" y="1239"/>
                    <a:pt x="24" y="1322"/>
                  </a:cubicBezTo>
                  <a:cubicBezTo>
                    <a:pt x="48" y="1536"/>
                    <a:pt x="96" y="1751"/>
                    <a:pt x="179" y="1953"/>
                  </a:cubicBezTo>
                  <a:cubicBezTo>
                    <a:pt x="524" y="2799"/>
                    <a:pt x="1358" y="3394"/>
                    <a:pt x="2334" y="3394"/>
                  </a:cubicBezTo>
                  <a:lnTo>
                    <a:pt x="39256" y="3394"/>
                  </a:lnTo>
                  <a:cubicBezTo>
                    <a:pt x="40541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41" y="2322"/>
                    <a:pt x="39256" y="2322"/>
                  </a:cubicBezTo>
                  <a:lnTo>
                    <a:pt x="2334" y="2322"/>
                  </a:lnTo>
                  <a:cubicBezTo>
                    <a:pt x="1358" y="2322"/>
                    <a:pt x="524" y="1727"/>
                    <a:pt x="179" y="882"/>
                  </a:cubicBezTo>
                  <a:cubicBezTo>
                    <a:pt x="96" y="691"/>
                    <a:pt x="48" y="477"/>
                    <a:pt x="24" y="263"/>
                  </a:cubicBezTo>
                  <a:cubicBezTo>
                    <a:pt x="13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475;p21">
              <a:extLst>
                <a:ext uri="{FF2B5EF4-FFF2-40B4-BE49-F238E27FC236}">
                  <a16:creationId xmlns:a16="http://schemas.microsoft.com/office/drawing/2014/main" id="{C223C030-9332-7524-4927-14FBA824A5E2}"/>
                </a:ext>
              </a:extLst>
            </p:cNvPr>
            <p:cNvSpPr/>
            <p:nvPr/>
          </p:nvSpPr>
          <p:spPr>
            <a:xfrm flipH="1">
              <a:off x="5204851" y="2112954"/>
              <a:ext cx="1223808" cy="630485"/>
            </a:xfrm>
            <a:custGeom>
              <a:avLst/>
              <a:gdLst/>
              <a:ahLst/>
              <a:cxnLst/>
              <a:rect l="l" t="t" r="r" b="b"/>
              <a:pathLst>
                <a:path w="28683" h="14777" extrusionOk="0">
                  <a:moveTo>
                    <a:pt x="84" y="1"/>
                  </a:moveTo>
                  <a:cubicBezTo>
                    <a:pt x="60" y="167"/>
                    <a:pt x="48" y="322"/>
                    <a:pt x="36" y="489"/>
                  </a:cubicBezTo>
                  <a:cubicBezTo>
                    <a:pt x="13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98" y="9716"/>
                    <a:pt x="9561" y="8835"/>
                    <a:pt x="12681" y="8764"/>
                  </a:cubicBezTo>
                  <a:cubicBezTo>
                    <a:pt x="12935" y="8756"/>
                    <a:pt x="13156" y="8753"/>
                    <a:pt x="13337" y="8753"/>
                  </a:cubicBezTo>
                  <a:cubicBezTo>
                    <a:pt x="13701" y="8753"/>
                    <a:pt x="13907" y="8764"/>
                    <a:pt x="13907" y="8764"/>
                  </a:cubicBezTo>
                  <a:lnTo>
                    <a:pt x="21253" y="8764"/>
                  </a:lnTo>
                  <a:cubicBezTo>
                    <a:pt x="25278" y="8764"/>
                    <a:pt x="28623" y="5311"/>
                    <a:pt x="28671" y="977"/>
                  </a:cubicBezTo>
                  <a:cubicBezTo>
                    <a:pt x="28683" y="846"/>
                    <a:pt x="28683" y="715"/>
                    <a:pt x="28671" y="584"/>
                  </a:cubicBezTo>
                  <a:lnTo>
                    <a:pt x="28671" y="572"/>
                  </a:lnTo>
                  <a:cubicBezTo>
                    <a:pt x="28671" y="548"/>
                    <a:pt x="28671" y="513"/>
                    <a:pt x="28671" y="489"/>
                  </a:cubicBezTo>
                  <a:cubicBezTo>
                    <a:pt x="28671" y="394"/>
                    <a:pt x="28659" y="298"/>
                    <a:pt x="28647" y="215"/>
                  </a:cubicBezTo>
                  <a:cubicBezTo>
                    <a:pt x="28647" y="144"/>
                    <a:pt x="28635" y="72"/>
                    <a:pt x="28635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476;p21">
              <a:extLst>
                <a:ext uri="{FF2B5EF4-FFF2-40B4-BE49-F238E27FC236}">
                  <a16:creationId xmlns:a16="http://schemas.microsoft.com/office/drawing/2014/main" id="{75162095-615E-BA5F-6E88-8E16254CE768}"/>
                </a:ext>
              </a:extLst>
            </p:cNvPr>
            <p:cNvSpPr/>
            <p:nvPr/>
          </p:nvSpPr>
          <p:spPr>
            <a:xfrm flipH="1">
              <a:off x="5204851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6" y="6965"/>
                  </a:cubicBezTo>
                  <a:cubicBezTo>
                    <a:pt x="13" y="7179"/>
                    <a:pt x="1" y="7406"/>
                    <a:pt x="1" y="7632"/>
                  </a:cubicBezTo>
                  <a:lnTo>
                    <a:pt x="1" y="20717"/>
                  </a:lnTo>
                  <a:cubicBezTo>
                    <a:pt x="1" y="20800"/>
                    <a:pt x="1" y="20895"/>
                    <a:pt x="1" y="20979"/>
                  </a:cubicBezTo>
                  <a:cubicBezTo>
                    <a:pt x="405" y="15431"/>
                    <a:pt x="9359" y="14716"/>
                    <a:pt x="12681" y="14633"/>
                  </a:cubicBezTo>
                  <a:cubicBezTo>
                    <a:pt x="12935" y="14629"/>
                    <a:pt x="13156" y="14627"/>
                    <a:pt x="13337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06" y="14633"/>
                    <a:pt x="28516" y="11537"/>
                    <a:pt x="28671" y="7608"/>
                  </a:cubicBezTo>
                  <a:lnTo>
                    <a:pt x="28671" y="7596"/>
                  </a:lnTo>
                  <a:cubicBezTo>
                    <a:pt x="28671" y="7537"/>
                    <a:pt x="28671" y="7477"/>
                    <a:pt x="28671" y="7418"/>
                  </a:cubicBezTo>
                  <a:cubicBezTo>
                    <a:pt x="28683" y="7287"/>
                    <a:pt x="28671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2</a:t>
              </a:r>
            </a:p>
          </p:txBody>
        </p:sp>
        <p:sp>
          <p:nvSpPr>
            <p:cNvPr id="55" name="Google Shape;477;p21">
              <a:extLst>
                <a:ext uri="{FF2B5EF4-FFF2-40B4-BE49-F238E27FC236}">
                  <a16:creationId xmlns:a16="http://schemas.microsoft.com/office/drawing/2014/main" id="{3D035867-EA90-B0D2-35F6-81587CFEB372}"/>
                </a:ext>
              </a:extLst>
            </p:cNvPr>
            <p:cNvSpPr/>
            <p:nvPr/>
          </p:nvSpPr>
          <p:spPr>
            <a:xfrm flipH="1">
              <a:off x="4751180" y="4425278"/>
              <a:ext cx="1580459" cy="127573"/>
            </a:xfrm>
            <a:custGeom>
              <a:avLst/>
              <a:gdLst/>
              <a:ahLst/>
              <a:cxnLst/>
              <a:rect l="l" t="t" r="r" b="b"/>
              <a:pathLst>
                <a:path w="37042" h="2990" extrusionOk="0">
                  <a:moveTo>
                    <a:pt x="1" y="1"/>
                  </a:moveTo>
                  <a:cubicBezTo>
                    <a:pt x="1" y="1656"/>
                    <a:pt x="1334" y="2989"/>
                    <a:pt x="2989" y="2989"/>
                  </a:cubicBezTo>
                  <a:lnTo>
                    <a:pt x="34041" y="2989"/>
                  </a:lnTo>
                  <a:cubicBezTo>
                    <a:pt x="35696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478;p21">
              <a:extLst>
                <a:ext uri="{FF2B5EF4-FFF2-40B4-BE49-F238E27FC236}">
                  <a16:creationId xmlns:a16="http://schemas.microsoft.com/office/drawing/2014/main" id="{761A7CF4-A509-0D32-0813-CCE587A16152}"/>
                </a:ext>
              </a:extLst>
            </p:cNvPr>
            <p:cNvSpPr/>
            <p:nvPr/>
          </p:nvSpPr>
          <p:spPr>
            <a:xfrm flipH="1">
              <a:off x="5392308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0" y="0"/>
                  </a:moveTo>
                  <a:lnTo>
                    <a:pt x="3489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FCA3F37-2428-E515-1037-EA41F355780C}"/>
              </a:ext>
            </a:extLst>
          </p:cNvPr>
          <p:cNvGrpSpPr/>
          <p:nvPr/>
        </p:nvGrpSpPr>
        <p:grpSpPr>
          <a:xfrm>
            <a:off x="3714355" y="1150071"/>
            <a:ext cx="2272438" cy="4156072"/>
            <a:chOff x="2694359" y="1813274"/>
            <a:chExt cx="1774507" cy="3257197"/>
          </a:xfrm>
        </p:grpSpPr>
        <p:sp>
          <p:nvSpPr>
            <p:cNvPr id="60" name="Google Shape;482;p21">
              <a:extLst>
                <a:ext uri="{FF2B5EF4-FFF2-40B4-BE49-F238E27FC236}">
                  <a16:creationId xmlns:a16="http://schemas.microsoft.com/office/drawing/2014/main" id="{D3C6B89B-5406-2D16-16B8-46979654707E}"/>
                </a:ext>
              </a:extLst>
            </p:cNvPr>
            <p:cNvSpPr/>
            <p:nvPr/>
          </p:nvSpPr>
          <p:spPr>
            <a:xfrm flipH="1">
              <a:off x="2694359" y="2158180"/>
              <a:ext cx="1773995" cy="2267221"/>
            </a:xfrm>
            <a:custGeom>
              <a:avLst/>
              <a:gdLst/>
              <a:ahLst/>
              <a:cxnLst/>
              <a:rect l="l" t="t" r="r" b="b"/>
              <a:pathLst>
                <a:path w="41578" h="53138" extrusionOk="0">
                  <a:moveTo>
                    <a:pt x="2323" y="0"/>
                  </a:moveTo>
                  <a:cubicBezTo>
                    <a:pt x="1037" y="0"/>
                    <a:pt x="1" y="1036"/>
                    <a:pt x="1" y="2322"/>
                  </a:cubicBezTo>
                  <a:lnTo>
                    <a:pt x="1" y="50804"/>
                  </a:lnTo>
                  <a:cubicBezTo>
                    <a:pt x="1" y="50899"/>
                    <a:pt x="1" y="50983"/>
                    <a:pt x="13" y="51066"/>
                  </a:cubicBezTo>
                  <a:cubicBezTo>
                    <a:pt x="37" y="51280"/>
                    <a:pt x="84" y="51495"/>
                    <a:pt x="168" y="51697"/>
                  </a:cubicBezTo>
                  <a:cubicBezTo>
                    <a:pt x="525" y="52543"/>
                    <a:pt x="1346" y="53138"/>
                    <a:pt x="2323" y="53138"/>
                  </a:cubicBezTo>
                  <a:lnTo>
                    <a:pt x="39244" y="53138"/>
                  </a:lnTo>
                  <a:cubicBezTo>
                    <a:pt x="40530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30" y="0"/>
                    <a:pt x="392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483;p21">
              <a:extLst>
                <a:ext uri="{FF2B5EF4-FFF2-40B4-BE49-F238E27FC236}">
                  <a16:creationId xmlns:a16="http://schemas.microsoft.com/office/drawing/2014/main" id="{5C7D333C-35C1-62E3-8F54-F5A0DCEE0C89}"/>
                </a:ext>
              </a:extLst>
            </p:cNvPr>
            <p:cNvSpPr/>
            <p:nvPr/>
          </p:nvSpPr>
          <p:spPr>
            <a:xfrm flipH="1">
              <a:off x="2694359" y="4280515"/>
              <a:ext cx="1773995" cy="144811"/>
            </a:xfrm>
            <a:custGeom>
              <a:avLst/>
              <a:gdLst/>
              <a:ahLst/>
              <a:cxnLst/>
              <a:rect l="l" t="t" r="r" b="b"/>
              <a:pathLst>
                <a:path w="41578" h="3394" extrusionOk="0">
                  <a:moveTo>
                    <a:pt x="1" y="1"/>
                  </a:moveTo>
                  <a:lnTo>
                    <a:pt x="1" y="1060"/>
                  </a:lnTo>
                  <a:cubicBezTo>
                    <a:pt x="1" y="1155"/>
                    <a:pt x="1" y="1239"/>
                    <a:pt x="13" y="1322"/>
                  </a:cubicBezTo>
                  <a:cubicBezTo>
                    <a:pt x="37" y="1536"/>
                    <a:pt x="84" y="1751"/>
                    <a:pt x="168" y="1953"/>
                  </a:cubicBezTo>
                  <a:cubicBezTo>
                    <a:pt x="525" y="2799"/>
                    <a:pt x="1346" y="3394"/>
                    <a:pt x="2323" y="3394"/>
                  </a:cubicBezTo>
                  <a:lnTo>
                    <a:pt x="39244" y="3394"/>
                  </a:lnTo>
                  <a:cubicBezTo>
                    <a:pt x="40530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30" y="2322"/>
                    <a:pt x="39244" y="2322"/>
                  </a:cubicBezTo>
                  <a:lnTo>
                    <a:pt x="2323" y="2322"/>
                  </a:lnTo>
                  <a:cubicBezTo>
                    <a:pt x="1346" y="2322"/>
                    <a:pt x="525" y="1727"/>
                    <a:pt x="168" y="882"/>
                  </a:cubicBezTo>
                  <a:cubicBezTo>
                    <a:pt x="84" y="691"/>
                    <a:pt x="37" y="477"/>
                    <a:pt x="13" y="263"/>
                  </a:cubicBezTo>
                  <a:cubicBezTo>
                    <a:pt x="1" y="167"/>
                    <a:pt x="1" y="84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484;p21">
              <a:extLst>
                <a:ext uri="{FF2B5EF4-FFF2-40B4-BE49-F238E27FC236}">
                  <a16:creationId xmlns:a16="http://schemas.microsoft.com/office/drawing/2014/main" id="{35C2C31D-932E-9248-0366-1FBCC12C35ED}"/>
                </a:ext>
              </a:extLst>
            </p:cNvPr>
            <p:cNvSpPr/>
            <p:nvPr/>
          </p:nvSpPr>
          <p:spPr>
            <a:xfrm flipH="1">
              <a:off x="3245015" y="2112954"/>
              <a:ext cx="1223339" cy="630485"/>
            </a:xfrm>
            <a:custGeom>
              <a:avLst/>
              <a:gdLst/>
              <a:ahLst/>
              <a:cxnLst/>
              <a:rect l="l" t="t" r="r" b="b"/>
              <a:pathLst>
                <a:path w="28672" h="14777" extrusionOk="0">
                  <a:moveTo>
                    <a:pt x="72" y="1"/>
                  </a:moveTo>
                  <a:cubicBezTo>
                    <a:pt x="60" y="167"/>
                    <a:pt x="37" y="322"/>
                    <a:pt x="25" y="489"/>
                  </a:cubicBezTo>
                  <a:cubicBezTo>
                    <a:pt x="1" y="727"/>
                    <a:pt x="1" y="965"/>
                    <a:pt x="1" y="1203"/>
                  </a:cubicBezTo>
                  <a:lnTo>
                    <a:pt x="1" y="13693"/>
                  </a:lnTo>
                  <a:lnTo>
                    <a:pt x="1" y="13967"/>
                  </a:lnTo>
                  <a:cubicBezTo>
                    <a:pt x="1" y="13967"/>
                    <a:pt x="1" y="14550"/>
                    <a:pt x="1" y="14776"/>
                  </a:cubicBezTo>
                  <a:cubicBezTo>
                    <a:pt x="1287" y="9716"/>
                    <a:pt x="9550" y="8835"/>
                    <a:pt x="12669" y="8764"/>
                  </a:cubicBezTo>
                  <a:cubicBezTo>
                    <a:pt x="12923" y="8756"/>
                    <a:pt x="13144" y="8753"/>
                    <a:pt x="13326" y="8753"/>
                  </a:cubicBezTo>
                  <a:cubicBezTo>
                    <a:pt x="13689" y="8753"/>
                    <a:pt x="13895" y="8764"/>
                    <a:pt x="13895" y="8764"/>
                  </a:cubicBezTo>
                  <a:lnTo>
                    <a:pt x="21242" y="8764"/>
                  </a:lnTo>
                  <a:cubicBezTo>
                    <a:pt x="25266" y="8764"/>
                    <a:pt x="28612" y="5311"/>
                    <a:pt x="28671" y="977"/>
                  </a:cubicBezTo>
                  <a:cubicBezTo>
                    <a:pt x="28671" y="846"/>
                    <a:pt x="28671" y="715"/>
                    <a:pt x="28659" y="584"/>
                  </a:cubicBezTo>
                  <a:lnTo>
                    <a:pt x="28659" y="572"/>
                  </a:lnTo>
                  <a:cubicBezTo>
                    <a:pt x="28659" y="548"/>
                    <a:pt x="28659" y="513"/>
                    <a:pt x="28659" y="489"/>
                  </a:cubicBezTo>
                  <a:cubicBezTo>
                    <a:pt x="28659" y="394"/>
                    <a:pt x="28647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485;p21">
              <a:extLst>
                <a:ext uri="{FF2B5EF4-FFF2-40B4-BE49-F238E27FC236}">
                  <a16:creationId xmlns:a16="http://schemas.microsoft.com/office/drawing/2014/main" id="{D9314F2B-7549-F8A2-556F-F0C3FCD61C57}"/>
                </a:ext>
              </a:extLst>
            </p:cNvPr>
            <p:cNvSpPr/>
            <p:nvPr/>
          </p:nvSpPr>
          <p:spPr>
            <a:xfrm flipH="1">
              <a:off x="3245015" y="1813274"/>
              <a:ext cx="1223851" cy="895104"/>
            </a:xfrm>
            <a:custGeom>
              <a:avLst/>
              <a:gdLst/>
              <a:ahLst/>
              <a:cxnLst/>
              <a:rect l="l" t="t" r="r" b="b"/>
              <a:pathLst>
                <a:path w="28684" h="20979" extrusionOk="0">
                  <a:moveTo>
                    <a:pt x="7633" y="0"/>
                  </a:moveTo>
                  <a:cubicBezTo>
                    <a:pt x="3644" y="0"/>
                    <a:pt x="370" y="3060"/>
                    <a:pt x="37" y="6965"/>
                  </a:cubicBezTo>
                  <a:cubicBezTo>
                    <a:pt x="13" y="7179"/>
                    <a:pt x="13" y="7406"/>
                    <a:pt x="13" y="7632"/>
                  </a:cubicBezTo>
                  <a:lnTo>
                    <a:pt x="13" y="20717"/>
                  </a:lnTo>
                  <a:cubicBezTo>
                    <a:pt x="13" y="20800"/>
                    <a:pt x="1" y="20895"/>
                    <a:pt x="13" y="20979"/>
                  </a:cubicBezTo>
                  <a:cubicBezTo>
                    <a:pt x="406" y="15431"/>
                    <a:pt x="9371" y="14716"/>
                    <a:pt x="12681" y="14633"/>
                  </a:cubicBezTo>
                  <a:cubicBezTo>
                    <a:pt x="12935" y="14629"/>
                    <a:pt x="13156" y="14627"/>
                    <a:pt x="13338" y="14627"/>
                  </a:cubicBezTo>
                  <a:cubicBezTo>
                    <a:pt x="13701" y="14627"/>
                    <a:pt x="13907" y="14633"/>
                    <a:pt x="13907" y="14633"/>
                  </a:cubicBezTo>
                  <a:lnTo>
                    <a:pt x="21254" y="14633"/>
                  </a:lnTo>
                  <a:cubicBezTo>
                    <a:pt x="25218" y="14633"/>
                    <a:pt x="28528" y="11537"/>
                    <a:pt x="28671" y="7608"/>
                  </a:cubicBezTo>
                  <a:lnTo>
                    <a:pt x="28671" y="7596"/>
                  </a:lnTo>
                  <a:cubicBezTo>
                    <a:pt x="28683" y="7537"/>
                    <a:pt x="28683" y="7477"/>
                    <a:pt x="28683" y="7418"/>
                  </a:cubicBezTo>
                  <a:cubicBezTo>
                    <a:pt x="28683" y="7287"/>
                    <a:pt x="28683" y="7156"/>
                    <a:pt x="28671" y="7025"/>
                  </a:cubicBezTo>
                  <a:cubicBezTo>
                    <a:pt x="28671" y="7013"/>
                    <a:pt x="28671" y="6989"/>
                    <a:pt x="28671" y="6965"/>
                  </a:cubicBezTo>
                  <a:cubicBezTo>
                    <a:pt x="28493" y="3084"/>
                    <a:pt x="25290" y="0"/>
                    <a:pt x="21361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3</a:t>
              </a:r>
            </a:p>
          </p:txBody>
        </p:sp>
        <p:sp>
          <p:nvSpPr>
            <p:cNvPr id="64" name="Google Shape;486;p21">
              <a:extLst>
                <a:ext uri="{FF2B5EF4-FFF2-40B4-BE49-F238E27FC236}">
                  <a16:creationId xmlns:a16="http://schemas.microsoft.com/office/drawing/2014/main" id="{7909490B-2352-07FE-0952-C22B6727BBBA}"/>
                </a:ext>
              </a:extLst>
            </p:cNvPr>
            <p:cNvSpPr/>
            <p:nvPr/>
          </p:nvSpPr>
          <p:spPr>
            <a:xfrm flipH="1">
              <a:off x="2791385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5" y="2989"/>
                    <a:pt x="3000" y="2989"/>
                  </a:cubicBezTo>
                  <a:lnTo>
                    <a:pt x="34052" y="2989"/>
                  </a:lnTo>
                  <a:cubicBezTo>
                    <a:pt x="35707" y="2989"/>
                    <a:pt x="37040" y="1656"/>
                    <a:pt x="37040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487;p21">
              <a:extLst>
                <a:ext uri="{FF2B5EF4-FFF2-40B4-BE49-F238E27FC236}">
                  <a16:creationId xmlns:a16="http://schemas.microsoft.com/office/drawing/2014/main" id="{2A24F8FD-0317-1784-5B3F-99C76683A86D}"/>
                </a:ext>
              </a:extLst>
            </p:cNvPr>
            <p:cNvSpPr/>
            <p:nvPr/>
          </p:nvSpPr>
          <p:spPr>
            <a:xfrm flipH="1">
              <a:off x="3421847" y="4750898"/>
              <a:ext cx="319573" cy="319573"/>
            </a:xfrm>
            <a:custGeom>
              <a:avLst/>
              <a:gdLst/>
              <a:ahLst/>
              <a:cxnLst/>
              <a:rect l="l" t="t" r="r" b="b"/>
              <a:pathLst>
                <a:path w="7490" h="7490" extrusionOk="0">
                  <a:moveTo>
                    <a:pt x="3751" y="1"/>
                  </a:moveTo>
                  <a:cubicBezTo>
                    <a:pt x="1679" y="1"/>
                    <a:pt x="1" y="1680"/>
                    <a:pt x="1" y="3751"/>
                  </a:cubicBezTo>
                  <a:cubicBezTo>
                    <a:pt x="1" y="5811"/>
                    <a:pt x="1679" y="7490"/>
                    <a:pt x="3751" y="7490"/>
                  </a:cubicBezTo>
                  <a:cubicBezTo>
                    <a:pt x="5811" y="7490"/>
                    <a:pt x="7490" y="5811"/>
                    <a:pt x="7490" y="3751"/>
                  </a:cubicBezTo>
                  <a:cubicBezTo>
                    <a:pt x="7490" y="1680"/>
                    <a:pt x="5811" y="1"/>
                    <a:pt x="37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488;p21">
              <a:extLst>
                <a:ext uri="{FF2B5EF4-FFF2-40B4-BE49-F238E27FC236}">
                  <a16:creationId xmlns:a16="http://schemas.microsoft.com/office/drawing/2014/main" id="{526B7111-FFA1-3238-1D62-216683EFF972}"/>
                </a:ext>
              </a:extLst>
            </p:cNvPr>
            <p:cNvSpPr/>
            <p:nvPr/>
          </p:nvSpPr>
          <p:spPr>
            <a:xfrm flipH="1">
              <a:off x="3477229" y="4806278"/>
              <a:ext cx="208811" cy="208811"/>
            </a:xfrm>
            <a:custGeom>
              <a:avLst/>
              <a:gdLst/>
              <a:ahLst/>
              <a:cxnLst/>
              <a:rect l="l" t="t" r="r" b="b"/>
              <a:pathLst>
                <a:path w="4894" h="4894" extrusionOk="0">
                  <a:moveTo>
                    <a:pt x="2453" y="1"/>
                  </a:moveTo>
                  <a:cubicBezTo>
                    <a:pt x="1096" y="1"/>
                    <a:pt x="0" y="1096"/>
                    <a:pt x="0" y="2453"/>
                  </a:cubicBezTo>
                  <a:cubicBezTo>
                    <a:pt x="0" y="3799"/>
                    <a:pt x="1096" y="4894"/>
                    <a:pt x="2453" y="4894"/>
                  </a:cubicBezTo>
                  <a:cubicBezTo>
                    <a:pt x="3799" y="4894"/>
                    <a:pt x="4894" y="3799"/>
                    <a:pt x="4894" y="2453"/>
                  </a:cubicBezTo>
                  <a:cubicBezTo>
                    <a:pt x="4894" y="1096"/>
                    <a:pt x="3799" y="1"/>
                    <a:pt x="2453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489;p21">
              <a:extLst>
                <a:ext uri="{FF2B5EF4-FFF2-40B4-BE49-F238E27FC236}">
                  <a16:creationId xmlns:a16="http://schemas.microsoft.com/office/drawing/2014/main" id="{AED0911A-B53E-72A1-B349-1BC3EB016AB3}"/>
                </a:ext>
              </a:extLst>
            </p:cNvPr>
            <p:cNvSpPr/>
            <p:nvPr/>
          </p:nvSpPr>
          <p:spPr>
            <a:xfrm flipH="1">
              <a:off x="3432513" y="4552804"/>
              <a:ext cx="298240" cy="286549"/>
            </a:xfrm>
            <a:custGeom>
              <a:avLst/>
              <a:gdLst/>
              <a:ahLst/>
              <a:cxnLst/>
              <a:rect l="l" t="t" r="r" b="b"/>
              <a:pathLst>
                <a:path w="6990" h="6716" extrusionOk="0">
                  <a:moveTo>
                    <a:pt x="1" y="0"/>
                  </a:moveTo>
                  <a:lnTo>
                    <a:pt x="3501" y="6715"/>
                  </a:lnTo>
                  <a:lnTo>
                    <a:pt x="6990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5E9AAC4-2100-29BB-26F8-94217474D9B2}"/>
              </a:ext>
            </a:extLst>
          </p:cNvPr>
          <p:cNvGrpSpPr/>
          <p:nvPr/>
        </p:nvGrpSpPr>
        <p:grpSpPr>
          <a:xfrm>
            <a:off x="1204637" y="1150071"/>
            <a:ext cx="2272383" cy="4156072"/>
            <a:chOff x="734565" y="1813274"/>
            <a:chExt cx="1774464" cy="3257197"/>
          </a:xfrm>
        </p:grpSpPr>
        <p:sp>
          <p:nvSpPr>
            <p:cNvPr id="71" name="Google Shape;493;p21">
              <a:extLst>
                <a:ext uri="{FF2B5EF4-FFF2-40B4-BE49-F238E27FC236}">
                  <a16:creationId xmlns:a16="http://schemas.microsoft.com/office/drawing/2014/main" id="{C1C17A2C-7DD7-616E-4040-753C9770426F}"/>
                </a:ext>
              </a:extLst>
            </p:cNvPr>
            <p:cNvSpPr/>
            <p:nvPr/>
          </p:nvSpPr>
          <p:spPr>
            <a:xfrm flipH="1">
              <a:off x="1462054" y="4750898"/>
              <a:ext cx="319061" cy="319573"/>
            </a:xfrm>
            <a:custGeom>
              <a:avLst/>
              <a:gdLst/>
              <a:ahLst/>
              <a:cxnLst/>
              <a:rect l="l" t="t" r="r" b="b"/>
              <a:pathLst>
                <a:path w="7478" h="7490" extrusionOk="0">
                  <a:moveTo>
                    <a:pt x="3739" y="1"/>
                  </a:moveTo>
                  <a:cubicBezTo>
                    <a:pt x="1668" y="1"/>
                    <a:pt x="1" y="1680"/>
                    <a:pt x="1" y="3751"/>
                  </a:cubicBezTo>
                  <a:cubicBezTo>
                    <a:pt x="1" y="5811"/>
                    <a:pt x="1668" y="7490"/>
                    <a:pt x="3739" y="7490"/>
                  </a:cubicBezTo>
                  <a:cubicBezTo>
                    <a:pt x="5799" y="7490"/>
                    <a:pt x="7478" y="5811"/>
                    <a:pt x="7478" y="3751"/>
                  </a:cubicBezTo>
                  <a:cubicBezTo>
                    <a:pt x="7478" y="1680"/>
                    <a:pt x="5799" y="1"/>
                    <a:pt x="37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494;p21">
              <a:extLst>
                <a:ext uri="{FF2B5EF4-FFF2-40B4-BE49-F238E27FC236}">
                  <a16:creationId xmlns:a16="http://schemas.microsoft.com/office/drawing/2014/main" id="{3CB34B08-2D3D-03AE-AFD7-559DDFFD1562}"/>
                </a:ext>
              </a:extLst>
            </p:cNvPr>
            <p:cNvSpPr/>
            <p:nvPr/>
          </p:nvSpPr>
          <p:spPr>
            <a:xfrm flipH="1">
              <a:off x="1517394" y="4806278"/>
              <a:ext cx="208341" cy="208811"/>
            </a:xfrm>
            <a:custGeom>
              <a:avLst/>
              <a:gdLst/>
              <a:ahLst/>
              <a:cxnLst/>
              <a:rect l="l" t="t" r="r" b="b"/>
              <a:pathLst>
                <a:path w="4883" h="4894" extrusionOk="0">
                  <a:moveTo>
                    <a:pt x="2441" y="1"/>
                  </a:moveTo>
                  <a:cubicBezTo>
                    <a:pt x="1084" y="1"/>
                    <a:pt x="1" y="1096"/>
                    <a:pt x="1" y="2453"/>
                  </a:cubicBezTo>
                  <a:cubicBezTo>
                    <a:pt x="1" y="3799"/>
                    <a:pt x="1084" y="4894"/>
                    <a:pt x="2441" y="4894"/>
                  </a:cubicBezTo>
                  <a:cubicBezTo>
                    <a:pt x="3787" y="4894"/>
                    <a:pt x="4882" y="3799"/>
                    <a:pt x="4882" y="2453"/>
                  </a:cubicBezTo>
                  <a:cubicBezTo>
                    <a:pt x="4882" y="1096"/>
                    <a:pt x="3787" y="1"/>
                    <a:pt x="2441" y="1"/>
                  </a:cubicBezTo>
                  <a:close/>
                </a:path>
              </a:pathLst>
            </a:custGeom>
            <a:solidFill>
              <a:srgbClr val="F8A91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495;p21">
              <a:extLst>
                <a:ext uri="{FF2B5EF4-FFF2-40B4-BE49-F238E27FC236}">
                  <a16:creationId xmlns:a16="http://schemas.microsoft.com/office/drawing/2014/main" id="{6C3703BE-12D0-61C5-4640-B77B85A3B223}"/>
                </a:ext>
              </a:extLst>
            </p:cNvPr>
            <p:cNvSpPr/>
            <p:nvPr/>
          </p:nvSpPr>
          <p:spPr>
            <a:xfrm flipH="1">
              <a:off x="734565" y="2158180"/>
              <a:ext cx="1773952" cy="2267221"/>
            </a:xfrm>
            <a:custGeom>
              <a:avLst/>
              <a:gdLst/>
              <a:ahLst/>
              <a:cxnLst/>
              <a:rect l="l" t="t" r="r" b="b"/>
              <a:pathLst>
                <a:path w="41577" h="53138" extrusionOk="0">
                  <a:moveTo>
                    <a:pt x="2322" y="0"/>
                  </a:moveTo>
                  <a:cubicBezTo>
                    <a:pt x="1036" y="0"/>
                    <a:pt x="0" y="1036"/>
                    <a:pt x="0" y="2322"/>
                  </a:cubicBezTo>
                  <a:lnTo>
                    <a:pt x="0" y="50804"/>
                  </a:lnTo>
                  <a:cubicBezTo>
                    <a:pt x="0" y="50899"/>
                    <a:pt x="0" y="50983"/>
                    <a:pt x="12" y="51066"/>
                  </a:cubicBezTo>
                  <a:cubicBezTo>
                    <a:pt x="36" y="51280"/>
                    <a:pt x="95" y="51495"/>
                    <a:pt x="179" y="51697"/>
                  </a:cubicBezTo>
                  <a:cubicBezTo>
                    <a:pt x="524" y="52543"/>
                    <a:pt x="1357" y="53138"/>
                    <a:pt x="2322" y="53138"/>
                  </a:cubicBezTo>
                  <a:lnTo>
                    <a:pt x="39243" y="53138"/>
                  </a:lnTo>
                  <a:cubicBezTo>
                    <a:pt x="40529" y="53138"/>
                    <a:pt x="41577" y="52090"/>
                    <a:pt x="41577" y="50804"/>
                  </a:cubicBezTo>
                  <a:lnTo>
                    <a:pt x="41577" y="2322"/>
                  </a:lnTo>
                  <a:cubicBezTo>
                    <a:pt x="41577" y="1036"/>
                    <a:pt x="40529" y="0"/>
                    <a:pt x="392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496;p21">
              <a:extLst>
                <a:ext uri="{FF2B5EF4-FFF2-40B4-BE49-F238E27FC236}">
                  <a16:creationId xmlns:a16="http://schemas.microsoft.com/office/drawing/2014/main" id="{DCFCD273-B2AD-6498-DFD2-82F2632A96D2}"/>
                </a:ext>
              </a:extLst>
            </p:cNvPr>
            <p:cNvSpPr/>
            <p:nvPr/>
          </p:nvSpPr>
          <p:spPr>
            <a:xfrm flipH="1">
              <a:off x="734565" y="4280515"/>
              <a:ext cx="1773952" cy="144811"/>
            </a:xfrm>
            <a:custGeom>
              <a:avLst/>
              <a:gdLst/>
              <a:ahLst/>
              <a:cxnLst/>
              <a:rect l="l" t="t" r="r" b="b"/>
              <a:pathLst>
                <a:path w="41577" h="3394" extrusionOk="0">
                  <a:moveTo>
                    <a:pt x="0" y="1"/>
                  </a:moveTo>
                  <a:lnTo>
                    <a:pt x="0" y="1060"/>
                  </a:lnTo>
                  <a:cubicBezTo>
                    <a:pt x="0" y="1155"/>
                    <a:pt x="0" y="1239"/>
                    <a:pt x="12" y="1322"/>
                  </a:cubicBezTo>
                  <a:cubicBezTo>
                    <a:pt x="36" y="1536"/>
                    <a:pt x="95" y="1751"/>
                    <a:pt x="179" y="1953"/>
                  </a:cubicBezTo>
                  <a:cubicBezTo>
                    <a:pt x="524" y="2799"/>
                    <a:pt x="1357" y="3394"/>
                    <a:pt x="2322" y="3394"/>
                  </a:cubicBezTo>
                  <a:lnTo>
                    <a:pt x="39243" y="3394"/>
                  </a:lnTo>
                  <a:cubicBezTo>
                    <a:pt x="40529" y="3394"/>
                    <a:pt x="41577" y="2346"/>
                    <a:pt x="41577" y="1060"/>
                  </a:cubicBezTo>
                  <a:lnTo>
                    <a:pt x="41577" y="1"/>
                  </a:lnTo>
                  <a:cubicBezTo>
                    <a:pt x="41577" y="1286"/>
                    <a:pt x="40529" y="2322"/>
                    <a:pt x="39243" y="2322"/>
                  </a:cubicBezTo>
                  <a:lnTo>
                    <a:pt x="2322" y="2322"/>
                  </a:lnTo>
                  <a:cubicBezTo>
                    <a:pt x="1357" y="2322"/>
                    <a:pt x="524" y="1727"/>
                    <a:pt x="179" y="882"/>
                  </a:cubicBezTo>
                  <a:cubicBezTo>
                    <a:pt x="95" y="691"/>
                    <a:pt x="36" y="477"/>
                    <a:pt x="12" y="263"/>
                  </a:cubicBezTo>
                  <a:cubicBezTo>
                    <a:pt x="0" y="167"/>
                    <a:pt x="0" y="84"/>
                    <a:pt x="0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497;p21">
              <a:extLst>
                <a:ext uri="{FF2B5EF4-FFF2-40B4-BE49-F238E27FC236}">
                  <a16:creationId xmlns:a16="http://schemas.microsoft.com/office/drawing/2014/main" id="{7BE0531A-6FC0-7FAB-7C79-454398C8B921}"/>
                </a:ext>
              </a:extLst>
            </p:cNvPr>
            <p:cNvSpPr/>
            <p:nvPr/>
          </p:nvSpPr>
          <p:spPr>
            <a:xfrm flipH="1">
              <a:off x="1285221" y="2112954"/>
              <a:ext cx="1223296" cy="630485"/>
            </a:xfrm>
            <a:custGeom>
              <a:avLst/>
              <a:gdLst/>
              <a:ahLst/>
              <a:cxnLst/>
              <a:rect l="l" t="t" r="r" b="b"/>
              <a:pathLst>
                <a:path w="28671" h="14777" extrusionOk="0">
                  <a:moveTo>
                    <a:pt x="83" y="1"/>
                  </a:moveTo>
                  <a:cubicBezTo>
                    <a:pt x="60" y="167"/>
                    <a:pt x="36" y="322"/>
                    <a:pt x="24" y="489"/>
                  </a:cubicBezTo>
                  <a:cubicBezTo>
                    <a:pt x="12" y="727"/>
                    <a:pt x="0" y="965"/>
                    <a:pt x="0" y="1203"/>
                  </a:cubicBezTo>
                  <a:lnTo>
                    <a:pt x="0" y="13693"/>
                  </a:lnTo>
                  <a:lnTo>
                    <a:pt x="0" y="13967"/>
                  </a:lnTo>
                  <a:cubicBezTo>
                    <a:pt x="0" y="13967"/>
                    <a:pt x="0" y="14550"/>
                    <a:pt x="0" y="14776"/>
                  </a:cubicBezTo>
                  <a:cubicBezTo>
                    <a:pt x="1286" y="9716"/>
                    <a:pt x="9561" y="8835"/>
                    <a:pt x="12668" y="8764"/>
                  </a:cubicBezTo>
                  <a:cubicBezTo>
                    <a:pt x="12922" y="8756"/>
                    <a:pt x="13143" y="8753"/>
                    <a:pt x="13325" y="8753"/>
                  </a:cubicBezTo>
                  <a:cubicBezTo>
                    <a:pt x="13688" y="8753"/>
                    <a:pt x="13895" y="8764"/>
                    <a:pt x="13895" y="8764"/>
                  </a:cubicBezTo>
                  <a:lnTo>
                    <a:pt x="21241" y="8764"/>
                  </a:lnTo>
                  <a:cubicBezTo>
                    <a:pt x="25265" y="8764"/>
                    <a:pt x="28623" y="5311"/>
                    <a:pt x="28670" y="977"/>
                  </a:cubicBezTo>
                  <a:cubicBezTo>
                    <a:pt x="28670" y="846"/>
                    <a:pt x="28670" y="715"/>
                    <a:pt x="28670" y="584"/>
                  </a:cubicBezTo>
                  <a:lnTo>
                    <a:pt x="28670" y="572"/>
                  </a:lnTo>
                  <a:cubicBezTo>
                    <a:pt x="28670" y="548"/>
                    <a:pt x="28658" y="513"/>
                    <a:pt x="28658" y="489"/>
                  </a:cubicBezTo>
                  <a:cubicBezTo>
                    <a:pt x="28658" y="394"/>
                    <a:pt x="28658" y="298"/>
                    <a:pt x="28647" y="215"/>
                  </a:cubicBezTo>
                  <a:cubicBezTo>
                    <a:pt x="28635" y="144"/>
                    <a:pt x="28635" y="72"/>
                    <a:pt x="28623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498;p21">
              <a:extLst>
                <a:ext uri="{FF2B5EF4-FFF2-40B4-BE49-F238E27FC236}">
                  <a16:creationId xmlns:a16="http://schemas.microsoft.com/office/drawing/2014/main" id="{2FA29093-BE35-26B2-B071-1CB0BFD7260E}"/>
                </a:ext>
              </a:extLst>
            </p:cNvPr>
            <p:cNvSpPr/>
            <p:nvPr/>
          </p:nvSpPr>
          <p:spPr>
            <a:xfrm flipH="1">
              <a:off x="1285221" y="1813274"/>
              <a:ext cx="1223808" cy="895104"/>
            </a:xfrm>
            <a:custGeom>
              <a:avLst/>
              <a:gdLst/>
              <a:ahLst/>
              <a:cxnLst/>
              <a:rect l="l" t="t" r="r" b="b"/>
              <a:pathLst>
                <a:path w="28683" h="20979" extrusionOk="0">
                  <a:moveTo>
                    <a:pt x="7644" y="0"/>
                  </a:moveTo>
                  <a:cubicBezTo>
                    <a:pt x="3644" y="0"/>
                    <a:pt x="369" y="3060"/>
                    <a:pt x="36" y="6965"/>
                  </a:cubicBezTo>
                  <a:cubicBezTo>
                    <a:pt x="24" y="7179"/>
                    <a:pt x="12" y="7406"/>
                    <a:pt x="12" y="7632"/>
                  </a:cubicBezTo>
                  <a:lnTo>
                    <a:pt x="12" y="20717"/>
                  </a:lnTo>
                  <a:cubicBezTo>
                    <a:pt x="12" y="20800"/>
                    <a:pt x="0" y="20895"/>
                    <a:pt x="12" y="20979"/>
                  </a:cubicBezTo>
                  <a:cubicBezTo>
                    <a:pt x="417" y="15431"/>
                    <a:pt x="9370" y="14716"/>
                    <a:pt x="12680" y="14633"/>
                  </a:cubicBezTo>
                  <a:cubicBezTo>
                    <a:pt x="12934" y="14629"/>
                    <a:pt x="13155" y="14627"/>
                    <a:pt x="13337" y="14627"/>
                  </a:cubicBezTo>
                  <a:cubicBezTo>
                    <a:pt x="13700" y="14627"/>
                    <a:pt x="13907" y="14633"/>
                    <a:pt x="13907" y="14633"/>
                  </a:cubicBezTo>
                  <a:lnTo>
                    <a:pt x="21253" y="14633"/>
                  </a:lnTo>
                  <a:cubicBezTo>
                    <a:pt x="25218" y="14633"/>
                    <a:pt x="28528" y="11537"/>
                    <a:pt x="28682" y="7608"/>
                  </a:cubicBezTo>
                  <a:lnTo>
                    <a:pt x="28682" y="7596"/>
                  </a:lnTo>
                  <a:cubicBezTo>
                    <a:pt x="28682" y="7537"/>
                    <a:pt x="28682" y="7477"/>
                    <a:pt x="28682" y="7418"/>
                  </a:cubicBezTo>
                  <a:cubicBezTo>
                    <a:pt x="28682" y="7287"/>
                    <a:pt x="28682" y="7156"/>
                    <a:pt x="28682" y="7025"/>
                  </a:cubicBezTo>
                  <a:cubicBezTo>
                    <a:pt x="28682" y="7013"/>
                    <a:pt x="28682" y="6989"/>
                    <a:pt x="28670" y="6965"/>
                  </a:cubicBezTo>
                  <a:cubicBezTo>
                    <a:pt x="28492" y="3084"/>
                    <a:pt x="25289" y="0"/>
                    <a:pt x="21360" y="0"/>
                  </a:cubicBezTo>
                  <a:close/>
                </a:path>
              </a:pathLst>
            </a:custGeom>
            <a:solidFill>
              <a:srgbClr val="004564"/>
            </a:solidFill>
            <a:ln>
              <a:noFill/>
            </a:ln>
          </p:spPr>
          <p:txBody>
            <a:bodyPr spcFirstLastPara="1" wrap="square" lIns="121900" tIns="121900" rIns="121900" bIns="304800" anchor="ctr" anchorCtr="0">
              <a:noAutofit/>
            </a:bodyPr>
            <a:lstStyle/>
            <a:p>
              <a:pPr algn="ctr" rtl="1"/>
              <a:r>
                <a:rPr lang="fa-IR" sz="26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4</a:t>
              </a:r>
            </a:p>
          </p:txBody>
        </p:sp>
        <p:sp>
          <p:nvSpPr>
            <p:cNvPr id="77" name="Google Shape;499;p21">
              <a:extLst>
                <a:ext uri="{FF2B5EF4-FFF2-40B4-BE49-F238E27FC236}">
                  <a16:creationId xmlns:a16="http://schemas.microsoft.com/office/drawing/2014/main" id="{6DAAF5AA-A30E-EB90-BE2E-9F81354C46C6}"/>
                </a:ext>
              </a:extLst>
            </p:cNvPr>
            <p:cNvSpPr/>
            <p:nvPr/>
          </p:nvSpPr>
          <p:spPr>
            <a:xfrm flipH="1">
              <a:off x="831343" y="4425278"/>
              <a:ext cx="1580416" cy="127573"/>
            </a:xfrm>
            <a:custGeom>
              <a:avLst/>
              <a:gdLst/>
              <a:ahLst/>
              <a:cxnLst/>
              <a:rect l="l" t="t" r="r" b="b"/>
              <a:pathLst>
                <a:path w="37041" h="2990" extrusionOk="0">
                  <a:moveTo>
                    <a:pt x="0" y="1"/>
                  </a:moveTo>
                  <a:cubicBezTo>
                    <a:pt x="0" y="1656"/>
                    <a:pt x="1346" y="2989"/>
                    <a:pt x="3001" y="2989"/>
                  </a:cubicBezTo>
                  <a:lnTo>
                    <a:pt x="34052" y="2989"/>
                  </a:lnTo>
                  <a:cubicBezTo>
                    <a:pt x="35707" y="2989"/>
                    <a:pt x="37041" y="1656"/>
                    <a:pt x="37041" y="1"/>
                  </a:cubicBez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500;p21">
              <a:extLst>
                <a:ext uri="{FF2B5EF4-FFF2-40B4-BE49-F238E27FC236}">
                  <a16:creationId xmlns:a16="http://schemas.microsoft.com/office/drawing/2014/main" id="{34B92E14-0D8F-CFA1-949C-EDA9EA42B0CD}"/>
                </a:ext>
              </a:extLst>
            </p:cNvPr>
            <p:cNvSpPr/>
            <p:nvPr/>
          </p:nvSpPr>
          <p:spPr>
            <a:xfrm flipH="1">
              <a:off x="1472720" y="4552804"/>
              <a:ext cx="298197" cy="286549"/>
            </a:xfrm>
            <a:custGeom>
              <a:avLst/>
              <a:gdLst/>
              <a:ahLst/>
              <a:cxnLst/>
              <a:rect l="l" t="t" r="r" b="b"/>
              <a:pathLst>
                <a:path w="6989" h="6716" extrusionOk="0">
                  <a:moveTo>
                    <a:pt x="0" y="0"/>
                  </a:moveTo>
                  <a:lnTo>
                    <a:pt x="3500" y="6715"/>
                  </a:lnTo>
                  <a:lnTo>
                    <a:pt x="6989" y="0"/>
                  </a:lnTo>
                  <a:close/>
                </a:path>
              </a:pathLst>
            </a:custGeom>
            <a:solidFill>
              <a:srgbClr val="004564"/>
            </a:soli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E2DDA4-B789-A220-EB5D-B6FF4D996E81}"/>
              </a:ext>
            </a:extLst>
          </p:cNvPr>
          <p:cNvSpPr txBox="1"/>
          <p:nvPr/>
        </p:nvSpPr>
        <p:spPr>
          <a:xfrm>
            <a:off x="8858336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6572F5-B773-AA8D-C740-023F5806BBE9}"/>
              </a:ext>
            </a:extLst>
          </p:cNvPr>
          <p:cNvSpPr txBox="1"/>
          <p:nvPr/>
        </p:nvSpPr>
        <p:spPr>
          <a:xfrm>
            <a:off x="6357748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828F4-4111-9A76-47B6-2EC47B042B17}"/>
              </a:ext>
            </a:extLst>
          </p:cNvPr>
          <p:cNvSpPr txBox="1"/>
          <p:nvPr/>
        </p:nvSpPr>
        <p:spPr>
          <a:xfrm>
            <a:off x="3814241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5FD921-FF61-C929-8101-AE28DFCDA392}"/>
              </a:ext>
            </a:extLst>
          </p:cNvPr>
          <p:cNvSpPr txBox="1"/>
          <p:nvPr/>
        </p:nvSpPr>
        <p:spPr>
          <a:xfrm>
            <a:off x="1313653" y="1958521"/>
            <a:ext cx="2005093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71514-C7FB-CB0B-3B02-1822841A6AD9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4960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  <p:bldP spid="3" grpId="0"/>
      <p:bldP spid="4" grpId="0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1CD0169C-C0F7-33DE-E4B0-1FDD4FA37B8A}"/>
              </a:ext>
            </a:extLst>
          </p:cNvPr>
          <p:cNvGrpSpPr/>
          <p:nvPr/>
        </p:nvGrpSpPr>
        <p:grpSpPr>
          <a:xfrm>
            <a:off x="1601353" y="1583705"/>
            <a:ext cx="8989293" cy="3312342"/>
            <a:chOff x="989815" y="1943100"/>
            <a:chExt cx="8065101" cy="29717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1F27FC9-7536-01FE-075E-219DA357A414}"/>
                </a:ext>
              </a:extLst>
            </p:cNvPr>
            <p:cNvGrpSpPr/>
            <p:nvPr/>
          </p:nvGrpSpPr>
          <p:grpSpPr>
            <a:xfrm>
              <a:off x="989815" y="1943100"/>
              <a:ext cx="2395401" cy="1109289"/>
              <a:chOff x="989815" y="1943100"/>
              <a:chExt cx="2395401" cy="1109289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5CA90AD2-E7C0-9429-CA69-502628572521}"/>
                  </a:ext>
                </a:extLst>
              </p:cNvPr>
              <p:cNvSpPr/>
              <p:nvPr/>
            </p:nvSpPr>
            <p:spPr>
              <a:xfrm rot="5400000">
                <a:off x="1074802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E4A1576-49E5-2DB9-0E0B-7F1AA93E1F59}"/>
                  </a:ext>
                </a:extLst>
              </p:cNvPr>
              <p:cNvSpPr/>
              <p:nvPr/>
            </p:nvSpPr>
            <p:spPr>
              <a:xfrm>
                <a:off x="1083924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3EFED87A-E069-A19A-F2B3-42AA070596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1791" y="2497745"/>
                <a:ext cx="1013425" cy="0"/>
              </a:xfrm>
              <a:prstGeom prst="line">
                <a:avLst/>
              </a:prstGeom>
              <a:noFill/>
              <a:ln w="28575">
                <a:solidFill>
                  <a:srgbClr val="383B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2DC070AA-D493-F7EE-B1D1-0BD3AF79CE2C}"/>
                  </a:ext>
                </a:extLst>
              </p:cNvPr>
              <p:cNvGrpSpPr/>
              <p:nvPr/>
            </p:nvGrpSpPr>
            <p:grpSpPr>
              <a:xfrm>
                <a:off x="1338741" y="2280657"/>
                <a:ext cx="370965" cy="407907"/>
                <a:chOff x="15979775" y="4338638"/>
                <a:chExt cx="765175" cy="841374"/>
              </a:xfrm>
              <a:solidFill>
                <a:schemeClr val="tx1"/>
              </a:solidFill>
            </p:grpSpPr>
            <p:sp>
              <p:nvSpPr>
                <p:cNvPr id="7" name="Freeform 1692">
                  <a:extLst>
                    <a:ext uri="{FF2B5EF4-FFF2-40B4-BE49-F238E27FC236}">
                      <a16:creationId xmlns:a16="http://schemas.microsoft.com/office/drawing/2014/main" id="{29FAAAC3-093E-D68B-8DBD-9AE5013E74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79775" y="4437062"/>
                  <a:ext cx="744538" cy="742950"/>
                </a:xfrm>
                <a:custGeom>
                  <a:avLst/>
                  <a:gdLst>
                    <a:gd name="T0" fmla="*/ 175 w 434"/>
                    <a:gd name="T1" fmla="*/ 104 h 434"/>
                    <a:gd name="T2" fmla="*/ 156 w 434"/>
                    <a:gd name="T3" fmla="*/ 32 h 434"/>
                    <a:gd name="T4" fmla="*/ 93 w 434"/>
                    <a:gd name="T5" fmla="*/ 0 h 434"/>
                    <a:gd name="T6" fmla="*/ 67 w 434"/>
                    <a:gd name="T7" fmla="*/ 4 h 434"/>
                    <a:gd name="T8" fmla="*/ 64 w 434"/>
                    <a:gd name="T9" fmla="*/ 15 h 434"/>
                    <a:gd name="T10" fmla="*/ 64 w 434"/>
                    <a:gd name="T11" fmla="*/ 112 h 434"/>
                    <a:gd name="T12" fmla="*/ 9 w 434"/>
                    <a:gd name="T13" fmla="*/ 62 h 434"/>
                    <a:gd name="T14" fmla="*/ 3 w 434"/>
                    <a:gd name="T15" fmla="*/ 73 h 434"/>
                    <a:gd name="T16" fmla="*/ 22 w 434"/>
                    <a:gd name="T17" fmla="*/ 145 h 434"/>
                    <a:gd name="T18" fmla="*/ 85 w 434"/>
                    <a:gd name="T19" fmla="*/ 177 h 434"/>
                    <a:gd name="T20" fmla="*/ 119 w 434"/>
                    <a:gd name="T21" fmla="*/ 171 h 434"/>
                    <a:gd name="T22" fmla="*/ 129 w 434"/>
                    <a:gd name="T23" fmla="*/ 160 h 434"/>
                    <a:gd name="T24" fmla="*/ 270 w 434"/>
                    <a:gd name="T25" fmla="*/ 310 h 434"/>
                    <a:gd name="T26" fmla="*/ 268 w 434"/>
                    <a:gd name="T27" fmla="*/ 302 h 434"/>
                    <a:gd name="T28" fmla="*/ 259 w 434"/>
                    <a:gd name="T29" fmla="*/ 329 h 434"/>
                    <a:gd name="T30" fmla="*/ 279 w 434"/>
                    <a:gd name="T31" fmla="*/ 402 h 434"/>
                    <a:gd name="T32" fmla="*/ 342 w 434"/>
                    <a:gd name="T33" fmla="*/ 434 h 434"/>
                    <a:gd name="T34" fmla="*/ 367 w 434"/>
                    <a:gd name="T35" fmla="*/ 430 h 434"/>
                    <a:gd name="T36" fmla="*/ 370 w 434"/>
                    <a:gd name="T37" fmla="*/ 418 h 434"/>
                    <a:gd name="T38" fmla="*/ 371 w 434"/>
                    <a:gd name="T39" fmla="*/ 321 h 434"/>
                    <a:gd name="T40" fmla="*/ 425 w 434"/>
                    <a:gd name="T41" fmla="*/ 371 h 434"/>
                    <a:gd name="T42" fmla="*/ 432 w 434"/>
                    <a:gd name="T43" fmla="*/ 361 h 434"/>
                    <a:gd name="T44" fmla="*/ 412 w 434"/>
                    <a:gd name="T45" fmla="*/ 288 h 434"/>
                    <a:gd name="T46" fmla="*/ 349 w 434"/>
                    <a:gd name="T47" fmla="*/ 256 h 434"/>
                    <a:gd name="T48" fmla="*/ 316 w 434"/>
                    <a:gd name="T49" fmla="*/ 262 h 434"/>
                    <a:gd name="T50" fmla="*/ 306 w 434"/>
                    <a:gd name="T51" fmla="*/ 273 h 434"/>
                    <a:gd name="T52" fmla="*/ 165 w 434"/>
                    <a:gd name="T53" fmla="*/ 123 h 434"/>
                    <a:gd name="T54" fmla="*/ 166 w 434"/>
                    <a:gd name="T55" fmla="*/ 131 h 434"/>
                    <a:gd name="T56" fmla="*/ 175 w 434"/>
                    <a:gd name="T57" fmla="*/ 104 h 434"/>
                    <a:gd name="T58" fmla="*/ 162 w 434"/>
                    <a:gd name="T59" fmla="*/ 101 h 434"/>
                    <a:gd name="T60" fmla="*/ 154 w 434"/>
                    <a:gd name="T61" fmla="*/ 125 h 434"/>
                    <a:gd name="T62" fmla="*/ 301 w 434"/>
                    <a:gd name="T63" fmla="*/ 278 h 434"/>
                    <a:gd name="T64" fmla="*/ 319 w 434"/>
                    <a:gd name="T65" fmla="*/ 275 h 434"/>
                    <a:gd name="T66" fmla="*/ 349 w 434"/>
                    <a:gd name="T67" fmla="*/ 269 h 434"/>
                    <a:gd name="T68" fmla="*/ 403 w 434"/>
                    <a:gd name="T69" fmla="*/ 298 h 434"/>
                    <a:gd name="T70" fmla="*/ 419 w 434"/>
                    <a:gd name="T71" fmla="*/ 357 h 434"/>
                    <a:gd name="T72" fmla="*/ 424 w 434"/>
                    <a:gd name="T73" fmla="*/ 365 h 434"/>
                    <a:gd name="T74" fmla="*/ 376 w 434"/>
                    <a:gd name="T75" fmla="*/ 307 h 434"/>
                    <a:gd name="T76" fmla="*/ 366 w 434"/>
                    <a:gd name="T77" fmla="*/ 307 h 434"/>
                    <a:gd name="T78" fmla="*/ 308 w 434"/>
                    <a:gd name="T79" fmla="*/ 375 h 434"/>
                    <a:gd name="T80" fmla="*/ 365 w 434"/>
                    <a:gd name="T81" fmla="*/ 423 h 434"/>
                    <a:gd name="T82" fmla="*/ 358 w 434"/>
                    <a:gd name="T83" fmla="*/ 418 h 434"/>
                    <a:gd name="T84" fmla="*/ 298 w 434"/>
                    <a:gd name="T85" fmla="*/ 402 h 434"/>
                    <a:gd name="T86" fmla="*/ 270 w 434"/>
                    <a:gd name="T87" fmla="*/ 349 h 434"/>
                    <a:gd name="T88" fmla="*/ 276 w 434"/>
                    <a:gd name="T89" fmla="*/ 319 h 434"/>
                    <a:gd name="T90" fmla="*/ 278 w 434"/>
                    <a:gd name="T91" fmla="*/ 300 h 434"/>
                    <a:gd name="T92" fmla="*/ 126 w 434"/>
                    <a:gd name="T93" fmla="*/ 154 h 434"/>
                    <a:gd name="T94" fmla="*/ 101 w 434"/>
                    <a:gd name="T95" fmla="*/ 162 h 434"/>
                    <a:gd name="T96" fmla="*/ 42 w 434"/>
                    <a:gd name="T97" fmla="*/ 146 h 434"/>
                    <a:gd name="T98" fmla="*/ 13 w 434"/>
                    <a:gd name="T99" fmla="*/ 92 h 434"/>
                    <a:gd name="T100" fmla="*/ 17 w 434"/>
                    <a:gd name="T101" fmla="*/ 70 h 434"/>
                    <a:gd name="T102" fmla="*/ 6 w 434"/>
                    <a:gd name="T103" fmla="*/ 73 h 434"/>
                    <a:gd name="T104" fmla="*/ 64 w 434"/>
                    <a:gd name="T105" fmla="*/ 128 h 434"/>
                    <a:gd name="T106" fmla="*/ 127 w 434"/>
                    <a:gd name="T107" fmla="*/ 68 h 434"/>
                    <a:gd name="T108" fmla="*/ 127 w 434"/>
                    <a:gd name="T109" fmla="*/ 58 h 434"/>
                    <a:gd name="T110" fmla="*/ 69 w 434"/>
                    <a:gd name="T111" fmla="*/ 10 h 434"/>
                    <a:gd name="T112" fmla="*/ 77 w 434"/>
                    <a:gd name="T113" fmla="*/ 15 h 434"/>
                    <a:gd name="T114" fmla="*/ 136 w 434"/>
                    <a:gd name="T115" fmla="*/ 31 h 434"/>
                    <a:gd name="T116" fmla="*/ 164 w 434"/>
                    <a:gd name="T117" fmla="*/ 85 h 434"/>
                    <a:gd name="T118" fmla="*/ 169 w 434"/>
                    <a:gd name="T119" fmla="*/ 102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34" h="434">
                      <a:moveTo>
                        <a:pt x="169" y="102"/>
                      </a:move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7" y="98"/>
                        <a:pt x="178" y="91"/>
                        <a:pt x="178" y="85"/>
                      </a:cubicBezTo>
                      <a:cubicBezTo>
                        <a:pt x="178" y="65"/>
                        <a:pt x="170" y="46"/>
                        <a:pt x="156" y="32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31" y="7"/>
                        <a:pt x="112" y="0"/>
                        <a:pt x="93" y="0"/>
                      </a:cubicBezTo>
                      <a:cubicBezTo>
                        <a:pt x="86" y="0"/>
                        <a:pt x="80" y="0"/>
                        <a:pt x="73" y="2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4"/>
                        <a:pt x="63" y="6"/>
                        <a:pt x="63" y="8"/>
                      </a:cubicBezTo>
                      <a:cubicBezTo>
                        <a:pt x="62" y="11"/>
                        <a:pt x="63" y="13"/>
                        <a:pt x="64" y="15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4" y="62"/>
                        <a:pt x="11" y="61"/>
                        <a:pt x="9" y="62"/>
                      </a:cubicBezTo>
                      <a:cubicBezTo>
                        <a:pt x="7" y="63"/>
                        <a:pt x="5" y="64"/>
                        <a:pt x="4" y="67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1" y="79"/>
                        <a:pt x="0" y="86"/>
                        <a:pt x="0" y="92"/>
                      </a:cubicBezTo>
                      <a:cubicBezTo>
                        <a:pt x="0" y="112"/>
                        <a:pt x="8" y="131"/>
                        <a:pt x="22" y="145"/>
                      </a:cubicBezTo>
                      <a:cubicBezTo>
                        <a:pt x="32" y="155"/>
                        <a:pt x="32" y="155"/>
                        <a:pt x="32" y="155"/>
                      </a:cubicBezTo>
                      <a:cubicBezTo>
                        <a:pt x="47" y="169"/>
                        <a:pt x="66" y="177"/>
                        <a:pt x="85" y="177"/>
                      </a:cubicBezTo>
                      <a:cubicBezTo>
                        <a:pt x="92" y="177"/>
                        <a:pt x="98" y="176"/>
                        <a:pt x="105" y="175"/>
                      </a:cubicBezTo>
                      <a:cubicBezTo>
                        <a:pt x="119" y="171"/>
                        <a:pt x="119" y="171"/>
                        <a:pt x="119" y="171"/>
                      </a:cubicBezTo>
                      <a:cubicBezTo>
                        <a:pt x="123" y="170"/>
                        <a:pt x="128" y="168"/>
                        <a:pt x="132" y="166"/>
                      </a:cubicBezTo>
                      <a:cubicBezTo>
                        <a:pt x="129" y="160"/>
                        <a:pt x="129" y="160"/>
                        <a:pt x="129" y="160"/>
                      </a:cubicBezTo>
                      <a:cubicBezTo>
                        <a:pt x="124" y="164"/>
                        <a:pt x="124" y="164"/>
                        <a:pt x="124" y="164"/>
                      </a:cubicBezTo>
                      <a:cubicBezTo>
                        <a:pt x="169" y="218"/>
                        <a:pt x="215" y="265"/>
                        <a:pt x="270" y="310"/>
                      </a:cubicBezTo>
                      <a:cubicBezTo>
                        <a:pt x="274" y="305"/>
                        <a:pt x="274" y="305"/>
                        <a:pt x="274" y="305"/>
                      </a:cubicBezTo>
                      <a:cubicBezTo>
                        <a:pt x="268" y="302"/>
                        <a:pt x="268" y="302"/>
                        <a:pt x="268" y="302"/>
                      </a:cubicBezTo>
                      <a:cubicBezTo>
                        <a:pt x="266" y="306"/>
                        <a:pt x="264" y="311"/>
                        <a:pt x="263" y="315"/>
                      </a:cubicBezTo>
                      <a:cubicBezTo>
                        <a:pt x="259" y="329"/>
                        <a:pt x="259" y="329"/>
                        <a:pt x="259" y="329"/>
                      </a:cubicBezTo>
                      <a:cubicBezTo>
                        <a:pt x="258" y="336"/>
                        <a:pt x="257" y="342"/>
                        <a:pt x="257" y="349"/>
                      </a:cubicBezTo>
                      <a:cubicBezTo>
                        <a:pt x="257" y="368"/>
                        <a:pt x="265" y="387"/>
                        <a:pt x="279" y="402"/>
                      </a:cubicBezTo>
                      <a:cubicBezTo>
                        <a:pt x="289" y="412"/>
                        <a:pt x="289" y="412"/>
                        <a:pt x="289" y="412"/>
                      </a:cubicBezTo>
                      <a:cubicBezTo>
                        <a:pt x="303" y="426"/>
                        <a:pt x="322" y="434"/>
                        <a:pt x="342" y="434"/>
                      </a:cubicBezTo>
                      <a:cubicBezTo>
                        <a:pt x="348" y="434"/>
                        <a:pt x="355" y="433"/>
                        <a:pt x="361" y="431"/>
                      </a:cubicBezTo>
                      <a:cubicBezTo>
                        <a:pt x="367" y="430"/>
                        <a:pt x="367" y="430"/>
                        <a:pt x="367" y="430"/>
                      </a:cubicBezTo>
                      <a:cubicBezTo>
                        <a:pt x="369" y="429"/>
                        <a:pt x="371" y="427"/>
                        <a:pt x="372" y="425"/>
                      </a:cubicBezTo>
                      <a:cubicBezTo>
                        <a:pt x="372" y="423"/>
                        <a:pt x="372" y="420"/>
                        <a:pt x="370" y="418"/>
                      </a:cubicBezTo>
                      <a:cubicBezTo>
                        <a:pt x="322" y="370"/>
                        <a:pt x="322" y="370"/>
                        <a:pt x="322" y="370"/>
                      </a:cubicBezTo>
                      <a:cubicBezTo>
                        <a:pt x="371" y="321"/>
                        <a:pt x="371" y="321"/>
                        <a:pt x="371" y="321"/>
                      </a:cubicBezTo>
                      <a:cubicBezTo>
                        <a:pt x="419" y="369"/>
                        <a:pt x="419" y="369"/>
                        <a:pt x="419" y="369"/>
                      </a:cubicBezTo>
                      <a:cubicBezTo>
                        <a:pt x="421" y="371"/>
                        <a:pt x="423" y="372"/>
                        <a:pt x="425" y="371"/>
                      </a:cubicBezTo>
                      <a:cubicBezTo>
                        <a:pt x="428" y="371"/>
                        <a:pt x="430" y="369"/>
                        <a:pt x="430" y="367"/>
                      </a:cubicBezTo>
                      <a:cubicBezTo>
                        <a:pt x="432" y="361"/>
                        <a:pt x="432" y="361"/>
                        <a:pt x="432" y="361"/>
                      </a:cubicBezTo>
                      <a:cubicBezTo>
                        <a:pt x="433" y="354"/>
                        <a:pt x="434" y="348"/>
                        <a:pt x="434" y="341"/>
                      </a:cubicBezTo>
                      <a:cubicBezTo>
                        <a:pt x="434" y="322"/>
                        <a:pt x="427" y="302"/>
                        <a:pt x="412" y="288"/>
                      </a:cubicBezTo>
                      <a:cubicBezTo>
                        <a:pt x="402" y="278"/>
                        <a:pt x="402" y="278"/>
                        <a:pt x="402" y="278"/>
                      </a:cubicBezTo>
                      <a:cubicBezTo>
                        <a:pt x="388" y="264"/>
                        <a:pt x="369" y="256"/>
                        <a:pt x="349" y="256"/>
                      </a:cubicBezTo>
                      <a:cubicBezTo>
                        <a:pt x="343" y="256"/>
                        <a:pt x="336" y="257"/>
                        <a:pt x="330" y="259"/>
                      </a:cubicBezTo>
                      <a:cubicBezTo>
                        <a:pt x="316" y="262"/>
                        <a:pt x="316" y="262"/>
                        <a:pt x="316" y="262"/>
                      </a:cubicBezTo>
                      <a:cubicBezTo>
                        <a:pt x="311" y="264"/>
                        <a:pt x="307" y="266"/>
                        <a:pt x="303" y="268"/>
                      </a:cubicBezTo>
                      <a:cubicBezTo>
                        <a:pt x="306" y="273"/>
                        <a:pt x="306" y="273"/>
                        <a:pt x="306" y="273"/>
                      </a:cubicBezTo>
                      <a:cubicBezTo>
                        <a:pt x="311" y="269"/>
                        <a:pt x="311" y="269"/>
                        <a:pt x="311" y="269"/>
                      </a:cubicBezTo>
                      <a:cubicBezTo>
                        <a:pt x="266" y="215"/>
                        <a:pt x="219" y="168"/>
                        <a:pt x="165" y="123"/>
                      </a:cubicBezTo>
                      <a:cubicBezTo>
                        <a:pt x="160" y="128"/>
                        <a:pt x="160" y="128"/>
                        <a:pt x="160" y="128"/>
                      </a:cubicBezTo>
                      <a:cubicBezTo>
                        <a:pt x="166" y="131"/>
                        <a:pt x="166" y="131"/>
                        <a:pt x="166" y="131"/>
                      </a:cubicBezTo>
                      <a:cubicBezTo>
                        <a:pt x="168" y="127"/>
                        <a:pt x="170" y="123"/>
                        <a:pt x="171" y="118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69" y="102"/>
                        <a:pt x="169" y="102"/>
                        <a:pt x="169" y="102"/>
                      </a:cubicBezTo>
                      <a:cubicBezTo>
                        <a:pt x="162" y="101"/>
                        <a:pt x="162" y="101"/>
                        <a:pt x="162" y="101"/>
                      </a:cubicBezTo>
                      <a:cubicBezTo>
                        <a:pt x="159" y="114"/>
                        <a:pt x="159" y="114"/>
                        <a:pt x="159" y="114"/>
                      </a:cubicBezTo>
                      <a:cubicBezTo>
                        <a:pt x="158" y="118"/>
                        <a:pt x="156" y="122"/>
                        <a:pt x="154" y="125"/>
                      </a:cubicBezTo>
                      <a:cubicBezTo>
                        <a:pt x="153" y="128"/>
                        <a:pt x="154" y="131"/>
                        <a:pt x="156" y="133"/>
                      </a:cubicBezTo>
                      <a:cubicBezTo>
                        <a:pt x="210" y="178"/>
                        <a:pt x="256" y="224"/>
                        <a:pt x="301" y="278"/>
                      </a:cubicBezTo>
                      <a:cubicBezTo>
                        <a:pt x="303" y="280"/>
                        <a:pt x="306" y="281"/>
                        <a:pt x="309" y="279"/>
                      </a:cubicBezTo>
                      <a:cubicBezTo>
                        <a:pt x="312" y="278"/>
                        <a:pt x="316" y="276"/>
                        <a:pt x="319" y="275"/>
                      </a:cubicBezTo>
                      <a:cubicBezTo>
                        <a:pt x="333" y="272"/>
                        <a:pt x="333" y="272"/>
                        <a:pt x="333" y="272"/>
                      </a:cubicBezTo>
                      <a:cubicBezTo>
                        <a:pt x="339" y="270"/>
                        <a:pt x="344" y="269"/>
                        <a:pt x="349" y="269"/>
                      </a:cubicBezTo>
                      <a:cubicBezTo>
                        <a:pt x="365" y="269"/>
                        <a:pt x="381" y="276"/>
                        <a:pt x="393" y="287"/>
                      </a:cubicBezTo>
                      <a:cubicBezTo>
                        <a:pt x="403" y="298"/>
                        <a:pt x="403" y="298"/>
                        <a:pt x="403" y="298"/>
                      </a:cubicBezTo>
                      <a:cubicBezTo>
                        <a:pt x="415" y="309"/>
                        <a:pt x="421" y="325"/>
                        <a:pt x="421" y="341"/>
                      </a:cubicBezTo>
                      <a:cubicBezTo>
                        <a:pt x="421" y="347"/>
                        <a:pt x="420" y="352"/>
                        <a:pt x="419" y="357"/>
                      </a:cubicBezTo>
                      <a:cubicBezTo>
                        <a:pt x="417" y="363"/>
                        <a:pt x="417" y="363"/>
                        <a:pt x="417" y="363"/>
                      </a:cubicBezTo>
                      <a:cubicBezTo>
                        <a:pt x="424" y="365"/>
                        <a:pt x="424" y="365"/>
                        <a:pt x="424" y="365"/>
                      </a:cubicBezTo>
                      <a:cubicBezTo>
                        <a:pt x="428" y="360"/>
                        <a:pt x="428" y="360"/>
                        <a:pt x="428" y="360"/>
                      </a:cubicBezTo>
                      <a:cubicBezTo>
                        <a:pt x="376" y="307"/>
                        <a:pt x="376" y="307"/>
                        <a:pt x="376" y="307"/>
                      </a:cubicBezTo>
                      <a:cubicBezTo>
                        <a:pt x="374" y="306"/>
                        <a:pt x="373" y="305"/>
                        <a:pt x="371" y="305"/>
                      </a:cubicBezTo>
                      <a:cubicBezTo>
                        <a:pt x="369" y="305"/>
                        <a:pt x="367" y="306"/>
                        <a:pt x="366" y="307"/>
                      </a:cubicBezTo>
                      <a:cubicBezTo>
                        <a:pt x="308" y="366"/>
                        <a:pt x="308" y="366"/>
                        <a:pt x="308" y="366"/>
                      </a:cubicBezTo>
                      <a:cubicBezTo>
                        <a:pt x="305" y="368"/>
                        <a:pt x="305" y="372"/>
                        <a:pt x="308" y="375"/>
                      </a:cubicBezTo>
                      <a:cubicBezTo>
                        <a:pt x="361" y="428"/>
                        <a:pt x="361" y="428"/>
                        <a:pt x="361" y="428"/>
                      </a:cubicBezTo>
                      <a:cubicBezTo>
                        <a:pt x="365" y="423"/>
                        <a:pt x="365" y="423"/>
                        <a:pt x="365" y="423"/>
                      </a:cubicBezTo>
                      <a:cubicBezTo>
                        <a:pt x="364" y="417"/>
                        <a:pt x="364" y="417"/>
                        <a:pt x="364" y="417"/>
                      </a:cubicBezTo>
                      <a:cubicBezTo>
                        <a:pt x="358" y="418"/>
                        <a:pt x="358" y="418"/>
                        <a:pt x="358" y="418"/>
                      </a:cubicBezTo>
                      <a:cubicBezTo>
                        <a:pt x="353" y="420"/>
                        <a:pt x="347" y="420"/>
                        <a:pt x="342" y="420"/>
                      </a:cubicBezTo>
                      <a:cubicBezTo>
                        <a:pt x="326" y="420"/>
                        <a:pt x="310" y="414"/>
                        <a:pt x="298" y="402"/>
                      </a:cubicBezTo>
                      <a:cubicBezTo>
                        <a:pt x="288" y="392"/>
                        <a:pt x="288" y="392"/>
                        <a:pt x="288" y="392"/>
                      </a:cubicBezTo>
                      <a:cubicBezTo>
                        <a:pt x="276" y="381"/>
                        <a:pt x="270" y="365"/>
                        <a:pt x="270" y="349"/>
                      </a:cubicBezTo>
                      <a:cubicBezTo>
                        <a:pt x="270" y="343"/>
                        <a:pt x="271" y="338"/>
                        <a:pt x="272" y="333"/>
                      </a:cubicBezTo>
                      <a:cubicBezTo>
                        <a:pt x="276" y="319"/>
                        <a:pt x="276" y="319"/>
                        <a:pt x="276" y="319"/>
                      </a:cubicBezTo>
                      <a:cubicBezTo>
                        <a:pt x="277" y="315"/>
                        <a:pt x="278" y="312"/>
                        <a:pt x="280" y="308"/>
                      </a:cubicBezTo>
                      <a:cubicBezTo>
                        <a:pt x="281" y="305"/>
                        <a:pt x="281" y="302"/>
                        <a:pt x="278" y="300"/>
                      </a:cubicBezTo>
                      <a:cubicBezTo>
                        <a:pt x="225" y="256"/>
                        <a:pt x="178" y="209"/>
                        <a:pt x="134" y="156"/>
                      </a:cubicBezTo>
                      <a:cubicBezTo>
                        <a:pt x="132" y="153"/>
                        <a:pt x="129" y="152"/>
                        <a:pt x="126" y="154"/>
                      </a:cubicBezTo>
                      <a:cubicBezTo>
                        <a:pt x="122" y="156"/>
                        <a:pt x="119" y="157"/>
                        <a:pt x="115" y="158"/>
                      </a:cubicBezTo>
                      <a:cubicBezTo>
                        <a:pt x="101" y="162"/>
                        <a:pt x="101" y="162"/>
                        <a:pt x="101" y="162"/>
                      </a:cubicBezTo>
                      <a:cubicBezTo>
                        <a:pt x="96" y="163"/>
                        <a:pt x="91" y="164"/>
                        <a:pt x="85" y="164"/>
                      </a:cubicBezTo>
                      <a:cubicBezTo>
                        <a:pt x="69" y="164"/>
                        <a:pt x="53" y="157"/>
                        <a:pt x="42" y="146"/>
                      </a:cubicBezTo>
                      <a:cubicBezTo>
                        <a:pt x="31" y="136"/>
                        <a:pt x="31" y="136"/>
                        <a:pt x="31" y="136"/>
                      </a:cubicBezTo>
                      <a:cubicBezTo>
                        <a:pt x="20" y="124"/>
                        <a:pt x="13" y="108"/>
                        <a:pt x="13" y="92"/>
                      </a:cubicBezTo>
                      <a:cubicBezTo>
                        <a:pt x="13" y="87"/>
                        <a:pt x="14" y="81"/>
                        <a:pt x="16" y="76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6" y="73"/>
                        <a:pt x="6" y="73"/>
                        <a:pt x="6" y="73"/>
                      </a:cubicBezTo>
                      <a:cubicBezTo>
                        <a:pt x="59" y="126"/>
                        <a:pt x="59" y="126"/>
                        <a:pt x="59" y="126"/>
                      </a:cubicBezTo>
                      <a:cubicBezTo>
                        <a:pt x="60" y="127"/>
                        <a:pt x="62" y="128"/>
                        <a:pt x="64" y="128"/>
                      </a:cubicBezTo>
                      <a:cubicBezTo>
                        <a:pt x="65" y="128"/>
                        <a:pt x="67" y="127"/>
                        <a:pt x="68" y="126"/>
                      </a:cubicBez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8" y="66"/>
                        <a:pt x="129" y="65"/>
                        <a:pt x="129" y="63"/>
                      </a:cubicBezTo>
                      <a:cubicBezTo>
                        <a:pt x="129" y="61"/>
                        <a:pt x="128" y="60"/>
                        <a:pt x="127" y="58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71" y="16"/>
                        <a:pt x="71" y="16"/>
                        <a:pt x="71" y="16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82" y="13"/>
                        <a:pt x="87" y="13"/>
                        <a:pt x="93" y="13"/>
                      </a:cubicBezTo>
                      <a:cubicBezTo>
                        <a:pt x="109" y="13"/>
                        <a:pt x="125" y="19"/>
                        <a:pt x="136" y="31"/>
                      </a:cubicBezTo>
                      <a:cubicBezTo>
                        <a:pt x="146" y="41"/>
                        <a:pt x="146" y="41"/>
                        <a:pt x="146" y="41"/>
                      </a:cubicBezTo>
                      <a:cubicBezTo>
                        <a:pt x="158" y="53"/>
                        <a:pt x="164" y="68"/>
                        <a:pt x="164" y="85"/>
                      </a:cubicBezTo>
                      <a:cubicBezTo>
                        <a:pt x="164" y="90"/>
                        <a:pt x="164" y="95"/>
                        <a:pt x="162" y="101"/>
                      </a:cubicBezTo>
                      <a:lnTo>
                        <a:pt x="169" y="1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8" name="Freeform 1693">
                  <a:extLst>
                    <a:ext uri="{FF2B5EF4-FFF2-40B4-BE49-F238E27FC236}">
                      <a16:creationId xmlns:a16="http://schemas.microsoft.com/office/drawing/2014/main" id="{403193E7-AA33-C7D4-9B94-E0BD28D152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70300" y="4338638"/>
                  <a:ext cx="374650" cy="520700"/>
                </a:xfrm>
                <a:custGeom>
                  <a:avLst/>
                  <a:gdLst>
                    <a:gd name="T0" fmla="*/ 179 w 218"/>
                    <a:gd name="T1" fmla="*/ 130 h 304"/>
                    <a:gd name="T2" fmla="*/ 184 w 218"/>
                    <a:gd name="T3" fmla="*/ 126 h 304"/>
                    <a:gd name="T4" fmla="*/ 116 w 218"/>
                    <a:gd name="T5" fmla="*/ 58 h 304"/>
                    <a:gd name="T6" fmla="*/ 129 w 218"/>
                    <a:gd name="T7" fmla="*/ 44 h 304"/>
                    <a:gd name="T8" fmla="*/ 131 w 218"/>
                    <a:gd name="T9" fmla="*/ 39 h 304"/>
                    <a:gd name="T10" fmla="*/ 129 w 218"/>
                    <a:gd name="T11" fmla="*/ 35 h 304"/>
                    <a:gd name="T12" fmla="*/ 97 w 218"/>
                    <a:gd name="T13" fmla="*/ 2 h 304"/>
                    <a:gd name="T14" fmla="*/ 87 w 218"/>
                    <a:gd name="T15" fmla="*/ 2 h 304"/>
                    <a:gd name="T16" fmla="*/ 2 w 218"/>
                    <a:gd name="T17" fmla="*/ 88 h 304"/>
                    <a:gd name="T18" fmla="*/ 0 w 218"/>
                    <a:gd name="T19" fmla="*/ 93 h 304"/>
                    <a:gd name="T20" fmla="*/ 2 w 218"/>
                    <a:gd name="T21" fmla="*/ 97 h 304"/>
                    <a:gd name="T22" fmla="*/ 34 w 218"/>
                    <a:gd name="T23" fmla="*/ 130 h 304"/>
                    <a:gd name="T24" fmla="*/ 44 w 218"/>
                    <a:gd name="T25" fmla="*/ 130 h 304"/>
                    <a:gd name="T26" fmla="*/ 57 w 218"/>
                    <a:gd name="T27" fmla="*/ 116 h 304"/>
                    <a:gd name="T28" fmla="*/ 125 w 218"/>
                    <a:gd name="T29" fmla="*/ 184 h 304"/>
                    <a:gd name="T30" fmla="*/ 163 w 218"/>
                    <a:gd name="T31" fmla="*/ 240 h 304"/>
                    <a:gd name="T32" fmla="*/ 172 w 218"/>
                    <a:gd name="T33" fmla="*/ 280 h 304"/>
                    <a:gd name="T34" fmla="*/ 171 w 218"/>
                    <a:gd name="T35" fmla="*/ 291 h 304"/>
                    <a:gd name="T36" fmla="*/ 170 w 218"/>
                    <a:gd name="T37" fmla="*/ 294 h 304"/>
                    <a:gd name="T38" fmla="*/ 170 w 218"/>
                    <a:gd name="T39" fmla="*/ 294 h 304"/>
                    <a:gd name="T40" fmla="*/ 170 w 218"/>
                    <a:gd name="T41" fmla="*/ 295 h 304"/>
                    <a:gd name="T42" fmla="*/ 170 w 218"/>
                    <a:gd name="T43" fmla="*/ 295 h 304"/>
                    <a:gd name="T44" fmla="*/ 174 w 218"/>
                    <a:gd name="T45" fmla="*/ 296 h 304"/>
                    <a:gd name="T46" fmla="*/ 170 w 218"/>
                    <a:gd name="T47" fmla="*/ 294 h 304"/>
                    <a:gd name="T48" fmla="*/ 170 w 218"/>
                    <a:gd name="T49" fmla="*/ 295 h 304"/>
                    <a:gd name="T50" fmla="*/ 174 w 218"/>
                    <a:gd name="T51" fmla="*/ 296 h 304"/>
                    <a:gd name="T52" fmla="*/ 170 w 218"/>
                    <a:gd name="T53" fmla="*/ 294 h 304"/>
                    <a:gd name="T54" fmla="*/ 173 w 218"/>
                    <a:gd name="T55" fmla="*/ 302 h 304"/>
                    <a:gd name="T56" fmla="*/ 181 w 218"/>
                    <a:gd name="T57" fmla="*/ 301 h 304"/>
                    <a:gd name="T58" fmla="*/ 218 w 218"/>
                    <a:gd name="T59" fmla="*/ 210 h 304"/>
                    <a:gd name="T60" fmla="*/ 184 w 218"/>
                    <a:gd name="T61" fmla="*/ 126 h 304"/>
                    <a:gd name="T62" fmla="*/ 179 w 218"/>
                    <a:gd name="T63" fmla="*/ 130 h 304"/>
                    <a:gd name="T64" fmla="*/ 174 w 218"/>
                    <a:gd name="T65" fmla="*/ 135 h 304"/>
                    <a:gd name="T66" fmla="*/ 205 w 218"/>
                    <a:gd name="T67" fmla="*/ 210 h 304"/>
                    <a:gd name="T68" fmla="*/ 172 w 218"/>
                    <a:gd name="T69" fmla="*/ 292 h 304"/>
                    <a:gd name="T70" fmla="*/ 176 w 218"/>
                    <a:gd name="T71" fmla="*/ 296 h 304"/>
                    <a:gd name="T72" fmla="*/ 183 w 218"/>
                    <a:gd name="T73" fmla="*/ 298 h 304"/>
                    <a:gd name="T74" fmla="*/ 185 w 218"/>
                    <a:gd name="T75" fmla="*/ 280 h 304"/>
                    <a:gd name="T76" fmla="*/ 176 w 218"/>
                    <a:gd name="T77" fmla="*/ 235 h 304"/>
                    <a:gd name="T78" fmla="*/ 134 w 218"/>
                    <a:gd name="T79" fmla="*/ 175 h 304"/>
                    <a:gd name="T80" fmla="*/ 62 w 218"/>
                    <a:gd name="T81" fmla="*/ 102 h 304"/>
                    <a:gd name="T82" fmla="*/ 57 w 218"/>
                    <a:gd name="T83" fmla="*/ 100 h 304"/>
                    <a:gd name="T84" fmla="*/ 52 w 218"/>
                    <a:gd name="T85" fmla="*/ 102 h 304"/>
                    <a:gd name="T86" fmla="*/ 39 w 218"/>
                    <a:gd name="T87" fmla="*/ 116 h 304"/>
                    <a:gd name="T88" fmla="*/ 16 w 218"/>
                    <a:gd name="T89" fmla="*/ 93 h 304"/>
                    <a:gd name="T90" fmla="*/ 92 w 218"/>
                    <a:gd name="T91" fmla="*/ 16 h 304"/>
                    <a:gd name="T92" fmla="*/ 115 w 218"/>
                    <a:gd name="T93" fmla="*/ 39 h 304"/>
                    <a:gd name="T94" fmla="*/ 102 w 218"/>
                    <a:gd name="T95" fmla="*/ 53 h 304"/>
                    <a:gd name="T96" fmla="*/ 102 w 218"/>
                    <a:gd name="T97" fmla="*/ 62 h 304"/>
                    <a:gd name="T98" fmla="*/ 174 w 218"/>
                    <a:gd name="T99" fmla="*/ 135 h 304"/>
                    <a:gd name="T100" fmla="*/ 179 w 218"/>
                    <a:gd name="T101" fmla="*/ 130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8" h="304">
                      <a:moveTo>
                        <a:pt x="179" y="130"/>
                      </a:moveTo>
                      <a:cubicBezTo>
                        <a:pt x="184" y="126"/>
                        <a:pt x="184" y="126"/>
                        <a:pt x="184" y="126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29" y="44"/>
                        <a:pt x="129" y="44"/>
                        <a:pt x="129" y="44"/>
                      </a:cubicBezTo>
                      <a:cubicBezTo>
                        <a:pt x="130" y="43"/>
                        <a:pt x="131" y="41"/>
                        <a:pt x="131" y="39"/>
                      </a:cubicBezTo>
                      <a:cubicBezTo>
                        <a:pt x="131" y="38"/>
                        <a:pt x="130" y="36"/>
                        <a:pt x="129" y="35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4" y="0"/>
                        <a:pt x="90" y="0"/>
                        <a:pt x="87" y="2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1" y="89"/>
                        <a:pt x="0" y="91"/>
                        <a:pt x="0" y="93"/>
                      </a:cubicBezTo>
                      <a:cubicBezTo>
                        <a:pt x="0" y="94"/>
                        <a:pt x="1" y="96"/>
                        <a:pt x="2" y="97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7" y="132"/>
                        <a:pt x="41" y="132"/>
                        <a:pt x="44" y="130"/>
                      </a:cubicBezTo>
                      <a:cubicBezTo>
                        <a:pt x="57" y="116"/>
                        <a:pt x="57" y="116"/>
                        <a:pt x="57" y="116"/>
                      </a:cubicBezTo>
                      <a:cubicBezTo>
                        <a:pt x="125" y="184"/>
                        <a:pt x="125" y="184"/>
                        <a:pt x="125" y="184"/>
                      </a:cubicBezTo>
                      <a:cubicBezTo>
                        <a:pt x="145" y="204"/>
                        <a:pt x="157" y="224"/>
                        <a:pt x="163" y="240"/>
                      </a:cubicBezTo>
                      <a:cubicBezTo>
                        <a:pt x="170" y="256"/>
                        <a:pt x="172" y="270"/>
                        <a:pt x="172" y="280"/>
                      </a:cubicBezTo>
                      <a:cubicBezTo>
                        <a:pt x="172" y="285"/>
                        <a:pt x="171" y="288"/>
                        <a:pt x="171" y="291"/>
                      </a:cubicBezTo>
                      <a:cubicBezTo>
                        <a:pt x="171" y="292"/>
                        <a:pt x="170" y="293"/>
                        <a:pt x="170" y="294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4" y="296"/>
                        <a:pt x="174" y="296"/>
                        <a:pt x="174" y="296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70" y="295"/>
                        <a:pt x="170" y="295"/>
                        <a:pt x="170" y="295"/>
                      </a:cubicBezTo>
                      <a:cubicBezTo>
                        <a:pt x="174" y="296"/>
                        <a:pt x="174" y="296"/>
                        <a:pt x="174" y="296"/>
                      </a:cubicBezTo>
                      <a:cubicBezTo>
                        <a:pt x="170" y="294"/>
                        <a:pt x="170" y="294"/>
                        <a:pt x="170" y="294"/>
                      </a:cubicBezTo>
                      <a:cubicBezTo>
                        <a:pt x="169" y="297"/>
                        <a:pt x="170" y="300"/>
                        <a:pt x="173" y="302"/>
                      </a:cubicBezTo>
                      <a:cubicBezTo>
                        <a:pt x="176" y="304"/>
                        <a:pt x="179" y="303"/>
                        <a:pt x="181" y="301"/>
                      </a:cubicBezTo>
                      <a:cubicBezTo>
                        <a:pt x="205" y="277"/>
                        <a:pt x="218" y="244"/>
                        <a:pt x="218" y="210"/>
                      </a:cubicBezTo>
                      <a:cubicBezTo>
                        <a:pt x="218" y="180"/>
                        <a:pt x="207" y="149"/>
                        <a:pt x="184" y="126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4" y="135"/>
                        <a:pt x="174" y="135"/>
                        <a:pt x="174" y="135"/>
                      </a:cubicBezTo>
                      <a:cubicBezTo>
                        <a:pt x="195" y="155"/>
                        <a:pt x="205" y="183"/>
                        <a:pt x="205" y="210"/>
                      </a:cubicBezTo>
                      <a:cubicBezTo>
                        <a:pt x="205" y="240"/>
                        <a:pt x="193" y="270"/>
                        <a:pt x="172" y="292"/>
                      </a:cubicBezTo>
                      <a:cubicBezTo>
                        <a:pt x="176" y="296"/>
                        <a:pt x="176" y="296"/>
                        <a:pt x="176" y="296"/>
                      </a:cubicBezTo>
                      <a:cubicBezTo>
                        <a:pt x="183" y="298"/>
                        <a:pt x="183" y="298"/>
                        <a:pt x="183" y="298"/>
                      </a:cubicBezTo>
                      <a:cubicBezTo>
                        <a:pt x="183" y="298"/>
                        <a:pt x="185" y="291"/>
                        <a:pt x="185" y="280"/>
                      </a:cubicBezTo>
                      <a:cubicBezTo>
                        <a:pt x="185" y="269"/>
                        <a:pt x="183" y="253"/>
                        <a:pt x="176" y="235"/>
                      </a:cubicBezTo>
                      <a:cubicBezTo>
                        <a:pt x="168" y="217"/>
                        <a:pt x="156" y="196"/>
                        <a:pt x="134" y="175"/>
                      </a:cubicBezTo>
                      <a:cubicBezTo>
                        <a:pt x="62" y="102"/>
                        <a:pt x="62" y="102"/>
                        <a:pt x="62" y="102"/>
                      </a:cubicBezTo>
                      <a:cubicBezTo>
                        <a:pt x="61" y="101"/>
                        <a:pt x="59" y="100"/>
                        <a:pt x="57" y="100"/>
                      </a:cubicBezTo>
                      <a:cubicBezTo>
                        <a:pt x="55" y="100"/>
                        <a:pt x="54" y="101"/>
                        <a:pt x="52" y="102"/>
                      </a:cubicBezTo>
                      <a:cubicBezTo>
                        <a:pt x="39" y="116"/>
                        <a:pt x="39" y="116"/>
                        <a:pt x="39" y="116"/>
                      </a:cubicBezTo>
                      <a:cubicBezTo>
                        <a:pt x="16" y="93"/>
                        <a:pt x="16" y="93"/>
                        <a:pt x="16" y="93"/>
                      </a:cubicBezTo>
                      <a:cubicBezTo>
                        <a:pt x="92" y="16"/>
                        <a:pt x="92" y="16"/>
                        <a:pt x="92" y="16"/>
                      </a:cubicBezTo>
                      <a:cubicBezTo>
                        <a:pt x="115" y="39"/>
                        <a:pt x="115" y="39"/>
                        <a:pt x="115" y="39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99" y="56"/>
                        <a:pt x="99" y="60"/>
                        <a:pt x="102" y="62"/>
                      </a:cubicBezTo>
                      <a:cubicBezTo>
                        <a:pt x="174" y="135"/>
                        <a:pt x="174" y="135"/>
                        <a:pt x="174" y="135"/>
                      </a:cubicBezTo>
                      <a:lnTo>
                        <a:pt x="179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9" name="Freeform 1694">
                  <a:extLst>
                    <a:ext uri="{FF2B5EF4-FFF2-40B4-BE49-F238E27FC236}">
                      <a16:creationId xmlns:a16="http://schemas.microsoft.com/office/drawing/2014/main" id="{85E1068C-D15B-078E-8B8E-23269C24B6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48075" y="4572001"/>
                  <a:ext cx="193675" cy="190500"/>
                </a:xfrm>
                <a:custGeom>
                  <a:avLst/>
                  <a:gdLst>
                    <a:gd name="T0" fmla="*/ 102 w 113"/>
                    <a:gd name="T1" fmla="*/ 2 h 111"/>
                    <a:gd name="T2" fmla="*/ 2 w 113"/>
                    <a:gd name="T3" fmla="*/ 99 h 111"/>
                    <a:gd name="T4" fmla="*/ 2 w 113"/>
                    <a:gd name="T5" fmla="*/ 108 h 111"/>
                    <a:gd name="T6" fmla="*/ 11 w 113"/>
                    <a:gd name="T7" fmla="*/ 109 h 111"/>
                    <a:gd name="T8" fmla="*/ 111 w 113"/>
                    <a:gd name="T9" fmla="*/ 12 h 111"/>
                    <a:gd name="T10" fmla="*/ 111 w 113"/>
                    <a:gd name="T11" fmla="*/ 2 h 111"/>
                    <a:gd name="T12" fmla="*/ 102 w 113"/>
                    <a:gd name="T1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11">
                      <a:moveTo>
                        <a:pt x="102" y="2"/>
                      </a:move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0" y="102"/>
                        <a:pt x="0" y="106"/>
                        <a:pt x="2" y="108"/>
                      </a:cubicBezTo>
                      <a:cubicBezTo>
                        <a:pt x="5" y="111"/>
                        <a:pt x="9" y="111"/>
                        <a:pt x="11" y="109"/>
                      </a:cubicBezTo>
                      <a:cubicBezTo>
                        <a:pt x="111" y="12"/>
                        <a:pt x="111" y="12"/>
                        <a:pt x="111" y="12"/>
                      </a:cubicBezTo>
                      <a:cubicBezTo>
                        <a:pt x="113" y="9"/>
                        <a:pt x="113" y="5"/>
                        <a:pt x="111" y="2"/>
                      </a:cubicBezTo>
                      <a:cubicBezTo>
                        <a:pt x="108" y="0"/>
                        <a:pt x="104" y="0"/>
                        <a:pt x="102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" name="Freeform 1695">
                  <a:extLst>
                    <a:ext uri="{FF2B5EF4-FFF2-40B4-BE49-F238E27FC236}">
                      <a16:creationId xmlns:a16="http://schemas.microsoft.com/office/drawing/2014/main" id="{42A663C4-0EEA-8B00-988A-BB1B7F964D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27400" y="4802188"/>
                  <a:ext cx="336550" cy="334963"/>
                </a:xfrm>
                <a:custGeom>
                  <a:avLst/>
                  <a:gdLst>
                    <a:gd name="T0" fmla="*/ 150 w 196"/>
                    <a:gd name="T1" fmla="*/ 3 h 196"/>
                    <a:gd name="T2" fmla="*/ 2 w 196"/>
                    <a:gd name="T3" fmla="*/ 147 h 196"/>
                    <a:gd name="T4" fmla="*/ 0 w 196"/>
                    <a:gd name="T5" fmla="*/ 152 h 196"/>
                    <a:gd name="T6" fmla="*/ 2 w 196"/>
                    <a:gd name="T7" fmla="*/ 157 h 196"/>
                    <a:gd name="T8" fmla="*/ 40 w 196"/>
                    <a:gd name="T9" fmla="*/ 194 h 196"/>
                    <a:gd name="T10" fmla="*/ 45 w 196"/>
                    <a:gd name="T11" fmla="*/ 196 h 196"/>
                    <a:gd name="T12" fmla="*/ 49 w 196"/>
                    <a:gd name="T13" fmla="*/ 194 h 196"/>
                    <a:gd name="T14" fmla="*/ 194 w 196"/>
                    <a:gd name="T15" fmla="*/ 46 h 196"/>
                    <a:gd name="T16" fmla="*/ 194 w 196"/>
                    <a:gd name="T17" fmla="*/ 37 h 196"/>
                    <a:gd name="T18" fmla="*/ 184 w 196"/>
                    <a:gd name="T19" fmla="*/ 37 h 196"/>
                    <a:gd name="T20" fmla="*/ 45 w 196"/>
                    <a:gd name="T21" fmla="*/ 180 h 196"/>
                    <a:gd name="T22" fmla="*/ 17 w 196"/>
                    <a:gd name="T23" fmla="*/ 152 h 196"/>
                    <a:gd name="T24" fmla="*/ 160 w 196"/>
                    <a:gd name="T25" fmla="*/ 12 h 196"/>
                    <a:gd name="T26" fmla="*/ 160 w 196"/>
                    <a:gd name="T27" fmla="*/ 3 h 196"/>
                    <a:gd name="T28" fmla="*/ 150 w 196"/>
                    <a:gd name="T29" fmla="*/ 3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6" h="196">
                      <a:moveTo>
                        <a:pt x="150" y="3"/>
                      </a:moveTo>
                      <a:cubicBezTo>
                        <a:pt x="2" y="147"/>
                        <a:pt x="2" y="147"/>
                        <a:pt x="2" y="147"/>
                      </a:cubicBezTo>
                      <a:cubicBezTo>
                        <a:pt x="1" y="148"/>
                        <a:pt x="0" y="150"/>
                        <a:pt x="0" y="152"/>
                      </a:cubicBezTo>
                      <a:cubicBezTo>
                        <a:pt x="0" y="154"/>
                        <a:pt x="1" y="155"/>
                        <a:pt x="2" y="157"/>
                      </a:cubicBezTo>
                      <a:cubicBezTo>
                        <a:pt x="40" y="194"/>
                        <a:pt x="40" y="194"/>
                        <a:pt x="40" y="194"/>
                      </a:cubicBezTo>
                      <a:cubicBezTo>
                        <a:pt x="41" y="195"/>
                        <a:pt x="43" y="196"/>
                        <a:pt x="45" y="196"/>
                      </a:cubicBezTo>
                      <a:cubicBezTo>
                        <a:pt x="46" y="196"/>
                        <a:pt x="48" y="195"/>
                        <a:pt x="49" y="194"/>
                      </a:cubicBezTo>
                      <a:cubicBezTo>
                        <a:pt x="194" y="46"/>
                        <a:pt x="194" y="46"/>
                        <a:pt x="194" y="46"/>
                      </a:cubicBezTo>
                      <a:cubicBezTo>
                        <a:pt x="196" y="43"/>
                        <a:pt x="196" y="39"/>
                        <a:pt x="194" y="37"/>
                      </a:cubicBezTo>
                      <a:cubicBezTo>
                        <a:pt x="191" y="34"/>
                        <a:pt x="187" y="34"/>
                        <a:pt x="184" y="37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17" y="152"/>
                        <a:pt x="17" y="152"/>
                        <a:pt x="17" y="152"/>
                      </a:cubicBezTo>
                      <a:cubicBezTo>
                        <a:pt x="160" y="12"/>
                        <a:pt x="160" y="12"/>
                        <a:pt x="160" y="12"/>
                      </a:cubicBezTo>
                      <a:cubicBezTo>
                        <a:pt x="162" y="10"/>
                        <a:pt x="162" y="6"/>
                        <a:pt x="160" y="3"/>
                      </a:cubicBezTo>
                      <a:cubicBezTo>
                        <a:pt x="157" y="0"/>
                        <a:pt x="153" y="0"/>
                        <a:pt x="15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1" name="Freeform 1696">
                  <a:extLst>
                    <a:ext uri="{FF2B5EF4-FFF2-40B4-BE49-F238E27FC236}">
                      <a16:creationId xmlns:a16="http://schemas.microsoft.com/office/drawing/2014/main" id="{67C837DF-6864-E1CF-2C07-95AA902907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3638" y="4622801"/>
                  <a:ext cx="192088" cy="196850"/>
                </a:xfrm>
                <a:custGeom>
                  <a:avLst/>
                  <a:gdLst>
                    <a:gd name="T0" fmla="*/ 12 w 112"/>
                    <a:gd name="T1" fmla="*/ 111 h 114"/>
                    <a:gd name="T2" fmla="*/ 109 w 112"/>
                    <a:gd name="T3" fmla="*/ 12 h 114"/>
                    <a:gd name="T4" fmla="*/ 109 w 112"/>
                    <a:gd name="T5" fmla="*/ 3 h 114"/>
                    <a:gd name="T6" fmla="*/ 100 w 112"/>
                    <a:gd name="T7" fmla="*/ 3 h 114"/>
                    <a:gd name="T8" fmla="*/ 3 w 112"/>
                    <a:gd name="T9" fmla="*/ 102 h 114"/>
                    <a:gd name="T10" fmla="*/ 3 w 112"/>
                    <a:gd name="T11" fmla="*/ 112 h 114"/>
                    <a:gd name="T12" fmla="*/ 12 w 112"/>
                    <a:gd name="T13" fmla="*/ 11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14">
                      <a:moveTo>
                        <a:pt x="12" y="111"/>
                      </a:moveTo>
                      <a:cubicBezTo>
                        <a:pt x="109" y="12"/>
                        <a:pt x="109" y="12"/>
                        <a:pt x="109" y="12"/>
                      </a:cubicBezTo>
                      <a:cubicBezTo>
                        <a:pt x="112" y="9"/>
                        <a:pt x="112" y="5"/>
                        <a:pt x="109" y="3"/>
                      </a:cubicBezTo>
                      <a:cubicBezTo>
                        <a:pt x="107" y="0"/>
                        <a:pt x="102" y="0"/>
                        <a:pt x="100" y="3"/>
                      </a:cubicBezTo>
                      <a:cubicBezTo>
                        <a:pt x="3" y="102"/>
                        <a:pt x="3" y="102"/>
                        <a:pt x="3" y="102"/>
                      </a:cubicBezTo>
                      <a:cubicBezTo>
                        <a:pt x="0" y="105"/>
                        <a:pt x="0" y="109"/>
                        <a:pt x="3" y="112"/>
                      </a:cubicBezTo>
                      <a:cubicBezTo>
                        <a:pt x="6" y="114"/>
                        <a:pt x="10" y="114"/>
                        <a:pt x="12" y="1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2" name="Freeform 1697">
                  <a:extLst>
                    <a:ext uri="{FF2B5EF4-FFF2-40B4-BE49-F238E27FC236}">
                      <a16:creationId xmlns:a16="http://schemas.microsoft.com/office/drawing/2014/main" id="{A297BD17-4BA2-85C5-2107-F5C0456D50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03663" y="4457701"/>
                  <a:ext cx="104775" cy="106363"/>
                </a:xfrm>
                <a:custGeom>
                  <a:avLst/>
                  <a:gdLst>
                    <a:gd name="T0" fmla="*/ 41 w 61"/>
                    <a:gd name="T1" fmla="*/ 59 h 62"/>
                    <a:gd name="T2" fmla="*/ 59 w 61"/>
                    <a:gd name="T3" fmla="*/ 41 h 62"/>
                    <a:gd name="T4" fmla="*/ 59 w 61"/>
                    <a:gd name="T5" fmla="*/ 31 h 62"/>
                    <a:gd name="T6" fmla="*/ 30 w 61"/>
                    <a:gd name="T7" fmla="*/ 3 h 62"/>
                    <a:gd name="T8" fmla="*/ 21 w 61"/>
                    <a:gd name="T9" fmla="*/ 3 h 62"/>
                    <a:gd name="T10" fmla="*/ 2 w 61"/>
                    <a:gd name="T11" fmla="*/ 21 h 62"/>
                    <a:gd name="T12" fmla="*/ 2 w 61"/>
                    <a:gd name="T13" fmla="*/ 30 h 62"/>
                    <a:gd name="T14" fmla="*/ 12 w 61"/>
                    <a:gd name="T15" fmla="*/ 30 h 62"/>
                    <a:gd name="T16" fmla="*/ 25 w 61"/>
                    <a:gd name="T17" fmla="*/ 17 h 62"/>
                    <a:gd name="T18" fmla="*/ 45 w 61"/>
                    <a:gd name="T19" fmla="*/ 36 h 62"/>
                    <a:gd name="T20" fmla="*/ 31 w 61"/>
                    <a:gd name="T21" fmla="*/ 50 h 62"/>
                    <a:gd name="T22" fmla="*/ 32 w 61"/>
                    <a:gd name="T23" fmla="*/ 59 h 62"/>
                    <a:gd name="T24" fmla="*/ 41 w 61"/>
                    <a:gd name="T25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" h="62">
                      <a:moveTo>
                        <a:pt x="41" y="59"/>
                      </a:moveTo>
                      <a:cubicBezTo>
                        <a:pt x="59" y="41"/>
                        <a:pt x="59" y="41"/>
                        <a:pt x="59" y="41"/>
                      </a:cubicBezTo>
                      <a:cubicBezTo>
                        <a:pt x="61" y="38"/>
                        <a:pt x="61" y="34"/>
                        <a:pt x="59" y="31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8" y="0"/>
                        <a:pt x="23" y="0"/>
                        <a:pt x="21" y="3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3"/>
                        <a:pt x="0" y="27"/>
                        <a:pt x="2" y="30"/>
                      </a:cubicBezTo>
                      <a:cubicBezTo>
                        <a:pt x="5" y="33"/>
                        <a:pt x="9" y="33"/>
                        <a:pt x="12" y="30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45" y="36"/>
                        <a:pt x="45" y="36"/>
                        <a:pt x="45" y="36"/>
                      </a:cubicBezTo>
                      <a:cubicBezTo>
                        <a:pt x="31" y="50"/>
                        <a:pt x="31" y="50"/>
                        <a:pt x="31" y="50"/>
                      </a:cubicBezTo>
                      <a:cubicBezTo>
                        <a:pt x="29" y="52"/>
                        <a:pt x="29" y="57"/>
                        <a:pt x="32" y="59"/>
                      </a:cubicBezTo>
                      <a:cubicBezTo>
                        <a:pt x="34" y="62"/>
                        <a:pt x="38" y="62"/>
                        <a:pt x="4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4A9657B-631D-6167-1D1D-FFB611FAAF0F}"/>
                </a:ext>
              </a:extLst>
            </p:cNvPr>
            <p:cNvGrpSpPr/>
            <p:nvPr/>
          </p:nvGrpSpPr>
          <p:grpSpPr>
            <a:xfrm>
              <a:off x="3465174" y="1943100"/>
              <a:ext cx="2371434" cy="1109289"/>
              <a:chOff x="3465174" y="1943100"/>
              <a:chExt cx="2371434" cy="1109289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0F469EA-D7A8-3D41-5381-9A555505FE37}"/>
                  </a:ext>
                </a:extLst>
              </p:cNvPr>
              <p:cNvSpPr/>
              <p:nvPr/>
            </p:nvSpPr>
            <p:spPr>
              <a:xfrm rot="5400000">
                <a:off x="3550161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9396E96-8BD3-9698-4A3A-AF73C13123EA}"/>
                  </a:ext>
                </a:extLst>
              </p:cNvPr>
              <p:cNvSpPr/>
              <p:nvPr/>
            </p:nvSpPr>
            <p:spPr>
              <a:xfrm>
                <a:off x="3559282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5D0DB5C-5DB4-E6B3-5CD2-3F0A4098EF2B}"/>
                  </a:ext>
                </a:extLst>
              </p:cNvPr>
              <p:cNvCxnSpPr/>
              <p:nvPr/>
            </p:nvCxnSpPr>
            <p:spPr>
              <a:xfrm>
                <a:off x="4823183" y="2497745"/>
                <a:ext cx="1013425" cy="0"/>
              </a:xfrm>
              <a:prstGeom prst="line">
                <a:avLst/>
              </a:prstGeom>
              <a:ln w="28575">
                <a:solidFill>
                  <a:srgbClr val="F8A91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ADAA21F-4AC0-C0FC-D333-2230C40479DE}"/>
                  </a:ext>
                </a:extLst>
              </p:cNvPr>
              <p:cNvGrpSpPr/>
              <p:nvPr/>
            </p:nvGrpSpPr>
            <p:grpSpPr>
              <a:xfrm>
                <a:off x="3785041" y="2260864"/>
                <a:ext cx="372145" cy="461913"/>
                <a:chOff x="7664451" y="6429375"/>
                <a:chExt cx="677863" cy="841375"/>
              </a:xfrm>
              <a:solidFill>
                <a:schemeClr val="tx1"/>
              </a:solidFill>
            </p:grpSpPr>
            <p:sp>
              <p:nvSpPr>
                <p:cNvPr id="18" name="Freeform 2365">
                  <a:extLst>
                    <a:ext uri="{FF2B5EF4-FFF2-40B4-BE49-F238E27FC236}">
                      <a16:creationId xmlns:a16="http://schemas.microsoft.com/office/drawing/2014/main" id="{43D9D0FB-BD53-AEE1-1F8D-F29F813148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3051" y="6632575"/>
                  <a:ext cx="449263" cy="638175"/>
                </a:xfrm>
                <a:custGeom>
                  <a:avLst/>
                  <a:gdLst>
                    <a:gd name="T0" fmla="*/ 161 w 262"/>
                    <a:gd name="T1" fmla="*/ 365 h 372"/>
                    <a:gd name="T2" fmla="*/ 161 w 262"/>
                    <a:gd name="T3" fmla="*/ 358 h 372"/>
                    <a:gd name="T4" fmla="*/ 100 w 262"/>
                    <a:gd name="T5" fmla="*/ 358 h 372"/>
                    <a:gd name="T6" fmla="*/ 39 w 262"/>
                    <a:gd name="T7" fmla="*/ 333 h 372"/>
                    <a:gd name="T8" fmla="*/ 13 w 262"/>
                    <a:gd name="T9" fmla="*/ 271 h 372"/>
                    <a:gd name="T10" fmla="*/ 13 w 262"/>
                    <a:gd name="T11" fmla="*/ 100 h 372"/>
                    <a:gd name="T12" fmla="*/ 39 w 262"/>
                    <a:gd name="T13" fmla="*/ 39 h 372"/>
                    <a:gd name="T14" fmla="*/ 100 w 262"/>
                    <a:gd name="T15" fmla="*/ 13 h 372"/>
                    <a:gd name="T16" fmla="*/ 161 w 262"/>
                    <a:gd name="T17" fmla="*/ 13 h 372"/>
                    <a:gd name="T18" fmla="*/ 223 w 262"/>
                    <a:gd name="T19" fmla="*/ 39 h 372"/>
                    <a:gd name="T20" fmla="*/ 249 w 262"/>
                    <a:gd name="T21" fmla="*/ 100 h 372"/>
                    <a:gd name="T22" fmla="*/ 249 w 262"/>
                    <a:gd name="T23" fmla="*/ 271 h 372"/>
                    <a:gd name="T24" fmla="*/ 223 w 262"/>
                    <a:gd name="T25" fmla="*/ 333 h 372"/>
                    <a:gd name="T26" fmla="*/ 161 w 262"/>
                    <a:gd name="T27" fmla="*/ 358 h 372"/>
                    <a:gd name="T28" fmla="*/ 161 w 262"/>
                    <a:gd name="T29" fmla="*/ 365 h 372"/>
                    <a:gd name="T30" fmla="*/ 161 w 262"/>
                    <a:gd name="T31" fmla="*/ 372 h 372"/>
                    <a:gd name="T32" fmla="*/ 262 w 262"/>
                    <a:gd name="T33" fmla="*/ 271 h 372"/>
                    <a:gd name="T34" fmla="*/ 262 w 262"/>
                    <a:gd name="T35" fmla="*/ 100 h 372"/>
                    <a:gd name="T36" fmla="*/ 161 w 262"/>
                    <a:gd name="T37" fmla="*/ 0 h 372"/>
                    <a:gd name="T38" fmla="*/ 100 w 262"/>
                    <a:gd name="T39" fmla="*/ 0 h 372"/>
                    <a:gd name="T40" fmla="*/ 0 w 262"/>
                    <a:gd name="T41" fmla="*/ 100 h 372"/>
                    <a:gd name="T42" fmla="*/ 0 w 262"/>
                    <a:gd name="T43" fmla="*/ 271 h 372"/>
                    <a:gd name="T44" fmla="*/ 100 w 262"/>
                    <a:gd name="T45" fmla="*/ 372 h 372"/>
                    <a:gd name="T46" fmla="*/ 161 w 262"/>
                    <a:gd name="T47" fmla="*/ 372 h 372"/>
                    <a:gd name="T48" fmla="*/ 161 w 262"/>
                    <a:gd name="T49" fmla="*/ 36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62" h="372">
                      <a:moveTo>
                        <a:pt x="161" y="365"/>
                      </a:moveTo>
                      <a:cubicBezTo>
                        <a:pt x="161" y="358"/>
                        <a:pt x="161" y="358"/>
                        <a:pt x="161" y="358"/>
                      </a:cubicBezTo>
                      <a:cubicBezTo>
                        <a:pt x="100" y="358"/>
                        <a:pt x="100" y="358"/>
                        <a:pt x="100" y="358"/>
                      </a:cubicBezTo>
                      <a:cubicBezTo>
                        <a:pt x="76" y="358"/>
                        <a:pt x="55" y="349"/>
                        <a:pt x="39" y="333"/>
                      </a:cubicBezTo>
                      <a:cubicBezTo>
                        <a:pt x="23" y="317"/>
                        <a:pt x="13" y="295"/>
                        <a:pt x="13" y="271"/>
                      </a:cubicBezTo>
                      <a:cubicBezTo>
                        <a:pt x="13" y="100"/>
                        <a:pt x="13" y="100"/>
                        <a:pt x="13" y="100"/>
                      </a:cubicBezTo>
                      <a:cubicBezTo>
                        <a:pt x="13" y="76"/>
                        <a:pt x="23" y="55"/>
                        <a:pt x="39" y="39"/>
                      </a:cubicBezTo>
                      <a:cubicBezTo>
                        <a:pt x="55" y="23"/>
                        <a:pt x="76" y="13"/>
                        <a:pt x="100" y="13"/>
                      </a:cubicBezTo>
                      <a:cubicBezTo>
                        <a:pt x="161" y="13"/>
                        <a:pt x="161" y="13"/>
                        <a:pt x="161" y="13"/>
                      </a:cubicBezTo>
                      <a:cubicBezTo>
                        <a:pt x="186" y="13"/>
                        <a:pt x="207" y="23"/>
                        <a:pt x="223" y="39"/>
                      </a:cubicBezTo>
                      <a:cubicBezTo>
                        <a:pt x="239" y="55"/>
                        <a:pt x="249" y="76"/>
                        <a:pt x="249" y="100"/>
                      </a:cubicBezTo>
                      <a:cubicBezTo>
                        <a:pt x="249" y="271"/>
                        <a:pt x="249" y="271"/>
                        <a:pt x="249" y="271"/>
                      </a:cubicBezTo>
                      <a:cubicBezTo>
                        <a:pt x="249" y="295"/>
                        <a:pt x="239" y="317"/>
                        <a:pt x="223" y="333"/>
                      </a:cubicBezTo>
                      <a:cubicBezTo>
                        <a:pt x="207" y="349"/>
                        <a:pt x="186" y="358"/>
                        <a:pt x="161" y="358"/>
                      </a:cubicBezTo>
                      <a:cubicBezTo>
                        <a:pt x="161" y="365"/>
                        <a:pt x="161" y="365"/>
                        <a:pt x="161" y="365"/>
                      </a:cubicBezTo>
                      <a:cubicBezTo>
                        <a:pt x="161" y="372"/>
                        <a:pt x="161" y="372"/>
                        <a:pt x="161" y="372"/>
                      </a:cubicBezTo>
                      <a:cubicBezTo>
                        <a:pt x="217" y="372"/>
                        <a:pt x="262" y="327"/>
                        <a:pt x="262" y="271"/>
                      </a:cubicBezTo>
                      <a:cubicBezTo>
                        <a:pt x="262" y="100"/>
                        <a:pt x="262" y="100"/>
                        <a:pt x="262" y="100"/>
                      </a:cubicBezTo>
                      <a:cubicBezTo>
                        <a:pt x="262" y="45"/>
                        <a:pt x="217" y="0"/>
                        <a:pt x="161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45" y="0"/>
                        <a:pt x="0" y="45"/>
                        <a:pt x="0" y="100"/>
                      </a:cubicBezTo>
                      <a:cubicBezTo>
                        <a:pt x="0" y="271"/>
                        <a:pt x="0" y="271"/>
                        <a:pt x="0" y="271"/>
                      </a:cubicBezTo>
                      <a:cubicBezTo>
                        <a:pt x="0" y="327"/>
                        <a:pt x="45" y="372"/>
                        <a:pt x="100" y="372"/>
                      </a:cubicBezTo>
                      <a:cubicBezTo>
                        <a:pt x="161" y="372"/>
                        <a:pt x="161" y="372"/>
                        <a:pt x="161" y="372"/>
                      </a:cubicBezTo>
                      <a:lnTo>
                        <a:pt x="161" y="3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9" name="Freeform 2366">
                  <a:extLst>
                    <a:ext uri="{FF2B5EF4-FFF2-40B4-BE49-F238E27FC236}">
                      <a16:creationId xmlns:a16="http://schemas.microsoft.com/office/drawing/2014/main" id="{485E73B8-7793-34D8-AB6D-FB9C86FA34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3051" y="6897688"/>
                  <a:ext cx="185738" cy="25400"/>
                </a:xfrm>
                <a:custGeom>
                  <a:avLst/>
                  <a:gdLst>
                    <a:gd name="T0" fmla="*/ 7 w 108"/>
                    <a:gd name="T1" fmla="*/ 14 h 14"/>
                    <a:gd name="T2" fmla="*/ 102 w 108"/>
                    <a:gd name="T3" fmla="*/ 14 h 14"/>
                    <a:gd name="T4" fmla="*/ 108 w 108"/>
                    <a:gd name="T5" fmla="*/ 7 h 14"/>
                    <a:gd name="T6" fmla="*/ 102 w 108"/>
                    <a:gd name="T7" fmla="*/ 0 h 14"/>
                    <a:gd name="T8" fmla="*/ 7 w 108"/>
                    <a:gd name="T9" fmla="*/ 0 h 14"/>
                    <a:gd name="T10" fmla="*/ 0 w 108"/>
                    <a:gd name="T11" fmla="*/ 7 h 14"/>
                    <a:gd name="T12" fmla="*/ 7 w 108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14">
                      <a:moveTo>
                        <a:pt x="7" y="14"/>
                      </a:move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105" y="14"/>
                        <a:pt x="108" y="11"/>
                        <a:pt x="108" y="7"/>
                      </a:cubicBezTo>
                      <a:cubicBezTo>
                        <a:pt x="108" y="3"/>
                        <a:pt x="105" y="0"/>
                        <a:pt x="10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Freeform 2367">
                  <a:extLst>
                    <a:ext uri="{FF2B5EF4-FFF2-40B4-BE49-F238E27FC236}">
                      <a16:creationId xmlns:a16="http://schemas.microsoft.com/office/drawing/2014/main" id="{93D3CC6D-9ED8-BCDA-D6D1-3EFED01DD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58163" y="6897688"/>
                  <a:ext cx="184150" cy="25400"/>
                </a:xfrm>
                <a:custGeom>
                  <a:avLst/>
                  <a:gdLst>
                    <a:gd name="T0" fmla="*/ 6 w 108"/>
                    <a:gd name="T1" fmla="*/ 14 h 14"/>
                    <a:gd name="T2" fmla="*/ 101 w 108"/>
                    <a:gd name="T3" fmla="*/ 14 h 14"/>
                    <a:gd name="T4" fmla="*/ 108 w 108"/>
                    <a:gd name="T5" fmla="*/ 7 h 14"/>
                    <a:gd name="T6" fmla="*/ 101 w 108"/>
                    <a:gd name="T7" fmla="*/ 0 h 14"/>
                    <a:gd name="T8" fmla="*/ 6 w 108"/>
                    <a:gd name="T9" fmla="*/ 0 h 14"/>
                    <a:gd name="T10" fmla="*/ 0 w 108"/>
                    <a:gd name="T11" fmla="*/ 7 h 14"/>
                    <a:gd name="T12" fmla="*/ 6 w 108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14">
                      <a:moveTo>
                        <a:pt x="6" y="14"/>
                      </a:move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5" y="14"/>
                        <a:pt x="108" y="11"/>
                        <a:pt x="108" y="7"/>
                      </a:cubicBezTo>
                      <a:cubicBezTo>
                        <a:pt x="108" y="3"/>
                        <a:pt x="105" y="0"/>
                        <a:pt x="10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6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1" name="Freeform 2368">
                  <a:extLst>
                    <a:ext uri="{FF2B5EF4-FFF2-40B4-BE49-F238E27FC236}">
                      <a16:creationId xmlns:a16="http://schemas.microsoft.com/office/drawing/2014/main" id="{17F11B5D-EC8D-363D-D418-9CDEBED846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4451" y="6429375"/>
                  <a:ext cx="465138" cy="650875"/>
                </a:xfrm>
                <a:custGeom>
                  <a:avLst/>
                  <a:gdLst>
                    <a:gd name="T0" fmla="*/ 272 w 272"/>
                    <a:gd name="T1" fmla="*/ 223 h 380"/>
                    <a:gd name="T2" fmla="*/ 272 w 272"/>
                    <a:gd name="T3" fmla="*/ 126 h 380"/>
                    <a:gd name="T4" fmla="*/ 272 w 272"/>
                    <a:gd name="T5" fmla="*/ 89 h 380"/>
                    <a:gd name="T6" fmla="*/ 183 w 272"/>
                    <a:gd name="T7" fmla="*/ 0 h 380"/>
                    <a:gd name="T8" fmla="*/ 170 w 272"/>
                    <a:gd name="T9" fmla="*/ 0 h 380"/>
                    <a:gd name="T10" fmla="*/ 82 w 272"/>
                    <a:gd name="T11" fmla="*/ 89 h 380"/>
                    <a:gd name="T12" fmla="*/ 82 w 272"/>
                    <a:gd name="T13" fmla="*/ 291 h 380"/>
                    <a:gd name="T14" fmla="*/ 60 w 272"/>
                    <a:gd name="T15" fmla="*/ 344 h 380"/>
                    <a:gd name="T16" fmla="*/ 7 w 272"/>
                    <a:gd name="T17" fmla="*/ 366 h 380"/>
                    <a:gd name="T18" fmla="*/ 0 w 272"/>
                    <a:gd name="T19" fmla="*/ 373 h 380"/>
                    <a:gd name="T20" fmla="*/ 7 w 272"/>
                    <a:gd name="T21" fmla="*/ 380 h 380"/>
                    <a:gd name="T22" fmla="*/ 95 w 272"/>
                    <a:gd name="T23" fmla="*/ 291 h 380"/>
                    <a:gd name="T24" fmla="*/ 95 w 272"/>
                    <a:gd name="T25" fmla="*/ 89 h 380"/>
                    <a:gd name="T26" fmla="*/ 117 w 272"/>
                    <a:gd name="T27" fmla="*/ 36 h 380"/>
                    <a:gd name="T28" fmla="*/ 170 w 272"/>
                    <a:gd name="T29" fmla="*/ 14 h 380"/>
                    <a:gd name="T30" fmla="*/ 183 w 272"/>
                    <a:gd name="T31" fmla="*/ 14 h 380"/>
                    <a:gd name="T32" fmla="*/ 236 w 272"/>
                    <a:gd name="T33" fmla="*/ 36 h 380"/>
                    <a:gd name="T34" fmla="*/ 258 w 272"/>
                    <a:gd name="T35" fmla="*/ 89 h 380"/>
                    <a:gd name="T36" fmla="*/ 258 w 272"/>
                    <a:gd name="T37" fmla="*/ 126 h 380"/>
                    <a:gd name="T38" fmla="*/ 258 w 272"/>
                    <a:gd name="T39" fmla="*/ 223 h 380"/>
                    <a:gd name="T40" fmla="*/ 265 w 272"/>
                    <a:gd name="T41" fmla="*/ 229 h 380"/>
                    <a:gd name="T42" fmla="*/ 272 w 272"/>
                    <a:gd name="T43" fmla="*/ 223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72" h="380">
                      <a:moveTo>
                        <a:pt x="272" y="223"/>
                      </a:moveTo>
                      <a:cubicBezTo>
                        <a:pt x="272" y="126"/>
                        <a:pt x="272" y="126"/>
                        <a:pt x="272" y="126"/>
                      </a:cubicBezTo>
                      <a:cubicBezTo>
                        <a:pt x="272" y="89"/>
                        <a:pt x="272" y="89"/>
                        <a:pt x="272" y="89"/>
                      </a:cubicBezTo>
                      <a:cubicBezTo>
                        <a:pt x="272" y="40"/>
                        <a:pt x="232" y="0"/>
                        <a:pt x="183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21" y="0"/>
                        <a:pt x="82" y="40"/>
                        <a:pt x="82" y="89"/>
                      </a:cubicBezTo>
                      <a:cubicBezTo>
                        <a:pt x="82" y="291"/>
                        <a:pt x="82" y="291"/>
                        <a:pt x="82" y="291"/>
                      </a:cubicBezTo>
                      <a:cubicBezTo>
                        <a:pt x="82" y="312"/>
                        <a:pt x="73" y="331"/>
                        <a:pt x="60" y="344"/>
                      </a:cubicBezTo>
                      <a:cubicBezTo>
                        <a:pt x="46" y="358"/>
                        <a:pt x="27" y="366"/>
                        <a:pt x="7" y="366"/>
                      </a:cubicBezTo>
                      <a:cubicBezTo>
                        <a:pt x="3" y="366"/>
                        <a:pt x="0" y="369"/>
                        <a:pt x="0" y="373"/>
                      </a:cubicBezTo>
                      <a:cubicBezTo>
                        <a:pt x="0" y="377"/>
                        <a:pt x="3" y="380"/>
                        <a:pt x="7" y="380"/>
                      </a:cubicBezTo>
                      <a:cubicBezTo>
                        <a:pt x="55" y="380"/>
                        <a:pt x="95" y="340"/>
                        <a:pt x="95" y="291"/>
                      </a:cubicBezTo>
                      <a:cubicBezTo>
                        <a:pt x="95" y="89"/>
                        <a:pt x="95" y="89"/>
                        <a:pt x="95" y="89"/>
                      </a:cubicBezTo>
                      <a:cubicBezTo>
                        <a:pt x="95" y="68"/>
                        <a:pt x="103" y="49"/>
                        <a:pt x="117" y="36"/>
                      </a:cubicBezTo>
                      <a:cubicBezTo>
                        <a:pt x="130" y="22"/>
                        <a:pt x="149" y="14"/>
                        <a:pt x="170" y="14"/>
                      </a:cubicBezTo>
                      <a:cubicBezTo>
                        <a:pt x="183" y="14"/>
                        <a:pt x="183" y="14"/>
                        <a:pt x="183" y="14"/>
                      </a:cubicBezTo>
                      <a:cubicBezTo>
                        <a:pt x="204" y="14"/>
                        <a:pt x="223" y="22"/>
                        <a:pt x="236" y="36"/>
                      </a:cubicBezTo>
                      <a:cubicBezTo>
                        <a:pt x="250" y="49"/>
                        <a:pt x="258" y="68"/>
                        <a:pt x="258" y="89"/>
                      </a:cubicBezTo>
                      <a:cubicBezTo>
                        <a:pt x="258" y="126"/>
                        <a:pt x="258" y="126"/>
                        <a:pt x="258" y="126"/>
                      </a:cubicBezTo>
                      <a:cubicBezTo>
                        <a:pt x="258" y="223"/>
                        <a:pt x="258" y="223"/>
                        <a:pt x="258" y="223"/>
                      </a:cubicBezTo>
                      <a:cubicBezTo>
                        <a:pt x="258" y="226"/>
                        <a:pt x="261" y="229"/>
                        <a:pt x="265" y="229"/>
                      </a:cubicBezTo>
                      <a:cubicBezTo>
                        <a:pt x="269" y="229"/>
                        <a:pt x="272" y="226"/>
                        <a:pt x="27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2" name="Freeform 2369">
                  <a:extLst>
                    <a:ext uri="{FF2B5EF4-FFF2-40B4-BE49-F238E27FC236}">
                      <a16:creationId xmlns:a16="http://schemas.microsoft.com/office/drawing/2014/main" id="{06345A1D-6A4C-C151-A34A-C102121DE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56563" y="6799263"/>
                  <a:ext cx="123825" cy="239713"/>
                </a:xfrm>
                <a:custGeom>
                  <a:avLst/>
                  <a:gdLst>
                    <a:gd name="T0" fmla="*/ 43 w 72"/>
                    <a:gd name="T1" fmla="*/ 133 h 140"/>
                    <a:gd name="T2" fmla="*/ 43 w 72"/>
                    <a:gd name="T3" fmla="*/ 127 h 140"/>
                    <a:gd name="T4" fmla="*/ 29 w 72"/>
                    <a:gd name="T5" fmla="*/ 127 h 140"/>
                    <a:gd name="T6" fmla="*/ 18 w 72"/>
                    <a:gd name="T7" fmla="*/ 122 h 140"/>
                    <a:gd name="T8" fmla="*/ 13 w 72"/>
                    <a:gd name="T9" fmla="*/ 111 h 140"/>
                    <a:gd name="T10" fmla="*/ 13 w 72"/>
                    <a:gd name="T11" fmla="*/ 29 h 140"/>
                    <a:gd name="T12" fmla="*/ 18 w 72"/>
                    <a:gd name="T13" fmla="*/ 18 h 140"/>
                    <a:gd name="T14" fmla="*/ 29 w 72"/>
                    <a:gd name="T15" fmla="*/ 13 h 140"/>
                    <a:gd name="T16" fmla="*/ 43 w 72"/>
                    <a:gd name="T17" fmla="*/ 13 h 140"/>
                    <a:gd name="T18" fmla="*/ 54 w 72"/>
                    <a:gd name="T19" fmla="*/ 18 h 140"/>
                    <a:gd name="T20" fmla="*/ 59 w 72"/>
                    <a:gd name="T21" fmla="*/ 29 h 140"/>
                    <a:gd name="T22" fmla="*/ 59 w 72"/>
                    <a:gd name="T23" fmla="*/ 111 h 140"/>
                    <a:gd name="T24" fmla="*/ 54 w 72"/>
                    <a:gd name="T25" fmla="*/ 122 h 140"/>
                    <a:gd name="T26" fmla="*/ 43 w 72"/>
                    <a:gd name="T27" fmla="*/ 127 h 140"/>
                    <a:gd name="T28" fmla="*/ 43 w 72"/>
                    <a:gd name="T29" fmla="*/ 133 h 140"/>
                    <a:gd name="T30" fmla="*/ 43 w 72"/>
                    <a:gd name="T31" fmla="*/ 140 h 140"/>
                    <a:gd name="T32" fmla="*/ 72 w 72"/>
                    <a:gd name="T33" fmla="*/ 111 h 140"/>
                    <a:gd name="T34" fmla="*/ 72 w 72"/>
                    <a:gd name="T35" fmla="*/ 29 h 140"/>
                    <a:gd name="T36" fmla="*/ 43 w 72"/>
                    <a:gd name="T37" fmla="*/ 0 h 140"/>
                    <a:gd name="T38" fmla="*/ 29 w 72"/>
                    <a:gd name="T39" fmla="*/ 0 h 140"/>
                    <a:gd name="T40" fmla="*/ 0 w 72"/>
                    <a:gd name="T41" fmla="*/ 29 h 140"/>
                    <a:gd name="T42" fmla="*/ 0 w 72"/>
                    <a:gd name="T43" fmla="*/ 111 h 140"/>
                    <a:gd name="T44" fmla="*/ 29 w 72"/>
                    <a:gd name="T45" fmla="*/ 140 h 140"/>
                    <a:gd name="T46" fmla="*/ 43 w 72"/>
                    <a:gd name="T47" fmla="*/ 140 h 140"/>
                    <a:gd name="T48" fmla="*/ 43 w 72"/>
                    <a:gd name="T49" fmla="*/ 13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2" h="140">
                      <a:moveTo>
                        <a:pt x="43" y="133"/>
                      </a:move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29" y="127"/>
                        <a:pt x="29" y="127"/>
                        <a:pt x="29" y="127"/>
                      </a:cubicBezTo>
                      <a:cubicBezTo>
                        <a:pt x="24" y="127"/>
                        <a:pt x="21" y="125"/>
                        <a:pt x="18" y="122"/>
                      </a:cubicBezTo>
                      <a:cubicBezTo>
                        <a:pt x="15" y="119"/>
                        <a:pt x="13" y="116"/>
                        <a:pt x="13" y="111"/>
                      </a:cubicBezTo>
                      <a:cubicBezTo>
                        <a:pt x="13" y="29"/>
                        <a:pt x="13" y="29"/>
                        <a:pt x="13" y="29"/>
                      </a:cubicBezTo>
                      <a:cubicBezTo>
                        <a:pt x="13" y="24"/>
                        <a:pt x="15" y="21"/>
                        <a:pt x="18" y="18"/>
                      </a:cubicBezTo>
                      <a:cubicBezTo>
                        <a:pt x="21" y="15"/>
                        <a:pt x="24" y="13"/>
                        <a:pt x="29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7" y="13"/>
                        <a:pt x="51" y="15"/>
                        <a:pt x="54" y="18"/>
                      </a:cubicBezTo>
                      <a:cubicBezTo>
                        <a:pt x="57" y="21"/>
                        <a:pt x="59" y="24"/>
                        <a:pt x="59" y="29"/>
                      </a:cubicBezTo>
                      <a:cubicBezTo>
                        <a:pt x="59" y="111"/>
                        <a:pt x="59" y="111"/>
                        <a:pt x="59" y="111"/>
                      </a:cubicBezTo>
                      <a:cubicBezTo>
                        <a:pt x="59" y="116"/>
                        <a:pt x="57" y="119"/>
                        <a:pt x="54" y="122"/>
                      </a:cubicBezTo>
                      <a:cubicBezTo>
                        <a:pt x="51" y="125"/>
                        <a:pt x="47" y="127"/>
                        <a:pt x="43" y="127"/>
                      </a:cubicBezTo>
                      <a:cubicBezTo>
                        <a:pt x="43" y="133"/>
                        <a:pt x="43" y="133"/>
                        <a:pt x="43" y="133"/>
                      </a:cubicBezTo>
                      <a:cubicBezTo>
                        <a:pt x="43" y="140"/>
                        <a:pt x="43" y="140"/>
                        <a:pt x="43" y="140"/>
                      </a:cubicBezTo>
                      <a:cubicBezTo>
                        <a:pt x="59" y="140"/>
                        <a:pt x="72" y="127"/>
                        <a:pt x="72" y="111"/>
                      </a:cubicBezTo>
                      <a:cubicBezTo>
                        <a:pt x="72" y="29"/>
                        <a:pt x="72" y="29"/>
                        <a:pt x="72" y="29"/>
                      </a:cubicBezTo>
                      <a:cubicBezTo>
                        <a:pt x="72" y="13"/>
                        <a:pt x="59" y="0"/>
                        <a:pt x="43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27"/>
                        <a:pt x="13" y="140"/>
                        <a:pt x="29" y="140"/>
                      </a:cubicBezTo>
                      <a:cubicBezTo>
                        <a:pt x="43" y="140"/>
                        <a:pt x="43" y="140"/>
                        <a:pt x="43" y="140"/>
                      </a:cubicBezTo>
                      <a:lnTo>
                        <a:pt x="43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200BBC2-9C41-5D67-9A2B-5567376E719D}"/>
                </a:ext>
              </a:extLst>
            </p:cNvPr>
            <p:cNvGrpSpPr/>
            <p:nvPr/>
          </p:nvGrpSpPr>
          <p:grpSpPr>
            <a:xfrm>
              <a:off x="5940532" y="1943100"/>
              <a:ext cx="2566587" cy="1768402"/>
              <a:chOff x="5940532" y="1943100"/>
              <a:chExt cx="2566587" cy="1768402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42C76DB-3288-ECCA-F69F-324296B8033C}"/>
                  </a:ext>
                </a:extLst>
              </p:cNvPr>
              <p:cNvSpPr/>
              <p:nvPr/>
            </p:nvSpPr>
            <p:spPr>
              <a:xfrm rot="5400000">
                <a:off x="6025519" y="185811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885F9CC-900D-2557-A8E6-5496114FDA5D}"/>
                  </a:ext>
                </a:extLst>
              </p:cNvPr>
              <p:cNvSpPr/>
              <p:nvPr/>
            </p:nvSpPr>
            <p:spPr>
              <a:xfrm>
                <a:off x="6034640" y="2037208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Rectangle 52">
                <a:extLst>
                  <a:ext uri="{FF2B5EF4-FFF2-40B4-BE49-F238E27FC236}">
                    <a16:creationId xmlns:a16="http://schemas.microsoft.com/office/drawing/2014/main" id="{5951710D-F00A-97F6-7CD0-245A4C475AE2}"/>
                  </a:ext>
                </a:extLst>
              </p:cNvPr>
              <p:cNvSpPr/>
              <p:nvPr/>
            </p:nvSpPr>
            <p:spPr>
              <a:xfrm>
                <a:off x="7337344" y="2497745"/>
                <a:ext cx="1169775" cy="1213757"/>
              </a:xfrm>
              <a:custGeom>
                <a:avLst/>
                <a:gdLst>
                  <a:gd name="connsiteX0" fmla="*/ 0 w 3200400"/>
                  <a:gd name="connsiteY0" fmla="*/ 0 h 4377245"/>
                  <a:gd name="connsiteX1" fmla="*/ 3200400 w 3200400"/>
                  <a:gd name="connsiteY1" fmla="*/ 0 h 4377245"/>
                  <a:gd name="connsiteX2" fmla="*/ 3200400 w 3200400"/>
                  <a:gd name="connsiteY2" fmla="*/ 4377245 h 4377245"/>
                  <a:gd name="connsiteX3" fmla="*/ 0 w 3200400"/>
                  <a:gd name="connsiteY3" fmla="*/ 4377245 h 4377245"/>
                  <a:gd name="connsiteX4" fmla="*/ 0 w 3200400"/>
                  <a:gd name="connsiteY4" fmla="*/ 0 h 4377245"/>
                  <a:gd name="connsiteX0" fmla="*/ 0 w 3200400"/>
                  <a:gd name="connsiteY0" fmla="*/ 4377245 h 4468685"/>
                  <a:gd name="connsiteX1" fmla="*/ 0 w 3200400"/>
                  <a:gd name="connsiteY1" fmla="*/ 0 h 4468685"/>
                  <a:gd name="connsiteX2" fmla="*/ 3200400 w 3200400"/>
                  <a:gd name="connsiteY2" fmla="*/ 0 h 4468685"/>
                  <a:gd name="connsiteX3" fmla="*/ 3200400 w 3200400"/>
                  <a:gd name="connsiteY3" fmla="*/ 4377245 h 4468685"/>
                  <a:gd name="connsiteX4" fmla="*/ 91440 w 3200400"/>
                  <a:gd name="connsiteY4" fmla="*/ 4468685 h 4468685"/>
                  <a:gd name="connsiteX0" fmla="*/ 126313 w 3326713"/>
                  <a:gd name="connsiteY0" fmla="*/ 4377245 h 4533900"/>
                  <a:gd name="connsiteX1" fmla="*/ 126313 w 3326713"/>
                  <a:gd name="connsiteY1" fmla="*/ 0 h 4533900"/>
                  <a:gd name="connsiteX2" fmla="*/ 3326713 w 3326713"/>
                  <a:gd name="connsiteY2" fmla="*/ 0 h 4533900"/>
                  <a:gd name="connsiteX3" fmla="*/ 3326713 w 3326713"/>
                  <a:gd name="connsiteY3" fmla="*/ 4377245 h 4533900"/>
                  <a:gd name="connsiteX4" fmla="*/ 217753 w 3326713"/>
                  <a:gd name="connsiteY4" fmla="*/ 4468685 h 4533900"/>
                  <a:gd name="connsiteX5" fmla="*/ 262838 w 3326713"/>
                  <a:gd name="connsiteY5" fmla="*/ 4533900 h 4533900"/>
                  <a:gd name="connsiteX0" fmla="*/ 0 w 3200400"/>
                  <a:gd name="connsiteY0" fmla="*/ 4377245 h 4468685"/>
                  <a:gd name="connsiteX1" fmla="*/ 0 w 3200400"/>
                  <a:gd name="connsiteY1" fmla="*/ 0 h 4468685"/>
                  <a:gd name="connsiteX2" fmla="*/ 3200400 w 3200400"/>
                  <a:gd name="connsiteY2" fmla="*/ 0 h 4468685"/>
                  <a:gd name="connsiteX3" fmla="*/ 3200400 w 3200400"/>
                  <a:gd name="connsiteY3" fmla="*/ 4377245 h 4468685"/>
                  <a:gd name="connsiteX4" fmla="*/ 91440 w 3200400"/>
                  <a:gd name="connsiteY4" fmla="*/ 4468685 h 4468685"/>
                  <a:gd name="connsiteX0" fmla="*/ 0 w 3200400"/>
                  <a:gd name="connsiteY0" fmla="*/ 4377245 h 4377245"/>
                  <a:gd name="connsiteX1" fmla="*/ 0 w 3200400"/>
                  <a:gd name="connsiteY1" fmla="*/ 0 h 4377245"/>
                  <a:gd name="connsiteX2" fmla="*/ 3200400 w 3200400"/>
                  <a:gd name="connsiteY2" fmla="*/ 0 h 4377245"/>
                  <a:gd name="connsiteX3" fmla="*/ 3200400 w 3200400"/>
                  <a:gd name="connsiteY3" fmla="*/ 4377245 h 4377245"/>
                  <a:gd name="connsiteX0" fmla="*/ 0 w 3200400"/>
                  <a:gd name="connsiteY0" fmla="*/ 0 h 4377245"/>
                  <a:gd name="connsiteX1" fmla="*/ 3200400 w 3200400"/>
                  <a:gd name="connsiteY1" fmla="*/ 0 h 4377245"/>
                  <a:gd name="connsiteX2" fmla="*/ 3200400 w 3200400"/>
                  <a:gd name="connsiteY2" fmla="*/ 4377245 h 437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0400" h="4377245">
                    <a:moveTo>
                      <a:pt x="0" y="0"/>
                    </a:moveTo>
                    <a:lnTo>
                      <a:pt x="3200400" y="0"/>
                    </a:lnTo>
                    <a:lnTo>
                      <a:pt x="3200400" y="4377245"/>
                    </a:lnTo>
                  </a:path>
                </a:pathLst>
              </a:custGeom>
              <a:noFill/>
              <a:ln w="38100">
                <a:solidFill>
                  <a:srgbClr val="383B6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D1CF6DA6-B113-B920-3146-ED26E9CFCCE7}"/>
                  </a:ext>
                </a:extLst>
              </p:cNvPr>
              <p:cNvGrpSpPr/>
              <p:nvPr/>
            </p:nvGrpSpPr>
            <p:grpSpPr>
              <a:xfrm>
                <a:off x="6309254" y="2266230"/>
                <a:ext cx="354103" cy="398091"/>
                <a:chOff x="6575425" y="2239963"/>
                <a:chExt cx="766763" cy="862013"/>
              </a:xfrm>
              <a:solidFill>
                <a:schemeClr val="tx1"/>
              </a:solidFill>
            </p:grpSpPr>
            <p:sp>
              <p:nvSpPr>
                <p:cNvPr id="28" name="Freeform 1619">
                  <a:extLst>
                    <a:ext uri="{FF2B5EF4-FFF2-40B4-BE49-F238E27FC236}">
                      <a16:creationId xmlns:a16="http://schemas.microsoft.com/office/drawing/2014/main" id="{8083109E-C81B-0262-6450-FA85291F6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7013" y="2562226"/>
                  <a:ext cx="763588" cy="536575"/>
                </a:xfrm>
                <a:custGeom>
                  <a:avLst/>
                  <a:gdLst>
                    <a:gd name="T0" fmla="*/ 432 w 445"/>
                    <a:gd name="T1" fmla="*/ 6 h 313"/>
                    <a:gd name="T2" fmla="*/ 432 w 445"/>
                    <a:gd name="T3" fmla="*/ 300 h 313"/>
                    <a:gd name="T4" fmla="*/ 13 w 445"/>
                    <a:gd name="T5" fmla="*/ 300 h 313"/>
                    <a:gd name="T6" fmla="*/ 13 w 445"/>
                    <a:gd name="T7" fmla="*/ 6 h 313"/>
                    <a:gd name="T8" fmla="*/ 6 w 445"/>
                    <a:gd name="T9" fmla="*/ 0 h 313"/>
                    <a:gd name="T10" fmla="*/ 0 w 445"/>
                    <a:gd name="T11" fmla="*/ 6 h 313"/>
                    <a:gd name="T12" fmla="*/ 0 w 445"/>
                    <a:gd name="T13" fmla="*/ 306 h 313"/>
                    <a:gd name="T14" fmla="*/ 1 w 445"/>
                    <a:gd name="T15" fmla="*/ 311 h 313"/>
                    <a:gd name="T16" fmla="*/ 6 w 445"/>
                    <a:gd name="T17" fmla="*/ 313 h 313"/>
                    <a:gd name="T18" fmla="*/ 439 w 445"/>
                    <a:gd name="T19" fmla="*/ 313 h 313"/>
                    <a:gd name="T20" fmla="*/ 443 w 445"/>
                    <a:gd name="T21" fmla="*/ 311 h 313"/>
                    <a:gd name="T22" fmla="*/ 445 w 445"/>
                    <a:gd name="T23" fmla="*/ 306 h 313"/>
                    <a:gd name="T24" fmla="*/ 445 w 445"/>
                    <a:gd name="T25" fmla="*/ 6 h 313"/>
                    <a:gd name="T26" fmla="*/ 439 w 445"/>
                    <a:gd name="T27" fmla="*/ 0 h 313"/>
                    <a:gd name="T28" fmla="*/ 432 w 445"/>
                    <a:gd name="T29" fmla="*/ 6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45" h="313">
                      <a:moveTo>
                        <a:pt x="432" y="6"/>
                      </a:moveTo>
                      <a:cubicBezTo>
                        <a:pt x="432" y="300"/>
                        <a:pt x="432" y="300"/>
                        <a:pt x="432" y="300"/>
                      </a:cubicBezTo>
                      <a:cubicBezTo>
                        <a:pt x="13" y="300"/>
                        <a:pt x="13" y="300"/>
                        <a:pt x="13" y="300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3"/>
                        <a:pt x="10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08"/>
                        <a:pt x="0" y="310"/>
                        <a:pt x="1" y="311"/>
                      </a:cubicBezTo>
                      <a:cubicBezTo>
                        <a:pt x="3" y="312"/>
                        <a:pt x="4" y="313"/>
                        <a:pt x="6" y="313"/>
                      </a:cubicBezTo>
                      <a:cubicBezTo>
                        <a:pt x="439" y="313"/>
                        <a:pt x="439" y="313"/>
                        <a:pt x="439" y="313"/>
                      </a:cubicBezTo>
                      <a:cubicBezTo>
                        <a:pt x="441" y="313"/>
                        <a:pt x="442" y="312"/>
                        <a:pt x="443" y="311"/>
                      </a:cubicBezTo>
                      <a:cubicBezTo>
                        <a:pt x="445" y="310"/>
                        <a:pt x="445" y="308"/>
                        <a:pt x="445" y="306"/>
                      </a:cubicBezTo>
                      <a:cubicBezTo>
                        <a:pt x="445" y="6"/>
                        <a:pt x="445" y="6"/>
                        <a:pt x="445" y="6"/>
                      </a:cubicBezTo>
                      <a:cubicBezTo>
                        <a:pt x="445" y="3"/>
                        <a:pt x="442" y="0"/>
                        <a:pt x="439" y="0"/>
                      </a:cubicBezTo>
                      <a:cubicBezTo>
                        <a:pt x="435" y="0"/>
                        <a:pt x="432" y="3"/>
                        <a:pt x="43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9" name="Freeform 1620">
                  <a:extLst>
                    <a:ext uri="{FF2B5EF4-FFF2-40B4-BE49-F238E27FC236}">
                      <a16:creationId xmlns:a16="http://schemas.microsoft.com/office/drawing/2014/main" id="{D78A604E-2B7F-C389-F31B-F91FD6910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560638"/>
                  <a:ext cx="766763" cy="346075"/>
                </a:xfrm>
                <a:custGeom>
                  <a:avLst/>
                  <a:gdLst>
                    <a:gd name="T0" fmla="*/ 3 w 447"/>
                    <a:gd name="T1" fmla="*/ 12 h 202"/>
                    <a:gd name="T2" fmla="*/ 219 w 447"/>
                    <a:gd name="T3" fmla="*/ 200 h 202"/>
                    <a:gd name="T4" fmla="*/ 228 w 447"/>
                    <a:gd name="T5" fmla="*/ 200 h 202"/>
                    <a:gd name="T6" fmla="*/ 444 w 447"/>
                    <a:gd name="T7" fmla="*/ 12 h 202"/>
                    <a:gd name="T8" fmla="*/ 445 w 447"/>
                    <a:gd name="T9" fmla="*/ 3 h 202"/>
                    <a:gd name="T10" fmla="*/ 435 w 447"/>
                    <a:gd name="T11" fmla="*/ 2 h 202"/>
                    <a:gd name="T12" fmla="*/ 223 w 447"/>
                    <a:gd name="T13" fmla="*/ 186 h 202"/>
                    <a:gd name="T14" fmla="*/ 12 w 447"/>
                    <a:gd name="T15" fmla="*/ 2 h 202"/>
                    <a:gd name="T16" fmla="*/ 2 w 447"/>
                    <a:gd name="T17" fmla="*/ 3 h 202"/>
                    <a:gd name="T18" fmla="*/ 3 w 447"/>
                    <a:gd name="T19" fmla="*/ 1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7" h="202">
                      <a:moveTo>
                        <a:pt x="3" y="12"/>
                      </a:moveTo>
                      <a:cubicBezTo>
                        <a:pt x="219" y="200"/>
                        <a:pt x="219" y="200"/>
                        <a:pt x="219" y="200"/>
                      </a:cubicBezTo>
                      <a:cubicBezTo>
                        <a:pt x="222" y="202"/>
                        <a:pt x="225" y="202"/>
                        <a:pt x="228" y="200"/>
                      </a:cubicBezTo>
                      <a:cubicBezTo>
                        <a:pt x="444" y="12"/>
                        <a:pt x="444" y="12"/>
                        <a:pt x="444" y="12"/>
                      </a:cubicBezTo>
                      <a:cubicBezTo>
                        <a:pt x="447" y="10"/>
                        <a:pt x="447" y="6"/>
                        <a:pt x="445" y="3"/>
                      </a:cubicBezTo>
                      <a:cubicBezTo>
                        <a:pt x="442" y="0"/>
                        <a:pt x="438" y="0"/>
                        <a:pt x="435" y="2"/>
                      </a:cubicBezTo>
                      <a:cubicBezTo>
                        <a:pt x="223" y="186"/>
                        <a:pt x="223" y="186"/>
                        <a:pt x="223" y="186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2" y="3"/>
                      </a:cubicBezTo>
                      <a:cubicBezTo>
                        <a:pt x="0" y="6"/>
                        <a:pt x="0" y="10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0" name="Freeform 1621">
                  <a:extLst>
                    <a:ext uri="{FF2B5EF4-FFF2-40B4-BE49-F238E27FC236}">
                      <a16:creationId xmlns:a16="http://schemas.microsoft.com/office/drawing/2014/main" id="{604B8B40-C536-2523-7B69-55AAA34896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239963"/>
                  <a:ext cx="766763" cy="347663"/>
                </a:xfrm>
                <a:custGeom>
                  <a:avLst/>
                  <a:gdLst>
                    <a:gd name="T0" fmla="*/ 12 w 447"/>
                    <a:gd name="T1" fmla="*/ 199 h 202"/>
                    <a:gd name="T2" fmla="*/ 223 w 447"/>
                    <a:gd name="T3" fmla="*/ 15 h 202"/>
                    <a:gd name="T4" fmla="*/ 435 w 447"/>
                    <a:gd name="T5" fmla="*/ 199 h 202"/>
                    <a:gd name="T6" fmla="*/ 445 w 447"/>
                    <a:gd name="T7" fmla="*/ 199 h 202"/>
                    <a:gd name="T8" fmla="*/ 444 w 447"/>
                    <a:gd name="T9" fmla="*/ 189 h 202"/>
                    <a:gd name="T10" fmla="*/ 228 w 447"/>
                    <a:gd name="T11" fmla="*/ 2 h 202"/>
                    <a:gd name="T12" fmla="*/ 219 w 447"/>
                    <a:gd name="T13" fmla="*/ 2 h 202"/>
                    <a:gd name="T14" fmla="*/ 3 w 447"/>
                    <a:gd name="T15" fmla="*/ 189 h 202"/>
                    <a:gd name="T16" fmla="*/ 2 w 447"/>
                    <a:gd name="T17" fmla="*/ 199 h 202"/>
                    <a:gd name="T18" fmla="*/ 12 w 447"/>
                    <a:gd name="T19" fmla="*/ 199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7" h="202">
                      <a:moveTo>
                        <a:pt x="12" y="199"/>
                      </a:moveTo>
                      <a:cubicBezTo>
                        <a:pt x="223" y="15"/>
                        <a:pt x="223" y="15"/>
                        <a:pt x="223" y="15"/>
                      </a:cubicBezTo>
                      <a:cubicBezTo>
                        <a:pt x="435" y="199"/>
                        <a:pt x="435" y="199"/>
                        <a:pt x="435" y="199"/>
                      </a:cubicBezTo>
                      <a:cubicBezTo>
                        <a:pt x="438" y="202"/>
                        <a:pt x="442" y="201"/>
                        <a:pt x="445" y="199"/>
                      </a:cubicBezTo>
                      <a:cubicBezTo>
                        <a:pt x="447" y="196"/>
                        <a:pt x="447" y="192"/>
                        <a:pt x="444" y="189"/>
                      </a:cubicBezTo>
                      <a:cubicBezTo>
                        <a:pt x="228" y="2"/>
                        <a:pt x="228" y="2"/>
                        <a:pt x="228" y="2"/>
                      </a:cubicBezTo>
                      <a:cubicBezTo>
                        <a:pt x="225" y="0"/>
                        <a:pt x="222" y="0"/>
                        <a:pt x="219" y="2"/>
                      </a:cubicBezTo>
                      <a:cubicBezTo>
                        <a:pt x="3" y="189"/>
                        <a:pt x="3" y="189"/>
                        <a:pt x="3" y="189"/>
                      </a:cubicBezTo>
                      <a:cubicBezTo>
                        <a:pt x="0" y="192"/>
                        <a:pt x="0" y="196"/>
                        <a:pt x="2" y="199"/>
                      </a:cubicBezTo>
                      <a:cubicBezTo>
                        <a:pt x="5" y="201"/>
                        <a:pt x="9" y="202"/>
                        <a:pt x="12" y="1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" name="Freeform 1622">
                  <a:extLst>
                    <a:ext uri="{FF2B5EF4-FFF2-40B4-BE49-F238E27FC236}">
                      <a16:creationId xmlns:a16="http://schemas.microsoft.com/office/drawing/2014/main" id="{8611B0D3-0EF6-E65A-51DF-F851CE6664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425" y="2817813"/>
                  <a:ext cx="322263" cy="284163"/>
                </a:xfrm>
                <a:custGeom>
                  <a:avLst/>
                  <a:gdLst>
                    <a:gd name="T0" fmla="*/ 12 w 188"/>
                    <a:gd name="T1" fmla="*/ 162 h 165"/>
                    <a:gd name="T2" fmla="*/ 185 w 188"/>
                    <a:gd name="T3" fmla="*/ 12 h 165"/>
                    <a:gd name="T4" fmla="*/ 185 w 188"/>
                    <a:gd name="T5" fmla="*/ 3 h 165"/>
                    <a:gd name="T6" fmla="*/ 176 w 188"/>
                    <a:gd name="T7" fmla="*/ 2 h 165"/>
                    <a:gd name="T8" fmla="*/ 3 w 188"/>
                    <a:gd name="T9" fmla="*/ 152 h 165"/>
                    <a:gd name="T10" fmla="*/ 2 w 188"/>
                    <a:gd name="T11" fmla="*/ 162 h 165"/>
                    <a:gd name="T12" fmla="*/ 12 w 188"/>
                    <a:gd name="T13" fmla="*/ 162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65">
                      <a:moveTo>
                        <a:pt x="12" y="162"/>
                      </a:moveTo>
                      <a:cubicBezTo>
                        <a:pt x="185" y="12"/>
                        <a:pt x="185" y="12"/>
                        <a:pt x="185" y="12"/>
                      </a:cubicBezTo>
                      <a:cubicBezTo>
                        <a:pt x="187" y="10"/>
                        <a:pt x="188" y="6"/>
                        <a:pt x="185" y="3"/>
                      </a:cubicBezTo>
                      <a:cubicBezTo>
                        <a:pt x="183" y="0"/>
                        <a:pt x="179" y="0"/>
                        <a:pt x="176" y="2"/>
                      </a:cubicBezTo>
                      <a:cubicBezTo>
                        <a:pt x="3" y="152"/>
                        <a:pt x="3" y="152"/>
                        <a:pt x="3" y="152"/>
                      </a:cubicBezTo>
                      <a:cubicBezTo>
                        <a:pt x="0" y="155"/>
                        <a:pt x="0" y="159"/>
                        <a:pt x="2" y="162"/>
                      </a:cubicBezTo>
                      <a:cubicBezTo>
                        <a:pt x="5" y="164"/>
                        <a:pt x="9" y="165"/>
                        <a:pt x="12" y="1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2" name="Freeform 1623">
                  <a:extLst>
                    <a:ext uri="{FF2B5EF4-FFF2-40B4-BE49-F238E27FC236}">
                      <a16:creationId xmlns:a16="http://schemas.microsoft.com/office/drawing/2014/main" id="{D52A99FC-4A82-ABA1-4BAC-30B88AD43B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9925" y="2817813"/>
                  <a:ext cx="322263" cy="284163"/>
                </a:xfrm>
                <a:custGeom>
                  <a:avLst/>
                  <a:gdLst>
                    <a:gd name="T0" fmla="*/ 3 w 188"/>
                    <a:gd name="T1" fmla="*/ 12 h 165"/>
                    <a:gd name="T2" fmla="*/ 176 w 188"/>
                    <a:gd name="T3" fmla="*/ 162 h 165"/>
                    <a:gd name="T4" fmla="*/ 186 w 188"/>
                    <a:gd name="T5" fmla="*/ 162 h 165"/>
                    <a:gd name="T6" fmla="*/ 185 w 188"/>
                    <a:gd name="T7" fmla="*/ 152 h 165"/>
                    <a:gd name="T8" fmla="*/ 12 w 188"/>
                    <a:gd name="T9" fmla="*/ 2 h 165"/>
                    <a:gd name="T10" fmla="*/ 3 w 188"/>
                    <a:gd name="T11" fmla="*/ 3 h 165"/>
                    <a:gd name="T12" fmla="*/ 3 w 188"/>
                    <a:gd name="T13" fmla="*/ 12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8" h="165">
                      <a:moveTo>
                        <a:pt x="3" y="12"/>
                      </a:moveTo>
                      <a:cubicBezTo>
                        <a:pt x="176" y="162"/>
                        <a:pt x="176" y="162"/>
                        <a:pt x="176" y="162"/>
                      </a:cubicBezTo>
                      <a:cubicBezTo>
                        <a:pt x="179" y="165"/>
                        <a:pt x="183" y="164"/>
                        <a:pt x="186" y="162"/>
                      </a:cubicBezTo>
                      <a:cubicBezTo>
                        <a:pt x="188" y="159"/>
                        <a:pt x="188" y="155"/>
                        <a:pt x="185" y="15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3" y="3"/>
                      </a:cubicBezTo>
                      <a:cubicBezTo>
                        <a:pt x="0" y="6"/>
                        <a:pt x="1" y="10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3" name="Freeform 1624">
                  <a:extLst>
                    <a:ext uri="{FF2B5EF4-FFF2-40B4-BE49-F238E27FC236}">
                      <a16:creationId xmlns:a16="http://schemas.microsoft.com/office/drawing/2014/main" id="{9D2284C8-F5AF-ACDB-B781-2CEC2F28C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7663" y="2513013"/>
                  <a:ext cx="522288" cy="176213"/>
                </a:xfrm>
                <a:custGeom>
                  <a:avLst/>
                  <a:gdLst>
                    <a:gd name="T0" fmla="*/ 13 w 305"/>
                    <a:gd name="T1" fmla="*/ 96 h 103"/>
                    <a:gd name="T2" fmla="*/ 13 w 305"/>
                    <a:gd name="T3" fmla="*/ 13 h 103"/>
                    <a:gd name="T4" fmla="*/ 292 w 305"/>
                    <a:gd name="T5" fmla="*/ 13 h 103"/>
                    <a:gd name="T6" fmla="*/ 292 w 305"/>
                    <a:gd name="T7" fmla="*/ 96 h 103"/>
                    <a:gd name="T8" fmla="*/ 299 w 305"/>
                    <a:gd name="T9" fmla="*/ 103 h 103"/>
                    <a:gd name="T10" fmla="*/ 305 w 305"/>
                    <a:gd name="T11" fmla="*/ 96 h 103"/>
                    <a:gd name="T12" fmla="*/ 305 w 305"/>
                    <a:gd name="T13" fmla="*/ 7 h 103"/>
                    <a:gd name="T14" fmla="*/ 303 w 305"/>
                    <a:gd name="T15" fmla="*/ 2 h 103"/>
                    <a:gd name="T16" fmla="*/ 299 w 305"/>
                    <a:gd name="T17" fmla="*/ 0 h 103"/>
                    <a:gd name="T18" fmla="*/ 6 w 305"/>
                    <a:gd name="T19" fmla="*/ 0 h 103"/>
                    <a:gd name="T20" fmla="*/ 2 w 305"/>
                    <a:gd name="T21" fmla="*/ 2 h 103"/>
                    <a:gd name="T22" fmla="*/ 0 w 305"/>
                    <a:gd name="T23" fmla="*/ 7 h 103"/>
                    <a:gd name="T24" fmla="*/ 0 w 305"/>
                    <a:gd name="T25" fmla="*/ 96 h 103"/>
                    <a:gd name="T26" fmla="*/ 6 w 305"/>
                    <a:gd name="T27" fmla="*/ 103 h 103"/>
                    <a:gd name="T28" fmla="*/ 13 w 305"/>
                    <a:gd name="T29" fmla="*/ 96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5" h="103">
                      <a:moveTo>
                        <a:pt x="13" y="96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292" y="13"/>
                        <a:pt x="292" y="13"/>
                        <a:pt x="292" y="13"/>
                      </a:cubicBezTo>
                      <a:cubicBezTo>
                        <a:pt x="292" y="96"/>
                        <a:pt x="292" y="96"/>
                        <a:pt x="292" y="96"/>
                      </a:cubicBezTo>
                      <a:cubicBezTo>
                        <a:pt x="292" y="100"/>
                        <a:pt x="295" y="103"/>
                        <a:pt x="299" y="103"/>
                      </a:cubicBezTo>
                      <a:cubicBezTo>
                        <a:pt x="302" y="103"/>
                        <a:pt x="305" y="100"/>
                        <a:pt x="305" y="96"/>
                      </a:cubicBezTo>
                      <a:cubicBezTo>
                        <a:pt x="305" y="7"/>
                        <a:pt x="305" y="7"/>
                        <a:pt x="305" y="7"/>
                      </a:cubicBezTo>
                      <a:cubicBezTo>
                        <a:pt x="305" y="5"/>
                        <a:pt x="305" y="3"/>
                        <a:pt x="303" y="2"/>
                      </a:cubicBezTo>
                      <a:cubicBezTo>
                        <a:pt x="302" y="1"/>
                        <a:pt x="300" y="0"/>
                        <a:pt x="29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3" y="1"/>
                        <a:pt x="2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100"/>
                        <a:pt x="3" y="103"/>
                        <a:pt x="6" y="103"/>
                      </a:cubicBezTo>
                      <a:cubicBezTo>
                        <a:pt x="10" y="103"/>
                        <a:pt x="13" y="100"/>
                        <a:pt x="13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259958C-0BB8-3381-49C4-5BFE05F6369F}"/>
                </a:ext>
              </a:extLst>
            </p:cNvPr>
            <p:cNvGrpSpPr/>
            <p:nvPr/>
          </p:nvGrpSpPr>
          <p:grpSpPr>
            <a:xfrm>
              <a:off x="1017134" y="3805610"/>
              <a:ext cx="3087066" cy="1109289"/>
              <a:chOff x="1017134" y="3805610"/>
              <a:chExt cx="3087066" cy="1109289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C0F1A08-2010-94F1-4F52-F61ED7087BDF}"/>
                  </a:ext>
                </a:extLst>
              </p:cNvPr>
              <p:cNvSpPr/>
              <p:nvPr/>
            </p:nvSpPr>
            <p:spPr>
              <a:xfrm rot="16200000" flipH="1">
                <a:off x="2909923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F854B72-17EB-C8CC-7794-D1D02B1DF272}"/>
                  </a:ext>
                </a:extLst>
              </p:cNvPr>
              <p:cNvSpPr/>
              <p:nvPr/>
            </p:nvSpPr>
            <p:spPr>
              <a:xfrm flipH="1">
                <a:off x="3089018" y="3899719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0C9DB69D-3313-7A33-5EB0-05F0501F00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7134" y="4360255"/>
                <a:ext cx="1741538" cy="0"/>
              </a:xfrm>
              <a:prstGeom prst="line">
                <a:avLst/>
              </a:prstGeom>
              <a:ln w="28575">
                <a:solidFill>
                  <a:srgbClr val="F8A917"/>
                </a:solidFill>
                <a:head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6C82242E-7E0F-1231-635F-D1FD6315836D}"/>
                  </a:ext>
                </a:extLst>
              </p:cNvPr>
              <p:cNvGrpSpPr/>
              <p:nvPr/>
            </p:nvGrpSpPr>
            <p:grpSpPr>
              <a:xfrm>
                <a:off x="3336147" y="4177757"/>
                <a:ext cx="385735" cy="352319"/>
                <a:chOff x="12806363" y="2284413"/>
                <a:chExt cx="842963" cy="769938"/>
              </a:xfrm>
              <a:solidFill>
                <a:schemeClr val="tx1"/>
              </a:solidFill>
            </p:grpSpPr>
            <p:sp>
              <p:nvSpPr>
                <p:cNvPr id="39" name="Freeform 1658">
                  <a:extLst>
                    <a:ext uri="{FF2B5EF4-FFF2-40B4-BE49-F238E27FC236}">
                      <a16:creationId xmlns:a16="http://schemas.microsoft.com/office/drawing/2014/main" id="{45C54904-698D-4903-F8A5-4B6470FFF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06363" y="2284413"/>
                  <a:ext cx="842963" cy="769938"/>
                </a:xfrm>
                <a:custGeom>
                  <a:avLst/>
                  <a:gdLst>
                    <a:gd name="T0" fmla="*/ 411 w 491"/>
                    <a:gd name="T1" fmla="*/ 442 h 449"/>
                    <a:gd name="T2" fmla="*/ 411 w 491"/>
                    <a:gd name="T3" fmla="*/ 436 h 449"/>
                    <a:gd name="T4" fmla="*/ 80 w 491"/>
                    <a:gd name="T5" fmla="*/ 436 h 449"/>
                    <a:gd name="T6" fmla="*/ 33 w 491"/>
                    <a:gd name="T7" fmla="*/ 416 h 449"/>
                    <a:gd name="T8" fmla="*/ 14 w 491"/>
                    <a:gd name="T9" fmla="*/ 369 h 449"/>
                    <a:gd name="T10" fmla="*/ 14 w 491"/>
                    <a:gd name="T11" fmla="*/ 43 h 449"/>
                    <a:gd name="T12" fmla="*/ 22 w 491"/>
                    <a:gd name="T13" fmla="*/ 22 h 449"/>
                    <a:gd name="T14" fmla="*/ 43 w 491"/>
                    <a:gd name="T15" fmla="*/ 13 h 449"/>
                    <a:gd name="T16" fmla="*/ 448 w 491"/>
                    <a:gd name="T17" fmla="*/ 13 h 449"/>
                    <a:gd name="T18" fmla="*/ 469 w 491"/>
                    <a:gd name="T19" fmla="*/ 22 h 449"/>
                    <a:gd name="T20" fmla="*/ 477 w 491"/>
                    <a:gd name="T21" fmla="*/ 43 h 449"/>
                    <a:gd name="T22" fmla="*/ 477 w 491"/>
                    <a:gd name="T23" fmla="*/ 369 h 449"/>
                    <a:gd name="T24" fmla="*/ 458 w 491"/>
                    <a:gd name="T25" fmla="*/ 416 h 449"/>
                    <a:gd name="T26" fmla="*/ 411 w 491"/>
                    <a:gd name="T27" fmla="*/ 436 h 449"/>
                    <a:gd name="T28" fmla="*/ 411 w 491"/>
                    <a:gd name="T29" fmla="*/ 442 h 449"/>
                    <a:gd name="T30" fmla="*/ 411 w 491"/>
                    <a:gd name="T31" fmla="*/ 449 h 449"/>
                    <a:gd name="T32" fmla="*/ 491 w 491"/>
                    <a:gd name="T33" fmla="*/ 369 h 449"/>
                    <a:gd name="T34" fmla="*/ 491 w 491"/>
                    <a:gd name="T35" fmla="*/ 43 h 449"/>
                    <a:gd name="T36" fmla="*/ 448 w 491"/>
                    <a:gd name="T37" fmla="*/ 0 h 449"/>
                    <a:gd name="T38" fmla="*/ 43 w 491"/>
                    <a:gd name="T39" fmla="*/ 0 h 449"/>
                    <a:gd name="T40" fmla="*/ 0 w 491"/>
                    <a:gd name="T41" fmla="*/ 43 h 449"/>
                    <a:gd name="T42" fmla="*/ 0 w 491"/>
                    <a:gd name="T43" fmla="*/ 369 h 449"/>
                    <a:gd name="T44" fmla="*/ 80 w 491"/>
                    <a:gd name="T45" fmla="*/ 449 h 449"/>
                    <a:gd name="T46" fmla="*/ 411 w 491"/>
                    <a:gd name="T47" fmla="*/ 449 h 449"/>
                    <a:gd name="T48" fmla="*/ 411 w 491"/>
                    <a:gd name="T49" fmla="*/ 442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91" h="449">
                      <a:moveTo>
                        <a:pt x="411" y="442"/>
                      </a:moveTo>
                      <a:cubicBezTo>
                        <a:pt x="411" y="436"/>
                        <a:pt x="411" y="436"/>
                        <a:pt x="411" y="436"/>
                      </a:cubicBezTo>
                      <a:cubicBezTo>
                        <a:pt x="80" y="436"/>
                        <a:pt x="80" y="436"/>
                        <a:pt x="80" y="436"/>
                      </a:cubicBezTo>
                      <a:cubicBezTo>
                        <a:pt x="62" y="436"/>
                        <a:pt x="45" y="428"/>
                        <a:pt x="33" y="416"/>
                      </a:cubicBezTo>
                      <a:cubicBezTo>
                        <a:pt x="21" y="404"/>
                        <a:pt x="14" y="388"/>
                        <a:pt x="14" y="369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34"/>
                        <a:pt x="17" y="27"/>
                        <a:pt x="22" y="22"/>
                      </a:cubicBezTo>
                      <a:cubicBezTo>
                        <a:pt x="28" y="17"/>
                        <a:pt x="35" y="13"/>
                        <a:pt x="43" y="13"/>
                      </a:cubicBezTo>
                      <a:cubicBezTo>
                        <a:pt x="448" y="13"/>
                        <a:pt x="448" y="13"/>
                        <a:pt x="448" y="13"/>
                      </a:cubicBezTo>
                      <a:cubicBezTo>
                        <a:pt x="456" y="13"/>
                        <a:pt x="464" y="17"/>
                        <a:pt x="469" y="22"/>
                      </a:cubicBezTo>
                      <a:cubicBezTo>
                        <a:pt x="474" y="27"/>
                        <a:pt x="477" y="34"/>
                        <a:pt x="477" y="43"/>
                      </a:cubicBezTo>
                      <a:cubicBezTo>
                        <a:pt x="477" y="369"/>
                        <a:pt x="477" y="369"/>
                        <a:pt x="477" y="369"/>
                      </a:cubicBezTo>
                      <a:cubicBezTo>
                        <a:pt x="477" y="388"/>
                        <a:pt x="470" y="404"/>
                        <a:pt x="458" y="416"/>
                      </a:cubicBezTo>
                      <a:cubicBezTo>
                        <a:pt x="446" y="428"/>
                        <a:pt x="429" y="436"/>
                        <a:pt x="411" y="436"/>
                      </a:cubicBezTo>
                      <a:cubicBezTo>
                        <a:pt x="411" y="442"/>
                        <a:pt x="411" y="442"/>
                        <a:pt x="411" y="442"/>
                      </a:cubicBezTo>
                      <a:cubicBezTo>
                        <a:pt x="411" y="449"/>
                        <a:pt x="411" y="449"/>
                        <a:pt x="411" y="449"/>
                      </a:cubicBezTo>
                      <a:cubicBezTo>
                        <a:pt x="455" y="449"/>
                        <a:pt x="491" y="413"/>
                        <a:pt x="491" y="369"/>
                      </a:cubicBezTo>
                      <a:cubicBezTo>
                        <a:pt x="491" y="43"/>
                        <a:pt x="491" y="43"/>
                        <a:pt x="491" y="43"/>
                      </a:cubicBezTo>
                      <a:cubicBezTo>
                        <a:pt x="491" y="19"/>
                        <a:pt x="472" y="0"/>
                        <a:pt x="448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19"/>
                        <a:pt x="0" y="43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0" y="413"/>
                        <a:pt x="36" y="449"/>
                        <a:pt x="80" y="449"/>
                      </a:cubicBezTo>
                      <a:cubicBezTo>
                        <a:pt x="411" y="449"/>
                        <a:pt x="411" y="449"/>
                        <a:pt x="411" y="449"/>
                      </a:cubicBezTo>
                      <a:lnTo>
                        <a:pt x="411" y="4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0" name="Freeform 1659">
                  <a:extLst>
                    <a:ext uri="{FF2B5EF4-FFF2-40B4-BE49-F238E27FC236}">
                      <a16:creationId xmlns:a16="http://schemas.microsoft.com/office/drawing/2014/main" id="{17FE7AE6-DDC0-33C7-0EF1-1C85F569F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80988" y="2524126"/>
                  <a:ext cx="668338" cy="530225"/>
                </a:xfrm>
                <a:custGeom>
                  <a:avLst/>
                  <a:gdLst>
                    <a:gd name="T0" fmla="*/ 7 w 389"/>
                    <a:gd name="T1" fmla="*/ 310 h 310"/>
                    <a:gd name="T2" fmla="*/ 115 w 389"/>
                    <a:gd name="T3" fmla="*/ 201 h 310"/>
                    <a:gd name="T4" fmla="*/ 115 w 389"/>
                    <a:gd name="T5" fmla="*/ 57 h 310"/>
                    <a:gd name="T6" fmla="*/ 128 w 389"/>
                    <a:gd name="T7" fmla="*/ 26 h 310"/>
                    <a:gd name="T8" fmla="*/ 159 w 389"/>
                    <a:gd name="T9" fmla="*/ 13 h 310"/>
                    <a:gd name="T10" fmla="*/ 382 w 389"/>
                    <a:gd name="T11" fmla="*/ 13 h 310"/>
                    <a:gd name="T12" fmla="*/ 389 w 389"/>
                    <a:gd name="T13" fmla="*/ 7 h 310"/>
                    <a:gd name="T14" fmla="*/ 382 w 389"/>
                    <a:gd name="T15" fmla="*/ 0 h 310"/>
                    <a:gd name="T16" fmla="*/ 159 w 389"/>
                    <a:gd name="T17" fmla="*/ 0 h 310"/>
                    <a:gd name="T18" fmla="*/ 102 w 389"/>
                    <a:gd name="T19" fmla="*/ 57 h 310"/>
                    <a:gd name="T20" fmla="*/ 102 w 389"/>
                    <a:gd name="T21" fmla="*/ 201 h 310"/>
                    <a:gd name="T22" fmla="*/ 74 w 389"/>
                    <a:gd name="T23" fmla="*/ 269 h 310"/>
                    <a:gd name="T24" fmla="*/ 7 w 389"/>
                    <a:gd name="T25" fmla="*/ 297 h 310"/>
                    <a:gd name="T26" fmla="*/ 0 w 389"/>
                    <a:gd name="T27" fmla="*/ 303 h 310"/>
                    <a:gd name="T28" fmla="*/ 7 w 389"/>
                    <a:gd name="T29" fmla="*/ 310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9" h="310">
                      <a:moveTo>
                        <a:pt x="7" y="310"/>
                      </a:moveTo>
                      <a:cubicBezTo>
                        <a:pt x="67" y="310"/>
                        <a:pt x="115" y="261"/>
                        <a:pt x="115" y="201"/>
                      </a:cubicBezTo>
                      <a:cubicBezTo>
                        <a:pt x="115" y="57"/>
                        <a:pt x="115" y="57"/>
                        <a:pt x="115" y="57"/>
                      </a:cubicBezTo>
                      <a:cubicBezTo>
                        <a:pt x="115" y="45"/>
                        <a:pt x="120" y="34"/>
                        <a:pt x="128" y="26"/>
                      </a:cubicBezTo>
                      <a:cubicBezTo>
                        <a:pt x="136" y="18"/>
                        <a:pt x="147" y="13"/>
                        <a:pt x="159" y="13"/>
                      </a:cubicBezTo>
                      <a:cubicBezTo>
                        <a:pt x="382" y="13"/>
                        <a:pt x="382" y="13"/>
                        <a:pt x="382" y="13"/>
                      </a:cubicBezTo>
                      <a:cubicBezTo>
                        <a:pt x="386" y="13"/>
                        <a:pt x="389" y="10"/>
                        <a:pt x="389" y="7"/>
                      </a:cubicBezTo>
                      <a:cubicBezTo>
                        <a:pt x="389" y="3"/>
                        <a:pt x="386" y="0"/>
                        <a:pt x="382" y="0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28" y="0"/>
                        <a:pt x="102" y="26"/>
                        <a:pt x="102" y="57"/>
                      </a:cubicBezTo>
                      <a:cubicBezTo>
                        <a:pt x="102" y="201"/>
                        <a:pt x="102" y="201"/>
                        <a:pt x="102" y="201"/>
                      </a:cubicBezTo>
                      <a:cubicBezTo>
                        <a:pt x="102" y="228"/>
                        <a:pt x="92" y="252"/>
                        <a:pt x="74" y="269"/>
                      </a:cubicBezTo>
                      <a:cubicBezTo>
                        <a:pt x="57" y="286"/>
                        <a:pt x="33" y="297"/>
                        <a:pt x="7" y="297"/>
                      </a:cubicBezTo>
                      <a:cubicBezTo>
                        <a:pt x="3" y="297"/>
                        <a:pt x="0" y="300"/>
                        <a:pt x="0" y="303"/>
                      </a:cubicBezTo>
                      <a:cubicBezTo>
                        <a:pt x="0" y="307"/>
                        <a:pt x="3" y="310"/>
                        <a:pt x="7" y="3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1" name="Freeform 1660">
                  <a:extLst>
                    <a:ext uri="{FF2B5EF4-FFF2-40B4-BE49-F238E27FC236}">
                      <a16:creationId xmlns:a16="http://schemas.microsoft.com/office/drawing/2014/main" id="{90D9EF05-2CDC-088C-A0EE-F207F0A7B0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85775" y="2598738"/>
                  <a:ext cx="415925" cy="417513"/>
                </a:xfrm>
                <a:custGeom>
                  <a:avLst/>
                  <a:gdLst>
                    <a:gd name="T0" fmla="*/ 91 w 243"/>
                    <a:gd name="T1" fmla="*/ 211 h 243"/>
                    <a:gd name="T2" fmla="*/ 89 w 243"/>
                    <a:gd name="T3" fmla="*/ 205 h 243"/>
                    <a:gd name="T4" fmla="*/ 17 w 243"/>
                    <a:gd name="T5" fmla="*/ 226 h 243"/>
                    <a:gd name="T6" fmla="*/ 37 w 243"/>
                    <a:gd name="T7" fmla="*/ 156 h 243"/>
                    <a:gd name="T8" fmla="*/ 109 w 243"/>
                    <a:gd name="T9" fmla="*/ 84 h 243"/>
                    <a:gd name="T10" fmla="*/ 177 w 243"/>
                    <a:gd name="T11" fmla="*/ 16 h 243"/>
                    <a:gd name="T12" fmla="*/ 202 w 243"/>
                    <a:gd name="T13" fmla="*/ 41 h 243"/>
                    <a:gd name="T14" fmla="*/ 227 w 243"/>
                    <a:gd name="T15" fmla="*/ 66 h 243"/>
                    <a:gd name="T16" fmla="*/ 159 w 243"/>
                    <a:gd name="T17" fmla="*/ 134 h 243"/>
                    <a:gd name="T18" fmla="*/ 86 w 243"/>
                    <a:gd name="T19" fmla="*/ 207 h 243"/>
                    <a:gd name="T20" fmla="*/ 91 w 243"/>
                    <a:gd name="T21" fmla="*/ 211 h 243"/>
                    <a:gd name="T22" fmla="*/ 89 w 243"/>
                    <a:gd name="T23" fmla="*/ 205 h 243"/>
                    <a:gd name="T24" fmla="*/ 91 w 243"/>
                    <a:gd name="T25" fmla="*/ 211 h 243"/>
                    <a:gd name="T26" fmla="*/ 95 w 243"/>
                    <a:gd name="T27" fmla="*/ 216 h 243"/>
                    <a:gd name="T28" fmla="*/ 168 w 243"/>
                    <a:gd name="T29" fmla="*/ 143 h 243"/>
                    <a:gd name="T30" fmla="*/ 241 w 243"/>
                    <a:gd name="T31" fmla="*/ 71 h 243"/>
                    <a:gd name="T32" fmla="*/ 243 w 243"/>
                    <a:gd name="T33" fmla="*/ 66 h 243"/>
                    <a:gd name="T34" fmla="*/ 241 w 243"/>
                    <a:gd name="T35" fmla="*/ 61 h 243"/>
                    <a:gd name="T36" fmla="*/ 211 w 243"/>
                    <a:gd name="T37" fmla="*/ 32 h 243"/>
                    <a:gd name="T38" fmla="*/ 182 w 243"/>
                    <a:gd name="T39" fmla="*/ 2 h 243"/>
                    <a:gd name="T40" fmla="*/ 177 w 243"/>
                    <a:gd name="T41" fmla="*/ 0 h 243"/>
                    <a:gd name="T42" fmla="*/ 172 w 243"/>
                    <a:gd name="T43" fmla="*/ 2 h 243"/>
                    <a:gd name="T44" fmla="*/ 100 w 243"/>
                    <a:gd name="T45" fmla="*/ 75 h 243"/>
                    <a:gd name="T46" fmla="*/ 27 w 243"/>
                    <a:gd name="T47" fmla="*/ 148 h 243"/>
                    <a:gd name="T48" fmla="*/ 25 w 243"/>
                    <a:gd name="T49" fmla="*/ 150 h 243"/>
                    <a:gd name="T50" fmla="*/ 0 w 243"/>
                    <a:gd name="T51" fmla="*/ 234 h 243"/>
                    <a:gd name="T52" fmla="*/ 2 w 243"/>
                    <a:gd name="T53" fmla="*/ 241 h 243"/>
                    <a:gd name="T54" fmla="*/ 9 w 243"/>
                    <a:gd name="T55" fmla="*/ 242 h 243"/>
                    <a:gd name="T56" fmla="*/ 92 w 243"/>
                    <a:gd name="T57" fmla="*/ 218 h 243"/>
                    <a:gd name="T58" fmla="*/ 95 w 243"/>
                    <a:gd name="T59" fmla="*/ 216 h 243"/>
                    <a:gd name="T60" fmla="*/ 91 w 243"/>
                    <a:gd name="T61" fmla="*/ 211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3" h="243">
                      <a:moveTo>
                        <a:pt x="91" y="211"/>
                      </a:moveTo>
                      <a:cubicBezTo>
                        <a:pt x="89" y="205"/>
                        <a:pt x="89" y="205"/>
                        <a:pt x="89" y="205"/>
                      </a:cubicBezTo>
                      <a:cubicBezTo>
                        <a:pt x="17" y="226"/>
                        <a:pt x="17" y="226"/>
                        <a:pt x="17" y="226"/>
                      </a:cubicBezTo>
                      <a:cubicBezTo>
                        <a:pt x="37" y="156"/>
                        <a:pt x="37" y="156"/>
                        <a:pt x="37" y="156"/>
                      </a:cubicBezTo>
                      <a:cubicBezTo>
                        <a:pt x="109" y="84"/>
                        <a:pt x="109" y="84"/>
                        <a:pt x="109" y="84"/>
                      </a:cubicBezTo>
                      <a:cubicBezTo>
                        <a:pt x="177" y="16"/>
                        <a:pt x="177" y="16"/>
                        <a:pt x="177" y="16"/>
                      </a:cubicBezTo>
                      <a:cubicBezTo>
                        <a:pt x="202" y="41"/>
                        <a:pt x="202" y="41"/>
                        <a:pt x="202" y="41"/>
                      </a:cubicBezTo>
                      <a:cubicBezTo>
                        <a:pt x="227" y="66"/>
                        <a:pt x="227" y="66"/>
                        <a:pt x="227" y="66"/>
                      </a:cubicBezTo>
                      <a:cubicBezTo>
                        <a:pt x="159" y="134"/>
                        <a:pt x="159" y="134"/>
                        <a:pt x="159" y="134"/>
                      </a:cubicBezTo>
                      <a:cubicBezTo>
                        <a:pt x="86" y="207"/>
                        <a:pt x="86" y="207"/>
                        <a:pt x="86" y="207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89" y="205"/>
                        <a:pt x="89" y="205"/>
                        <a:pt x="89" y="205"/>
                      </a:cubicBezTo>
                      <a:cubicBezTo>
                        <a:pt x="91" y="211"/>
                        <a:pt x="91" y="211"/>
                        <a:pt x="91" y="211"/>
                      </a:cubicBezTo>
                      <a:cubicBezTo>
                        <a:pt x="95" y="216"/>
                        <a:pt x="95" y="216"/>
                        <a:pt x="95" y="216"/>
                      </a:cubicBezTo>
                      <a:cubicBezTo>
                        <a:pt x="168" y="143"/>
                        <a:pt x="168" y="143"/>
                        <a:pt x="168" y="143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42" y="69"/>
                        <a:pt x="243" y="68"/>
                        <a:pt x="243" y="66"/>
                      </a:cubicBezTo>
                      <a:cubicBezTo>
                        <a:pt x="243" y="64"/>
                        <a:pt x="242" y="63"/>
                        <a:pt x="241" y="61"/>
                      </a:cubicBezTo>
                      <a:cubicBezTo>
                        <a:pt x="211" y="32"/>
                        <a:pt x="211" y="32"/>
                        <a:pt x="211" y="32"/>
                      </a:cubicBezTo>
                      <a:cubicBezTo>
                        <a:pt x="182" y="2"/>
                        <a:pt x="182" y="2"/>
                        <a:pt x="182" y="2"/>
                      </a:cubicBezTo>
                      <a:cubicBezTo>
                        <a:pt x="180" y="1"/>
                        <a:pt x="179" y="0"/>
                        <a:pt x="177" y="0"/>
                      </a:cubicBezTo>
                      <a:cubicBezTo>
                        <a:pt x="175" y="0"/>
                        <a:pt x="173" y="1"/>
                        <a:pt x="172" y="2"/>
                      </a:cubicBezTo>
                      <a:cubicBezTo>
                        <a:pt x="100" y="75"/>
                        <a:pt x="100" y="75"/>
                        <a:pt x="100" y="75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26" y="148"/>
                        <a:pt x="25" y="149"/>
                        <a:pt x="25" y="150"/>
                      </a:cubicBezTo>
                      <a:cubicBezTo>
                        <a:pt x="0" y="234"/>
                        <a:pt x="0" y="234"/>
                        <a:pt x="0" y="234"/>
                      </a:cubicBezTo>
                      <a:cubicBezTo>
                        <a:pt x="0" y="237"/>
                        <a:pt x="0" y="239"/>
                        <a:pt x="2" y="241"/>
                      </a:cubicBezTo>
                      <a:cubicBezTo>
                        <a:pt x="4" y="243"/>
                        <a:pt x="6" y="243"/>
                        <a:pt x="9" y="242"/>
                      </a:cubicBezTo>
                      <a:cubicBezTo>
                        <a:pt x="92" y="218"/>
                        <a:pt x="92" y="218"/>
                        <a:pt x="92" y="218"/>
                      </a:cubicBezTo>
                      <a:cubicBezTo>
                        <a:pt x="94" y="217"/>
                        <a:pt x="95" y="217"/>
                        <a:pt x="95" y="216"/>
                      </a:cubicBezTo>
                      <a:lnTo>
                        <a:pt x="91" y="2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2" name="Freeform 1661">
                  <a:extLst>
                    <a:ext uri="{FF2B5EF4-FFF2-40B4-BE49-F238E27FC236}">
                      <a16:creationId xmlns:a16="http://schemas.microsoft.com/office/drawing/2014/main" id="{E66CCCE4-AF70-E5BA-81DC-6872F0254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92150" y="2682876"/>
                  <a:ext cx="125413" cy="127000"/>
                </a:xfrm>
                <a:custGeom>
                  <a:avLst/>
                  <a:gdLst>
                    <a:gd name="T0" fmla="*/ 3 w 74"/>
                    <a:gd name="T1" fmla="*/ 12 h 74"/>
                    <a:gd name="T2" fmla="*/ 62 w 74"/>
                    <a:gd name="T3" fmla="*/ 71 h 74"/>
                    <a:gd name="T4" fmla="*/ 71 w 74"/>
                    <a:gd name="T5" fmla="*/ 71 h 74"/>
                    <a:gd name="T6" fmla="*/ 71 w 74"/>
                    <a:gd name="T7" fmla="*/ 62 h 74"/>
                    <a:gd name="T8" fmla="*/ 12 w 74"/>
                    <a:gd name="T9" fmla="*/ 2 h 74"/>
                    <a:gd name="T10" fmla="*/ 3 w 74"/>
                    <a:gd name="T11" fmla="*/ 2 h 74"/>
                    <a:gd name="T12" fmla="*/ 3 w 74"/>
                    <a:gd name="T13" fmla="*/ 1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4">
                      <a:moveTo>
                        <a:pt x="3" y="12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65" y="74"/>
                        <a:pt x="69" y="74"/>
                        <a:pt x="71" y="71"/>
                      </a:cubicBezTo>
                      <a:cubicBezTo>
                        <a:pt x="74" y="68"/>
                        <a:pt x="74" y="64"/>
                        <a:pt x="71" y="6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0"/>
                        <a:pt x="6" y="0"/>
                        <a:pt x="3" y="2"/>
                      </a:cubicBezTo>
                      <a:cubicBezTo>
                        <a:pt x="0" y="5"/>
                        <a:pt x="0" y="9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3" name="Freeform 1662">
                  <a:extLst>
                    <a:ext uri="{FF2B5EF4-FFF2-40B4-BE49-F238E27FC236}">
                      <a16:creationId xmlns:a16="http://schemas.microsoft.com/office/drawing/2014/main" id="{FBC45578-2F73-31A2-9A5B-59B74EB1F1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27050" y="2847976"/>
                  <a:ext cx="127000" cy="127000"/>
                </a:xfrm>
                <a:custGeom>
                  <a:avLst/>
                  <a:gdLst>
                    <a:gd name="T0" fmla="*/ 3 w 74"/>
                    <a:gd name="T1" fmla="*/ 12 h 74"/>
                    <a:gd name="T2" fmla="*/ 62 w 74"/>
                    <a:gd name="T3" fmla="*/ 71 h 74"/>
                    <a:gd name="T4" fmla="*/ 71 w 74"/>
                    <a:gd name="T5" fmla="*/ 71 h 74"/>
                    <a:gd name="T6" fmla="*/ 71 w 74"/>
                    <a:gd name="T7" fmla="*/ 62 h 74"/>
                    <a:gd name="T8" fmla="*/ 12 w 74"/>
                    <a:gd name="T9" fmla="*/ 3 h 74"/>
                    <a:gd name="T10" fmla="*/ 3 w 74"/>
                    <a:gd name="T11" fmla="*/ 3 h 74"/>
                    <a:gd name="T12" fmla="*/ 3 w 74"/>
                    <a:gd name="T13" fmla="*/ 1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4">
                      <a:moveTo>
                        <a:pt x="3" y="12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65" y="74"/>
                        <a:pt x="69" y="74"/>
                        <a:pt x="71" y="71"/>
                      </a:cubicBezTo>
                      <a:cubicBezTo>
                        <a:pt x="74" y="68"/>
                        <a:pt x="74" y="64"/>
                        <a:pt x="71" y="6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0"/>
                        <a:pt x="5" y="0"/>
                        <a:pt x="3" y="3"/>
                      </a:cubicBezTo>
                      <a:cubicBezTo>
                        <a:pt x="0" y="5"/>
                        <a:pt x="0" y="9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4" name="Freeform 1663">
                  <a:extLst>
                    <a:ext uri="{FF2B5EF4-FFF2-40B4-BE49-F238E27FC236}">
                      <a16:creationId xmlns:a16="http://schemas.microsoft.com/office/drawing/2014/main" id="{60D81EB2-CC1D-5438-C5AE-7F8F6E3C7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98450" y="2355851"/>
                  <a:ext cx="501650" cy="698500"/>
                </a:xfrm>
                <a:custGeom>
                  <a:avLst/>
                  <a:gdLst>
                    <a:gd name="T0" fmla="*/ 13 w 292"/>
                    <a:gd name="T1" fmla="*/ 401 h 408"/>
                    <a:gd name="T2" fmla="*/ 13 w 292"/>
                    <a:gd name="T3" fmla="*/ 13 h 408"/>
                    <a:gd name="T4" fmla="*/ 279 w 292"/>
                    <a:gd name="T5" fmla="*/ 13 h 408"/>
                    <a:gd name="T6" fmla="*/ 279 w 292"/>
                    <a:gd name="T7" fmla="*/ 105 h 408"/>
                    <a:gd name="T8" fmla="*/ 286 w 292"/>
                    <a:gd name="T9" fmla="*/ 111 h 408"/>
                    <a:gd name="T10" fmla="*/ 292 w 292"/>
                    <a:gd name="T11" fmla="*/ 105 h 408"/>
                    <a:gd name="T12" fmla="*/ 292 w 292"/>
                    <a:gd name="T13" fmla="*/ 6 h 408"/>
                    <a:gd name="T14" fmla="*/ 290 w 292"/>
                    <a:gd name="T15" fmla="*/ 1 h 408"/>
                    <a:gd name="T16" fmla="*/ 286 w 292"/>
                    <a:gd name="T17" fmla="*/ 0 h 408"/>
                    <a:gd name="T18" fmla="*/ 6 w 292"/>
                    <a:gd name="T19" fmla="*/ 0 h 408"/>
                    <a:gd name="T20" fmla="*/ 2 w 292"/>
                    <a:gd name="T21" fmla="*/ 1 h 408"/>
                    <a:gd name="T22" fmla="*/ 0 w 292"/>
                    <a:gd name="T23" fmla="*/ 6 h 408"/>
                    <a:gd name="T24" fmla="*/ 0 w 292"/>
                    <a:gd name="T25" fmla="*/ 401 h 408"/>
                    <a:gd name="T26" fmla="*/ 6 w 292"/>
                    <a:gd name="T27" fmla="*/ 408 h 408"/>
                    <a:gd name="T28" fmla="*/ 13 w 292"/>
                    <a:gd name="T29" fmla="*/ 401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408">
                      <a:moveTo>
                        <a:pt x="13" y="401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279" y="13"/>
                        <a:pt x="279" y="13"/>
                        <a:pt x="279" y="13"/>
                      </a:cubicBezTo>
                      <a:cubicBezTo>
                        <a:pt x="279" y="105"/>
                        <a:pt x="279" y="105"/>
                        <a:pt x="279" y="105"/>
                      </a:cubicBezTo>
                      <a:cubicBezTo>
                        <a:pt x="279" y="108"/>
                        <a:pt x="282" y="111"/>
                        <a:pt x="286" y="111"/>
                      </a:cubicBezTo>
                      <a:cubicBezTo>
                        <a:pt x="289" y="111"/>
                        <a:pt x="292" y="108"/>
                        <a:pt x="292" y="105"/>
                      </a:cubicBezTo>
                      <a:cubicBezTo>
                        <a:pt x="292" y="6"/>
                        <a:pt x="292" y="6"/>
                        <a:pt x="292" y="6"/>
                      </a:cubicBezTo>
                      <a:cubicBezTo>
                        <a:pt x="292" y="4"/>
                        <a:pt x="292" y="3"/>
                        <a:pt x="290" y="1"/>
                      </a:cubicBezTo>
                      <a:cubicBezTo>
                        <a:pt x="289" y="0"/>
                        <a:pt x="287" y="0"/>
                        <a:pt x="28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3"/>
                        <a:pt x="0" y="4"/>
                        <a:pt x="0" y="6"/>
                      </a:cubicBezTo>
                      <a:cubicBezTo>
                        <a:pt x="0" y="401"/>
                        <a:pt x="0" y="401"/>
                        <a:pt x="0" y="401"/>
                      </a:cubicBezTo>
                      <a:cubicBezTo>
                        <a:pt x="0" y="405"/>
                        <a:pt x="3" y="408"/>
                        <a:pt x="6" y="408"/>
                      </a:cubicBezTo>
                      <a:cubicBezTo>
                        <a:pt x="10" y="408"/>
                        <a:pt x="13" y="405"/>
                        <a:pt x="13" y="4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Freeform 1664">
                  <a:extLst>
                    <a:ext uri="{FF2B5EF4-FFF2-40B4-BE49-F238E27FC236}">
                      <a16:creationId xmlns:a16="http://schemas.microsoft.com/office/drawing/2014/main" id="{24B8D22D-6875-EC37-C4B9-B03BB33A35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481263"/>
                  <a:ext cx="395288" cy="22225"/>
                </a:xfrm>
                <a:custGeom>
                  <a:avLst/>
                  <a:gdLst>
                    <a:gd name="T0" fmla="*/ 6 w 231"/>
                    <a:gd name="T1" fmla="*/ 13 h 13"/>
                    <a:gd name="T2" fmla="*/ 224 w 231"/>
                    <a:gd name="T3" fmla="*/ 13 h 13"/>
                    <a:gd name="T4" fmla="*/ 231 w 231"/>
                    <a:gd name="T5" fmla="*/ 7 h 13"/>
                    <a:gd name="T6" fmla="*/ 224 w 231"/>
                    <a:gd name="T7" fmla="*/ 0 h 13"/>
                    <a:gd name="T8" fmla="*/ 6 w 231"/>
                    <a:gd name="T9" fmla="*/ 0 h 13"/>
                    <a:gd name="T10" fmla="*/ 0 w 231"/>
                    <a:gd name="T11" fmla="*/ 7 h 13"/>
                    <a:gd name="T12" fmla="*/ 6 w 231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1" h="13">
                      <a:moveTo>
                        <a:pt x="6" y="13"/>
                      </a:moveTo>
                      <a:cubicBezTo>
                        <a:pt x="224" y="13"/>
                        <a:pt x="224" y="13"/>
                        <a:pt x="224" y="13"/>
                      </a:cubicBezTo>
                      <a:cubicBezTo>
                        <a:pt x="228" y="13"/>
                        <a:pt x="231" y="10"/>
                        <a:pt x="231" y="7"/>
                      </a:cubicBezTo>
                      <a:cubicBezTo>
                        <a:pt x="231" y="3"/>
                        <a:pt x="228" y="0"/>
                        <a:pt x="224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6" name="Freeform 1665">
                  <a:extLst>
                    <a:ext uri="{FF2B5EF4-FFF2-40B4-BE49-F238E27FC236}">
                      <a16:creationId xmlns:a16="http://schemas.microsoft.com/office/drawing/2014/main" id="{6758F739-8C40-9E26-0C7B-4FA0740CB6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574926"/>
                  <a:ext cx="134938" cy="22225"/>
                </a:xfrm>
                <a:custGeom>
                  <a:avLst/>
                  <a:gdLst>
                    <a:gd name="T0" fmla="*/ 6 w 79"/>
                    <a:gd name="T1" fmla="*/ 13 h 13"/>
                    <a:gd name="T2" fmla="*/ 72 w 79"/>
                    <a:gd name="T3" fmla="*/ 13 h 13"/>
                    <a:gd name="T4" fmla="*/ 79 w 79"/>
                    <a:gd name="T5" fmla="*/ 7 h 13"/>
                    <a:gd name="T6" fmla="*/ 72 w 79"/>
                    <a:gd name="T7" fmla="*/ 0 h 13"/>
                    <a:gd name="T8" fmla="*/ 6 w 79"/>
                    <a:gd name="T9" fmla="*/ 0 h 13"/>
                    <a:gd name="T10" fmla="*/ 0 w 79"/>
                    <a:gd name="T11" fmla="*/ 7 h 13"/>
                    <a:gd name="T12" fmla="*/ 6 w 79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3">
                      <a:moveTo>
                        <a:pt x="6" y="13"/>
                      </a:move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6" y="13"/>
                        <a:pt x="79" y="10"/>
                        <a:pt x="79" y="7"/>
                      </a:cubicBezTo>
                      <a:cubicBezTo>
                        <a:pt x="79" y="3"/>
                        <a:pt x="76" y="0"/>
                        <a:pt x="72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7" name="Freeform 1666">
                  <a:extLst>
                    <a:ext uri="{FF2B5EF4-FFF2-40B4-BE49-F238E27FC236}">
                      <a16:creationId xmlns:a16="http://schemas.microsoft.com/office/drawing/2014/main" id="{DB24AB31-A5F9-F410-303F-4977B290DA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668588"/>
                  <a:ext cx="119063" cy="23813"/>
                </a:xfrm>
                <a:custGeom>
                  <a:avLst/>
                  <a:gdLst>
                    <a:gd name="T0" fmla="*/ 6 w 70"/>
                    <a:gd name="T1" fmla="*/ 14 h 14"/>
                    <a:gd name="T2" fmla="*/ 63 w 70"/>
                    <a:gd name="T3" fmla="*/ 14 h 14"/>
                    <a:gd name="T4" fmla="*/ 70 w 70"/>
                    <a:gd name="T5" fmla="*/ 7 h 14"/>
                    <a:gd name="T6" fmla="*/ 63 w 70"/>
                    <a:gd name="T7" fmla="*/ 0 h 14"/>
                    <a:gd name="T8" fmla="*/ 6 w 70"/>
                    <a:gd name="T9" fmla="*/ 0 h 14"/>
                    <a:gd name="T10" fmla="*/ 0 w 70"/>
                    <a:gd name="T11" fmla="*/ 7 h 14"/>
                    <a:gd name="T12" fmla="*/ 6 w 70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14">
                      <a:moveTo>
                        <a:pt x="6" y="14"/>
                      </a:move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7" y="14"/>
                        <a:pt x="70" y="11"/>
                        <a:pt x="70" y="7"/>
                      </a:cubicBezTo>
                      <a:cubicBezTo>
                        <a:pt x="70" y="3"/>
                        <a:pt x="67" y="0"/>
                        <a:pt x="6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6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8" name="Freeform 1667">
                  <a:extLst>
                    <a:ext uri="{FF2B5EF4-FFF2-40B4-BE49-F238E27FC236}">
                      <a16:creationId xmlns:a16="http://schemas.microsoft.com/office/drawing/2014/main" id="{76AB7EBC-2E7D-4B47-A9A3-517F7FC6F3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765426"/>
                  <a:ext cx="119063" cy="22225"/>
                </a:xfrm>
                <a:custGeom>
                  <a:avLst/>
                  <a:gdLst>
                    <a:gd name="T0" fmla="*/ 6 w 70"/>
                    <a:gd name="T1" fmla="*/ 13 h 13"/>
                    <a:gd name="T2" fmla="*/ 63 w 70"/>
                    <a:gd name="T3" fmla="*/ 13 h 13"/>
                    <a:gd name="T4" fmla="*/ 70 w 70"/>
                    <a:gd name="T5" fmla="*/ 6 h 13"/>
                    <a:gd name="T6" fmla="*/ 63 w 70"/>
                    <a:gd name="T7" fmla="*/ 0 h 13"/>
                    <a:gd name="T8" fmla="*/ 6 w 70"/>
                    <a:gd name="T9" fmla="*/ 0 h 13"/>
                    <a:gd name="T10" fmla="*/ 0 w 70"/>
                    <a:gd name="T11" fmla="*/ 6 h 13"/>
                    <a:gd name="T12" fmla="*/ 6 w 70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13">
                      <a:moveTo>
                        <a:pt x="6" y="13"/>
                      </a:moveTo>
                      <a:cubicBezTo>
                        <a:pt x="63" y="13"/>
                        <a:pt x="63" y="13"/>
                        <a:pt x="63" y="13"/>
                      </a:cubicBezTo>
                      <a:cubicBezTo>
                        <a:pt x="67" y="13"/>
                        <a:pt x="70" y="10"/>
                        <a:pt x="70" y="6"/>
                      </a:cubicBezTo>
                      <a:cubicBezTo>
                        <a:pt x="70" y="2"/>
                        <a:pt x="67" y="0"/>
                        <a:pt x="6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9" name="Freeform 1668">
                  <a:extLst>
                    <a:ext uri="{FF2B5EF4-FFF2-40B4-BE49-F238E27FC236}">
                      <a16:creationId xmlns:a16="http://schemas.microsoft.com/office/drawing/2014/main" id="{6CE6C439-D527-4F76-9F08-D435F7F9DF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52425" y="2859088"/>
                  <a:ext cx="120650" cy="22225"/>
                </a:xfrm>
                <a:custGeom>
                  <a:avLst/>
                  <a:gdLst>
                    <a:gd name="T0" fmla="*/ 6 w 71"/>
                    <a:gd name="T1" fmla="*/ 13 h 13"/>
                    <a:gd name="T2" fmla="*/ 65 w 71"/>
                    <a:gd name="T3" fmla="*/ 13 h 13"/>
                    <a:gd name="T4" fmla="*/ 71 w 71"/>
                    <a:gd name="T5" fmla="*/ 6 h 13"/>
                    <a:gd name="T6" fmla="*/ 65 w 71"/>
                    <a:gd name="T7" fmla="*/ 0 h 13"/>
                    <a:gd name="T8" fmla="*/ 6 w 71"/>
                    <a:gd name="T9" fmla="*/ 0 h 13"/>
                    <a:gd name="T10" fmla="*/ 0 w 71"/>
                    <a:gd name="T11" fmla="*/ 6 h 13"/>
                    <a:gd name="T12" fmla="*/ 6 w 71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1" h="13">
                      <a:moveTo>
                        <a:pt x="6" y="13"/>
                      </a:moveTo>
                      <a:cubicBezTo>
                        <a:pt x="65" y="13"/>
                        <a:pt x="65" y="13"/>
                        <a:pt x="65" y="13"/>
                      </a:cubicBezTo>
                      <a:cubicBezTo>
                        <a:pt x="68" y="13"/>
                        <a:pt x="71" y="10"/>
                        <a:pt x="71" y="6"/>
                      </a:cubicBezTo>
                      <a:cubicBezTo>
                        <a:pt x="71" y="3"/>
                        <a:pt x="68" y="0"/>
                        <a:pt x="65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6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987A739-80DF-BD10-6E6F-0FFC0A4810F0}"/>
                </a:ext>
              </a:extLst>
            </p:cNvPr>
            <p:cNvGrpSpPr/>
            <p:nvPr/>
          </p:nvGrpSpPr>
          <p:grpSpPr>
            <a:xfrm>
              <a:off x="4217182" y="3805610"/>
              <a:ext cx="2362376" cy="1109289"/>
              <a:chOff x="4217182" y="3805610"/>
              <a:chExt cx="2362376" cy="1109289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49CD044-D196-4109-EC92-44B94F0A7DC1}"/>
                  </a:ext>
                </a:extLst>
              </p:cNvPr>
              <p:cNvSpPr/>
              <p:nvPr/>
            </p:nvSpPr>
            <p:spPr>
              <a:xfrm rot="16200000" flipH="1">
                <a:off x="5385281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23B9654-0C05-BAAF-D117-676F81AE429C}"/>
                  </a:ext>
                </a:extLst>
              </p:cNvPr>
              <p:cNvSpPr/>
              <p:nvPr/>
            </p:nvSpPr>
            <p:spPr>
              <a:xfrm flipH="1">
                <a:off x="5564377" y="3899719"/>
                <a:ext cx="921072" cy="9210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E8D75C8-F12D-E7E5-62CE-BDE0F4DE37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17182" y="4360255"/>
                <a:ext cx="1013425" cy="0"/>
              </a:xfrm>
              <a:prstGeom prst="line">
                <a:avLst/>
              </a:prstGeom>
              <a:noFill/>
              <a:ln w="28575">
                <a:solidFill>
                  <a:srgbClr val="383B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E535BEFB-4A30-D943-51F9-AC995ACE346C}"/>
                  </a:ext>
                </a:extLst>
              </p:cNvPr>
              <p:cNvGrpSpPr/>
              <p:nvPr/>
            </p:nvGrpSpPr>
            <p:grpSpPr>
              <a:xfrm>
                <a:off x="5873317" y="4159722"/>
                <a:ext cx="348352" cy="379174"/>
                <a:chOff x="18065751" y="1204913"/>
                <a:chExt cx="771525" cy="839788"/>
              </a:xfrm>
              <a:solidFill>
                <a:schemeClr val="tx1"/>
              </a:solidFill>
            </p:grpSpPr>
            <p:sp>
              <p:nvSpPr>
                <p:cNvPr id="55" name="Freeform 2258">
                  <a:extLst>
                    <a:ext uri="{FF2B5EF4-FFF2-40B4-BE49-F238E27FC236}">
                      <a16:creationId xmlns:a16="http://schemas.microsoft.com/office/drawing/2014/main" id="{47029E6B-CCF8-CE9D-E531-6FE7C810F0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62626" y="1204913"/>
                  <a:ext cx="241300" cy="234950"/>
                </a:xfrm>
                <a:custGeom>
                  <a:avLst/>
                  <a:gdLst>
                    <a:gd name="T0" fmla="*/ 7 w 141"/>
                    <a:gd name="T1" fmla="*/ 131 h 137"/>
                    <a:gd name="T2" fmla="*/ 13 w 141"/>
                    <a:gd name="T3" fmla="*/ 131 h 137"/>
                    <a:gd name="T4" fmla="*/ 13 w 141"/>
                    <a:gd name="T5" fmla="*/ 22 h 137"/>
                    <a:gd name="T6" fmla="*/ 118 w 141"/>
                    <a:gd name="T7" fmla="*/ 124 h 137"/>
                    <a:gd name="T8" fmla="*/ 7 w 141"/>
                    <a:gd name="T9" fmla="*/ 124 h 137"/>
                    <a:gd name="T10" fmla="*/ 7 w 141"/>
                    <a:gd name="T11" fmla="*/ 131 h 137"/>
                    <a:gd name="T12" fmla="*/ 13 w 141"/>
                    <a:gd name="T13" fmla="*/ 131 h 137"/>
                    <a:gd name="T14" fmla="*/ 7 w 141"/>
                    <a:gd name="T15" fmla="*/ 131 h 137"/>
                    <a:gd name="T16" fmla="*/ 7 w 141"/>
                    <a:gd name="T17" fmla="*/ 137 h 137"/>
                    <a:gd name="T18" fmla="*/ 134 w 141"/>
                    <a:gd name="T19" fmla="*/ 137 h 137"/>
                    <a:gd name="T20" fmla="*/ 140 w 141"/>
                    <a:gd name="T21" fmla="*/ 133 h 137"/>
                    <a:gd name="T22" fmla="*/ 138 w 141"/>
                    <a:gd name="T23" fmla="*/ 126 h 137"/>
                    <a:gd name="T24" fmla="*/ 11 w 141"/>
                    <a:gd name="T25" fmla="*/ 2 h 137"/>
                    <a:gd name="T26" fmla="*/ 4 w 141"/>
                    <a:gd name="T27" fmla="*/ 1 h 137"/>
                    <a:gd name="T28" fmla="*/ 0 w 141"/>
                    <a:gd name="T29" fmla="*/ 7 h 137"/>
                    <a:gd name="T30" fmla="*/ 0 w 141"/>
                    <a:gd name="T31" fmla="*/ 131 h 137"/>
                    <a:gd name="T32" fmla="*/ 2 w 141"/>
                    <a:gd name="T33" fmla="*/ 135 h 137"/>
                    <a:gd name="T34" fmla="*/ 7 w 141"/>
                    <a:gd name="T35" fmla="*/ 137 h 137"/>
                    <a:gd name="T36" fmla="*/ 7 w 141"/>
                    <a:gd name="T37" fmla="*/ 13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1" h="137">
                      <a:moveTo>
                        <a:pt x="7" y="131"/>
                      </a:move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18" y="124"/>
                        <a:pt x="118" y="124"/>
                        <a:pt x="118" y="124"/>
                      </a:cubicBezTo>
                      <a:cubicBezTo>
                        <a:pt x="7" y="124"/>
                        <a:pt x="7" y="124"/>
                        <a:pt x="7" y="124"/>
                      </a:cubicBezTo>
                      <a:cubicBezTo>
                        <a:pt x="7" y="131"/>
                        <a:pt x="7" y="131"/>
                        <a:pt x="7" y="131"/>
                      </a:cubicBez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7" y="131"/>
                        <a:pt x="7" y="131"/>
                        <a:pt x="7" y="131"/>
                      </a:cubicBezTo>
                      <a:cubicBezTo>
                        <a:pt x="7" y="137"/>
                        <a:pt x="7" y="137"/>
                        <a:pt x="7" y="137"/>
                      </a:cubicBezTo>
                      <a:cubicBezTo>
                        <a:pt x="134" y="137"/>
                        <a:pt x="134" y="137"/>
                        <a:pt x="134" y="137"/>
                      </a:cubicBezTo>
                      <a:cubicBezTo>
                        <a:pt x="136" y="137"/>
                        <a:pt x="139" y="136"/>
                        <a:pt x="140" y="133"/>
                      </a:cubicBezTo>
                      <a:cubicBezTo>
                        <a:pt x="141" y="131"/>
                        <a:pt x="140" y="128"/>
                        <a:pt x="138" y="126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9" y="0"/>
                        <a:pt x="6" y="0"/>
                        <a:pt x="4" y="1"/>
                      </a:cubicBezTo>
                      <a:cubicBezTo>
                        <a:pt x="2" y="2"/>
                        <a:pt x="0" y="4"/>
                        <a:pt x="0" y="7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33"/>
                        <a:pt x="1" y="134"/>
                        <a:pt x="2" y="135"/>
                      </a:cubicBezTo>
                      <a:cubicBezTo>
                        <a:pt x="3" y="137"/>
                        <a:pt x="5" y="137"/>
                        <a:pt x="7" y="137"/>
                      </a:cubicBezTo>
                      <a:lnTo>
                        <a:pt x="7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" name="Freeform 2259">
                  <a:extLst>
                    <a:ext uri="{FF2B5EF4-FFF2-40B4-BE49-F238E27FC236}">
                      <a16:creationId xmlns:a16="http://schemas.microsoft.com/office/drawing/2014/main" id="{AB70AB3E-88D7-2949-2280-4BBC236F3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65751" y="1204913"/>
                  <a:ext cx="636588" cy="839788"/>
                </a:xfrm>
                <a:custGeom>
                  <a:avLst/>
                  <a:gdLst>
                    <a:gd name="T0" fmla="*/ 371 w 371"/>
                    <a:gd name="T1" fmla="*/ 185 h 490"/>
                    <a:gd name="T2" fmla="*/ 371 w 371"/>
                    <a:gd name="T3" fmla="*/ 131 h 490"/>
                    <a:gd name="T4" fmla="*/ 369 w 371"/>
                    <a:gd name="T5" fmla="*/ 126 h 490"/>
                    <a:gd name="T6" fmla="*/ 242 w 371"/>
                    <a:gd name="T7" fmla="*/ 2 h 490"/>
                    <a:gd name="T8" fmla="*/ 238 w 371"/>
                    <a:gd name="T9" fmla="*/ 0 h 490"/>
                    <a:gd name="T10" fmla="*/ 19 w 371"/>
                    <a:gd name="T11" fmla="*/ 0 h 490"/>
                    <a:gd name="T12" fmla="*/ 6 w 371"/>
                    <a:gd name="T13" fmla="*/ 5 h 490"/>
                    <a:gd name="T14" fmla="*/ 0 w 371"/>
                    <a:gd name="T15" fmla="*/ 18 h 490"/>
                    <a:gd name="T16" fmla="*/ 0 w 371"/>
                    <a:gd name="T17" fmla="*/ 472 h 490"/>
                    <a:gd name="T18" fmla="*/ 6 w 371"/>
                    <a:gd name="T19" fmla="*/ 485 h 490"/>
                    <a:gd name="T20" fmla="*/ 19 w 371"/>
                    <a:gd name="T21" fmla="*/ 490 h 490"/>
                    <a:gd name="T22" fmla="*/ 353 w 371"/>
                    <a:gd name="T23" fmla="*/ 490 h 490"/>
                    <a:gd name="T24" fmla="*/ 366 w 371"/>
                    <a:gd name="T25" fmla="*/ 485 h 490"/>
                    <a:gd name="T26" fmla="*/ 371 w 371"/>
                    <a:gd name="T27" fmla="*/ 472 h 490"/>
                    <a:gd name="T28" fmla="*/ 371 w 371"/>
                    <a:gd name="T29" fmla="*/ 419 h 490"/>
                    <a:gd name="T30" fmla="*/ 365 w 371"/>
                    <a:gd name="T31" fmla="*/ 412 h 490"/>
                    <a:gd name="T32" fmla="*/ 358 w 371"/>
                    <a:gd name="T33" fmla="*/ 419 h 490"/>
                    <a:gd name="T34" fmla="*/ 358 w 371"/>
                    <a:gd name="T35" fmla="*/ 472 h 490"/>
                    <a:gd name="T36" fmla="*/ 357 w 371"/>
                    <a:gd name="T37" fmla="*/ 475 h 490"/>
                    <a:gd name="T38" fmla="*/ 353 w 371"/>
                    <a:gd name="T39" fmla="*/ 477 h 490"/>
                    <a:gd name="T40" fmla="*/ 19 w 371"/>
                    <a:gd name="T41" fmla="*/ 477 h 490"/>
                    <a:gd name="T42" fmla="*/ 15 w 371"/>
                    <a:gd name="T43" fmla="*/ 475 h 490"/>
                    <a:gd name="T44" fmla="*/ 13 w 371"/>
                    <a:gd name="T45" fmla="*/ 472 h 490"/>
                    <a:gd name="T46" fmla="*/ 13 w 371"/>
                    <a:gd name="T47" fmla="*/ 18 h 490"/>
                    <a:gd name="T48" fmla="*/ 15 w 371"/>
                    <a:gd name="T49" fmla="*/ 15 h 490"/>
                    <a:gd name="T50" fmla="*/ 19 w 371"/>
                    <a:gd name="T51" fmla="*/ 13 h 490"/>
                    <a:gd name="T52" fmla="*/ 235 w 371"/>
                    <a:gd name="T53" fmla="*/ 13 h 490"/>
                    <a:gd name="T54" fmla="*/ 358 w 371"/>
                    <a:gd name="T55" fmla="*/ 134 h 490"/>
                    <a:gd name="T56" fmla="*/ 358 w 371"/>
                    <a:gd name="T57" fmla="*/ 185 h 490"/>
                    <a:gd name="T58" fmla="*/ 365 w 371"/>
                    <a:gd name="T59" fmla="*/ 191 h 490"/>
                    <a:gd name="T60" fmla="*/ 371 w 371"/>
                    <a:gd name="T61" fmla="*/ 185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71" h="490">
                      <a:moveTo>
                        <a:pt x="371" y="185"/>
                      </a:moveTo>
                      <a:cubicBezTo>
                        <a:pt x="371" y="131"/>
                        <a:pt x="371" y="131"/>
                        <a:pt x="371" y="131"/>
                      </a:cubicBezTo>
                      <a:cubicBezTo>
                        <a:pt x="371" y="129"/>
                        <a:pt x="370" y="127"/>
                        <a:pt x="369" y="126"/>
                      </a:cubicBezTo>
                      <a:cubicBezTo>
                        <a:pt x="242" y="2"/>
                        <a:pt x="242" y="2"/>
                        <a:pt x="242" y="2"/>
                      </a:cubicBezTo>
                      <a:cubicBezTo>
                        <a:pt x="241" y="1"/>
                        <a:pt x="239" y="0"/>
                        <a:pt x="2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4" y="0"/>
                        <a:pt x="9" y="2"/>
                        <a:pt x="6" y="5"/>
                      </a:cubicBezTo>
                      <a:cubicBezTo>
                        <a:pt x="3" y="8"/>
                        <a:pt x="0" y="13"/>
                        <a:pt x="0" y="18"/>
                      </a:cubicBezTo>
                      <a:cubicBezTo>
                        <a:pt x="0" y="472"/>
                        <a:pt x="0" y="472"/>
                        <a:pt x="0" y="472"/>
                      </a:cubicBezTo>
                      <a:cubicBezTo>
                        <a:pt x="0" y="477"/>
                        <a:pt x="3" y="482"/>
                        <a:pt x="6" y="485"/>
                      </a:cubicBezTo>
                      <a:cubicBezTo>
                        <a:pt x="9" y="488"/>
                        <a:pt x="14" y="490"/>
                        <a:pt x="19" y="490"/>
                      </a:cubicBezTo>
                      <a:cubicBezTo>
                        <a:pt x="353" y="490"/>
                        <a:pt x="353" y="490"/>
                        <a:pt x="353" y="490"/>
                      </a:cubicBezTo>
                      <a:cubicBezTo>
                        <a:pt x="358" y="490"/>
                        <a:pt x="362" y="488"/>
                        <a:pt x="366" y="485"/>
                      </a:cubicBezTo>
                      <a:cubicBezTo>
                        <a:pt x="369" y="482"/>
                        <a:pt x="371" y="477"/>
                        <a:pt x="371" y="472"/>
                      </a:cubicBezTo>
                      <a:cubicBezTo>
                        <a:pt x="371" y="419"/>
                        <a:pt x="371" y="419"/>
                        <a:pt x="371" y="419"/>
                      </a:cubicBezTo>
                      <a:cubicBezTo>
                        <a:pt x="371" y="415"/>
                        <a:pt x="368" y="412"/>
                        <a:pt x="365" y="412"/>
                      </a:cubicBezTo>
                      <a:cubicBezTo>
                        <a:pt x="361" y="412"/>
                        <a:pt x="358" y="415"/>
                        <a:pt x="358" y="419"/>
                      </a:cubicBezTo>
                      <a:cubicBezTo>
                        <a:pt x="358" y="472"/>
                        <a:pt x="358" y="472"/>
                        <a:pt x="358" y="472"/>
                      </a:cubicBezTo>
                      <a:cubicBezTo>
                        <a:pt x="358" y="473"/>
                        <a:pt x="358" y="475"/>
                        <a:pt x="357" y="475"/>
                      </a:cubicBezTo>
                      <a:cubicBezTo>
                        <a:pt x="356" y="476"/>
                        <a:pt x="354" y="477"/>
                        <a:pt x="353" y="477"/>
                      </a:cubicBezTo>
                      <a:cubicBezTo>
                        <a:pt x="19" y="477"/>
                        <a:pt x="19" y="477"/>
                        <a:pt x="19" y="477"/>
                      </a:cubicBezTo>
                      <a:cubicBezTo>
                        <a:pt x="17" y="477"/>
                        <a:pt x="16" y="476"/>
                        <a:pt x="15" y="475"/>
                      </a:cubicBezTo>
                      <a:cubicBezTo>
                        <a:pt x="14" y="475"/>
                        <a:pt x="13" y="473"/>
                        <a:pt x="13" y="472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7"/>
                        <a:pt x="14" y="15"/>
                        <a:pt x="15" y="15"/>
                      </a:cubicBezTo>
                      <a:cubicBezTo>
                        <a:pt x="16" y="14"/>
                        <a:pt x="17" y="13"/>
                        <a:pt x="19" y="13"/>
                      </a:cubicBezTo>
                      <a:cubicBezTo>
                        <a:pt x="235" y="13"/>
                        <a:pt x="235" y="13"/>
                        <a:pt x="235" y="13"/>
                      </a:cubicBezTo>
                      <a:cubicBezTo>
                        <a:pt x="358" y="134"/>
                        <a:pt x="358" y="134"/>
                        <a:pt x="358" y="134"/>
                      </a:cubicBezTo>
                      <a:cubicBezTo>
                        <a:pt x="358" y="185"/>
                        <a:pt x="358" y="185"/>
                        <a:pt x="358" y="185"/>
                      </a:cubicBezTo>
                      <a:cubicBezTo>
                        <a:pt x="358" y="188"/>
                        <a:pt x="361" y="191"/>
                        <a:pt x="365" y="191"/>
                      </a:cubicBezTo>
                      <a:cubicBezTo>
                        <a:pt x="368" y="191"/>
                        <a:pt x="371" y="188"/>
                        <a:pt x="371" y="1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" name="Freeform 2260">
                  <a:extLst>
                    <a:ext uri="{FF2B5EF4-FFF2-40B4-BE49-F238E27FC236}">
                      <a16:creationId xmlns:a16="http://schemas.microsoft.com/office/drawing/2014/main" id="{AE48F881-851E-33D1-A832-78BE910BFA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885950"/>
                  <a:ext cx="338138" cy="22225"/>
                </a:xfrm>
                <a:custGeom>
                  <a:avLst/>
                  <a:gdLst>
                    <a:gd name="T0" fmla="*/ 191 w 197"/>
                    <a:gd name="T1" fmla="*/ 0 h 13"/>
                    <a:gd name="T2" fmla="*/ 7 w 197"/>
                    <a:gd name="T3" fmla="*/ 0 h 13"/>
                    <a:gd name="T4" fmla="*/ 0 w 197"/>
                    <a:gd name="T5" fmla="*/ 6 h 13"/>
                    <a:gd name="T6" fmla="*/ 7 w 197"/>
                    <a:gd name="T7" fmla="*/ 13 h 13"/>
                    <a:gd name="T8" fmla="*/ 191 w 197"/>
                    <a:gd name="T9" fmla="*/ 13 h 13"/>
                    <a:gd name="T10" fmla="*/ 197 w 197"/>
                    <a:gd name="T11" fmla="*/ 6 h 13"/>
                    <a:gd name="T12" fmla="*/ 191 w 197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7" h="13">
                      <a:moveTo>
                        <a:pt x="19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91" y="13"/>
                        <a:pt x="191" y="13"/>
                        <a:pt x="191" y="13"/>
                      </a:cubicBezTo>
                      <a:cubicBezTo>
                        <a:pt x="194" y="13"/>
                        <a:pt x="197" y="10"/>
                        <a:pt x="197" y="6"/>
                      </a:cubicBezTo>
                      <a:cubicBezTo>
                        <a:pt x="197" y="2"/>
                        <a:pt x="194" y="0"/>
                        <a:pt x="19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" name="Freeform 2261">
                  <a:extLst>
                    <a:ext uri="{FF2B5EF4-FFF2-40B4-BE49-F238E27FC236}">
                      <a16:creationId xmlns:a16="http://schemas.microsoft.com/office/drawing/2014/main" id="{A02B4748-8628-EA39-F184-5858A0369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795463"/>
                  <a:ext cx="265113" cy="22225"/>
                </a:xfrm>
                <a:custGeom>
                  <a:avLst/>
                  <a:gdLst>
                    <a:gd name="T0" fmla="*/ 148 w 154"/>
                    <a:gd name="T1" fmla="*/ 0 h 13"/>
                    <a:gd name="T2" fmla="*/ 7 w 154"/>
                    <a:gd name="T3" fmla="*/ 0 h 13"/>
                    <a:gd name="T4" fmla="*/ 0 w 154"/>
                    <a:gd name="T5" fmla="*/ 6 h 13"/>
                    <a:gd name="T6" fmla="*/ 7 w 154"/>
                    <a:gd name="T7" fmla="*/ 13 h 13"/>
                    <a:gd name="T8" fmla="*/ 148 w 154"/>
                    <a:gd name="T9" fmla="*/ 13 h 13"/>
                    <a:gd name="T10" fmla="*/ 154 w 154"/>
                    <a:gd name="T11" fmla="*/ 6 h 13"/>
                    <a:gd name="T12" fmla="*/ 148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148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48" y="13"/>
                        <a:pt x="148" y="13"/>
                        <a:pt x="148" y="13"/>
                      </a:cubicBezTo>
                      <a:cubicBezTo>
                        <a:pt x="151" y="13"/>
                        <a:pt x="154" y="10"/>
                        <a:pt x="154" y="6"/>
                      </a:cubicBezTo>
                      <a:cubicBezTo>
                        <a:pt x="154" y="3"/>
                        <a:pt x="151" y="0"/>
                        <a:pt x="14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" name="Freeform 2262">
                  <a:extLst>
                    <a:ext uri="{FF2B5EF4-FFF2-40B4-BE49-F238E27FC236}">
                      <a16:creationId xmlns:a16="http://schemas.microsoft.com/office/drawing/2014/main" id="{7A0EFF3A-0426-F011-6E30-ECED510FD5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703388"/>
                  <a:ext cx="250825" cy="22225"/>
                </a:xfrm>
                <a:custGeom>
                  <a:avLst/>
                  <a:gdLst>
                    <a:gd name="T0" fmla="*/ 140 w 146"/>
                    <a:gd name="T1" fmla="*/ 0 h 13"/>
                    <a:gd name="T2" fmla="*/ 7 w 146"/>
                    <a:gd name="T3" fmla="*/ 0 h 13"/>
                    <a:gd name="T4" fmla="*/ 0 w 146"/>
                    <a:gd name="T5" fmla="*/ 7 h 13"/>
                    <a:gd name="T6" fmla="*/ 7 w 146"/>
                    <a:gd name="T7" fmla="*/ 13 h 13"/>
                    <a:gd name="T8" fmla="*/ 140 w 146"/>
                    <a:gd name="T9" fmla="*/ 13 h 13"/>
                    <a:gd name="T10" fmla="*/ 146 w 146"/>
                    <a:gd name="T11" fmla="*/ 7 h 13"/>
                    <a:gd name="T12" fmla="*/ 140 w 146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" h="13">
                      <a:moveTo>
                        <a:pt x="14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40" y="13"/>
                        <a:pt x="140" y="13"/>
                        <a:pt x="140" y="13"/>
                      </a:cubicBezTo>
                      <a:cubicBezTo>
                        <a:pt x="144" y="13"/>
                        <a:pt x="146" y="10"/>
                        <a:pt x="146" y="7"/>
                      </a:cubicBezTo>
                      <a:cubicBezTo>
                        <a:pt x="146" y="3"/>
                        <a:pt x="144" y="0"/>
                        <a:pt x="14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" name="Freeform 2263">
                  <a:extLst>
                    <a:ext uri="{FF2B5EF4-FFF2-40B4-BE49-F238E27FC236}">
                      <a16:creationId xmlns:a16="http://schemas.microsoft.com/office/drawing/2014/main" id="{E9796C04-7833-C3C5-8676-7D9EA6391C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614488"/>
                  <a:ext cx="274638" cy="22225"/>
                </a:xfrm>
                <a:custGeom>
                  <a:avLst/>
                  <a:gdLst>
                    <a:gd name="T0" fmla="*/ 153 w 160"/>
                    <a:gd name="T1" fmla="*/ 0 h 13"/>
                    <a:gd name="T2" fmla="*/ 7 w 160"/>
                    <a:gd name="T3" fmla="*/ 0 h 13"/>
                    <a:gd name="T4" fmla="*/ 0 w 160"/>
                    <a:gd name="T5" fmla="*/ 6 h 13"/>
                    <a:gd name="T6" fmla="*/ 7 w 160"/>
                    <a:gd name="T7" fmla="*/ 13 h 13"/>
                    <a:gd name="T8" fmla="*/ 153 w 160"/>
                    <a:gd name="T9" fmla="*/ 13 h 13"/>
                    <a:gd name="T10" fmla="*/ 160 w 160"/>
                    <a:gd name="T11" fmla="*/ 6 h 13"/>
                    <a:gd name="T12" fmla="*/ 153 w 160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3">
                      <a:moveTo>
                        <a:pt x="15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3" y="13"/>
                        <a:pt x="153" y="13"/>
                        <a:pt x="153" y="13"/>
                      </a:cubicBezTo>
                      <a:cubicBezTo>
                        <a:pt x="157" y="13"/>
                        <a:pt x="160" y="10"/>
                        <a:pt x="160" y="6"/>
                      </a:cubicBezTo>
                      <a:cubicBezTo>
                        <a:pt x="160" y="2"/>
                        <a:pt x="157" y="0"/>
                        <a:pt x="1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1" name="Freeform 2264">
                  <a:extLst>
                    <a:ext uri="{FF2B5EF4-FFF2-40B4-BE49-F238E27FC236}">
                      <a16:creationId xmlns:a16="http://schemas.microsoft.com/office/drawing/2014/main" id="{031B745B-AEF6-225F-9011-5D7290A5E7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524000"/>
                  <a:ext cx="360363" cy="22225"/>
                </a:xfrm>
                <a:custGeom>
                  <a:avLst/>
                  <a:gdLst>
                    <a:gd name="T0" fmla="*/ 203 w 210"/>
                    <a:gd name="T1" fmla="*/ 0 h 13"/>
                    <a:gd name="T2" fmla="*/ 7 w 210"/>
                    <a:gd name="T3" fmla="*/ 0 h 13"/>
                    <a:gd name="T4" fmla="*/ 0 w 210"/>
                    <a:gd name="T5" fmla="*/ 6 h 13"/>
                    <a:gd name="T6" fmla="*/ 7 w 210"/>
                    <a:gd name="T7" fmla="*/ 13 h 13"/>
                    <a:gd name="T8" fmla="*/ 203 w 210"/>
                    <a:gd name="T9" fmla="*/ 13 h 13"/>
                    <a:gd name="T10" fmla="*/ 210 w 210"/>
                    <a:gd name="T11" fmla="*/ 6 h 13"/>
                    <a:gd name="T12" fmla="*/ 203 w 210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0" h="13">
                      <a:moveTo>
                        <a:pt x="20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203" y="13"/>
                        <a:pt x="203" y="13"/>
                        <a:pt x="203" y="13"/>
                      </a:cubicBezTo>
                      <a:cubicBezTo>
                        <a:pt x="207" y="13"/>
                        <a:pt x="210" y="10"/>
                        <a:pt x="210" y="6"/>
                      </a:cubicBezTo>
                      <a:cubicBezTo>
                        <a:pt x="210" y="3"/>
                        <a:pt x="207" y="0"/>
                        <a:pt x="20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2" name="Freeform 2265">
                  <a:extLst>
                    <a:ext uri="{FF2B5EF4-FFF2-40B4-BE49-F238E27FC236}">
                      <a16:creationId xmlns:a16="http://schemas.microsoft.com/office/drawing/2014/main" id="{99E6949A-B202-B52F-58C7-BC401A863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433513"/>
                  <a:ext cx="279400" cy="22225"/>
                </a:xfrm>
                <a:custGeom>
                  <a:avLst/>
                  <a:gdLst>
                    <a:gd name="T0" fmla="*/ 157 w 163"/>
                    <a:gd name="T1" fmla="*/ 0 h 13"/>
                    <a:gd name="T2" fmla="*/ 7 w 163"/>
                    <a:gd name="T3" fmla="*/ 0 h 13"/>
                    <a:gd name="T4" fmla="*/ 0 w 163"/>
                    <a:gd name="T5" fmla="*/ 7 h 13"/>
                    <a:gd name="T6" fmla="*/ 7 w 163"/>
                    <a:gd name="T7" fmla="*/ 13 h 13"/>
                    <a:gd name="T8" fmla="*/ 157 w 163"/>
                    <a:gd name="T9" fmla="*/ 13 h 13"/>
                    <a:gd name="T10" fmla="*/ 163 w 163"/>
                    <a:gd name="T11" fmla="*/ 7 h 13"/>
                    <a:gd name="T12" fmla="*/ 157 w 16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13">
                      <a:moveTo>
                        <a:pt x="15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7" y="13"/>
                        <a:pt x="157" y="13"/>
                        <a:pt x="157" y="13"/>
                      </a:cubicBezTo>
                      <a:cubicBezTo>
                        <a:pt x="160" y="13"/>
                        <a:pt x="163" y="10"/>
                        <a:pt x="163" y="7"/>
                      </a:cubicBezTo>
                      <a:cubicBezTo>
                        <a:pt x="163" y="3"/>
                        <a:pt x="160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3" name="Freeform 2266">
                  <a:extLst>
                    <a:ext uri="{FF2B5EF4-FFF2-40B4-BE49-F238E27FC236}">
                      <a16:creationId xmlns:a16="http://schemas.microsoft.com/office/drawing/2014/main" id="{25928808-7D77-936D-E10D-107711F993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063" y="1344613"/>
                  <a:ext cx="269875" cy="22225"/>
                </a:xfrm>
                <a:custGeom>
                  <a:avLst/>
                  <a:gdLst>
                    <a:gd name="T0" fmla="*/ 151 w 157"/>
                    <a:gd name="T1" fmla="*/ 0 h 13"/>
                    <a:gd name="T2" fmla="*/ 7 w 157"/>
                    <a:gd name="T3" fmla="*/ 0 h 13"/>
                    <a:gd name="T4" fmla="*/ 0 w 157"/>
                    <a:gd name="T5" fmla="*/ 6 h 13"/>
                    <a:gd name="T6" fmla="*/ 7 w 157"/>
                    <a:gd name="T7" fmla="*/ 13 h 13"/>
                    <a:gd name="T8" fmla="*/ 151 w 157"/>
                    <a:gd name="T9" fmla="*/ 13 h 13"/>
                    <a:gd name="T10" fmla="*/ 157 w 157"/>
                    <a:gd name="T11" fmla="*/ 6 h 13"/>
                    <a:gd name="T12" fmla="*/ 151 w 157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3">
                      <a:moveTo>
                        <a:pt x="15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0"/>
                        <a:pt x="3" y="13"/>
                        <a:pt x="7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54" y="13"/>
                        <a:pt x="157" y="10"/>
                        <a:pt x="157" y="6"/>
                      </a:cubicBezTo>
                      <a:cubicBezTo>
                        <a:pt x="157" y="2"/>
                        <a:pt x="154" y="0"/>
                        <a:pt x="15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4" name="Freeform 2267">
                  <a:extLst>
                    <a:ext uri="{FF2B5EF4-FFF2-40B4-BE49-F238E27FC236}">
                      <a16:creationId xmlns:a16="http://schemas.microsoft.com/office/drawing/2014/main" id="{25168AD7-4CF5-52EB-9234-E7D48B5624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81663" y="1495425"/>
                  <a:ext cx="455613" cy="454025"/>
                </a:xfrm>
                <a:custGeom>
                  <a:avLst/>
                  <a:gdLst>
                    <a:gd name="T0" fmla="*/ 259 w 266"/>
                    <a:gd name="T1" fmla="*/ 133 h 265"/>
                    <a:gd name="T2" fmla="*/ 253 w 266"/>
                    <a:gd name="T3" fmla="*/ 133 h 265"/>
                    <a:gd name="T4" fmla="*/ 218 w 266"/>
                    <a:gd name="T5" fmla="*/ 217 h 265"/>
                    <a:gd name="T6" fmla="*/ 133 w 266"/>
                    <a:gd name="T7" fmla="*/ 252 h 265"/>
                    <a:gd name="T8" fmla="*/ 48 w 266"/>
                    <a:gd name="T9" fmla="*/ 217 h 265"/>
                    <a:gd name="T10" fmla="*/ 13 w 266"/>
                    <a:gd name="T11" fmla="*/ 133 h 265"/>
                    <a:gd name="T12" fmla="*/ 48 w 266"/>
                    <a:gd name="T13" fmla="*/ 48 h 265"/>
                    <a:gd name="T14" fmla="*/ 133 w 266"/>
                    <a:gd name="T15" fmla="*/ 13 h 265"/>
                    <a:gd name="T16" fmla="*/ 218 w 266"/>
                    <a:gd name="T17" fmla="*/ 48 h 265"/>
                    <a:gd name="T18" fmla="*/ 253 w 266"/>
                    <a:gd name="T19" fmla="*/ 133 h 265"/>
                    <a:gd name="T20" fmla="*/ 259 w 266"/>
                    <a:gd name="T21" fmla="*/ 133 h 265"/>
                    <a:gd name="T22" fmla="*/ 266 w 266"/>
                    <a:gd name="T23" fmla="*/ 133 h 265"/>
                    <a:gd name="T24" fmla="*/ 133 w 266"/>
                    <a:gd name="T25" fmla="*/ 0 h 265"/>
                    <a:gd name="T26" fmla="*/ 0 w 266"/>
                    <a:gd name="T27" fmla="*/ 133 h 265"/>
                    <a:gd name="T28" fmla="*/ 133 w 266"/>
                    <a:gd name="T29" fmla="*/ 265 h 265"/>
                    <a:gd name="T30" fmla="*/ 266 w 266"/>
                    <a:gd name="T31" fmla="*/ 133 h 265"/>
                    <a:gd name="T32" fmla="*/ 259 w 266"/>
                    <a:gd name="T33" fmla="*/ 133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6" h="265">
                      <a:moveTo>
                        <a:pt x="259" y="133"/>
                      </a:moveTo>
                      <a:cubicBezTo>
                        <a:pt x="253" y="133"/>
                        <a:pt x="253" y="133"/>
                        <a:pt x="253" y="133"/>
                      </a:cubicBezTo>
                      <a:cubicBezTo>
                        <a:pt x="253" y="166"/>
                        <a:pt x="239" y="196"/>
                        <a:pt x="218" y="217"/>
                      </a:cubicBezTo>
                      <a:cubicBezTo>
                        <a:pt x="196" y="239"/>
                        <a:pt x="166" y="252"/>
                        <a:pt x="133" y="252"/>
                      </a:cubicBezTo>
                      <a:cubicBezTo>
                        <a:pt x="100" y="252"/>
                        <a:pt x="70" y="239"/>
                        <a:pt x="48" y="217"/>
                      </a:cubicBezTo>
                      <a:cubicBezTo>
                        <a:pt x="27" y="196"/>
                        <a:pt x="13" y="166"/>
                        <a:pt x="13" y="133"/>
                      </a:cubicBezTo>
                      <a:cubicBezTo>
                        <a:pt x="13" y="100"/>
                        <a:pt x="27" y="70"/>
                        <a:pt x="48" y="48"/>
                      </a:cubicBezTo>
                      <a:cubicBezTo>
                        <a:pt x="70" y="26"/>
                        <a:pt x="100" y="13"/>
                        <a:pt x="133" y="13"/>
                      </a:cubicBezTo>
                      <a:cubicBezTo>
                        <a:pt x="166" y="13"/>
                        <a:pt x="196" y="26"/>
                        <a:pt x="218" y="48"/>
                      </a:cubicBezTo>
                      <a:cubicBezTo>
                        <a:pt x="239" y="70"/>
                        <a:pt x="253" y="100"/>
                        <a:pt x="253" y="133"/>
                      </a:cubicBezTo>
                      <a:cubicBezTo>
                        <a:pt x="259" y="133"/>
                        <a:pt x="259" y="133"/>
                        <a:pt x="259" y="133"/>
                      </a:cubicBezTo>
                      <a:cubicBezTo>
                        <a:pt x="266" y="133"/>
                        <a:pt x="266" y="133"/>
                        <a:pt x="266" y="133"/>
                      </a:cubicBezTo>
                      <a:cubicBezTo>
                        <a:pt x="266" y="59"/>
                        <a:pt x="206" y="0"/>
                        <a:pt x="133" y="0"/>
                      </a:cubicBezTo>
                      <a:cubicBezTo>
                        <a:pt x="60" y="0"/>
                        <a:pt x="0" y="59"/>
                        <a:pt x="0" y="133"/>
                      </a:cubicBezTo>
                      <a:cubicBezTo>
                        <a:pt x="0" y="206"/>
                        <a:pt x="60" y="265"/>
                        <a:pt x="133" y="265"/>
                      </a:cubicBezTo>
                      <a:cubicBezTo>
                        <a:pt x="206" y="265"/>
                        <a:pt x="266" y="206"/>
                        <a:pt x="266" y="133"/>
                      </a:cubicBezTo>
                      <a:lnTo>
                        <a:pt x="259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5" name="Freeform 2268">
                  <a:extLst>
                    <a:ext uri="{FF2B5EF4-FFF2-40B4-BE49-F238E27FC236}">
                      <a16:creationId xmlns:a16="http://schemas.microsoft.com/office/drawing/2014/main" id="{BF47A05A-BB66-007D-F329-40BAE20B9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53101" y="1592263"/>
                  <a:ext cx="327025" cy="282575"/>
                </a:xfrm>
                <a:custGeom>
                  <a:avLst/>
                  <a:gdLst>
                    <a:gd name="T0" fmla="*/ 183 w 190"/>
                    <a:gd name="T1" fmla="*/ 40 h 165"/>
                    <a:gd name="T2" fmla="*/ 188 w 190"/>
                    <a:gd name="T3" fmla="*/ 35 h 165"/>
                    <a:gd name="T4" fmla="*/ 159 w 190"/>
                    <a:gd name="T5" fmla="*/ 2 h 165"/>
                    <a:gd name="T6" fmla="*/ 154 w 190"/>
                    <a:gd name="T7" fmla="*/ 0 h 165"/>
                    <a:gd name="T8" fmla="*/ 149 w 190"/>
                    <a:gd name="T9" fmla="*/ 2 h 165"/>
                    <a:gd name="T10" fmla="*/ 79 w 190"/>
                    <a:gd name="T11" fmla="*/ 82 h 165"/>
                    <a:gd name="T12" fmla="*/ 41 w 190"/>
                    <a:gd name="T13" fmla="*/ 39 h 165"/>
                    <a:gd name="T14" fmla="*/ 36 w 190"/>
                    <a:gd name="T15" fmla="*/ 37 h 165"/>
                    <a:gd name="T16" fmla="*/ 31 w 190"/>
                    <a:gd name="T17" fmla="*/ 39 h 165"/>
                    <a:gd name="T18" fmla="*/ 2 w 190"/>
                    <a:gd name="T19" fmla="*/ 73 h 165"/>
                    <a:gd name="T20" fmla="*/ 2 w 190"/>
                    <a:gd name="T21" fmla="*/ 81 h 165"/>
                    <a:gd name="T22" fmla="*/ 74 w 190"/>
                    <a:gd name="T23" fmla="*/ 163 h 165"/>
                    <a:gd name="T24" fmla="*/ 79 w 190"/>
                    <a:gd name="T25" fmla="*/ 165 h 165"/>
                    <a:gd name="T26" fmla="*/ 84 w 190"/>
                    <a:gd name="T27" fmla="*/ 163 h 165"/>
                    <a:gd name="T28" fmla="*/ 113 w 190"/>
                    <a:gd name="T29" fmla="*/ 130 h 165"/>
                    <a:gd name="T30" fmla="*/ 188 w 190"/>
                    <a:gd name="T31" fmla="*/ 44 h 165"/>
                    <a:gd name="T32" fmla="*/ 188 w 190"/>
                    <a:gd name="T33" fmla="*/ 35 h 165"/>
                    <a:gd name="T34" fmla="*/ 183 w 190"/>
                    <a:gd name="T35" fmla="*/ 40 h 165"/>
                    <a:gd name="T36" fmla="*/ 178 w 190"/>
                    <a:gd name="T37" fmla="*/ 35 h 165"/>
                    <a:gd name="T38" fmla="*/ 103 w 190"/>
                    <a:gd name="T39" fmla="*/ 121 h 165"/>
                    <a:gd name="T40" fmla="*/ 79 w 190"/>
                    <a:gd name="T41" fmla="*/ 149 h 165"/>
                    <a:gd name="T42" fmla="*/ 15 w 190"/>
                    <a:gd name="T43" fmla="*/ 77 h 165"/>
                    <a:gd name="T44" fmla="*/ 36 w 190"/>
                    <a:gd name="T45" fmla="*/ 53 h 165"/>
                    <a:gd name="T46" fmla="*/ 74 w 190"/>
                    <a:gd name="T47" fmla="*/ 96 h 165"/>
                    <a:gd name="T48" fmla="*/ 79 w 190"/>
                    <a:gd name="T49" fmla="*/ 98 h 165"/>
                    <a:gd name="T50" fmla="*/ 84 w 190"/>
                    <a:gd name="T51" fmla="*/ 96 h 165"/>
                    <a:gd name="T52" fmla="*/ 154 w 190"/>
                    <a:gd name="T53" fmla="*/ 16 h 165"/>
                    <a:gd name="T54" fmla="*/ 178 w 190"/>
                    <a:gd name="T55" fmla="*/ 44 h 165"/>
                    <a:gd name="T56" fmla="*/ 183 w 190"/>
                    <a:gd name="T57" fmla="*/ 40 h 165"/>
                    <a:gd name="T58" fmla="*/ 178 w 190"/>
                    <a:gd name="T59" fmla="*/ 35 h 165"/>
                    <a:gd name="T60" fmla="*/ 183 w 190"/>
                    <a:gd name="T61" fmla="*/ 4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90" h="165">
                      <a:moveTo>
                        <a:pt x="183" y="40"/>
                      </a:moveTo>
                      <a:cubicBezTo>
                        <a:pt x="188" y="35"/>
                        <a:pt x="188" y="35"/>
                        <a:pt x="188" y="35"/>
                      </a:cubicBezTo>
                      <a:cubicBezTo>
                        <a:pt x="159" y="2"/>
                        <a:pt x="159" y="2"/>
                        <a:pt x="159" y="2"/>
                      </a:cubicBezTo>
                      <a:cubicBezTo>
                        <a:pt x="157" y="0"/>
                        <a:pt x="156" y="0"/>
                        <a:pt x="154" y="0"/>
                      </a:cubicBezTo>
                      <a:cubicBezTo>
                        <a:pt x="152" y="0"/>
                        <a:pt x="150" y="0"/>
                        <a:pt x="149" y="2"/>
                      </a:cubicBezTo>
                      <a:cubicBezTo>
                        <a:pt x="79" y="82"/>
                        <a:pt x="79" y="82"/>
                        <a:pt x="79" y="82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ubicBezTo>
                        <a:pt x="40" y="37"/>
                        <a:pt x="38" y="37"/>
                        <a:pt x="36" y="37"/>
                      </a:cubicBezTo>
                      <a:cubicBezTo>
                        <a:pt x="34" y="37"/>
                        <a:pt x="33" y="37"/>
                        <a:pt x="31" y="39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0" y="75"/>
                        <a:pt x="0" y="79"/>
                        <a:pt x="2" y="81"/>
                      </a:cubicBezTo>
                      <a:cubicBezTo>
                        <a:pt x="74" y="163"/>
                        <a:pt x="74" y="163"/>
                        <a:pt x="74" y="163"/>
                      </a:cubicBezTo>
                      <a:cubicBezTo>
                        <a:pt x="75" y="165"/>
                        <a:pt x="77" y="165"/>
                        <a:pt x="79" y="165"/>
                      </a:cubicBezTo>
                      <a:cubicBezTo>
                        <a:pt x="81" y="165"/>
                        <a:pt x="82" y="165"/>
                        <a:pt x="84" y="163"/>
                      </a:cubicBezTo>
                      <a:cubicBezTo>
                        <a:pt x="113" y="130"/>
                        <a:pt x="113" y="130"/>
                        <a:pt x="113" y="130"/>
                      </a:cubicBez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90" y="42"/>
                        <a:pt x="190" y="38"/>
                        <a:pt x="188" y="35"/>
                      </a:cubicBezTo>
                      <a:cubicBezTo>
                        <a:pt x="183" y="40"/>
                        <a:pt x="183" y="40"/>
                        <a:pt x="183" y="40"/>
                      </a:cubicBezTo>
                      <a:cubicBezTo>
                        <a:pt x="178" y="35"/>
                        <a:pt x="178" y="35"/>
                        <a:pt x="178" y="35"/>
                      </a:cubicBezTo>
                      <a:cubicBezTo>
                        <a:pt x="103" y="121"/>
                        <a:pt x="103" y="121"/>
                        <a:pt x="103" y="121"/>
                      </a:cubicBezTo>
                      <a:cubicBezTo>
                        <a:pt x="79" y="149"/>
                        <a:pt x="79" y="149"/>
                        <a:pt x="79" y="149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74" y="96"/>
                        <a:pt x="74" y="96"/>
                        <a:pt x="74" y="96"/>
                      </a:cubicBezTo>
                      <a:cubicBezTo>
                        <a:pt x="75" y="97"/>
                        <a:pt x="77" y="98"/>
                        <a:pt x="79" y="98"/>
                      </a:cubicBezTo>
                      <a:cubicBezTo>
                        <a:pt x="81" y="98"/>
                        <a:pt x="82" y="97"/>
                        <a:pt x="84" y="96"/>
                      </a:cubicBezTo>
                      <a:cubicBezTo>
                        <a:pt x="154" y="16"/>
                        <a:pt x="154" y="16"/>
                        <a:pt x="154" y="16"/>
                      </a:cubicBezTo>
                      <a:cubicBezTo>
                        <a:pt x="178" y="44"/>
                        <a:pt x="178" y="44"/>
                        <a:pt x="178" y="44"/>
                      </a:cubicBezTo>
                      <a:cubicBezTo>
                        <a:pt x="183" y="40"/>
                        <a:pt x="183" y="40"/>
                        <a:pt x="183" y="40"/>
                      </a:cubicBezTo>
                      <a:cubicBezTo>
                        <a:pt x="178" y="35"/>
                        <a:pt x="178" y="35"/>
                        <a:pt x="178" y="35"/>
                      </a:cubicBezTo>
                      <a:lnTo>
                        <a:pt x="183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8B63115-431D-0546-6E4A-2DB5BA305C0F}"/>
                </a:ext>
              </a:extLst>
            </p:cNvPr>
            <p:cNvGrpSpPr/>
            <p:nvPr/>
          </p:nvGrpSpPr>
          <p:grpSpPr>
            <a:xfrm>
              <a:off x="6675422" y="3805610"/>
              <a:ext cx="2379494" cy="1109289"/>
              <a:chOff x="6675422" y="3805610"/>
              <a:chExt cx="2379494" cy="1109289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24E37A-C326-26E7-3795-F9239FD21BE9}"/>
                  </a:ext>
                </a:extLst>
              </p:cNvPr>
              <p:cNvSpPr/>
              <p:nvPr/>
            </p:nvSpPr>
            <p:spPr>
              <a:xfrm rot="16200000" flipH="1">
                <a:off x="7860639" y="3720623"/>
                <a:ext cx="1109289" cy="1279264"/>
              </a:xfrm>
              <a:custGeom>
                <a:avLst/>
                <a:gdLst>
                  <a:gd name="connsiteX0" fmla="*/ 0 w 3873702"/>
                  <a:gd name="connsiteY0" fmla="*/ 2530414 h 4467263"/>
                  <a:gd name="connsiteX1" fmla="*/ 1546508 w 3873702"/>
                  <a:gd name="connsiteY1" fmla="*/ 632915 h 4467263"/>
                  <a:gd name="connsiteX2" fmla="*/ 1572019 w 3873702"/>
                  <a:gd name="connsiteY2" fmla="*/ 629022 h 4467263"/>
                  <a:gd name="connsiteX3" fmla="*/ 1936851 w 3873702"/>
                  <a:gd name="connsiteY3" fmla="*/ 0 h 4467263"/>
                  <a:gd name="connsiteX4" fmla="*/ 2301684 w 3873702"/>
                  <a:gd name="connsiteY4" fmla="*/ 629022 h 4467263"/>
                  <a:gd name="connsiteX5" fmla="*/ 2327194 w 3873702"/>
                  <a:gd name="connsiteY5" fmla="*/ 632915 h 4467263"/>
                  <a:gd name="connsiteX6" fmla="*/ 3873702 w 3873702"/>
                  <a:gd name="connsiteY6" fmla="*/ 2530414 h 4467263"/>
                  <a:gd name="connsiteX7" fmla="*/ 1936851 w 3873702"/>
                  <a:gd name="connsiteY7" fmla="*/ 4467263 h 4467263"/>
                  <a:gd name="connsiteX8" fmla="*/ 0 w 3873702"/>
                  <a:gd name="connsiteY8" fmla="*/ 2530414 h 44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3702" h="4467263">
                    <a:moveTo>
                      <a:pt x="0" y="2530414"/>
                    </a:moveTo>
                    <a:cubicBezTo>
                      <a:pt x="0" y="1594434"/>
                      <a:pt x="663918" y="813519"/>
                      <a:pt x="1546508" y="632915"/>
                    </a:cubicBezTo>
                    <a:lnTo>
                      <a:pt x="1572019" y="629022"/>
                    </a:lnTo>
                    <a:lnTo>
                      <a:pt x="1936851" y="0"/>
                    </a:lnTo>
                    <a:lnTo>
                      <a:pt x="2301684" y="629022"/>
                    </a:lnTo>
                    <a:lnTo>
                      <a:pt x="2327194" y="632915"/>
                    </a:lnTo>
                    <a:cubicBezTo>
                      <a:pt x="3209784" y="813519"/>
                      <a:pt x="3873702" y="1594434"/>
                      <a:pt x="3873702" y="2530414"/>
                    </a:cubicBezTo>
                    <a:cubicBezTo>
                      <a:pt x="3873702" y="3600106"/>
                      <a:pt x="3006544" y="4467263"/>
                      <a:pt x="1936851" y="4467263"/>
                    </a:cubicBezTo>
                    <a:cubicBezTo>
                      <a:pt x="867158" y="4467263"/>
                      <a:pt x="0" y="3600106"/>
                      <a:pt x="0" y="2530414"/>
                    </a:cubicBez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  <a:effectLst>
                <a:outerShdw blurRad="3937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1DC1E3E-FE66-0722-85D7-7E3D0DB0E43A}"/>
                  </a:ext>
                </a:extLst>
              </p:cNvPr>
              <p:cNvGrpSpPr/>
              <p:nvPr/>
            </p:nvGrpSpPr>
            <p:grpSpPr>
              <a:xfrm>
                <a:off x="6675422" y="3899719"/>
                <a:ext cx="2285385" cy="921073"/>
                <a:chOff x="6675422" y="3899719"/>
                <a:chExt cx="2285385" cy="921073"/>
              </a:xfrm>
            </p:grpSpPr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514B728-7795-7E59-B2A0-2CAF3DEB400C}"/>
                    </a:ext>
                  </a:extLst>
                </p:cNvPr>
                <p:cNvSpPr/>
                <p:nvPr/>
              </p:nvSpPr>
              <p:spPr>
                <a:xfrm flipH="1">
                  <a:off x="8039735" y="3899719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6B0CDCD3-25E9-1C3A-CF8E-EAC7247CD8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5422" y="4360255"/>
                  <a:ext cx="1013425" cy="0"/>
                </a:xfrm>
                <a:prstGeom prst="line">
                  <a:avLst/>
                </a:prstGeom>
                <a:ln w="28575">
                  <a:solidFill>
                    <a:srgbClr val="F8A91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F8FC5ECB-D06F-45A2-CE45-93911644A426}"/>
                    </a:ext>
                  </a:extLst>
                </p:cNvPr>
                <p:cNvGrpSpPr/>
                <p:nvPr/>
              </p:nvGrpSpPr>
              <p:grpSpPr>
                <a:xfrm>
                  <a:off x="8289252" y="4136245"/>
                  <a:ext cx="417883" cy="418673"/>
                  <a:chOff x="9672638" y="2249488"/>
                  <a:chExt cx="839788" cy="841375"/>
                </a:xfrm>
                <a:solidFill>
                  <a:schemeClr val="tx1"/>
                </a:solidFill>
              </p:grpSpPr>
              <p:sp>
                <p:nvSpPr>
                  <p:cNvPr id="72" name="Freeform 1411">
                    <a:extLst>
                      <a:ext uri="{FF2B5EF4-FFF2-40B4-BE49-F238E27FC236}">
                        <a16:creationId xmlns:a16="http://schemas.microsoft.com/office/drawing/2014/main" id="{162C496D-D820-B562-E02D-F4793D74E1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672638" y="2249488"/>
                    <a:ext cx="598488" cy="598488"/>
                  </a:xfrm>
                  <a:custGeom>
                    <a:avLst/>
                    <a:gdLst>
                      <a:gd name="T0" fmla="*/ 293 w 349"/>
                      <a:gd name="T1" fmla="*/ 56 h 349"/>
                      <a:gd name="T2" fmla="*/ 288 w 349"/>
                      <a:gd name="T3" fmla="*/ 61 h 349"/>
                      <a:gd name="T4" fmla="*/ 336 w 349"/>
                      <a:gd name="T5" fmla="*/ 175 h 349"/>
                      <a:gd name="T6" fmla="*/ 288 w 349"/>
                      <a:gd name="T7" fmla="*/ 289 h 349"/>
                      <a:gd name="T8" fmla="*/ 174 w 349"/>
                      <a:gd name="T9" fmla="*/ 336 h 349"/>
                      <a:gd name="T10" fmla="*/ 60 w 349"/>
                      <a:gd name="T11" fmla="*/ 289 h 349"/>
                      <a:gd name="T12" fmla="*/ 13 w 349"/>
                      <a:gd name="T13" fmla="*/ 175 h 349"/>
                      <a:gd name="T14" fmla="*/ 60 w 349"/>
                      <a:gd name="T15" fmla="*/ 61 h 349"/>
                      <a:gd name="T16" fmla="*/ 174 w 349"/>
                      <a:gd name="T17" fmla="*/ 14 h 349"/>
                      <a:gd name="T18" fmla="*/ 288 w 349"/>
                      <a:gd name="T19" fmla="*/ 61 h 349"/>
                      <a:gd name="T20" fmla="*/ 293 w 349"/>
                      <a:gd name="T21" fmla="*/ 56 h 349"/>
                      <a:gd name="T22" fmla="*/ 298 w 349"/>
                      <a:gd name="T23" fmla="*/ 51 h 349"/>
                      <a:gd name="T24" fmla="*/ 174 w 349"/>
                      <a:gd name="T25" fmla="*/ 0 h 349"/>
                      <a:gd name="T26" fmla="*/ 51 w 349"/>
                      <a:gd name="T27" fmla="*/ 51 h 349"/>
                      <a:gd name="T28" fmla="*/ 0 w 349"/>
                      <a:gd name="T29" fmla="*/ 175 h 349"/>
                      <a:gd name="T30" fmla="*/ 51 w 349"/>
                      <a:gd name="T31" fmla="*/ 298 h 349"/>
                      <a:gd name="T32" fmla="*/ 174 w 349"/>
                      <a:gd name="T33" fmla="*/ 349 h 349"/>
                      <a:gd name="T34" fmla="*/ 298 w 349"/>
                      <a:gd name="T35" fmla="*/ 298 h 349"/>
                      <a:gd name="T36" fmla="*/ 349 w 349"/>
                      <a:gd name="T37" fmla="*/ 175 h 349"/>
                      <a:gd name="T38" fmla="*/ 298 w 349"/>
                      <a:gd name="T39" fmla="*/ 51 h 349"/>
                      <a:gd name="T40" fmla="*/ 293 w 349"/>
                      <a:gd name="T41" fmla="*/ 56 h 3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49" h="349">
                        <a:moveTo>
                          <a:pt x="293" y="56"/>
                        </a:moveTo>
                        <a:cubicBezTo>
                          <a:pt x="288" y="61"/>
                          <a:pt x="288" y="61"/>
                          <a:pt x="288" y="61"/>
                        </a:cubicBezTo>
                        <a:cubicBezTo>
                          <a:pt x="320" y="92"/>
                          <a:pt x="336" y="134"/>
                          <a:pt x="336" y="175"/>
                        </a:cubicBezTo>
                        <a:cubicBezTo>
                          <a:pt x="336" y="216"/>
                          <a:pt x="320" y="257"/>
                          <a:pt x="288" y="289"/>
                        </a:cubicBezTo>
                        <a:cubicBezTo>
                          <a:pt x="257" y="320"/>
                          <a:pt x="216" y="336"/>
                          <a:pt x="174" y="336"/>
                        </a:cubicBezTo>
                        <a:cubicBezTo>
                          <a:pt x="133" y="336"/>
                          <a:pt x="92" y="320"/>
                          <a:pt x="60" y="289"/>
                        </a:cubicBezTo>
                        <a:cubicBezTo>
                          <a:pt x="29" y="257"/>
                          <a:pt x="13" y="216"/>
                          <a:pt x="13" y="175"/>
                        </a:cubicBezTo>
                        <a:cubicBezTo>
                          <a:pt x="13" y="134"/>
                          <a:pt x="29" y="92"/>
                          <a:pt x="60" y="61"/>
                        </a:cubicBezTo>
                        <a:cubicBezTo>
                          <a:pt x="92" y="29"/>
                          <a:pt x="133" y="14"/>
                          <a:pt x="174" y="14"/>
                        </a:cubicBezTo>
                        <a:cubicBezTo>
                          <a:pt x="216" y="14"/>
                          <a:pt x="257" y="29"/>
                          <a:pt x="288" y="61"/>
                        </a:cubicBezTo>
                        <a:cubicBezTo>
                          <a:pt x="293" y="56"/>
                          <a:pt x="293" y="56"/>
                          <a:pt x="293" y="56"/>
                        </a:cubicBezTo>
                        <a:cubicBezTo>
                          <a:pt x="298" y="51"/>
                          <a:pt x="298" y="51"/>
                          <a:pt x="298" y="51"/>
                        </a:cubicBezTo>
                        <a:cubicBezTo>
                          <a:pt x="264" y="17"/>
                          <a:pt x="219" y="0"/>
                          <a:pt x="174" y="0"/>
                        </a:cubicBezTo>
                        <a:cubicBezTo>
                          <a:pt x="130" y="0"/>
                          <a:pt x="85" y="17"/>
                          <a:pt x="51" y="51"/>
                        </a:cubicBezTo>
                        <a:cubicBezTo>
                          <a:pt x="17" y="86"/>
                          <a:pt x="0" y="130"/>
                          <a:pt x="0" y="175"/>
                        </a:cubicBezTo>
                        <a:cubicBezTo>
                          <a:pt x="0" y="219"/>
                          <a:pt x="17" y="264"/>
                          <a:pt x="51" y="298"/>
                        </a:cubicBezTo>
                        <a:cubicBezTo>
                          <a:pt x="85" y="332"/>
                          <a:pt x="130" y="349"/>
                          <a:pt x="174" y="349"/>
                        </a:cubicBezTo>
                        <a:cubicBezTo>
                          <a:pt x="219" y="349"/>
                          <a:pt x="264" y="332"/>
                          <a:pt x="298" y="298"/>
                        </a:cubicBezTo>
                        <a:cubicBezTo>
                          <a:pt x="332" y="264"/>
                          <a:pt x="349" y="219"/>
                          <a:pt x="349" y="175"/>
                        </a:cubicBezTo>
                        <a:cubicBezTo>
                          <a:pt x="349" y="130"/>
                          <a:pt x="332" y="86"/>
                          <a:pt x="298" y="51"/>
                        </a:cubicBezTo>
                        <a:lnTo>
                          <a:pt x="293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3" name="Freeform 1412">
                    <a:extLst>
                      <a:ext uri="{FF2B5EF4-FFF2-40B4-BE49-F238E27FC236}">
                        <a16:creationId xmlns:a16="http://schemas.microsoft.com/office/drawing/2014/main" id="{484709CC-D73E-643B-2DDD-AFCC1C0729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748838" y="2325688"/>
                    <a:ext cx="447675" cy="446088"/>
                  </a:xfrm>
                  <a:custGeom>
                    <a:avLst/>
                    <a:gdLst>
                      <a:gd name="T0" fmla="*/ 218 w 261"/>
                      <a:gd name="T1" fmla="*/ 42 h 260"/>
                      <a:gd name="T2" fmla="*/ 213 w 261"/>
                      <a:gd name="T3" fmla="*/ 47 h 260"/>
                      <a:gd name="T4" fmla="*/ 247 w 261"/>
                      <a:gd name="T5" fmla="*/ 130 h 260"/>
                      <a:gd name="T6" fmla="*/ 213 w 261"/>
                      <a:gd name="T7" fmla="*/ 213 h 260"/>
                      <a:gd name="T8" fmla="*/ 130 w 261"/>
                      <a:gd name="T9" fmla="*/ 247 h 260"/>
                      <a:gd name="T10" fmla="*/ 48 w 261"/>
                      <a:gd name="T11" fmla="*/ 213 h 260"/>
                      <a:gd name="T12" fmla="*/ 13 w 261"/>
                      <a:gd name="T13" fmla="*/ 130 h 260"/>
                      <a:gd name="T14" fmla="*/ 48 w 261"/>
                      <a:gd name="T15" fmla="*/ 47 h 260"/>
                      <a:gd name="T16" fmla="*/ 130 w 261"/>
                      <a:gd name="T17" fmla="*/ 13 h 260"/>
                      <a:gd name="T18" fmla="*/ 213 w 261"/>
                      <a:gd name="T19" fmla="*/ 47 h 260"/>
                      <a:gd name="T20" fmla="*/ 218 w 261"/>
                      <a:gd name="T21" fmla="*/ 42 h 260"/>
                      <a:gd name="T22" fmla="*/ 222 w 261"/>
                      <a:gd name="T23" fmla="*/ 38 h 260"/>
                      <a:gd name="T24" fmla="*/ 130 w 261"/>
                      <a:gd name="T25" fmla="*/ 0 h 260"/>
                      <a:gd name="T26" fmla="*/ 38 w 261"/>
                      <a:gd name="T27" fmla="*/ 38 h 260"/>
                      <a:gd name="T28" fmla="*/ 0 w 261"/>
                      <a:gd name="T29" fmla="*/ 130 h 260"/>
                      <a:gd name="T30" fmla="*/ 38 w 261"/>
                      <a:gd name="T31" fmla="*/ 222 h 260"/>
                      <a:gd name="T32" fmla="*/ 130 w 261"/>
                      <a:gd name="T33" fmla="*/ 260 h 260"/>
                      <a:gd name="T34" fmla="*/ 222 w 261"/>
                      <a:gd name="T35" fmla="*/ 222 h 260"/>
                      <a:gd name="T36" fmla="*/ 261 w 261"/>
                      <a:gd name="T37" fmla="*/ 130 h 260"/>
                      <a:gd name="T38" fmla="*/ 222 w 261"/>
                      <a:gd name="T39" fmla="*/ 38 h 260"/>
                      <a:gd name="T40" fmla="*/ 218 w 261"/>
                      <a:gd name="T41" fmla="*/ 42 h 2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61" h="260">
                        <a:moveTo>
                          <a:pt x="218" y="42"/>
                        </a:moveTo>
                        <a:cubicBezTo>
                          <a:pt x="213" y="47"/>
                          <a:pt x="213" y="47"/>
                          <a:pt x="213" y="47"/>
                        </a:cubicBezTo>
                        <a:cubicBezTo>
                          <a:pt x="236" y="70"/>
                          <a:pt x="247" y="100"/>
                          <a:pt x="247" y="130"/>
                        </a:cubicBezTo>
                        <a:cubicBezTo>
                          <a:pt x="247" y="160"/>
                          <a:pt x="236" y="190"/>
                          <a:pt x="213" y="213"/>
                        </a:cubicBezTo>
                        <a:cubicBezTo>
                          <a:pt x="190" y="235"/>
                          <a:pt x="160" y="247"/>
                          <a:pt x="130" y="247"/>
                        </a:cubicBezTo>
                        <a:cubicBezTo>
                          <a:pt x="100" y="247"/>
                          <a:pt x="70" y="235"/>
                          <a:pt x="48" y="213"/>
                        </a:cubicBezTo>
                        <a:cubicBezTo>
                          <a:pt x="25" y="190"/>
                          <a:pt x="13" y="160"/>
                          <a:pt x="13" y="130"/>
                        </a:cubicBezTo>
                        <a:cubicBezTo>
                          <a:pt x="13" y="100"/>
                          <a:pt x="25" y="70"/>
                          <a:pt x="48" y="47"/>
                        </a:cubicBezTo>
                        <a:cubicBezTo>
                          <a:pt x="70" y="24"/>
                          <a:pt x="100" y="13"/>
                          <a:pt x="130" y="13"/>
                        </a:cubicBezTo>
                        <a:cubicBezTo>
                          <a:pt x="160" y="13"/>
                          <a:pt x="190" y="24"/>
                          <a:pt x="213" y="47"/>
                        </a:cubicBezTo>
                        <a:cubicBezTo>
                          <a:pt x="218" y="42"/>
                          <a:pt x="218" y="42"/>
                          <a:pt x="218" y="42"/>
                        </a:cubicBezTo>
                        <a:cubicBezTo>
                          <a:pt x="222" y="38"/>
                          <a:pt x="222" y="38"/>
                          <a:pt x="222" y="38"/>
                        </a:cubicBezTo>
                        <a:cubicBezTo>
                          <a:pt x="197" y="12"/>
                          <a:pt x="164" y="0"/>
                          <a:pt x="130" y="0"/>
                        </a:cubicBezTo>
                        <a:cubicBezTo>
                          <a:pt x="97" y="0"/>
                          <a:pt x="64" y="12"/>
                          <a:pt x="38" y="38"/>
                        </a:cubicBezTo>
                        <a:cubicBezTo>
                          <a:pt x="13" y="63"/>
                          <a:pt x="0" y="97"/>
                          <a:pt x="0" y="130"/>
                        </a:cubicBezTo>
                        <a:cubicBezTo>
                          <a:pt x="0" y="163"/>
                          <a:pt x="13" y="197"/>
                          <a:pt x="38" y="222"/>
                        </a:cubicBezTo>
                        <a:cubicBezTo>
                          <a:pt x="64" y="247"/>
                          <a:pt x="97" y="260"/>
                          <a:pt x="130" y="260"/>
                        </a:cubicBezTo>
                        <a:cubicBezTo>
                          <a:pt x="164" y="260"/>
                          <a:pt x="197" y="247"/>
                          <a:pt x="222" y="222"/>
                        </a:cubicBezTo>
                        <a:cubicBezTo>
                          <a:pt x="248" y="197"/>
                          <a:pt x="261" y="163"/>
                          <a:pt x="261" y="130"/>
                        </a:cubicBezTo>
                        <a:cubicBezTo>
                          <a:pt x="261" y="97"/>
                          <a:pt x="248" y="63"/>
                          <a:pt x="222" y="38"/>
                        </a:cubicBezTo>
                        <a:lnTo>
                          <a:pt x="21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4" name="Freeform 1413">
                    <a:extLst>
                      <a:ext uri="{FF2B5EF4-FFF2-40B4-BE49-F238E27FC236}">
                        <a16:creationId xmlns:a16="http://schemas.microsoft.com/office/drawing/2014/main" id="{6AE4C766-AA75-0DE9-D805-C364510068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133013" y="2708275"/>
                    <a:ext cx="176213" cy="180975"/>
                  </a:xfrm>
                  <a:custGeom>
                    <a:avLst/>
                    <a:gdLst>
                      <a:gd name="T0" fmla="*/ 2 w 103"/>
                      <a:gd name="T1" fmla="*/ 48 h 105"/>
                      <a:gd name="T2" fmla="*/ 56 w 103"/>
                      <a:gd name="T3" fmla="*/ 102 h 105"/>
                      <a:gd name="T4" fmla="*/ 66 w 103"/>
                      <a:gd name="T5" fmla="*/ 102 h 105"/>
                      <a:gd name="T6" fmla="*/ 102 w 103"/>
                      <a:gd name="T7" fmla="*/ 66 h 105"/>
                      <a:gd name="T8" fmla="*/ 103 w 103"/>
                      <a:gd name="T9" fmla="*/ 61 h 105"/>
                      <a:gd name="T10" fmla="*/ 102 w 103"/>
                      <a:gd name="T11" fmla="*/ 57 h 105"/>
                      <a:gd name="T12" fmla="*/ 48 w 103"/>
                      <a:gd name="T13" fmla="*/ 3 h 105"/>
                      <a:gd name="T14" fmla="*/ 38 w 103"/>
                      <a:gd name="T15" fmla="*/ 3 h 105"/>
                      <a:gd name="T16" fmla="*/ 38 w 103"/>
                      <a:gd name="T17" fmla="*/ 12 h 105"/>
                      <a:gd name="T18" fmla="*/ 87 w 103"/>
                      <a:gd name="T19" fmla="*/ 61 h 105"/>
                      <a:gd name="T20" fmla="*/ 61 w 103"/>
                      <a:gd name="T21" fmla="*/ 88 h 105"/>
                      <a:gd name="T22" fmla="*/ 12 w 103"/>
                      <a:gd name="T23" fmla="*/ 39 h 105"/>
                      <a:gd name="T24" fmla="*/ 2 w 103"/>
                      <a:gd name="T25" fmla="*/ 39 h 105"/>
                      <a:gd name="T26" fmla="*/ 2 w 103"/>
                      <a:gd name="T27" fmla="*/ 48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3" h="105">
                        <a:moveTo>
                          <a:pt x="2" y="48"/>
                        </a:moveTo>
                        <a:cubicBezTo>
                          <a:pt x="56" y="102"/>
                          <a:pt x="56" y="102"/>
                          <a:pt x="56" y="102"/>
                        </a:cubicBezTo>
                        <a:cubicBezTo>
                          <a:pt x="59" y="105"/>
                          <a:pt x="63" y="105"/>
                          <a:pt x="66" y="102"/>
                        </a:cubicBezTo>
                        <a:cubicBezTo>
                          <a:pt x="102" y="66"/>
                          <a:pt x="102" y="66"/>
                          <a:pt x="102" y="66"/>
                        </a:cubicBezTo>
                        <a:cubicBezTo>
                          <a:pt x="103" y="65"/>
                          <a:pt x="103" y="63"/>
                          <a:pt x="103" y="61"/>
                        </a:cubicBezTo>
                        <a:cubicBezTo>
                          <a:pt x="103" y="60"/>
                          <a:pt x="103" y="58"/>
                          <a:pt x="102" y="57"/>
                        </a:cubicBezTo>
                        <a:cubicBezTo>
                          <a:pt x="48" y="3"/>
                          <a:pt x="48" y="3"/>
                          <a:pt x="48" y="3"/>
                        </a:cubicBezTo>
                        <a:cubicBezTo>
                          <a:pt x="45" y="0"/>
                          <a:pt x="41" y="0"/>
                          <a:pt x="38" y="3"/>
                        </a:cubicBezTo>
                        <a:cubicBezTo>
                          <a:pt x="36" y="5"/>
                          <a:pt x="36" y="10"/>
                          <a:pt x="38" y="12"/>
                        </a:cubicBezTo>
                        <a:cubicBezTo>
                          <a:pt x="87" y="61"/>
                          <a:pt x="87" y="61"/>
                          <a:pt x="87" y="61"/>
                        </a:cubicBezTo>
                        <a:cubicBezTo>
                          <a:pt x="61" y="88"/>
                          <a:pt x="61" y="88"/>
                          <a:pt x="61" y="88"/>
                        </a:cubicBezTo>
                        <a:cubicBezTo>
                          <a:pt x="12" y="39"/>
                          <a:pt x="12" y="39"/>
                          <a:pt x="12" y="39"/>
                        </a:cubicBezTo>
                        <a:cubicBezTo>
                          <a:pt x="9" y="36"/>
                          <a:pt x="5" y="36"/>
                          <a:pt x="2" y="39"/>
                        </a:cubicBezTo>
                        <a:cubicBezTo>
                          <a:pt x="0" y="41"/>
                          <a:pt x="0" y="46"/>
                          <a:pt x="2" y="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5" name="Freeform 1414">
                    <a:extLst>
                      <a:ext uri="{FF2B5EF4-FFF2-40B4-BE49-F238E27FC236}">
                        <a16:creationId xmlns:a16="http://schemas.microsoft.com/office/drawing/2014/main" id="{A3E6CF75-D1A8-658D-A3AA-A2EF7596E6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06038" y="2784475"/>
                    <a:ext cx="306388" cy="306388"/>
                  </a:xfrm>
                  <a:custGeom>
                    <a:avLst/>
                    <a:gdLst>
                      <a:gd name="T0" fmla="*/ 173 w 179"/>
                      <a:gd name="T1" fmla="*/ 114 h 179"/>
                      <a:gd name="T2" fmla="*/ 177 w 179"/>
                      <a:gd name="T3" fmla="*/ 110 h 179"/>
                      <a:gd name="T4" fmla="*/ 69 w 179"/>
                      <a:gd name="T5" fmla="*/ 2 h 179"/>
                      <a:gd name="T6" fmla="*/ 65 w 179"/>
                      <a:gd name="T7" fmla="*/ 0 h 179"/>
                      <a:gd name="T8" fmla="*/ 60 w 179"/>
                      <a:gd name="T9" fmla="*/ 2 h 179"/>
                      <a:gd name="T10" fmla="*/ 2 w 179"/>
                      <a:gd name="T11" fmla="*/ 60 h 179"/>
                      <a:gd name="T12" fmla="*/ 2 w 179"/>
                      <a:gd name="T13" fmla="*/ 69 h 179"/>
                      <a:gd name="T14" fmla="*/ 110 w 179"/>
                      <a:gd name="T15" fmla="*/ 177 h 179"/>
                      <a:gd name="T16" fmla="*/ 115 w 179"/>
                      <a:gd name="T17" fmla="*/ 179 h 179"/>
                      <a:gd name="T18" fmla="*/ 119 w 179"/>
                      <a:gd name="T19" fmla="*/ 177 h 179"/>
                      <a:gd name="T20" fmla="*/ 177 w 179"/>
                      <a:gd name="T21" fmla="*/ 119 h 179"/>
                      <a:gd name="T22" fmla="*/ 179 w 179"/>
                      <a:gd name="T23" fmla="*/ 114 h 179"/>
                      <a:gd name="T24" fmla="*/ 177 w 179"/>
                      <a:gd name="T25" fmla="*/ 110 h 179"/>
                      <a:gd name="T26" fmla="*/ 173 w 179"/>
                      <a:gd name="T27" fmla="*/ 114 h 179"/>
                      <a:gd name="T28" fmla="*/ 168 w 179"/>
                      <a:gd name="T29" fmla="*/ 110 h 179"/>
                      <a:gd name="T30" fmla="*/ 115 w 179"/>
                      <a:gd name="T31" fmla="*/ 163 h 179"/>
                      <a:gd name="T32" fmla="*/ 16 w 179"/>
                      <a:gd name="T33" fmla="*/ 64 h 179"/>
                      <a:gd name="T34" fmla="*/ 65 w 179"/>
                      <a:gd name="T35" fmla="*/ 16 h 179"/>
                      <a:gd name="T36" fmla="*/ 168 w 179"/>
                      <a:gd name="T37" fmla="*/ 119 h 179"/>
                      <a:gd name="T38" fmla="*/ 173 w 179"/>
                      <a:gd name="T39" fmla="*/ 114 h 179"/>
                      <a:gd name="T40" fmla="*/ 168 w 179"/>
                      <a:gd name="T41" fmla="*/ 110 h 179"/>
                      <a:gd name="T42" fmla="*/ 173 w 179"/>
                      <a:gd name="T43" fmla="*/ 114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79" h="179">
                        <a:moveTo>
                          <a:pt x="173" y="114"/>
                        </a:moveTo>
                        <a:cubicBezTo>
                          <a:pt x="177" y="110"/>
                          <a:pt x="177" y="110"/>
                          <a:pt x="177" y="110"/>
                        </a:cubicBezTo>
                        <a:cubicBezTo>
                          <a:pt x="69" y="2"/>
                          <a:pt x="69" y="2"/>
                          <a:pt x="69" y="2"/>
                        </a:cubicBezTo>
                        <a:cubicBezTo>
                          <a:pt x="68" y="1"/>
                          <a:pt x="67" y="0"/>
                          <a:pt x="65" y="0"/>
                        </a:cubicBezTo>
                        <a:cubicBezTo>
                          <a:pt x="63" y="0"/>
                          <a:pt x="61" y="1"/>
                          <a:pt x="60" y="2"/>
                        </a:cubicBezTo>
                        <a:cubicBezTo>
                          <a:pt x="2" y="60"/>
                          <a:pt x="2" y="60"/>
                          <a:pt x="2" y="60"/>
                        </a:cubicBezTo>
                        <a:cubicBezTo>
                          <a:pt x="0" y="62"/>
                          <a:pt x="0" y="66"/>
                          <a:pt x="2" y="69"/>
                        </a:cubicBezTo>
                        <a:cubicBezTo>
                          <a:pt x="110" y="177"/>
                          <a:pt x="110" y="177"/>
                          <a:pt x="110" y="177"/>
                        </a:cubicBezTo>
                        <a:cubicBezTo>
                          <a:pt x="111" y="178"/>
                          <a:pt x="113" y="179"/>
                          <a:pt x="115" y="179"/>
                        </a:cubicBezTo>
                        <a:cubicBezTo>
                          <a:pt x="116" y="179"/>
                          <a:pt x="118" y="178"/>
                          <a:pt x="119" y="177"/>
                        </a:cubicBezTo>
                        <a:cubicBezTo>
                          <a:pt x="177" y="119"/>
                          <a:pt x="177" y="119"/>
                          <a:pt x="177" y="119"/>
                        </a:cubicBezTo>
                        <a:cubicBezTo>
                          <a:pt x="178" y="118"/>
                          <a:pt x="179" y="116"/>
                          <a:pt x="179" y="114"/>
                        </a:cubicBezTo>
                        <a:cubicBezTo>
                          <a:pt x="179" y="113"/>
                          <a:pt x="178" y="111"/>
                          <a:pt x="177" y="110"/>
                        </a:cubicBezTo>
                        <a:cubicBezTo>
                          <a:pt x="173" y="114"/>
                          <a:pt x="173" y="114"/>
                          <a:pt x="173" y="114"/>
                        </a:cubicBezTo>
                        <a:cubicBezTo>
                          <a:pt x="168" y="110"/>
                          <a:pt x="168" y="110"/>
                          <a:pt x="168" y="110"/>
                        </a:cubicBezTo>
                        <a:cubicBezTo>
                          <a:pt x="115" y="163"/>
                          <a:pt x="115" y="163"/>
                          <a:pt x="115" y="163"/>
                        </a:cubicBezTo>
                        <a:cubicBezTo>
                          <a:pt x="16" y="64"/>
                          <a:pt x="16" y="64"/>
                          <a:pt x="16" y="64"/>
                        </a:cubicBezTo>
                        <a:cubicBezTo>
                          <a:pt x="65" y="16"/>
                          <a:pt x="65" y="16"/>
                          <a:pt x="65" y="16"/>
                        </a:cubicBezTo>
                        <a:cubicBezTo>
                          <a:pt x="168" y="119"/>
                          <a:pt x="168" y="119"/>
                          <a:pt x="168" y="119"/>
                        </a:cubicBezTo>
                        <a:cubicBezTo>
                          <a:pt x="173" y="114"/>
                          <a:pt x="173" y="114"/>
                          <a:pt x="173" y="114"/>
                        </a:cubicBezTo>
                        <a:cubicBezTo>
                          <a:pt x="168" y="110"/>
                          <a:pt x="168" y="110"/>
                          <a:pt x="168" y="110"/>
                        </a:cubicBezTo>
                        <a:lnTo>
                          <a:pt x="173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6" name="Freeform 1415">
                    <a:extLst>
                      <a:ext uri="{FF2B5EF4-FFF2-40B4-BE49-F238E27FC236}">
                        <a16:creationId xmlns:a16="http://schemas.microsoft.com/office/drawing/2014/main" id="{AE1BF5CE-3F8A-97F7-7E51-85F7C80F8B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93350" y="2874963"/>
                    <a:ext cx="120650" cy="120650"/>
                  </a:xfrm>
                  <a:custGeom>
                    <a:avLst/>
                    <a:gdLst>
                      <a:gd name="T0" fmla="*/ 12 w 70"/>
                      <a:gd name="T1" fmla="*/ 68 h 70"/>
                      <a:gd name="T2" fmla="*/ 68 w 70"/>
                      <a:gd name="T3" fmla="*/ 12 h 70"/>
                      <a:gd name="T4" fmla="*/ 68 w 70"/>
                      <a:gd name="T5" fmla="*/ 3 h 70"/>
                      <a:gd name="T6" fmla="*/ 58 w 70"/>
                      <a:gd name="T7" fmla="*/ 3 h 70"/>
                      <a:gd name="T8" fmla="*/ 3 w 70"/>
                      <a:gd name="T9" fmla="*/ 58 h 70"/>
                      <a:gd name="T10" fmla="*/ 3 w 70"/>
                      <a:gd name="T11" fmla="*/ 68 h 70"/>
                      <a:gd name="T12" fmla="*/ 12 w 70"/>
                      <a:gd name="T13" fmla="*/ 68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0">
                        <a:moveTo>
                          <a:pt x="12" y="68"/>
                        </a:moveTo>
                        <a:cubicBezTo>
                          <a:pt x="68" y="12"/>
                          <a:pt x="68" y="12"/>
                          <a:pt x="68" y="12"/>
                        </a:cubicBezTo>
                        <a:cubicBezTo>
                          <a:pt x="70" y="9"/>
                          <a:pt x="70" y="5"/>
                          <a:pt x="68" y="3"/>
                        </a:cubicBezTo>
                        <a:cubicBezTo>
                          <a:pt x="65" y="0"/>
                          <a:pt x="61" y="0"/>
                          <a:pt x="58" y="3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0" y="61"/>
                          <a:pt x="0" y="65"/>
                          <a:pt x="3" y="68"/>
                        </a:cubicBezTo>
                        <a:cubicBezTo>
                          <a:pt x="5" y="70"/>
                          <a:pt x="10" y="70"/>
                          <a:pt x="12" y="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77" name="Freeform 1416">
                    <a:extLst>
                      <a:ext uri="{FF2B5EF4-FFF2-40B4-BE49-F238E27FC236}">
                        <a16:creationId xmlns:a16="http://schemas.microsoft.com/office/drawing/2014/main" id="{A8F48EAD-D056-C6BF-EA94-804CB54F06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48900" y="2830513"/>
                    <a:ext cx="120650" cy="119063"/>
                  </a:xfrm>
                  <a:custGeom>
                    <a:avLst/>
                    <a:gdLst>
                      <a:gd name="T0" fmla="*/ 12 w 70"/>
                      <a:gd name="T1" fmla="*/ 68 h 70"/>
                      <a:gd name="T2" fmla="*/ 68 w 70"/>
                      <a:gd name="T3" fmla="*/ 12 h 70"/>
                      <a:gd name="T4" fmla="*/ 68 w 70"/>
                      <a:gd name="T5" fmla="*/ 3 h 70"/>
                      <a:gd name="T6" fmla="*/ 58 w 70"/>
                      <a:gd name="T7" fmla="*/ 3 h 70"/>
                      <a:gd name="T8" fmla="*/ 3 w 70"/>
                      <a:gd name="T9" fmla="*/ 58 h 70"/>
                      <a:gd name="T10" fmla="*/ 3 w 70"/>
                      <a:gd name="T11" fmla="*/ 68 h 70"/>
                      <a:gd name="T12" fmla="*/ 12 w 70"/>
                      <a:gd name="T13" fmla="*/ 68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" h="70">
                        <a:moveTo>
                          <a:pt x="12" y="68"/>
                        </a:moveTo>
                        <a:cubicBezTo>
                          <a:pt x="68" y="12"/>
                          <a:pt x="68" y="12"/>
                          <a:pt x="68" y="12"/>
                        </a:cubicBezTo>
                        <a:cubicBezTo>
                          <a:pt x="70" y="10"/>
                          <a:pt x="70" y="6"/>
                          <a:pt x="68" y="3"/>
                        </a:cubicBezTo>
                        <a:cubicBezTo>
                          <a:pt x="65" y="0"/>
                          <a:pt x="61" y="0"/>
                          <a:pt x="58" y="3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0" y="61"/>
                          <a:pt x="0" y="65"/>
                          <a:pt x="3" y="68"/>
                        </a:cubicBezTo>
                        <a:cubicBezTo>
                          <a:pt x="6" y="70"/>
                          <a:pt x="10" y="70"/>
                          <a:pt x="12" y="6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8A625C85-6EC5-41AD-E0CB-E7618AFC1E0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3753F1A-42C4-B687-82E3-D3123FDD4471}"/>
              </a:ext>
            </a:extLst>
          </p:cNvPr>
          <p:cNvSpPr txBox="1"/>
          <p:nvPr/>
        </p:nvSpPr>
        <p:spPr>
          <a:xfrm>
            <a:off x="977716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3A60EC-F791-9D4A-DF5B-4B14B3C1478B}"/>
              </a:ext>
            </a:extLst>
          </p:cNvPr>
          <p:cNvSpPr txBox="1"/>
          <p:nvPr/>
        </p:nvSpPr>
        <p:spPr>
          <a:xfrm>
            <a:off x="3692934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379FA37-D88D-FAE8-1146-566E15E2CFD8}"/>
              </a:ext>
            </a:extLst>
          </p:cNvPr>
          <p:cNvSpPr txBox="1"/>
          <p:nvPr/>
        </p:nvSpPr>
        <p:spPr>
          <a:xfrm>
            <a:off x="6473520" y="2838407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3CD3EF1-C8F9-A551-9AE7-4C792129373A}"/>
              </a:ext>
            </a:extLst>
          </p:cNvPr>
          <p:cNvSpPr txBox="1"/>
          <p:nvPr/>
        </p:nvSpPr>
        <p:spPr>
          <a:xfrm>
            <a:off x="3167167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0BA7622-63D8-3B6E-4402-0B63227A5C5B}"/>
              </a:ext>
            </a:extLst>
          </p:cNvPr>
          <p:cNvSpPr txBox="1"/>
          <p:nvPr/>
        </p:nvSpPr>
        <p:spPr>
          <a:xfrm>
            <a:off x="5882385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967D20-6A9E-7F12-5A1E-4F3DF7DA80BF}"/>
              </a:ext>
            </a:extLst>
          </p:cNvPr>
          <p:cNvSpPr txBox="1"/>
          <p:nvPr/>
        </p:nvSpPr>
        <p:spPr>
          <a:xfrm>
            <a:off x="8684714" y="4878925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6276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0AA8D4-75AD-5C17-3B1F-F5062CA87862}"/>
              </a:ext>
            </a:extLst>
          </p:cNvPr>
          <p:cNvGrpSpPr/>
          <p:nvPr/>
        </p:nvGrpSpPr>
        <p:grpSpPr>
          <a:xfrm>
            <a:off x="1155701" y="1929281"/>
            <a:ext cx="9880598" cy="2552118"/>
            <a:chOff x="835025" y="3581400"/>
            <a:chExt cx="22497509" cy="5811015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F9543D8C-5FDB-48B0-089C-9E5AC33C381D}"/>
                </a:ext>
              </a:extLst>
            </p:cNvPr>
            <p:cNvSpPr/>
            <p:nvPr/>
          </p:nvSpPr>
          <p:spPr>
            <a:xfrm>
              <a:off x="17545536" y="3992511"/>
              <a:ext cx="5786998" cy="4988790"/>
            </a:xfrm>
            <a:prstGeom prst="hexagon">
              <a:avLst/>
            </a:prstGeom>
            <a:solidFill>
              <a:srgbClr val="F8A9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Hexagon 5">
              <a:extLst>
                <a:ext uri="{FF2B5EF4-FFF2-40B4-BE49-F238E27FC236}">
                  <a16:creationId xmlns:a16="http://schemas.microsoft.com/office/drawing/2014/main" id="{EF506551-FC4A-8A5E-B8E9-910766CE9C7C}"/>
                </a:ext>
              </a:extLst>
            </p:cNvPr>
            <p:cNvSpPr/>
            <p:nvPr/>
          </p:nvSpPr>
          <p:spPr>
            <a:xfrm>
              <a:off x="17058251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004564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B548103-77F4-B08C-676D-30923E8C1384}"/>
                </a:ext>
              </a:extLst>
            </p:cNvPr>
            <p:cNvSpPr/>
            <p:nvPr/>
          </p:nvSpPr>
          <p:spPr>
            <a:xfrm>
              <a:off x="22736024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58EF005-0B95-DA30-2787-FA280B6DC313}"/>
                </a:ext>
              </a:extLst>
            </p:cNvPr>
            <p:cNvSpPr/>
            <p:nvPr/>
          </p:nvSpPr>
          <p:spPr>
            <a:xfrm>
              <a:off x="22743168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205EC45E-A4F8-3CAB-CF47-451A64C83C93}"/>
                </a:ext>
              </a:extLst>
            </p:cNvPr>
            <p:cNvSpPr/>
            <p:nvPr/>
          </p:nvSpPr>
          <p:spPr>
            <a:xfrm>
              <a:off x="12147626" y="3992511"/>
              <a:ext cx="5786998" cy="4988790"/>
            </a:xfrm>
            <a:prstGeom prst="hexagon">
              <a:avLst/>
            </a:prstGeom>
            <a:solidFill>
              <a:srgbClr val="0045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Hexagon 5">
              <a:extLst>
                <a:ext uri="{FF2B5EF4-FFF2-40B4-BE49-F238E27FC236}">
                  <a16:creationId xmlns:a16="http://schemas.microsoft.com/office/drawing/2014/main" id="{EFBADA65-B4DB-05AC-6C9D-30496A1EF03C}"/>
                </a:ext>
              </a:extLst>
            </p:cNvPr>
            <p:cNvSpPr/>
            <p:nvPr/>
          </p:nvSpPr>
          <p:spPr>
            <a:xfrm>
              <a:off x="11660341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F8A917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29FDAA0-AB4A-65E9-1E6D-60878FBF9E37}"/>
                </a:ext>
              </a:extLst>
            </p:cNvPr>
            <p:cNvSpPr/>
            <p:nvPr/>
          </p:nvSpPr>
          <p:spPr>
            <a:xfrm>
              <a:off x="17338114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F6DE2C6-8312-615B-D09C-6516A0AD81B8}"/>
                </a:ext>
              </a:extLst>
            </p:cNvPr>
            <p:cNvSpPr/>
            <p:nvPr/>
          </p:nvSpPr>
          <p:spPr>
            <a:xfrm>
              <a:off x="17345258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3D7B7282-3328-FFEB-52FA-54F8C8BC6B35}"/>
                </a:ext>
              </a:extLst>
            </p:cNvPr>
            <p:cNvSpPr/>
            <p:nvPr/>
          </p:nvSpPr>
          <p:spPr>
            <a:xfrm>
              <a:off x="6720220" y="3992511"/>
              <a:ext cx="5786998" cy="4988790"/>
            </a:xfrm>
            <a:prstGeom prst="hexagon">
              <a:avLst/>
            </a:prstGeom>
            <a:solidFill>
              <a:srgbClr val="F8A91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Hexagon 5">
              <a:extLst>
                <a:ext uri="{FF2B5EF4-FFF2-40B4-BE49-F238E27FC236}">
                  <a16:creationId xmlns:a16="http://schemas.microsoft.com/office/drawing/2014/main" id="{102C848A-6071-E19D-5B65-8ADB1A996BBC}"/>
                </a:ext>
              </a:extLst>
            </p:cNvPr>
            <p:cNvSpPr/>
            <p:nvPr/>
          </p:nvSpPr>
          <p:spPr>
            <a:xfrm>
              <a:off x="6232935" y="3581400"/>
              <a:ext cx="5769595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004564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2B164F9-6627-8280-D0C0-333BE647BBCE}"/>
                </a:ext>
              </a:extLst>
            </p:cNvPr>
            <p:cNvSpPr/>
            <p:nvPr/>
          </p:nvSpPr>
          <p:spPr>
            <a:xfrm>
              <a:off x="11910708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72331C4-5FE0-4D76-E41A-C993522E6FBF}"/>
                </a:ext>
              </a:extLst>
            </p:cNvPr>
            <p:cNvSpPr/>
            <p:nvPr/>
          </p:nvSpPr>
          <p:spPr>
            <a:xfrm>
              <a:off x="11917852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16EEF079-C19F-6118-DD69-D4C3C74B04F4}"/>
                </a:ext>
              </a:extLst>
            </p:cNvPr>
            <p:cNvSpPr/>
            <p:nvPr/>
          </p:nvSpPr>
          <p:spPr>
            <a:xfrm>
              <a:off x="1322309" y="3992512"/>
              <a:ext cx="5786999" cy="4988789"/>
            </a:xfrm>
            <a:prstGeom prst="hexagon">
              <a:avLst/>
            </a:prstGeom>
            <a:solidFill>
              <a:srgbClr val="0045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Hexagon 5">
              <a:extLst>
                <a:ext uri="{FF2B5EF4-FFF2-40B4-BE49-F238E27FC236}">
                  <a16:creationId xmlns:a16="http://schemas.microsoft.com/office/drawing/2014/main" id="{F180BDB4-8E4B-FFBA-FE5D-84AD700FC8A2}"/>
                </a:ext>
              </a:extLst>
            </p:cNvPr>
            <p:cNvSpPr/>
            <p:nvPr/>
          </p:nvSpPr>
          <p:spPr>
            <a:xfrm>
              <a:off x="835025" y="3581400"/>
              <a:ext cx="5769594" cy="5811015"/>
            </a:xfrm>
            <a:custGeom>
              <a:avLst/>
              <a:gdLst>
                <a:gd name="connsiteX0" fmla="*/ 0 w 6324600"/>
                <a:gd name="connsiteY0" fmla="*/ 2726121 h 5452241"/>
                <a:gd name="connsiteX1" fmla="*/ 1363060 w 6324600"/>
                <a:gd name="connsiteY1" fmla="*/ 1 h 5452241"/>
                <a:gd name="connsiteX2" fmla="*/ 4961540 w 6324600"/>
                <a:gd name="connsiteY2" fmla="*/ 1 h 5452241"/>
                <a:gd name="connsiteX3" fmla="*/ 6324600 w 6324600"/>
                <a:gd name="connsiteY3" fmla="*/ 2726121 h 5452241"/>
                <a:gd name="connsiteX4" fmla="*/ 4961540 w 6324600"/>
                <a:gd name="connsiteY4" fmla="*/ 5452240 h 5452241"/>
                <a:gd name="connsiteX5" fmla="*/ 1363060 w 6324600"/>
                <a:gd name="connsiteY5" fmla="*/ 5452240 h 5452241"/>
                <a:gd name="connsiteX6" fmla="*/ 0 w 6324600"/>
                <a:gd name="connsiteY6" fmla="*/ 2726121 h 5452241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4961540 w 6324600"/>
                <a:gd name="connsiteY5" fmla="*/ 5452239 h 5452239"/>
                <a:gd name="connsiteX6" fmla="*/ 1363060 w 6324600"/>
                <a:gd name="connsiteY6" fmla="*/ 5452239 h 5452239"/>
                <a:gd name="connsiteX7" fmla="*/ 0 w 6324600"/>
                <a:gd name="connsiteY7" fmla="*/ 2726120 h 5452239"/>
                <a:gd name="connsiteX0" fmla="*/ 0 w 6324600"/>
                <a:gd name="connsiteY0" fmla="*/ 2726120 h 5452239"/>
                <a:gd name="connsiteX1" fmla="*/ 1363060 w 6324600"/>
                <a:gd name="connsiteY1" fmla="*/ 0 h 5452239"/>
                <a:gd name="connsiteX2" fmla="*/ 4961540 w 6324600"/>
                <a:gd name="connsiteY2" fmla="*/ 0 h 5452239"/>
                <a:gd name="connsiteX3" fmla="*/ 5413375 w 6324600"/>
                <a:gd name="connsiteY3" fmla="*/ 899159 h 5452239"/>
                <a:gd name="connsiteX4" fmla="*/ 6324600 w 6324600"/>
                <a:gd name="connsiteY4" fmla="*/ 2726120 h 5452239"/>
                <a:gd name="connsiteX5" fmla="*/ 5405755 w 6324600"/>
                <a:gd name="connsiteY5" fmla="*/ 4556759 h 5452239"/>
                <a:gd name="connsiteX6" fmla="*/ 4961540 w 6324600"/>
                <a:gd name="connsiteY6" fmla="*/ 5452239 h 5452239"/>
                <a:gd name="connsiteX7" fmla="*/ 1363060 w 6324600"/>
                <a:gd name="connsiteY7" fmla="*/ 5452239 h 5452239"/>
                <a:gd name="connsiteX8" fmla="*/ 0 w 6324600"/>
                <a:gd name="connsiteY8" fmla="*/ 2726120 h 5452239"/>
                <a:gd name="connsiteX0" fmla="*/ 6324600 w 6416040"/>
                <a:gd name="connsiteY0" fmla="*/ 2726120 h 5452239"/>
                <a:gd name="connsiteX1" fmla="*/ 5405755 w 6416040"/>
                <a:gd name="connsiteY1" fmla="*/ 4556759 h 5452239"/>
                <a:gd name="connsiteX2" fmla="*/ 4961540 w 6416040"/>
                <a:gd name="connsiteY2" fmla="*/ 5452239 h 5452239"/>
                <a:gd name="connsiteX3" fmla="*/ 1363060 w 6416040"/>
                <a:gd name="connsiteY3" fmla="*/ 5452239 h 5452239"/>
                <a:gd name="connsiteX4" fmla="*/ 0 w 6416040"/>
                <a:gd name="connsiteY4" fmla="*/ 2726120 h 5452239"/>
                <a:gd name="connsiteX5" fmla="*/ 1363060 w 6416040"/>
                <a:gd name="connsiteY5" fmla="*/ 0 h 5452239"/>
                <a:gd name="connsiteX6" fmla="*/ 4961540 w 6416040"/>
                <a:gd name="connsiteY6" fmla="*/ 0 h 5452239"/>
                <a:gd name="connsiteX7" fmla="*/ 5413375 w 6416040"/>
                <a:gd name="connsiteY7" fmla="*/ 899159 h 5452239"/>
                <a:gd name="connsiteX8" fmla="*/ 6416040 w 6416040"/>
                <a:gd name="connsiteY8" fmla="*/ 2817560 h 5452239"/>
                <a:gd name="connsiteX0" fmla="*/ 6324600 w 6324600"/>
                <a:gd name="connsiteY0" fmla="*/ 2726120 h 5452239"/>
                <a:gd name="connsiteX1" fmla="*/ 5405755 w 6324600"/>
                <a:gd name="connsiteY1" fmla="*/ 4556759 h 5452239"/>
                <a:gd name="connsiteX2" fmla="*/ 4961540 w 6324600"/>
                <a:gd name="connsiteY2" fmla="*/ 5452239 h 5452239"/>
                <a:gd name="connsiteX3" fmla="*/ 1363060 w 6324600"/>
                <a:gd name="connsiteY3" fmla="*/ 5452239 h 5452239"/>
                <a:gd name="connsiteX4" fmla="*/ 0 w 6324600"/>
                <a:gd name="connsiteY4" fmla="*/ 2726120 h 5452239"/>
                <a:gd name="connsiteX5" fmla="*/ 1363060 w 6324600"/>
                <a:gd name="connsiteY5" fmla="*/ 0 h 5452239"/>
                <a:gd name="connsiteX6" fmla="*/ 4961540 w 6324600"/>
                <a:gd name="connsiteY6" fmla="*/ 0 h 5452239"/>
                <a:gd name="connsiteX7" fmla="*/ 5413375 w 6324600"/>
                <a:gd name="connsiteY7" fmla="*/ 899159 h 5452239"/>
                <a:gd name="connsiteX0" fmla="*/ 5405755 w 5413375"/>
                <a:gd name="connsiteY0" fmla="*/ 4556759 h 5452239"/>
                <a:gd name="connsiteX1" fmla="*/ 4961540 w 5413375"/>
                <a:gd name="connsiteY1" fmla="*/ 5452239 h 5452239"/>
                <a:gd name="connsiteX2" fmla="*/ 1363060 w 5413375"/>
                <a:gd name="connsiteY2" fmla="*/ 5452239 h 5452239"/>
                <a:gd name="connsiteX3" fmla="*/ 0 w 5413375"/>
                <a:gd name="connsiteY3" fmla="*/ 2726120 h 5452239"/>
                <a:gd name="connsiteX4" fmla="*/ 1363060 w 5413375"/>
                <a:gd name="connsiteY4" fmla="*/ 0 h 5452239"/>
                <a:gd name="connsiteX5" fmla="*/ 4961540 w 5413375"/>
                <a:gd name="connsiteY5" fmla="*/ 0 h 5452239"/>
                <a:gd name="connsiteX6" fmla="*/ 5413375 w 5413375"/>
                <a:gd name="connsiteY6" fmla="*/ 899159 h 545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3375" h="5452239">
                  <a:moveTo>
                    <a:pt x="5405755" y="4556759"/>
                  </a:moveTo>
                  <a:lnTo>
                    <a:pt x="4961540" y="5452239"/>
                  </a:lnTo>
                  <a:lnTo>
                    <a:pt x="1363060" y="5452239"/>
                  </a:lnTo>
                  <a:lnTo>
                    <a:pt x="0" y="2726120"/>
                  </a:lnTo>
                  <a:lnTo>
                    <a:pt x="1363060" y="0"/>
                  </a:lnTo>
                  <a:lnTo>
                    <a:pt x="4961540" y="0"/>
                  </a:lnTo>
                  <a:lnTo>
                    <a:pt x="5413375" y="899159"/>
                  </a:lnTo>
                </a:path>
              </a:pathLst>
            </a:custGeom>
            <a:noFill/>
            <a:ln w="76200" cap="rnd">
              <a:solidFill>
                <a:srgbClr val="F8A917"/>
              </a:solidFill>
              <a:round/>
              <a:headEnd type="oval" w="lg" len="lg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490E376-DEB9-4A92-5F1C-361026CE0C1B}"/>
                </a:ext>
              </a:extLst>
            </p:cNvPr>
            <p:cNvSpPr/>
            <p:nvPr/>
          </p:nvSpPr>
          <p:spPr>
            <a:xfrm>
              <a:off x="6512798" y="8350250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09C3660-3D82-0219-C5DF-DF7CEBC2978A}"/>
                </a:ext>
              </a:extLst>
            </p:cNvPr>
            <p:cNvSpPr/>
            <p:nvPr/>
          </p:nvSpPr>
          <p:spPr>
            <a:xfrm>
              <a:off x="6519942" y="4450819"/>
              <a:ext cx="173490" cy="173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F539E85-3CE6-6A17-6551-C6802D2AE8E0}"/>
                </a:ext>
              </a:extLst>
            </p:cNvPr>
            <p:cNvGrpSpPr/>
            <p:nvPr/>
          </p:nvGrpSpPr>
          <p:grpSpPr>
            <a:xfrm>
              <a:off x="3470769" y="4735005"/>
              <a:ext cx="1490080" cy="1360995"/>
              <a:chOff x="12806363" y="2284413"/>
              <a:chExt cx="842963" cy="769938"/>
            </a:xfrm>
            <a:solidFill>
              <a:schemeClr val="bg1"/>
            </a:solidFill>
          </p:grpSpPr>
          <p:sp>
            <p:nvSpPr>
              <p:cNvPr id="55" name="Freeform 1658">
                <a:extLst>
                  <a:ext uri="{FF2B5EF4-FFF2-40B4-BE49-F238E27FC236}">
                    <a16:creationId xmlns:a16="http://schemas.microsoft.com/office/drawing/2014/main" id="{E9B2F29A-8E79-8718-C0C0-4C99EEC85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6363" y="2284413"/>
                <a:ext cx="842963" cy="769938"/>
              </a:xfrm>
              <a:custGeom>
                <a:avLst/>
                <a:gdLst>
                  <a:gd name="T0" fmla="*/ 411 w 491"/>
                  <a:gd name="T1" fmla="*/ 442 h 449"/>
                  <a:gd name="T2" fmla="*/ 411 w 491"/>
                  <a:gd name="T3" fmla="*/ 436 h 449"/>
                  <a:gd name="T4" fmla="*/ 80 w 491"/>
                  <a:gd name="T5" fmla="*/ 436 h 449"/>
                  <a:gd name="T6" fmla="*/ 33 w 491"/>
                  <a:gd name="T7" fmla="*/ 416 h 449"/>
                  <a:gd name="T8" fmla="*/ 14 w 491"/>
                  <a:gd name="T9" fmla="*/ 369 h 449"/>
                  <a:gd name="T10" fmla="*/ 14 w 491"/>
                  <a:gd name="T11" fmla="*/ 43 h 449"/>
                  <a:gd name="T12" fmla="*/ 22 w 491"/>
                  <a:gd name="T13" fmla="*/ 22 h 449"/>
                  <a:gd name="T14" fmla="*/ 43 w 491"/>
                  <a:gd name="T15" fmla="*/ 13 h 449"/>
                  <a:gd name="T16" fmla="*/ 448 w 491"/>
                  <a:gd name="T17" fmla="*/ 13 h 449"/>
                  <a:gd name="T18" fmla="*/ 469 w 491"/>
                  <a:gd name="T19" fmla="*/ 22 h 449"/>
                  <a:gd name="T20" fmla="*/ 477 w 491"/>
                  <a:gd name="T21" fmla="*/ 43 h 449"/>
                  <a:gd name="T22" fmla="*/ 477 w 491"/>
                  <a:gd name="T23" fmla="*/ 369 h 449"/>
                  <a:gd name="T24" fmla="*/ 458 w 491"/>
                  <a:gd name="T25" fmla="*/ 416 h 449"/>
                  <a:gd name="T26" fmla="*/ 411 w 491"/>
                  <a:gd name="T27" fmla="*/ 436 h 449"/>
                  <a:gd name="T28" fmla="*/ 411 w 491"/>
                  <a:gd name="T29" fmla="*/ 442 h 449"/>
                  <a:gd name="T30" fmla="*/ 411 w 491"/>
                  <a:gd name="T31" fmla="*/ 449 h 449"/>
                  <a:gd name="T32" fmla="*/ 491 w 491"/>
                  <a:gd name="T33" fmla="*/ 369 h 449"/>
                  <a:gd name="T34" fmla="*/ 491 w 491"/>
                  <a:gd name="T35" fmla="*/ 43 h 449"/>
                  <a:gd name="T36" fmla="*/ 448 w 491"/>
                  <a:gd name="T37" fmla="*/ 0 h 449"/>
                  <a:gd name="T38" fmla="*/ 43 w 491"/>
                  <a:gd name="T39" fmla="*/ 0 h 449"/>
                  <a:gd name="T40" fmla="*/ 0 w 491"/>
                  <a:gd name="T41" fmla="*/ 43 h 449"/>
                  <a:gd name="T42" fmla="*/ 0 w 491"/>
                  <a:gd name="T43" fmla="*/ 369 h 449"/>
                  <a:gd name="T44" fmla="*/ 80 w 491"/>
                  <a:gd name="T45" fmla="*/ 449 h 449"/>
                  <a:gd name="T46" fmla="*/ 411 w 491"/>
                  <a:gd name="T47" fmla="*/ 449 h 449"/>
                  <a:gd name="T48" fmla="*/ 411 w 491"/>
                  <a:gd name="T49" fmla="*/ 442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1" h="449">
                    <a:moveTo>
                      <a:pt x="411" y="442"/>
                    </a:moveTo>
                    <a:cubicBezTo>
                      <a:pt x="411" y="436"/>
                      <a:pt x="411" y="436"/>
                      <a:pt x="411" y="436"/>
                    </a:cubicBezTo>
                    <a:cubicBezTo>
                      <a:pt x="80" y="436"/>
                      <a:pt x="80" y="436"/>
                      <a:pt x="80" y="436"/>
                    </a:cubicBezTo>
                    <a:cubicBezTo>
                      <a:pt x="62" y="436"/>
                      <a:pt x="45" y="428"/>
                      <a:pt x="33" y="416"/>
                    </a:cubicBezTo>
                    <a:cubicBezTo>
                      <a:pt x="21" y="404"/>
                      <a:pt x="14" y="388"/>
                      <a:pt x="14" y="369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7" y="27"/>
                      <a:pt x="22" y="22"/>
                    </a:cubicBezTo>
                    <a:cubicBezTo>
                      <a:pt x="28" y="17"/>
                      <a:pt x="35" y="13"/>
                      <a:pt x="43" y="13"/>
                    </a:cubicBezTo>
                    <a:cubicBezTo>
                      <a:pt x="448" y="13"/>
                      <a:pt x="448" y="13"/>
                      <a:pt x="448" y="13"/>
                    </a:cubicBezTo>
                    <a:cubicBezTo>
                      <a:pt x="456" y="13"/>
                      <a:pt x="464" y="17"/>
                      <a:pt x="469" y="22"/>
                    </a:cubicBezTo>
                    <a:cubicBezTo>
                      <a:pt x="474" y="27"/>
                      <a:pt x="477" y="34"/>
                      <a:pt x="477" y="43"/>
                    </a:cubicBezTo>
                    <a:cubicBezTo>
                      <a:pt x="477" y="369"/>
                      <a:pt x="477" y="369"/>
                      <a:pt x="477" y="369"/>
                    </a:cubicBezTo>
                    <a:cubicBezTo>
                      <a:pt x="477" y="388"/>
                      <a:pt x="470" y="404"/>
                      <a:pt x="458" y="416"/>
                    </a:cubicBezTo>
                    <a:cubicBezTo>
                      <a:pt x="446" y="428"/>
                      <a:pt x="429" y="436"/>
                      <a:pt x="411" y="436"/>
                    </a:cubicBezTo>
                    <a:cubicBezTo>
                      <a:pt x="411" y="442"/>
                      <a:pt x="411" y="442"/>
                      <a:pt x="411" y="442"/>
                    </a:cubicBezTo>
                    <a:cubicBezTo>
                      <a:pt x="411" y="449"/>
                      <a:pt x="411" y="449"/>
                      <a:pt x="411" y="449"/>
                    </a:cubicBezTo>
                    <a:cubicBezTo>
                      <a:pt x="455" y="449"/>
                      <a:pt x="491" y="413"/>
                      <a:pt x="491" y="369"/>
                    </a:cubicBezTo>
                    <a:cubicBezTo>
                      <a:pt x="491" y="43"/>
                      <a:pt x="491" y="43"/>
                      <a:pt x="491" y="43"/>
                    </a:cubicBezTo>
                    <a:cubicBezTo>
                      <a:pt x="491" y="19"/>
                      <a:pt x="472" y="0"/>
                      <a:pt x="448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413"/>
                      <a:pt x="36" y="449"/>
                      <a:pt x="80" y="449"/>
                    </a:cubicBezTo>
                    <a:cubicBezTo>
                      <a:pt x="411" y="449"/>
                      <a:pt x="411" y="449"/>
                      <a:pt x="411" y="449"/>
                    </a:cubicBezTo>
                    <a:lnTo>
                      <a:pt x="411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" name="Freeform 1659">
                <a:extLst>
                  <a:ext uri="{FF2B5EF4-FFF2-40B4-BE49-F238E27FC236}">
                    <a16:creationId xmlns:a16="http://schemas.microsoft.com/office/drawing/2014/main" id="{2B64C2C6-A68F-F90F-C0C9-1A2B8BC56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0988" y="2524126"/>
                <a:ext cx="668338" cy="530225"/>
              </a:xfrm>
              <a:custGeom>
                <a:avLst/>
                <a:gdLst>
                  <a:gd name="T0" fmla="*/ 7 w 389"/>
                  <a:gd name="T1" fmla="*/ 310 h 310"/>
                  <a:gd name="T2" fmla="*/ 115 w 389"/>
                  <a:gd name="T3" fmla="*/ 201 h 310"/>
                  <a:gd name="T4" fmla="*/ 115 w 389"/>
                  <a:gd name="T5" fmla="*/ 57 h 310"/>
                  <a:gd name="T6" fmla="*/ 128 w 389"/>
                  <a:gd name="T7" fmla="*/ 26 h 310"/>
                  <a:gd name="T8" fmla="*/ 159 w 389"/>
                  <a:gd name="T9" fmla="*/ 13 h 310"/>
                  <a:gd name="T10" fmla="*/ 382 w 389"/>
                  <a:gd name="T11" fmla="*/ 13 h 310"/>
                  <a:gd name="T12" fmla="*/ 389 w 389"/>
                  <a:gd name="T13" fmla="*/ 7 h 310"/>
                  <a:gd name="T14" fmla="*/ 382 w 389"/>
                  <a:gd name="T15" fmla="*/ 0 h 310"/>
                  <a:gd name="T16" fmla="*/ 159 w 389"/>
                  <a:gd name="T17" fmla="*/ 0 h 310"/>
                  <a:gd name="T18" fmla="*/ 102 w 389"/>
                  <a:gd name="T19" fmla="*/ 57 h 310"/>
                  <a:gd name="T20" fmla="*/ 102 w 389"/>
                  <a:gd name="T21" fmla="*/ 201 h 310"/>
                  <a:gd name="T22" fmla="*/ 74 w 389"/>
                  <a:gd name="T23" fmla="*/ 269 h 310"/>
                  <a:gd name="T24" fmla="*/ 7 w 389"/>
                  <a:gd name="T25" fmla="*/ 297 h 310"/>
                  <a:gd name="T26" fmla="*/ 0 w 389"/>
                  <a:gd name="T27" fmla="*/ 303 h 310"/>
                  <a:gd name="T28" fmla="*/ 7 w 389"/>
                  <a:gd name="T29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9" h="310">
                    <a:moveTo>
                      <a:pt x="7" y="310"/>
                    </a:moveTo>
                    <a:cubicBezTo>
                      <a:pt x="67" y="310"/>
                      <a:pt x="115" y="261"/>
                      <a:pt x="115" y="201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45"/>
                      <a:pt x="120" y="34"/>
                      <a:pt x="128" y="26"/>
                    </a:cubicBezTo>
                    <a:cubicBezTo>
                      <a:pt x="136" y="18"/>
                      <a:pt x="147" y="13"/>
                      <a:pt x="159" y="13"/>
                    </a:cubicBezTo>
                    <a:cubicBezTo>
                      <a:pt x="382" y="13"/>
                      <a:pt x="382" y="13"/>
                      <a:pt x="382" y="13"/>
                    </a:cubicBezTo>
                    <a:cubicBezTo>
                      <a:pt x="386" y="13"/>
                      <a:pt x="389" y="10"/>
                      <a:pt x="389" y="7"/>
                    </a:cubicBezTo>
                    <a:cubicBezTo>
                      <a:pt x="389" y="3"/>
                      <a:pt x="386" y="0"/>
                      <a:pt x="382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28" y="0"/>
                      <a:pt x="102" y="26"/>
                      <a:pt x="102" y="57"/>
                    </a:cubicBezTo>
                    <a:cubicBezTo>
                      <a:pt x="102" y="201"/>
                      <a:pt x="102" y="201"/>
                      <a:pt x="102" y="201"/>
                    </a:cubicBezTo>
                    <a:cubicBezTo>
                      <a:pt x="102" y="228"/>
                      <a:pt x="92" y="252"/>
                      <a:pt x="74" y="269"/>
                    </a:cubicBezTo>
                    <a:cubicBezTo>
                      <a:pt x="57" y="286"/>
                      <a:pt x="33" y="297"/>
                      <a:pt x="7" y="297"/>
                    </a:cubicBezTo>
                    <a:cubicBezTo>
                      <a:pt x="3" y="297"/>
                      <a:pt x="0" y="300"/>
                      <a:pt x="0" y="303"/>
                    </a:cubicBezTo>
                    <a:cubicBezTo>
                      <a:pt x="0" y="307"/>
                      <a:pt x="3" y="310"/>
                      <a:pt x="7" y="3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Freeform 1660">
                <a:extLst>
                  <a:ext uri="{FF2B5EF4-FFF2-40B4-BE49-F238E27FC236}">
                    <a16:creationId xmlns:a16="http://schemas.microsoft.com/office/drawing/2014/main" id="{E9087E8F-9E13-477C-78C1-C42C222F3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5775" y="2598738"/>
                <a:ext cx="415925" cy="417513"/>
              </a:xfrm>
              <a:custGeom>
                <a:avLst/>
                <a:gdLst>
                  <a:gd name="T0" fmla="*/ 91 w 243"/>
                  <a:gd name="T1" fmla="*/ 211 h 243"/>
                  <a:gd name="T2" fmla="*/ 89 w 243"/>
                  <a:gd name="T3" fmla="*/ 205 h 243"/>
                  <a:gd name="T4" fmla="*/ 17 w 243"/>
                  <a:gd name="T5" fmla="*/ 226 h 243"/>
                  <a:gd name="T6" fmla="*/ 37 w 243"/>
                  <a:gd name="T7" fmla="*/ 156 h 243"/>
                  <a:gd name="T8" fmla="*/ 109 w 243"/>
                  <a:gd name="T9" fmla="*/ 84 h 243"/>
                  <a:gd name="T10" fmla="*/ 177 w 243"/>
                  <a:gd name="T11" fmla="*/ 16 h 243"/>
                  <a:gd name="T12" fmla="*/ 202 w 243"/>
                  <a:gd name="T13" fmla="*/ 41 h 243"/>
                  <a:gd name="T14" fmla="*/ 227 w 243"/>
                  <a:gd name="T15" fmla="*/ 66 h 243"/>
                  <a:gd name="T16" fmla="*/ 159 w 243"/>
                  <a:gd name="T17" fmla="*/ 134 h 243"/>
                  <a:gd name="T18" fmla="*/ 86 w 243"/>
                  <a:gd name="T19" fmla="*/ 207 h 243"/>
                  <a:gd name="T20" fmla="*/ 91 w 243"/>
                  <a:gd name="T21" fmla="*/ 211 h 243"/>
                  <a:gd name="T22" fmla="*/ 89 w 243"/>
                  <a:gd name="T23" fmla="*/ 205 h 243"/>
                  <a:gd name="T24" fmla="*/ 91 w 243"/>
                  <a:gd name="T25" fmla="*/ 211 h 243"/>
                  <a:gd name="T26" fmla="*/ 95 w 243"/>
                  <a:gd name="T27" fmla="*/ 216 h 243"/>
                  <a:gd name="T28" fmla="*/ 168 w 243"/>
                  <a:gd name="T29" fmla="*/ 143 h 243"/>
                  <a:gd name="T30" fmla="*/ 241 w 243"/>
                  <a:gd name="T31" fmla="*/ 71 h 243"/>
                  <a:gd name="T32" fmla="*/ 243 w 243"/>
                  <a:gd name="T33" fmla="*/ 66 h 243"/>
                  <a:gd name="T34" fmla="*/ 241 w 243"/>
                  <a:gd name="T35" fmla="*/ 61 h 243"/>
                  <a:gd name="T36" fmla="*/ 211 w 243"/>
                  <a:gd name="T37" fmla="*/ 32 h 243"/>
                  <a:gd name="T38" fmla="*/ 182 w 243"/>
                  <a:gd name="T39" fmla="*/ 2 h 243"/>
                  <a:gd name="T40" fmla="*/ 177 w 243"/>
                  <a:gd name="T41" fmla="*/ 0 h 243"/>
                  <a:gd name="T42" fmla="*/ 172 w 243"/>
                  <a:gd name="T43" fmla="*/ 2 h 243"/>
                  <a:gd name="T44" fmla="*/ 100 w 243"/>
                  <a:gd name="T45" fmla="*/ 75 h 243"/>
                  <a:gd name="T46" fmla="*/ 27 w 243"/>
                  <a:gd name="T47" fmla="*/ 148 h 243"/>
                  <a:gd name="T48" fmla="*/ 25 w 243"/>
                  <a:gd name="T49" fmla="*/ 150 h 243"/>
                  <a:gd name="T50" fmla="*/ 0 w 243"/>
                  <a:gd name="T51" fmla="*/ 234 h 243"/>
                  <a:gd name="T52" fmla="*/ 2 w 243"/>
                  <a:gd name="T53" fmla="*/ 241 h 243"/>
                  <a:gd name="T54" fmla="*/ 9 w 243"/>
                  <a:gd name="T55" fmla="*/ 242 h 243"/>
                  <a:gd name="T56" fmla="*/ 92 w 243"/>
                  <a:gd name="T57" fmla="*/ 218 h 243"/>
                  <a:gd name="T58" fmla="*/ 95 w 243"/>
                  <a:gd name="T59" fmla="*/ 216 h 243"/>
                  <a:gd name="T60" fmla="*/ 91 w 243"/>
                  <a:gd name="T61" fmla="*/ 21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3" h="243">
                    <a:moveTo>
                      <a:pt x="91" y="211"/>
                    </a:moveTo>
                    <a:cubicBezTo>
                      <a:pt x="89" y="205"/>
                      <a:pt x="89" y="205"/>
                      <a:pt x="89" y="205"/>
                    </a:cubicBezTo>
                    <a:cubicBezTo>
                      <a:pt x="17" y="226"/>
                      <a:pt x="17" y="226"/>
                      <a:pt x="17" y="22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77" y="16"/>
                      <a:pt x="177" y="16"/>
                      <a:pt x="177" y="16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27" y="66"/>
                      <a:pt x="227" y="66"/>
                      <a:pt x="227" y="66"/>
                    </a:cubicBezTo>
                    <a:cubicBezTo>
                      <a:pt x="159" y="134"/>
                      <a:pt x="159" y="134"/>
                      <a:pt x="159" y="134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91" y="211"/>
                      <a:pt x="91" y="211"/>
                      <a:pt x="91" y="211"/>
                    </a:cubicBezTo>
                    <a:cubicBezTo>
                      <a:pt x="95" y="216"/>
                      <a:pt x="95" y="216"/>
                      <a:pt x="95" y="216"/>
                    </a:cubicBezTo>
                    <a:cubicBezTo>
                      <a:pt x="168" y="143"/>
                      <a:pt x="168" y="143"/>
                      <a:pt x="168" y="143"/>
                    </a:cubicBezTo>
                    <a:cubicBezTo>
                      <a:pt x="241" y="71"/>
                      <a:pt x="241" y="71"/>
                      <a:pt x="241" y="71"/>
                    </a:cubicBezTo>
                    <a:cubicBezTo>
                      <a:pt x="242" y="69"/>
                      <a:pt x="243" y="68"/>
                      <a:pt x="243" y="66"/>
                    </a:cubicBezTo>
                    <a:cubicBezTo>
                      <a:pt x="243" y="64"/>
                      <a:pt x="242" y="63"/>
                      <a:pt x="241" y="61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82" y="2"/>
                      <a:pt x="182" y="2"/>
                      <a:pt x="182" y="2"/>
                    </a:cubicBezTo>
                    <a:cubicBezTo>
                      <a:pt x="180" y="1"/>
                      <a:pt x="179" y="0"/>
                      <a:pt x="177" y="0"/>
                    </a:cubicBezTo>
                    <a:cubicBezTo>
                      <a:pt x="175" y="0"/>
                      <a:pt x="173" y="1"/>
                      <a:pt x="172" y="2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26" y="148"/>
                      <a:pt x="25" y="149"/>
                      <a:pt x="25" y="150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37"/>
                      <a:pt x="0" y="239"/>
                      <a:pt x="2" y="241"/>
                    </a:cubicBezTo>
                    <a:cubicBezTo>
                      <a:pt x="4" y="243"/>
                      <a:pt x="6" y="243"/>
                      <a:pt x="9" y="242"/>
                    </a:cubicBezTo>
                    <a:cubicBezTo>
                      <a:pt x="92" y="218"/>
                      <a:pt x="92" y="218"/>
                      <a:pt x="92" y="218"/>
                    </a:cubicBezTo>
                    <a:cubicBezTo>
                      <a:pt x="94" y="217"/>
                      <a:pt x="95" y="217"/>
                      <a:pt x="95" y="216"/>
                    </a:cubicBezTo>
                    <a:lnTo>
                      <a:pt x="91" y="2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" name="Freeform 1661">
                <a:extLst>
                  <a:ext uri="{FF2B5EF4-FFF2-40B4-BE49-F238E27FC236}">
                    <a16:creationId xmlns:a16="http://schemas.microsoft.com/office/drawing/2014/main" id="{E62E4D5E-B035-DB7E-05B8-311939D02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2150" y="2682876"/>
                <a:ext cx="125413" cy="127000"/>
              </a:xfrm>
              <a:custGeom>
                <a:avLst/>
                <a:gdLst>
                  <a:gd name="T0" fmla="*/ 3 w 74"/>
                  <a:gd name="T1" fmla="*/ 12 h 74"/>
                  <a:gd name="T2" fmla="*/ 62 w 74"/>
                  <a:gd name="T3" fmla="*/ 71 h 74"/>
                  <a:gd name="T4" fmla="*/ 71 w 74"/>
                  <a:gd name="T5" fmla="*/ 71 h 74"/>
                  <a:gd name="T6" fmla="*/ 71 w 74"/>
                  <a:gd name="T7" fmla="*/ 62 h 74"/>
                  <a:gd name="T8" fmla="*/ 12 w 74"/>
                  <a:gd name="T9" fmla="*/ 2 h 74"/>
                  <a:gd name="T10" fmla="*/ 3 w 74"/>
                  <a:gd name="T11" fmla="*/ 2 h 74"/>
                  <a:gd name="T12" fmla="*/ 3 w 74"/>
                  <a:gd name="T13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3" y="12"/>
                    </a:moveTo>
                    <a:cubicBezTo>
                      <a:pt x="62" y="71"/>
                      <a:pt x="62" y="71"/>
                      <a:pt x="62" y="71"/>
                    </a:cubicBezTo>
                    <a:cubicBezTo>
                      <a:pt x="65" y="74"/>
                      <a:pt x="69" y="74"/>
                      <a:pt x="71" y="71"/>
                    </a:cubicBezTo>
                    <a:cubicBezTo>
                      <a:pt x="74" y="68"/>
                      <a:pt x="74" y="64"/>
                      <a:pt x="71" y="6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6" y="0"/>
                      <a:pt x="3" y="2"/>
                    </a:cubicBezTo>
                    <a:cubicBezTo>
                      <a:pt x="0" y="5"/>
                      <a:pt x="0" y="9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Freeform 1662">
                <a:extLst>
                  <a:ext uri="{FF2B5EF4-FFF2-40B4-BE49-F238E27FC236}">
                    <a16:creationId xmlns:a16="http://schemas.microsoft.com/office/drawing/2014/main" id="{06D8BBD5-A41D-0C26-F777-DDDA67C4B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27050" y="2847976"/>
                <a:ext cx="127000" cy="127000"/>
              </a:xfrm>
              <a:custGeom>
                <a:avLst/>
                <a:gdLst>
                  <a:gd name="T0" fmla="*/ 3 w 74"/>
                  <a:gd name="T1" fmla="*/ 12 h 74"/>
                  <a:gd name="T2" fmla="*/ 62 w 74"/>
                  <a:gd name="T3" fmla="*/ 71 h 74"/>
                  <a:gd name="T4" fmla="*/ 71 w 74"/>
                  <a:gd name="T5" fmla="*/ 71 h 74"/>
                  <a:gd name="T6" fmla="*/ 71 w 74"/>
                  <a:gd name="T7" fmla="*/ 62 h 74"/>
                  <a:gd name="T8" fmla="*/ 12 w 74"/>
                  <a:gd name="T9" fmla="*/ 3 h 74"/>
                  <a:gd name="T10" fmla="*/ 3 w 74"/>
                  <a:gd name="T11" fmla="*/ 3 h 74"/>
                  <a:gd name="T12" fmla="*/ 3 w 74"/>
                  <a:gd name="T13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4">
                    <a:moveTo>
                      <a:pt x="3" y="12"/>
                    </a:moveTo>
                    <a:cubicBezTo>
                      <a:pt x="62" y="71"/>
                      <a:pt x="62" y="71"/>
                      <a:pt x="62" y="71"/>
                    </a:cubicBezTo>
                    <a:cubicBezTo>
                      <a:pt x="65" y="74"/>
                      <a:pt x="69" y="74"/>
                      <a:pt x="71" y="71"/>
                    </a:cubicBezTo>
                    <a:cubicBezTo>
                      <a:pt x="74" y="68"/>
                      <a:pt x="74" y="64"/>
                      <a:pt x="71" y="6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0"/>
                      <a:pt x="5" y="0"/>
                      <a:pt x="3" y="3"/>
                    </a:cubicBezTo>
                    <a:cubicBezTo>
                      <a:pt x="0" y="5"/>
                      <a:pt x="0" y="9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" name="Freeform 1663">
                <a:extLst>
                  <a:ext uri="{FF2B5EF4-FFF2-40B4-BE49-F238E27FC236}">
                    <a16:creationId xmlns:a16="http://schemas.microsoft.com/office/drawing/2014/main" id="{7EAA2B01-0610-0389-B193-A8D6191B3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8450" y="2355851"/>
                <a:ext cx="501650" cy="698500"/>
              </a:xfrm>
              <a:custGeom>
                <a:avLst/>
                <a:gdLst>
                  <a:gd name="T0" fmla="*/ 13 w 292"/>
                  <a:gd name="T1" fmla="*/ 401 h 408"/>
                  <a:gd name="T2" fmla="*/ 13 w 292"/>
                  <a:gd name="T3" fmla="*/ 13 h 408"/>
                  <a:gd name="T4" fmla="*/ 279 w 292"/>
                  <a:gd name="T5" fmla="*/ 13 h 408"/>
                  <a:gd name="T6" fmla="*/ 279 w 292"/>
                  <a:gd name="T7" fmla="*/ 105 h 408"/>
                  <a:gd name="T8" fmla="*/ 286 w 292"/>
                  <a:gd name="T9" fmla="*/ 111 h 408"/>
                  <a:gd name="T10" fmla="*/ 292 w 292"/>
                  <a:gd name="T11" fmla="*/ 105 h 408"/>
                  <a:gd name="T12" fmla="*/ 292 w 292"/>
                  <a:gd name="T13" fmla="*/ 6 h 408"/>
                  <a:gd name="T14" fmla="*/ 290 w 292"/>
                  <a:gd name="T15" fmla="*/ 1 h 408"/>
                  <a:gd name="T16" fmla="*/ 286 w 292"/>
                  <a:gd name="T17" fmla="*/ 0 h 408"/>
                  <a:gd name="T18" fmla="*/ 6 w 292"/>
                  <a:gd name="T19" fmla="*/ 0 h 408"/>
                  <a:gd name="T20" fmla="*/ 2 w 292"/>
                  <a:gd name="T21" fmla="*/ 1 h 408"/>
                  <a:gd name="T22" fmla="*/ 0 w 292"/>
                  <a:gd name="T23" fmla="*/ 6 h 408"/>
                  <a:gd name="T24" fmla="*/ 0 w 292"/>
                  <a:gd name="T25" fmla="*/ 401 h 408"/>
                  <a:gd name="T26" fmla="*/ 6 w 292"/>
                  <a:gd name="T27" fmla="*/ 408 h 408"/>
                  <a:gd name="T28" fmla="*/ 13 w 292"/>
                  <a:gd name="T29" fmla="*/ 40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2" h="408">
                    <a:moveTo>
                      <a:pt x="13" y="401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05"/>
                      <a:pt x="279" y="105"/>
                      <a:pt x="279" y="105"/>
                    </a:cubicBezTo>
                    <a:cubicBezTo>
                      <a:pt x="279" y="108"/>
                      <a:pt x="282" y="111"/>
                      <a:pt x="286" y="111"/>
                    </a:cubicBezTo>
                    <a:cubicBezTo>
                      <a:pt x="289" y="111"/>
                      <a:pt x="292" y="108"/>
                      <a:pt x="292" y="105"/>
                    </a:cubicBezTo>
                    <a:cubicBezTo>
                      <a:pt x="292" y="6"/>
                      <a:pt x="292" y="6"/>
                      <a:pt x="292" y="6"/>
                    </a:cubicBezTo>
                    <a:cubicBezTo>
                      <a:pt x="292" y="4"/>
                      <a:pt x="292" y="3"/>
                      <a:pt x="290" y="1"/>
                    </a:cubicBezTo>
                    <a:cubicBezTo>
                      <a:pt x="289" y="0"/>
                      <a:pt x="287" y="0"/>
                      <a:pt x="28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05"/>
                      <a:pt x="3" y="408"/>
                      <a:pt x="6" y="408"/>
                    </a:cubicBezTo>
                    <a:cubicBezTo>
                      <a:pt x="10" y="408"/>
                      <a:pt x="13" y="405"/>
                      <a:pt x="13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Freeform 1664">
                <a:extLst>
                  <a:ext uri="{FF2B5EF4-FFF2-40B4-BE49-F238E27FC236}">
                    <a16:creationId xmlns:a16="http://schemas.microsoft.com/office/drawing/2014/main" id="{607BDEFB-A0B4-CFD0-6BE0-29423DCF6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481263"/>
                <a:ext cx="395288" cy="22225"/>
              </a:xfrm>
              <a:custGeom>
                <a:avLst/>
                <a:gdLst>
                  <a:gd name="T0" fmla="*/ 6 w 231"/>
                  <a:gd name="T1" fmla="*/ 13 h 13"/>
                  <a:gd name="T2" fmla="*/ 224 w 231"/>
                  <a:gd name="T3" fmla="*/ 13 h 13"/>
                  <a:gd name="T4" fmla="*/ 231 w 231"/>
                  <a:gd name="T5" fmla="*/ 7 h 13"/>
                  <a:gd name="T6" fmla="*/ 224 w 231"/>
                  <a:gd name="T7" fmla="*/ 0 h 13"/>
                  <a:gd name="T8" fmla="*/ 6 w 231"/>
                  <a:gd name="T9" fmla="*/ 0 h 13"/>
                  <a:gd name="T10" fmla="*/ 0 w 231"/>
                  <a:gd name="T11" fmla="*/ 7 h 13"/>
                  <a:gd name="T12" fmla="*/ 6 w 231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13">
                    <a:moveTo>
                      <a:pt x="6" y="13"/>
                    </a:moveTo>
                    <a:cubicBezTo>
                      <a:pt x="224" y="13"/>
                      <a:pt x="224" y="13"/>
                      <a:pt x="224" y="13"/>
                    </a:cubicBezTo>
                    <a:cubicBezTo>
                      <a:pt x="228" y="13"/>
                      <a:pt x="231" y="10"/>
                      <a:pt x="231" y="7"/>
                    </a:cubicBezTo>
                    <a:cubicBezTo>
                      <a:pt x="231" y="3"/>
                      <a:pt x="228" y="0"/>
                      <a:pt x="22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" name="Freeform 1665">
                <a:extLst>
                  <a:ext uri="{FF2B5EF4-FFF2-40B4-BE49-F238E27FC236}">
                    <a16:creationId xmlns:a16="http://schemas.microsoft.com/office/drawing/2014/main" id="{55900661-1D44-FB5A-5A6C-7AA4964B1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574926"/>
                <a:ext cx="134938" cy="22225"/>
              </a:xfrm>
              <a:custGeom>
                <a:avLst/>
                <a:gdLst>
                  <a:gd name="T0" fmla="*/ 6 w 79"/>
                  <a:gd name="T1" fmla="*/ 13 h 13"/>
                  <a:gd name="T2" fmla="*/ 72 w 79"/>
                  <a:gd name="T3" fmla="*/ 13 h 13"/>
                  <a:gd name="T4" fmla="*/ 79 w 79"/>
                  <a:gd name="T5" fmla="*/ 7 h 13"/>
                  <a:gd name="T6" fmla="*/ 72 w 79"/>
                  <a:gd name="T7" fmla="*/ 0 h 13"/>
                  <a:gd name="T8" fmla="*/ 6 w 79"/>
                  <a:gd name="T9" fmla="*/ 0 h 13"/>
                  <a:gd name="T10" fmla="*/ 0 w 79"/>
                  <a:gd name="T11" fmla="*/ 7 h 13"/>
                  <a:gd name="T12" fmla="*/ 6 w 7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3">
                    <a:moveTo>
                      <a:pt x="6" y="13"/>
                    </a:moveTo>
                    <a:cubicBezTo>
                      <a:pt x="72" y="13"/>
                      <a:pt x="72" y="13"/>
                      <a:pt x="72" y="13"/>
                    </a:cubicBezTo>
                    <a:cubicBezTo>
                      <a:pt x="76" y="13"/>
                      <a:pt x="79" y="10"/>
                      <a:pt x="79" y="7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" name="Freeform 1666">
                <a:extLst>
                  <a:ext uri="{FF2B5EF4-FFF2-40B4-BE49-F238E27FC236}">
                    <a16:creationId xmlns:a16="http://schemas.microsoft.com/office/drawing/2014/main" id="{F9A11A08-18CA-DADE-A666-8B799C047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668588"/>
                <a:ext cx="119063" cy="23813"/>
              </a:xfrm>
              <a:custGeom>
                <a:avLst/>
                <a:gdLst>
                  <a:gd name="T0" fmla="*/ 6 w 70"/>
                  <a:gd name="T1" fmla="*/ 14 h 14"/>
                  <a:gd name="T2" fmla="*/ 63 w 70"/>
                  <a:gd name="T3" fmla="*/ 14 h 14"/>
                  <a:gd name="T4" fmla="*/ 70 w 70"/>
                  <a:gd name="T5" fmla="*/ 7 h 14"/>
                  <a:gd name="T6" fmla="*/ 63 w 70"/>
                  <a:gd name="T7" fmla="*/ 0 h 14"/>
                  <a:gd name="T8" fmla="*/ 6 w 70"/>
                  <a:gd name="T9" fmla="*/ 0 h 14"/>
                  <a:gd name="T10" fmla="*/ 0 w 70"/>
                  <a:gd name="T11" fmla="*/ 7 h 14"/>
                  <a:gd name="T12" fmla="*/ 6 w 7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4">
                    <a:moveTo>
                      <a:pt x="6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7" y="14"/>
                      <a:pt x="70" y="11"/>
                      <a:pt x="70" y="7"/>
                    </a:cubicBezTo>
                    <a:cubicBezTo>
                      <a:pt x="70" y="3"/>
                      <a:pt x="67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" name="Freeform 1667">
                <a:extLst>
                  <a:ext uri="{FF2B5EF4-FFF2-40B4-BE49-F238E27FC236}">
                    <a16:creationId xmlns:a16="http://schemas.microsoft.com/office/drawing/2014/main" id="{706FBE5D-5C3F-5377-42E4-F75B67355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765426"/>
                <a:ext cx="119063" cy="22225"/>
              </a:xfrm>
              <a:custGeom>
                <a:avLst/>
                <a:gdLst>
                  <a:gd name="T0" fmla="*/ 6 w 70"/>
                  <a:gd name="T1" fmla="*/ 13 h 13"/>
                  <a:gd name="T2" fmla="*/ 63 w 70"/>
                  <a:gd name="T3" fmla="*/ 13 h 13"/>
                  <a:gd name="T4" fmla="*/ 70 w 70"/>
                  <a:gd name="T5" fmla="*/ 6 h 13"/>
                  <a:gd name="T6" fmla="*/ 63 w 70"/>
                  <a:gd name="T7" fmla="*/ 0 h 13"/>
                  <a:gd name="T8" fmla="*/ 6 w 70"/>
                  <a:gd name="T9" fmla="*/ 0 h 13"/>
                  <a:gd name="T10" fmla="*/ 0 w 70"/>
                  <a:gd name="T11" fmla="*/ 6 h 13"/>
                  <a:gd name="T12" fmla="*/ 6 w 7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7" y="13"/>
                      <a:pt x="70" y="10"/>
                      <a:pt x="70" y="6"/>
                    </a:cubicBezTo>
                    <a:cubicBezTo>
                      <a:pt x="70" y="2"/>
                      <a:pt x="67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" name="Freeform 1668">
                <a:extLst>
                  <a:ext uri="{FF2B5EF4-FFF2-40B4-BE49-F238E27FC236}">
                    <a16:creationId xmlns:a16="http://schemas.microsoft.com/office/drawing/2014/main" id="{55F97307-B7EE-42DA-EA42-5E171C35C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2425" y="2859088"/>
                <a:ext cx="120650" cy="22225"/>
              </a:xfrm>
              <a:custGeom>
                <a:avLst/>
                <a:gdLst>
                  <a:gd name="T0" fmla="*/ 6 w 71"/>
                  <a:gd name="T1" fmla="*/ 13 h 13"/>
                  <a:gd name="T2" fmla="*/ 65 w 71"/>
                  <a:gd name="T3" fmla="*/ 13 h 13"/>
                  <a:gd name="T4" fmla="*/ 71 w 71"/>
                  <a:gd name="T5" fmla="*/ 6 h 13"/>
                  <a:gd name="T6" fmla="*/ 65 w 71"/>
                  <a:gd name="T7" fmla="*/ 0 h 13"/>
                  <a:gd name="T8" fmla="*/ 6 w 71"/>
                  <a:gd name="T9" fmla="*/ 0 h 13"/>
                  <a:gd name="T10" fmla="*/ 0 w 71"/>
                  <a:gd name="T11" fmla="*/ 6 h 13"/>
                  <a:gd name="T12" fmla="*/ 6 w 71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3">
                    <a:moveTo>
                      <a:pt x="6" y="13"/>
                    </a:moveTo>
                    <a:cubicBezTo>
                      <a:pt x="65" y="13"/>
                      <a:pt x="65" y="13"/>
                      <a:pt x="65" y="13"/>
                    </a:cubicBezTo>
                    <a:cubicBezTo>
                      <a:pt x="68" y="13"/>
                      <a:pt x="71" y="10"/>
                      <a:pt x="71" y="6"/>
                    </a:cubicBezTo>
                    <a:cubicBezTo>
                      <a:pt x="71" y="3"/>
                      <a:pt x="68" y="0"/>
                      <a:pt x="6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D73DFD9-AE62-C5D2-BAB5-4C66730B9686}"/>
                </a:ext>
              </a:extLst>
            </p:cNvPr>
            <p:cNvGrpSpPr/>
            <p:nvPr/>
          </p:nvGrpSpPr>
          <p:grpSpPr>
            <a:xfrm>
              <a:off x="8920924" y="4521247"/>
              <a:ext cx="1385590" cy="1743481"/>
              <a:chOff x="7669213" y="1203325"/>
              <a:chExt cx="669925" cy="842963"/>
            </a:xfrm>
            <a:solidFill>
              <a:schemeClr val="bg1"/>
            </a:solidFill>
          </p:grpSpPr>
          <p:sp>
            <p:nvSpPr>
              <p:cNvPr id="40" name="Freeform 2184">
                <a:extLst>
                  <a:ext uri="{FF2B5EF4-FFF2-40B4-BE49-F238E27FC236}">
                    <a16:creationId xmlns:a16="http://schemas.microsoft.com/office/drawing/2014/main" id="{94D89BA6-849E-59F0-3F42-279320C6C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1211263"/>
                <a:ext cx="177800" cy="174625"/>
              </a:xfrm>
              <a:custGeom>
                <a:avLst/>
                <a:gdLst>
                  <a:gd name="T0" fmla="*/ 7 w 104"/>
                  <a:gd name="T1" fmla="*/ 95 h 101"/>
                  <a:gd name="T2" fmla="*/ 13 w 104"/>
                  <a:gd name="T3" fmla="*/ 95 h 101"/>
                  <a:gd name="T4" fmla="*/ 13 w 104"/>
                  <a:gd name="T5" fmla="*/ 22 h 101"/>
                  <a:gd name="T6" fmla="*/ 81 w 104"/>
                  <a:gd name="T7" fmla="*/ 88 h 101"/>
                  <a:gd name="T8" fmla="*/ 7 w 104"/>
                  <a:gd name="T9" fmla="*/ 88 h 101"/>
                  <a:gd name="T10" fmla="*/ 7 w 104"/>
                  <a:gd name="T11" fmla="*/ 95 h 101"/>
                  <a:gd name="T12" fmla="*/ 13 w 104"/>
                  <a:gd name="T13" fmla="*/ 95 h 101"/>
                  <a:gd name="T14" fmla="*/ 7 w 104"/>
                  <a:gd name="T15" fmla="*/ 95 h 101"/>
                  <a:gd name="T16" fmla="*/ 7 w 104"/>
                  <a:gd name="T17" fmla="*/ 101 h 101"/>
                  <a:gd name="T18" fmla="*/ 97 w 104"/>
                  <a:gd name="T19" fmla="*/ 101 h 101"/>
                  <a:gd name="T20" fmla="*/ 103 w 104"/>
                  <a:gd name="T21" fmla="*/ 97 h 101"/>
                  <a:gd name="T22" fmla="*/ 101 w 104"/>
                  <a:gd name="T23" fmla="*/ 90 h 101"/>
                  <a:gd name="T24" fmla="*/ 11 w 104"/>
                  <a:gd name="T25" fmla="*/ 2 h 101"/>
                  <a:gd name="T26" fmla="*/ 4 w 104"/>
                  <a:gd name="T27" fmla="*/ 1 h 101"/>
                  <a:gd name="T28" fmla="*/ 0 w 104"/>
                  <a:gd name="T29" fmla="*/ 7 h 101"/>
                  <a:gd name="T30" fmla="*/ 0 w 104"/>
                  <a:gd name="T31" fmla="*/ 95 h 101"/>
                  <a:gd name="T32" fmla="*/ 2 w 104"/>
                  <a:gd name="T33" fmla="*/ 99 h 101"/>
                  <a:gd name="T34" fmla="*/ 7 w 104"/>
                  <a:gd name="T35" fmla="*/ 101 h 101"/>
                  <a:gd name="T36" fmla="*/ 7 w 104"/>
                  <a:gd name="T37" fmla="*/ 9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1">
                    <a:moveTo>
                      <a:pt x="7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101"/>
                      <a:pt x="7" y="101"/>
                      <a:pt x="7" y="101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9" y="101"/>
                      <a:pt x="102" y="100"/>
                      <a:pt x="103" y="97"/>
                    </a:cubicBezTo>
                    <a:cubicBezTo>
                      <a:pt x="104" y="95"/>
                      <a:pt x="103" y="92"/>
                      <a:pt x="101" y="9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1" y="98"/>
                      <a:pt x="2" y="99"/>
                    </a:cubicBezTo>
                    <a:cubicBezTo>
                      <a:pt x="3" y="101"/>
                      <a:pt x="5" y="101"/>
                      <a:pt x="7" y="101"/>
                    </a:cubicBez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Freeform 2185">
                <a:extLst>
                  <a:ext uri="{FF2B5EF4-FFF2-40B4-BE49-F238E27FC236}">
                    <a16:creationId xmlns:a16="http://schemas.microsoft.com/office/drawing/2014/main" id="{71F8B5B0-BB11-9A11-D8FF-EF34016DF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0351" y="1211263"/>
                <a:ext cx="457200" cy="603250"/>
              </a:xfrm>
              <a:custGeom>
                <a:avLst/>
                <a:gdLst>
                  <a:gd name="T0" fmla="*/ 137 w 267"/>
                  <a:gd name="T1" fmla="*/ 351 h 351"/>
                  <a:gd name="T2" fmla="*/ 252 w 267"/>
                  <a:gd name="T3" fmla="*/ 351 h 351"/>
                  <a:gd name="T4" fmla="*/ 263 w 267"/>
                  <a:gd name="T5" fmla="*/ 347 h 351"/>
                  <a:gd name="T6" fmla="*/ 267 w 267"/>
                  <a:gd name="T7" fmla="*/ 337 h 351"/>
                  <a:gd name="T8" fmla="*/ 267 w 267"/>
                  <a:gd name="T9" fmla="*/ 95 h 351"/>
                  <a:gd name="T10" fmla="*/ 265 w 267"/>
                  <a:gd name="T11" fmla="*/ 90 h 351"/>
                  <a:gd name="T12" fmla="*/ 175 w 267"/>
                  <a:gd name="T13" fmla="*/ 2 h 351"/>
                  <a:gd name="T14" fmla="*/ 171 w 267"/>
                  <a:gd name="T15" fmla="*/ 0 h 351"/>
                  <a:gd name="T16" fmla="*/ 15 w 267"/>
                  <a:gd name="T17" fmla="*/ 0 h 351"/>
                  <a:gd name="T18" fmla="*/ 5 w 267"/>
                  <a:gd name="T19" fmla="*/ 4 h 351"/>
                  <a:gd name="T20" fmla="*/ 0 w 267"/>
                  <a:gd name="T21" fmla="*/ 15 h 351"/>
                  <a:gd name="T22" fmla="*/ 0 w 267"/>
                  <a:gd name="T23" fmla="*/ 130 h 351"/>
                  <a:gd name="T24" fmla="*/ 7 w 267"/>
                  <a:gd name="T25" fmla="*/ 137 h 351"/>
                  <a:gd name="T26" fmla="*/ 13 w 267"/>
                  <a:gd name="T27" fmla="*/ 130 h 351"/>
                  <a:gd name="T28" fmla="*/ 13 w 267"/>
                  <a:gd name="T29" fmla="*/ 15 h 351"/>
                  <a:gd name="T30" fmla="*/ 14 w 267"/>
                  <a:gd name="T31" fmla="*/ 14 h 351"/>
                  <a:gd name="T32" fmla="*/ 15 w 267"/>
                  <a:gd name="T33" fmla="*/ 13 h 351"/>
                  <a:gd name="T34" fmla="*/ 168 w 267"/>
                  <a:gd name="T35" fmla="*/ 13 h 351"/>
                  <a:gd name="T36" fmla="*/ 254 w 267"/>
                  <a:gd name="T37" fmla="*/ 98 h 351"/>
                  <a:gd name="T38" fmla="*/ 254 w 267"/>
                  <a:gd name="T39" fmla="*/ 337 h 351"/>
                  <a:gd name="T40" fmla="*/ 254 w 267"/>
                  <a:gd name="T41" fmla="*/ 338 h 351"/>
                  <a:gd name="T42" fmla="*/ 252 w 267"/>
                  <a:gd name="T43" fmla="*/ 338 h 351"/>
                  <a:gd name="T44" fmla="*/ 137 w 267"/>
                  <a:gd name="T45" fmla="*/ 338 h 351"/>
                  <a:gd name="T46" fmla="*/ 130 w 267"/>
                  <a:gd name="T47" fmla="*/ 345 h 351"/>
                  <a:gd name="T48" fmla="*/ 137 w 267"/>
                  <a:gd name="T49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7" h="351">
                    <a:moveTo>
                      <a:pt x="137" y="351"/>
                    </a:moveTo>
                    <a:cubicBezTo>
                      <a:pt x="252" y="351"/>
                      <a:pt x="252" y="351"/>
                      <a:pt x="252" y="351"/>
                    </a:cubicBezTo>
                    <a:cubicBezTo>
                      <a:pt x="256" y="351"/>
                      <a:pt x="260" y="350"/>
                      <a:pt x="263" y="347"/>
                    </a:cubicBezTo>
                    <a:cubicBezTo>
                      <a:pt x="265" y="345"/>
                      <a:pt x="267" y="341"/>
                      <a:pt x="267" y="337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267" y="93"/>
                      <a:pt x="266" y="91"/>
                      <a:pt x="265" y="90"/>
                    </a:cubicBezTo>
                    <a:cubicBezTo>
                      <a:pt x="175" y="2"/>
                      <a:pt x="175" y="2"/>
                      <a:pt x="175" y="2"/>
                    </a:cubicBezTo>
                    <a:cubicBezTo>
                      <a:pt x="174" y="1"/>
                      <a:pt x="172" y="0"/>
                      <a:pt x="17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8" y="2"/>
                      <a:pt x="5" y="4"/>
                    </a:cubicBezTo>
                    <a:cubicBezTo>
                      <a:pt x="2" y="7"/>
                      <a:pt x="0" y="11"/>
                      <a:pt x="0" y="15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4"/>
                      <a:pt x="3" y="137"/>
                      <a:pt x="7" y="137"/>
                    </a:cubicBezTo>
                    <a:cubicBezTo>
                      <a:pt x="11" y="137"/>
                      <a:pt x="13" y="134"/>
                      <a:pt x="13" y="13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254" y="98"/>
                      <a:pt x="254" y="98"/>
                      <a:pt x="254" y="98"/>
                    </a:cubicBezTo>
                    <a:cubicBezTo>
                      <a:pt x="254" y="337"/>
                      <a:pt x="254" y="337"/>
                      <a:pt x="254" y="337"/>
                    </a:cubicBezTo>
                    <a:cubicBezTo>
                      <a:pt x="254" y="337"/>
                      <a:pt x="254" y="337"/>
                      <a:pt x="254" y="338"/>
                    </a:cubicBezTo>
                    <a:cubicBezTo>
                      <a:pt x="253" y="338"/>
                      <a:pt x="253" y="338"/>
                      <a:pt x="252" y="338"/>
                    </a:cubicBezTo>
                    <a:cubicBezTo>
                      <a:pt x="137" y="338"/>
                      <a:pt x="137" y="338"/>
                      <a:pt x="137" y="338"/>
                    </a:cubicBezTo>
                    <a:cubicBezTo>
                      <a:pt x="133" y="338"/>
                      <a:pt x="130" y="341"/>
                      <a:pt x="130" y="345"/>
                    </a:cubicBezTo>
                    <a:cubicBezTo>
                      <a:pt x="130" y="348"/>
                      <a:pt x="133" y="351"/>
                      <a:pt x="137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Freeform 2186">
                <a:extLst>
                  <a:ext uri="{FF2B5EF4-FFF2-40B4-BE49-F238E27FC236}">
                    <a16:creationId xmlns:a16="http://schemas.microsoft.com/office/drawing/2014/main" id="{327A0141-59E7-FB38-0F80-27362EFAF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8613" y="1422400"/>
                <a:ext cx="177800" cy="174625"/>
              </a:xfrm>
              <a:custGeom>
                <a:avLst/>
                <a:gdLst>
                  <a:gd name="T0" fmla="*/ 7 w 104"/>
                  <a:gd name="T1" fmla="*/ 95 h 102"/>
                  <a:gd name="T2" fmla="*/ 13 w 104"/>
                  <a:gd name="T3" fmla="*/ 95 h 102"/>
                  <a:gd name="T4" fmla="*/ 13 w 104"/>
                  <a:gd name="T5" fmla="*/ 23 h 102"/>
                  <a:gd name="T6" fmla="*/ 81 w 104"/>
                  <a:gd name="T7" fmla="*/ 89 h 102"/>
                  <a:gd name="T8" fmla="*/ 7 w 104"/>
                  <a:gd name="T9" fmla="*/ 89 h 102"/>
                  <a:gd name="T10" fmla="*/ 7 w 104"/>
                  <a:gd name="T11" fmla="*/ 95 h 102"/>
                  <a:gd name="T12" fmla="*/ 13 w 104"/>
                  <a:gd name="T13" fmla="*/ 95 h 102"/>
                  <a:gd name="T14" fmla="*/ 7 w 104"/>
                  <a:gd name="T15" fmla="*/ 95 h 102"/>
                  <a:gd name="T16" fmla="*/ 7 w 104"/>
                  <a:gd name="T17" fmla="*/ 102 h 102"/>
                  <a:gd name="T18" fmla="*/ 97 w 104"/>
                  <a:gd name="T19" fmla="*/ 102 h 102"/>
                  <a:gd name="T20" fmla="*/ 103 w 104"/>
                  <a:gd name="T21" fmla="*/ 98 h 102"/>
                  <a:gd name="T22" fmla="*/ 102 w 104"/>
                  <a:gd name="T23" fmla="*/ 91 h 102"/>
                  <a:gd name="T24" fmla="*/ 11 w 104"/>
                  <a:gd name="T25" fmla="*/ 3 h 102"/>
                  <a:gd name="T26" fmla="*/ 4 w 104"/>
                  <a:gd name="T27" fmla="*/ 1 h 102"/>
                  <a:gd name="T28" fmla="*/ 0 w 104"/>
                  <a:gd name="T29" fmla="*/ 7 h 102"/>
                  <a:gd name="T30" fmla="*/ 0 w 104"/>
                  <a:gd name="T31" fmla="*/ 95 h 102"/>
                  <a:gd name="T32" fmla="*/ 2 w 104"/>
                  <a:gd name="T33" fmla="*/ 100 h 102"/>
                  <a:gd name="T34" fmla="*/ 7 w 104"/>
                  <a:gd name="T35" fmla="*/ 102 h 102"/>
                  <a:gd name="T36" fmla="*/ 7 w 104"/>
                  <a:gd name="T37" fmla="*/ 9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4" h="102">
                    <a:moveTo>
                      <a:pt x="7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100" y="102"/>
                      <a:pt x="102" y="100"/>
                      <a:pt x="103" y="98"/>
                    </a:cubicBezTo>
                    <a:cubicBezTo>
                      <a:pt x="104" y="95"/>
                      <a:pt x="103" y="93"/>
                      <a:pt x="102" y="9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1"/>
                      <a:pt x="7" y="0"/>
                      <a:pt x="4" y="1"/>
                    </a:cubicBezTo>
                    <a:cubicBezTo>
                      <a:pt x="2" y="2"/>
                      <a:pt x="0" y="5"/>
                      <a:pt x="0" y="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7"/>
                      <a:pt x="1" y="99"/>
                      <a:pt x="2" y="100"/>
                    </a:cubicBezTo>
                    <a:cubicBezTo>
                      <a:pt x="3" y="101"/>
                      <a:pt x="5" y="102"/>
                      <a:pt x="7" y="102"/>
                    </a:cubicBezTo>
                    <a:lnTo>
                      <a:pt x="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Freeform 2187">
                <a:extLst>
                  <a:ext uri="{FF2B5EF4-FFF2-40B4-BE49-F238E27FC236}">
                    <a16:creationId xmlns:a16="http://schemas.microsoft.com/office/drawing/2014/main" id="{5A8AA3ED-7EE1-5226-547C-79BBE92AC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9213" y="1423988"/>
                <a:ext cx="455613" cy="601663"/>
              </a:xfrm>
              <a:custGeom>
                <a:avLst/>
                <a:gdLst>
                  <a:gd name="T0" fmla="*/ 170 w 266"/>
                  <a:gd name="T1" fmla="*/ 6 h 351"/>
                  <a:gd name="T2" fmla="*/ 170 w 266"/>
                  <a:gd name="T3" fmla="*/ 0 h 351"/>
                  <a:gd name="T4" fmla="*/ 15 w 266"/>
                  <a:gd name="T5" fmla="*/ 0 h 351"/>
                  <a:gd name="T6" fmla="*/ 4 w 266"/>
                  <a:gd name="T7" fmla="*/ 4 h 351"/>
                  <a:gd name="T8" fmla="*/ 0 w 266"/>
                  <a:gd name="T9" fmla="*/ 15 h 351"/>
                  <a:gd name="T10" fmla="*/ 0 w 266"/>
                  <a:gd name="T11" fmla="*/ 336 h 351"/>
                  <a:gd name="T12" fmla="*/ 4 w 266"/>
                  <a:gd name="T13" fmla="*/ 347 h 351"/>
                  <a:gd name="T14" fmla="*/ 15 w 266"/>
                  <a:gd name="T15" fmla="*/ 351 h 351"/>
                  <a:gd name="T16" fmla="*/ 252 w 266"/>
                  <a:gd name="T17" fmla="*/ 351 h 351"/>
                  <a:gd name="T18" fmla="*/ 262 w 266"/>
                  <a:gd name="T19" fmla="*/ 347 h 351"/>
                  <a:gd name="T20" fmla="*/ 266 w 266"/>
                  <a:gd name="T21" fmla="*/ 336 h 351"/>
                  <a:gd name="T22" fmla="*/ 266 w 266"/>
                  <a:gd name="T23" fmla="*/ 94 h 351"/>
                  <a:gd name="T24" fmla="*/ 265 w 266"/>
                  <a:gd name="T25" fmla="*/ 90 h 351"/>
                  <a:gd name="T26" fmla="*/ 174 w 266"/>
                  <a:gd name="T27" fmla="*/ 2 h 351"/>
                  <a:gd name="T28" fmla="*/ 170 w 266"/>
                  <a:gd name="T29" fmla="*/ 0 h 351"/>
                  <a:gd name="T30" fmla="*/ 170 w 266"/>
                  <a:gd name="T31" fmla="*/ 6 h 351"/>
                  <a:gd name="T32" fmla="*/ 165 w 266"/>
                  <a:gd name="T33" fmla="*/ 11 h 351"/>
                  <a:gd name="T34" fmla="*/ 253 w 266"/>
                  <a:gd name="T35" fmla="*/ 97 h 351"/>
                  <a:gd name="T36" fmla="*/ 253 w 266"/>
                  <a:gd name="T37" fmla="*/ 336 h 351"/>
                  <a:gd name="T38" fmla="*/ 253 w 266"/>
                  <a:gd name="T39" fmla="*/ 338 h 351"/>
                  <a:gd name="T40" fmla="*/ 252 w 266"/>
                  <a:gd name="T41" fmla="*/ 338 h 351"/>
                  <a:gd name="T42" fmla="*/ 15 w 266"/>
                  <a:gd name="T43" fmla="*/ 338 h 351"/>
                  <a:gd name="T44" fmla="*/ 13 w 266"/>
                  <a:gd name="T45" fmla="*/ 338 h 351"/>
                  <a:gd name="T46" fmla="*/ 13 w 266"/>
                  <a:gd name="T47" fmla="*/ 336 h 351"/>
                  <a:gd name="T48" fmla="*/ 13 w 266"/>
                  <a:gd name="T49" fmla="*/ 15 h 351"/>
                  <a:gd name="T50" fmla="*/ 13 w 266"/>
                  <a:gd name="T51" fmla="*/ 13 h 351"/>
                  <a:gd name="T52" fmla="*/ 15 w 266"/>
                  <a:gd name="T53" fmla="*/ 13 h 351"/>
                  <a:gd name="T54" fmla="*/ 170 w 266"/>
                  <a:gd name="T55" fmla="*/ 13 h 351"/>
                  <a:gd name="T56" fmla="*/ 170 w 266"/>
                  <a:gd name="T57" fmla="*/ 6 h 351"/>
                  <a:gd name="T58" fmla="*/ 165 w 266"/>
                  <a:gd name="T59" fmla="*/ 11 h 351"/>
                  <a:gd name="T60" fmla="*/ 170 w 266"/>
                  <a:gd name="T61" fmla="*/ 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6" h="351">
                    <a:moveTo>
                      <a:pt x="170" y="6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1"/>
                      <a:pt x="4" y="4"/>
                    </a:cubicBezTo>
                    <a:cubicBezTo>
                      <a:pt x="2" y="7"/>
                      <a:pt x="0" y="10"/>
                      <a:pt x="0" y="15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0" y="340"/>
                      <a:pt x="2" y="344"/>
                      <a:pt x="4" y="347"/>
                    </a:cubicBezTo>
                    <a:cubicBezTo>
                      <a:pt x="7" y="349"/>
                      <a:pt x="11" y="351"/>
                      <a:pt x="15" y="351"/>
                    </a:cubicBezTo>
                    <a:cubicBezTo>
                      <a:pt x="252" y="351"/>
                      <a:pt x="252" y="351"/>
                      <a:pt x="252" y="351"/>
                    </a:cubicBezTo>
                    <a:cubicBezTo>
                      <a:pt x="256" y="351"/>
                      <a:pt x="259" y="349"/>
                      <a:pt x="262" y="347"/>
                    </a:cubicBezTo>
                    <a:cubicBezTo>
                      <a:pt x="265" y="344"/>
                      <a:pt x="266" y="340"/>
                      <a:pt x="266" y="336"/>
                    </a:cubicBezTo>
                    <a:cubicBezTo>
                      <a:pt x="266" y="94"/>
                      <a:pt x="266" y="94"/>
                      <a:pt x="266" y="94"/>
                    </a:cubicBezTo>
                    <a:cubicBezTo>
                      <a:pt x="266" y="93"/>
                      <a:pt x="266" y="91"/>
                      <a:pt x="265" y="90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73" y="1"/>
                      <a:pt x="172" y="0"/>
                      <a:pt x="170" y="0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253" y="97"/>
                      <a:pt x="253" y="97"/>
                      <a:pt x="253" y="97"/>
                    </a:cubicBezTo>
                    <a:cubicBezTo>
                      <a:pt x="253" y="336"/>
                      <a:pt x="253" y="336"/>
                      <a:pt x="253" y="336"/>
                    </a:cubicBezTo>
                    <a:cubicBezTo>
                      <a:pt x="253" y="337"/>
                      <a:pt x="253" y="337"/>
                      <a:pt x="253" y="338"/>
                    </a:cubicBezTo>
                    <a:cubicBezTo>
                      <a:pt x="253" y="338"/>
                      <a:pt x="252" y="338"/>
                      <a:pt x="252" y="338"/>
                    </a:cubicBezTo>
                    <a:cubicBezTo>
                      <a:pt x="15" y="338"/>
                      <a:pt x="15" y="338"/>
                      <a:pt x="15" y="338"/>
                    </a:cubicBezTo>
                    <a:cubicBezTo>
                      <a:pt x="14" y="338"/>
                      <a:pt x="14" y="338"/>
                      <a:pt x="13" y="338"/>
                    </a:cubicBezTo>
                    <a:cubicBezTo>
                      <a:pt x="13" y="337"/>
                      <a:pt x="13" y="337"/>
                      <a:pt x="13" y="33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70" y="13"/>
                      <a:pt x="170" y="13"/>
                      <a:pt x="170" y="13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65" y="11"/>
                      <a:pt x="165" y="11"/>
                      <a:pt x="165" y="11"/>
                    </a:cubicBezTo>
                    <a:lnTo>
                      <a:pt x="17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Freeform 2188">
                <a:extLst>
                  <a:ext uri="{FF2B5EF4-FFF2-40B4-BE49-F238E27FC236}">
                    <a16:creationId xmlns:a16="http://schemas.microsoft.com/office/drawing/2014/main" id="{0C4C81DC-9AF3-D10D-05AA-B13EB5494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906588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Freeform 2189">
                <a:extLst>
                  <a:ext uri="{FF2B5EF4-FFF2-40B4-BE49-F238E27FC236}">
                    <a16:creationId xmlns:a16="http://schemas.microsoft.com/office/drawing/2014/main" id="{B2137E4E-57E0-B418-D35E-1843F40A0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843088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Freeform 2190">
                <a:extLst>
                  <a:ext uri="{FF2B5EF4-FFF2-40B4-BE49-F238E27FC236}">
                    <a16:creationId xmlns:a16="http://schemas.microsoft.com/office/drawing/2014/main" id="{2D19D039-C538-0729-F12C-03E4ED220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7780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7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7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7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" name="Freeform 2192">
                <a:extLst>
                  <a:ext uri="{FF2B5EF4-FFF2-40B4-BE49-F238E27FC236}">
                    <a16:creationId xmlns:a16="http://schemas.microsoft.com/office/drawing/2014/main" id="{475E9405-1C8E-809E-FF43-92012E8F5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7145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8" name="Freeform 2193">
                <a:extLst>
                  <a:ext uri="{FF2B5EF4-FFF2-40B4-BE49-F238E27FC236}">
                    <a16:creationId xmlns:a16="http://schemas.microsoft.com/office/drawing/2014/main" id="{165C5940-B549-60A2-7651-65CDBE04E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651000"/>
                <a:ext cx="333375" cy="22225"/>
              </a:xfrm>
              <a:custGeom>
                <a:avLst/>
                <a:gdLst>
                  <a:gd name="T0" fmla="*/ 188 w 195"/>
                  <a:gd name="T1" fmla="*/ 0 h 13"/>
                  <a:gd name="T2" fmla="*/ 6 w 195"/>
                  <a:gd name="T3" fmla="*/ 0 h 13"/>
                  <a:gd name="T4" fmla="*/ 0 w 195"/>
                  <a:gd name="T5" fmla="*/ 6 h 13"/>
                  <a:gd name="T6" fmla="*/ 6 w 195"/>
                  <a:gd name="T7" fmla="*/ 13 h 13"/>
                  <a:gd name="T8" fmla="*/ 188 w 195"/>
                  <a:gd name="T9" fmla="*/ 13 h 13"/>
                  <a:gd name="T10" fmla="*/ 195 w 195"/>
                  <a:gd name="T11" fmla="*/ 6 h 13"/>
                  <a:gd name="T12" fmla="*/ 188 w 19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13">
                    <a:moveTo>
                      <a:pt x="18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92" y="13"/>
                      <a:pt x="195" y="10"/>
                      <a:pt x="195" y="6"/>
                    </a:cubicBezTo>
                    <a:cubicBezTo>
                      <a:pt x="195" y="3"/>
                      <a:pt x="192" y="0"/>
                      <a:pt x="1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Freeform 2194">
                <a:extLst>
                  <a:ext uri="{FF2B5EF4-FFF2-40B4-BE49-F238E27FC236}">
                    <a16:creationId xmlns:a16="http://schemas.microsoft.com/office/drawing/2014/main" id="{801E9DFB-B6D0-A182-DEC1-7EC900ADB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585913"/>
                <a:ext cx="203200" cy="22225"/>
              </a:xfrm>
              <a:custGeom>
                <a:avLst/>
                <a:gdLst>
                  <a:gd name="T0" fmla="*/ 113 w 119"/>
                  <a:gd name="T1" fmla="*/ 0 h 13"/>
                  <a:gd name="T2" fmla="*/ 6 w 119"/>
                  <a:gd name="T3" fmla="*/ 0 h 13"/>
                  <a:gd name="T4" fmla="*/ 0 w 119"/>
                  <a:gd name="T5" fmla="*/ 7 h 13"/>
                  <a:gd name="T6" fmla="*/ 6 w 119"/>
                  <a:gd name="T7" fmla="*/ 13 h 13"/>
                  <a:gd name="T8" fmla="*/ 113 w 119"/>
                  <a:gd name="T9" fmla="*/ 13 h 13"/>
                  <a:gd name="T10" fmla="*/ 119 w 119"/>
                  <a:gd name="T11" fmla="*/ 7 h 13"/>
                  <a:gd name="T12" fmla="*/ 113 w 119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3">
                    <a:moveTo>
                      <a:pt x="11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6" y="13"/>
                      <a:pt x="119" y="10"/>
                      <a:pt x="119" y="7"/>
                    </a:cubicBezTo>
                    <a:cubicBezTo>
                      <a:pt x="119" y="3"/>
                      <a:pt x="116" y="0"/>
                      <a:pt x="1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2195">
                <a:extLst>
                  <a:ext uri="{FF2B5EF4-FFF2-40B4-BE49-F238E27FC236}">
                    <a16:creationId xmlns:a16="http://schemas.microsoft.com/office/drawing/2014/main" id="{F8A8FBF9-7011-E2C8-612E-9D9820A74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6" y="1522413"/>
                <a:ext cx="196850" cy="22225"/>
              </a:xfrm>
              <a:custGeom>
                <a:avLst/>
                <a:gdLst>
                  <a:gd name="T0" fmla="*/ 108 w 115"/>
                  <a:gd name="T1" fmla="*/ 0 h 13"/>
                  <a:gd name="T2" fmla="*/ 6 w 115"/>
                  <a:gd name="T3" fmla="*/ 0 h 13"/>
                  <a:gd name="T4" fmla="*/ 0 w 115"/>
                  <a:gd name="T5" fmla="*/ 6 h 13"/>
                  <a:gd name="T6" fmla="*/ 6 w 115"/>
                  <a:gd name="T7" fmla="*/ 13 h 13"/>
                  <a:gd name="T8" fmla="*/ 108 w 115"/>
                  <a:gd name="T9" fmla="*/ 13 h 13"/>
                  <a:gd name="T10" fmla="*/ 115 w 115"/>
                  <a:gd name="T11" fmla="*/ 6 h 13"/>
                  <a:gd name="T12" fmla="*/ 108 w 1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3">
                    <a:moveTo>
                      <a:pt x="10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12" y="13"/>
                      <a:pt x="115" y="10"/>
                      <a:pt x="115" y="6"/>
                    </a:cubicBezTo>
                    <a:cubicBezTo>
                      <a:pt x="115" y="3"/>
                      <a:pt x="112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" name="Freeform 2196">
                <a:extLst>
                  <a:ext uri="{FF2B5EF4-FFF2-40B4-BE49-F238E27FC236}">
                    <a16:creationId xmlns:a16="http://schemas.microsoft.com/office/drawing/2014/main" id="{D4A64000-45FA-36DB-10AF-6D9152A5E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8163" y="1839913"/>
                <a:ext cx="165100" cy="165100"/>
              </a:xfrm>
              <a:custGeom>
                <a:avLst/>
                <a:gdLst>
                  <a:gd name="T0" fmla="*/ 84 w 97"/>
                  <a:gd name="T1" fmla="*/ 7 h 97"/>
                  <a:gd name="T2" fmla="*/ 61 w 97"/>
                  <a:gd name="T3" fmla="*/ 61 h 97"/>
                  <a:gd name="T4" fmla="*/ 7 w 97"/>
                  <a:gd name="T5" fmla="*/ 84 h 97"/>
                  <a:gd name="T6" fmla="*/ 0 w 97"/>
                  <a:gd name="T7" fmla="*/ 91 h 97"/>
                  <a:gd name="T8" fmla="*/ 7 w 97"/>
                  <a:gd name="T9" fmla="*/ 97 h 97"/>
                  <a:gd name="T10" fmla="*/ 97 w 97"/>
                  <a:gd name="T11" fmla="*/ 7 h 97"/>
                  <a:gd name="T12" fmla="*/ 91 w 97"/>
                  <a:gd name="T13" fmla="*/ 0 h 97"/>
                  <a:gd name="T14" fmla="*/ 84 w 97"/>
                  <a:gd name="T15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97">
                    <a:moveTo>
                      <a:pt x="84" y="7"/>
                    </a:moveTo>
                    <a:cubicBezTo>
                      <a:pt x="84" y="28"/>
                      <a:pt x="76" y="47"/>
                      <a:pt x="61" y="61"/>
                    </a:cubicBezTo>
                    <a:cubicBezTo>
                      <a:pt x="47" y="75"/>
                      <a:pt x="28" y="84"/>
                      <a:pt x="7" y="84"/>
                    </a:cubicBezTo>
                    <a:cubicBezTo>
                      <a:pt x="3" y="84"/>
                      <a:pt x="0" y="87"/>
                      <a:pt x="0" y="91"/>
                    </a:cubicBezTo>
                    <a:cubicBezTo>
                      <a:pt x="0" y="94"/>
                      <a:pt x="3" y="97"/>
                      <a:pt x="7" y="97"/>
                    </a:cubicBezTo>
                    <a:cubicBezTo>
                      <a:pt x="57" y="97"/>
                      <a:pt x="97" y="57"/>
                      <a:pt x="97" y="7"/>
                    </a:cubicBezTo>
                    <a:cubicBezTo>
                      <a:pt x="97" y="3"/>
                      <a:pt x="94" y="0"/>
                      <a:pt x="91" y="0"/>
                    </a:cubicBezTo>
                    <a:cubicBezTo>
                      <a:pt x="87" y="0"/>
                      <a:pt x="84" y="3"/>
                      <a:pt x="8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Freeform 2197">
                <a:extLst>
                  <a:ext uri="{FF2B5EF4-FFF2-40B4-BE49-F238E27FC236}">
                    <a16:creationId xmlns:a16="http://schemas.microsoft.com/office/drawing/2014/main" id="{A5C8B169-18F0-A713-FC17-1CDA259DD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7526" y="1939925"/>
                <a:ext cx="65088" cy="106363"/>
              </a:xfrm>
              <a:custGeom>
                <a:avLst/>
                <a:gdLst>
                  <a:gd name="T0" fmla="*/ 35 w 38"/>
                  <a:gd name="T1" fmla="*/ 50 h 62"/>
                  <a:gd name="T2" fmla="*/ 16 w 38"/>
                  <a:gd name="T3" fmla="*/ 31 h 62"/>
                  <a:gd name="T4" fmla="*/ 35 w 38"/>
                  <a:gd name="T5" fmla="*/ 12 h 62"/>
                  <a:gd name="T6" fmla="*/ 35 w 38"/>
                  <a:gd name="T7" fmla="*/ 2 h 62"/>
                  <a:gd name="T8" fmla="*/ 26 w 38"/>
                  <a:gd name="T9" fmla="*/ 2 h 62"/>
                  <a:gd name="T10" fmla="*/ 2 w 38"/>
                  <a:gd name="T11" fmla="*/ 26 h 62"/>
                  <a:gd name="T12" fmla="*/ 2 w 38"/>
                  <a:gd name="T13" fmla="*/ 35 h 62"/>
                  <a:gd name="T14" fmla="*/ 26 w 38"/>
                  <a:gd name="T15" fmla="*/ 59 h 62"/>
                  <a:gd name="T16" fmla="*/ 35 w 38"/>
                  <a:gd name="T17" fmla="*/ 59 h 62"/>
                  <a:gd name="T18" fmla="*/ 35 w 38"/>
                  <a:gd name="T19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62">
                    <a:moveTo>
                      <a:pt x="35" y="50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8" y="9"/>
                      <a:pt x="38" y="5"/>
                      <a:pt x="35" y="2"/>
                    </a:cubicBezTo>
                    <a:cubicBezTo>
                      <a:pt x="33" y="0"/>
                      <a:pt x="28" y="0"/>
                      <a:pt x="26" y="2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29"/>
                      <a:pt x="0" y="33"/>
                      <a:pt x="2" y="35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8" y="62"/>
                      <a:pt x="33" y="62"/>
                      <a:pt x="35" y="59"/>
                    </a:cubicBezTo>
                    <a:cubicBezTo>
                      <a:pt x="38" y="57"/>
                      <a:pt x="38" y="52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2198">
                <a:extLst>
                  <a:ext uri="{FF2B5EF4-FFF2-40B4-BE49-F238E27FC236}">
                    <a16:creationId xmlns:a16="http://schemas.microsoft.com/office/drawing/2014/main" id="{90620849-10D4-602B-14D1-74E22101F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1244600"/>
                <a:ext cx="166688" cy="166688"/>
              </a:xfrm>
              <a:custGeom>
                <a:avLst/>
                <a:gdLst>
                  <a:gd name="T0" fmla="*/ 13 w 97"/>
                  <a:gd name="T1" fmla="*/ 91 h 97"/>
                  <a:gd name="T2" fmla="*/ 35 w 97"/>
                  <a:gd name="T3" fmla="*/ 36 h 97"/>
                  <a:gd name="T4" fmla="*/ 90 w 97"/>
                  <a:gd name="T5" fmla="*/ 13 h 97"/>
                  <a:gd name="T6" fmla="*/ 97 w 97"/>
                  <a:gd name="T7" fmla="*/ 6 h 97"/>
                  <a:gd name="T8" fmla="*/ 90 w 97"/>
                  <a:gd name="T9" fmla="*/ 0 h 97"/>
                  <a:gd name="T10" fmla="*/ 0 w 97"/>
                  <a:gd name="T11" fmla="*/ 91 h 97"/>
                  <a:gd name="T12" fmla="*/ 6 w 97"/>
                  <a:gd name="T13" fmla="*/ 97 h 97"/>
                  <a:gd name="T14" fmla="*/ 13 w 97"/>
                  <a:gd name="T15" fmla="*/ 9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97">
                    <a:moveTo>
                      <a:pt x="13" y="91"/>
                    </a:moveTo>
                    <a:cubicBezTo>
                      <a:pt x="13" y="69"/>
                      <a:pt x="21" y="50"/>
                      <a:pt x="35" y="36"/>
                    </a:cubicBezTo>
                    <a:cubicBezTo>
                      <a:pt x="49" y="22"/>
                      <a:pt x="69" y="13"/>
                      <a:pt x="90" y="13"/>
                    </a:cubicBezTo>
                    <a:cubicBezTo>
                      <a:pt x="94" y="13"/>
                      <a:pt x="97" y="10"/>
                      <a:pt x="97" y="6"/>
                    </a:cubicBezTo>
                    <a:cubicBezTo>
                      <a:pt x="97" y="3"/>
                      <a:pt x="94" y="0"/>
                      <a:pt x="90" y="0"/>
                    </a:cubicBezTo>
                    <a:cubicBezTo>
                      <a:pt x="40" y="0"/>
                      <a:pt x="0" y="40"/>
                      <a:pt x="0" y="91"/>
                    </a:cubicBezTo>
                    <a:cubicBezTo>
                      <a:pt x="0" y="94"/>
                      <a:pt x="2" y="97"/>
                      <a:pt x="6" y="97"/>
                    </a:cubicBezTo>
                    <a:cubicBezTo>
                      <a:pt x="10" y="97"/>
                      <a:pt x="13" y="94"/>
                      <a:pt x="1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2199">
                <a:extLst>
                  <a:ext uri="{FF2B5EF4-FFF2-40B4-BE49-F238E27FC236}">
                    <a16:creationId xmlns:a16="http://schemas.microsoft.com/office/drawing/2014/main" id="{C05B3499-5ABC-8E83-C276-F9F9EEA80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7801" y="1203325"/>
                <a:ext cx="65088" cy="106363"/>
              </a:xfrm>
              <a:custGeom>
                <a:avLst/>
                <a:gdLst>
                  <a:gd name="T0" fmla="*/ 3 w 38"/>
                  <a:gd name="T1" fmla="*/ 12 h 62"/>
                  <a:gd name="T2" fmla="*/ 22 w 38"/>
                  <a:gd name="T3" fmla="*/ 31 h 62"/>
                  <a:gd name="T4" fmla="*/ 3 w 38"/>
                  <a:gd name="T5" fmla="*/ 51 h 62"/>
                  <a:gd name="T6" fmla="*/ 3 w 38"/>
                  <a:gd name="T7" fmla="*/ 60 h 62"/>
                  <a:gd name="T8" fmla="*/ 12 w 38"/>
                  <a:gd name="T9" fmla="*/ 60 h 62"/>
                  <a:gd name="T10" fmla="*/ 36 w 38"/>
                  <a:gd name="T11" fmla="*/ 36 h 62"/>
                  <a:gd name="T12" fmla="*/ 38 w 38"/>
                  <a:gd name="T13" fmla="*/ 31 h 62"/>
                  <a:gd name="T14" fmla="*/ 36 w 38"/>
                  <a:gd name="T15" fmla="*/ 27 h 62"/>
                  <a:gd name="T16" fmla="*/ 12 w 38"/>
                  <a:gd name="T17" fmla="*/ 3 h 62"/>
                  <a:gd name="T18" fmla="*/ 3 w 38"/>
                  <a:gd name="T19" fmla="*/ 3 h 62"/>
                  <a:gd name="T20" fmla="*/ 3 w 38"/>
                  <a:gd name="T21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62">
                    <a:moveTo>
                      <a:pt x="3" y="12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0" y="53"/>
                      <a:pt x="0" y="57"/>
                      <a:pt x="3" y="60"/>
                    </a:cubicBezTo>
                    <a:cubicBezTo>
                      <a:pt x="5" y="62"/>
                      <a:pt x="9" y="62"/>
                      <a:pt x="12" y="6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7" y="35"/>
                      <a:pt x="38" y="33"/>
                      <a:pt x="38" y="31"/>
                    </a:cubicBezTo>
                    <a:cubicBezTo>
                      <a:pt x="38" y="30"/>
                      <a:pt x="37" y="28"/>
                      <a:pt x="36" y="2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0"/>
                      <a:pt x="5" y="0"/>
                      <a:pt x="3" y="3"/>
                    </a:cubicBezTo>
                    <a:cubicBezTo>
                      <a:pt x="0" y="5"/>
                      <a:pt x="0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F19972D-7F92-6229-7F86-72414827DC8F}"/>
                </a:ext>
              </a:extLst>
            </p:cNvPr>
            <p:cNvGrpSpPr/>
            <p:nvPr/>
          </p:nvGrpSpPr>
          <p:grpSpPr>
            <a:xfrm>
              <a:off x="14294206" y="4468813"/>
              <a:ext cx="1493839" cy="1679409"/>
              <a:chOff x="6575425" y="2239963"/>
              <a:chExt cx="766763" cy="862013"/>
            </a:xfrm>
            <a:solidFill>
              <a:schemeClr val="bg1"/>
            </a:solidFill>
          </p:grpSpPr>
          <p:sp>
            <p:nvSpPr>
              <p:cNvPr id="34" name="Freeform 1619">
                <a:extLst>
                  <a:ext uri="{FF2B5EF4-FFF2-40B4-BE49-F238E27FC236}">
                    <a16:creationId xmlns:a16="http://schemas.microsoft.com/office/drawing/2014/main" id="{5AADA468-D430-6F83-4A22-99CFB84A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7013" y="2562226"/>
                <a:ext cx="763588" cy="536575"/>
              </a:xfrm>
              <a:custGeom>
                <a:avLst/>
                <a:gdLst>
                  <a:gd name="T0" fmla="*/ 432 w 445"/>
                  <a:gd name="T1" fmla="*/ 6 h 313"/>
                  <a:gd name="T2" fmla="*/ 432 w 445"/>
                  <a:gd name="T3" fmla="*/ 300 h 313"/>
                  <a:gd name="T4" fmla="*/ 13 w 445"/>
                  <a:gd name="T5" fmla="*/ 300 h 313"/>
                  <a:gd name="T6" fmla="*/ 13 w 445"/>
                  <a:gd name="T7" fmla="*/ 6 h 313"/>
                  <a:gd name="T8" fmla="*/ 6 w 445"/>
                  <a:gd name="T9" fmla="*/ 0 h 313"/>
                  <a:gd name="T10" fmla="*/ 0 w 445"/>
                  <a:gd name="T11" fmla="*/ 6 h 313"/>
                  <a:gd name="T12" fmla="*/ 0 w 445"/>
                  <a:gd name="T13" fmla="*/ 306 h 313"/>
                  <a:gd name="T14" fmla="*/ 1 w 445"/>
                  <a:gd name="T15" fmla="*/ 311 h 313"/>
                  <a:gd name="T16" fmla="*/ 6 w 445"/>
                  <a:gd name="T17" fmla="*/ 313 h 313"/>
                  <a:gd name="T18" fmla="*/ 439 w 445"/>
                  <a:gd name="T19" fmla="*/ 313 h 313"/>
                  <a:gd name="T20" fmla="*/ 443 w 445"/>
                  <a:gd name="T21" fmla="*/ 311 h 313"/>
                  <a:gd name="T22" fmla="*/ 445 w 445"/>
                  <a:gd name="T23" fmla="*/ 306 h 313"/>
                  <a:gd name="T24" fmla="*/ 445 w 445"/>
                  <a:gd name="T25" fmla="*/ 6 h 313"/>
                  <a:gd name="T26" fmla="*/ 439 w 445"/>
                  <a:gd name="T27" fmla="*/ 0 h 313"/>
                  <a:gd name="T28" fmla="*/ 432 w 445"/>
                  <a:gd name="T29" fmla="*/ 6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5" h="313">
                    <a:moveTo>
                      <a:pt x="432" y="6"/>
                    </a:moveTo>
                    <a:cubicBezTo>
                      <a:pt x="432" y="300"/>
                      <a:pt x="432" y="300"/>
                      <a:pt x="432" y="300"/>
                    </a:cubicBezTo>
                    <a:cubicBezTo>
                      <a:pt x="13" y="300"/>
                      <a:pt x="13" y="300"/>
                      <a:pt x="13" y="30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308"/>
                      <a:pt x="0" y="310"/>
                      <a:pt x="1" y="311"/>
                    </a:cubicBezTo>
                    <a:cubicBezTo>
                      <a:pt x="3" y="312"/>
                      <a:pt x="4" y="313"/>
                      <a:pt x="6" y="313"/>
                    </a:cubicBezTo>
                    <a:cubicBezTo>
                      <a:pt x="439" y="313"/>
                      <a:pt x="439" y="313"/>
                      <a:pt x="439" y="313"/>
                    </a:cubicBezTo>
                    <a:cubicBezTo>
                      <a:pt x="441" y="313"/>
                      <a:pt x="442" y="312"/>
                      <a:pt x="443" y="311"/>
                    </a:cubicBezTo>
                    <a:cubicBezTo>
                      <a:pt x="445" y="310"/>
                      <a:pt x="445" y="308"/>
                      <a:pt x="445" y="306"/>
                    </a:cubicBezTo>
                    <a:cubicBezTo>
                      <a:pt x="445" y="6"/>
                      <a:pt x="445" y="6"/>
                      <a:pt x="445" y="6"/>
                    </a:cubicBezTo>
                    <a:cubicBezTo>
                      <a:pt x="445" y="3"/>
                      <a:pt x="442" y="0"/>
                      <a:pt x="439" y="0"/>
                    </a:cubicBezTo>
                    <a:cubicBezTo>
                      <a:pt x="435" y="0"/>
                      <a:pt x="432" y="3"/>
                      <a:pt x="4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Freeform 1620">
                <a:extLst>
                  <a:ext uri="{FF2B5EF4-FFF2-40B4-BE49-F238E27FC236}">
                    <a16:creationId xmlns:a16="http://schemas.microsoft.com/office/drawing/2014/main" id="{055B243B-152E-6DDA-657E-E5DC36A90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560638"/>
                <a:ext cx="766763" cy="346075"/>
              </a:xfrm>
              <a:custGeom>
                <a:avLst/>
                <a:gdLst>
                  <a:gd name="T0" fmla="*/ 3 w 447"/>
                  <a:gd name="T1" fmla="*/ 12 h 202"/>
                  <a:gd name="T2" fmla="*/ 219 w 447"/>
                  <a:gd name="T3" fmla="*/ 200 h 202"/>
                  <a:gd name="T4" fmla="*/ 228 w 447"/>
                  <a:gd name="T5" fmla="*/ 200 h 202"/>
                  <a:gd name="T6" fmla="*/ 444 w 447"/>
                  <a:gd name="T7" fmla="*/ 12 h 202"/>
                  <a:gd name="T8" fmla="*/ 445 w 447"/>
                  <a:gd name="T9" fmla="*/ 3 h 202"/>
                  <a:gd name="T10" fmla="*/ 435 w 447"/>
                  <a:gd name="T11" fmla="*/ 2 h 202"/>
                  <a:gd name="T12" fmla="*/ 223 w 447"/>
                  <a:gd name="T13" fmla="*/ 186 h 202"/>
                  <a:gd name="T14" fmla="*/ 12 w 447"/>
                  <a:gd name="T15" fmla="*/ 2 h 202"/>
                  <a:gd name="T16" fmla="*/ 2 w 447"/>
                  <a:gd name="T17" fmla="*/ 3 h 202"/>
                  <a:gd name="T18" fmla="*/ 3 w 447"/>
                  <a:gd name="T19" fmla="*/ 1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7" h="202">
                    <a:moveTo>
                      <a:pt x="3" y="12"/>
                    </a:moveTo>
                    <a:cubicBezTo>
                      <a:pt x="219" y="200"/>
                      <a:pt x="219" y="200"/>
                      <a:pt x="219" y="200"/>
                    </a:cubicBezTo>
                    <a:cubicBezTo>
                      <a:pt x="222" y="202"/>
                      <a:pt x="225" y="202"/>
                      <a:pt x="228" y="200"/>
                    </a:cubicBezTo>
                    <a:cubicBezTo>
                      <a:pt x="444" y="12"/>
                      <a:pt x="444" y="12"/>
                      <a:pt x="444" y="12"/>
                    </a:cubicBezTo>
                    <a:cubicBezTo>
                      <a:pt x="447" y="10"/>
                      <a:pt x="447" y="6"/>
                      <a:pt x="445" y="3"/>
                    </a:cubicBezTo>
                    <a:cubicBezTo>
                      <a:pt x="442" y="0"/>
                      <a:pt x="438" y="0"/>
                      <a:pt x="435" y="2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6" name="Freeform 1621">
                <a:extLst>
                  <a:ext uri="{FF2B5EF4-FFF2-40B4-BE49-F238E27FC236}">
                    <a16:creationId xmlns:a16="http://schemas.microsoft.com/office/drawing/2014/main" id="{23494C5D-AF3F-7E77-49B0-7A27563C3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239963"/>
                <a:ext cx="766763" cy="347663"/>
              </a:xfrm>
              <a:custGeom>
                <a:avLst/>
                <a:gdLst>
                  <a:gd name="T0" fmla="*/ 12 w 447"/>
                  <a:gd name="T1" fmla="*/ 199 h 202"/>
                  <a:gd name="T2" fmla="*/ 223 w 447"/>
                  <a:gd name="T3" fmla="*/ 15 h 202"/>
                  <a:gd name="T4" fmla="*/ 435 w 447"/>
                  <a:gd name="T5" fmla="*/ 199 h 202"/>
                  <a:gd name="T6" fmla="*/ 445 w 447"/>
                  <a:gd name="T7" fmla="*/ 199 h 202"/>
                  <a:gd name="T8" fmla="*/ 444 w 447"/>
                  <a:gd name="T9" fmla="*/ 189 h 202"/>
                  <a:gd name="T10" fmla="*/ 228 w 447"/>
                  <a:gd name="T11" fmla="*/ 2 h 202"/>
                  <a:gd name="T12" fmla="*/ 219 w 447"/>
                  <a:gd name="T13" fmla="*/ 2 h 202"/>
                  <a:gd name="T14" fmla="*/ 3 w 447"/>
                  <a:gd name="T15" fmla="*/ 189 h 202"/>
                  <a:gd name="T16" fmla="*/ 2 w 447"/>
                  <a:gd name="T17" fmla="*/ 199 h 202"/>
                  <a:gd name="T18" fmla="*/ 12 w 447"/>
                  <a:gd name="T19" fmla="*/ 19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7" h="202">
                    <a:moveTo>
                      <a:pt x="12" y="199"/>
                    </a:moveTo>
                    <a:cubicBezTo>
                      <a:pt x="223" y="15"/>
                      <a:pt x="223" y="15"/>
                      <a:pt x="223" y="15"/>
                    </a:cubicBezTo>
                    <a:cubicBezTo>
                      <a:pt x="435" y="199"/>
                      <a:pt x="435" y="199"/>
                      <a:pt x="435" y="199"/>
                    </a:cubicBezTo>
                    <a:cubicBezTo>
                      <a:pt x="438" y="202"/>
                      <a:pt x="442" y="201"/>
                      <a:pt x="445" y="199"/>
                    </a:cubicBezTo>
                    <a:cubicBezTo>
                      <a:pt x="447" y="196"/>
                      <a:pt x="447" y="192"/>
                      <a:pt x="444" y="189"/>
                    </a:cubicBezTo>
                    <a:cubicBezTo>
                      <a:pt x="228" y="2"/>
                      <a:pt x="228" y="2"/>
                      <a:pt x="228" y="2"/>
                    </a:cubicBezTo>
                    <a:cubicBezTo>
                      <a:pt x="225" y="0"/>
                      <a:pt x="222" y="0"/>
                      <a:pt x="219" y="2"/>
                    </a:cubicBezTo>
                    <a:cubicBezTo>
                      <a:pt x="3" y="189"/>
                      <a:pt x="3" y="189"/>
                      <a:pt x="3" y="189"/>
                    </a:cubicBezTo>
                    <a:cubicBezTo>
                      <a:pt x="0" y="192"/>
                      <a:pt x="0" y="196"/>
                      <a:pt x="2" y="199"/>
                    </a:cubicBezTo>
                    <a:cubicBezTo>
                      <a:pt x="5" y="201"/>
                      <a:pt x="9" y="202"/>
                      <a:pt x="12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Freeform 1622">
                <a:extLst>
                  <a:ext uri="{FF2B5EF4-FFF2-40B4-BE49-F238E27FC236}">
                    <a16:creationId xmlns:a16="http://schemas.microsoft.com/office/drawing/2014/main" id="{34564ADD-A80D-FF62-EB35-F2FAFFC78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25" y="2817813"/>
                <a:ext cx="322263" cy="284163"/>
              </a:xfrm>
              <a:custGeom>
                <a:avLst/>
                <a:gdLst>
                  <a:gd name="T0" fmla="*/ 12 w 188"/>
                  <a:gd name="T1" fmla="*/ 162 h 165"/>
                  <a:gd name="T2" fmla="*/ 185 w 188"/>
                  <a:gd name="T3" fmla="*/ 12 h 165"/>
                  <a:gd name="T4" fmla="*/ 185 w 188"/>
                  <a:gd name="T5" fmla="*/ 3 h 165"/>
                  <a:gd name="T6" fmla="*/ 176 w 188"/>
                  <a:gd name="T7" fmla="*/ 2 h 165"/>
                  <a:gd name="T8" fmla="*/ 3 w 188"/>
                  <a:gd name="T9" fmla="*/ 152 h 165"/>
                  <a:gd name="T10" fmla="*/ 2 w 188"/>
                  <a:gd name="T11" fmla="*/ 162 h 165"/>
                  <a:gd name="T12" fmla="*/ 12 w 188"/>
                  <a:gd name="T13" fmla="*/ 16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65">
                    <a:moveTo>
                      <a:pt x="12" y="162"/>
                    </a:moveTo>
                    <a:cubicBezTo>
                      <a:pt x="185" y="12"/>
                      <a:pt x="185" y="12"/>
                      <a:pt x="185" y="12"/>
                    </a:cubicBezTo>
                    <a:cubicBezTo>
                      <a:pt x="187" y="10"/>
                      <a:pt x="188" y="6"/>
                      <a:pt x="185" y="3"/>
                    </a:cubicBezTo>
                    <a:cubicBezTo>
                      <a:pt x="183" y="0"/>
                      <a:pt x="179" y="0"/>
                      <a:pt x="176" y="2"/>
                    </a:cubicBezTo>
                    <a:cubicBezTo>
                      <a:pt x="3" y="152"/>
                      <a:pt x="3" y="152"/>
                      <a:pt x="3" y="152"/>
                    </a:cubicBezTo>
                    <a:cubicBezTo>
                      <a:pt x="0" y="155"/>
                      <a:pt x="0" y="159"/>
                      <a:pt x="2" y="162"/>
                    </a:cubicBezTo>
                    <a:cubicBezTo>
                      <a:pt x="5" y="164"/>
                      <a:pt x="9" y="165"/>
                      <a:pt x="12" y="1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1623">
                <a:extLst>
                  <a:ext uri="{FF2B5EF4-FFF2-40B4-BE49-F238E27FC236}">
                    <a16:creationId xmlns:a16="http://schemas.microsoft.com/office/drawing/2014/main" id="{2C1A8080-4FD8-8E1A-8E1A-F86ACC3DC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9925" y="2817813"/>
                <a:ext cx="322263" cy="284163"/>
              </a:xfrm>
              <a:custGeom>
                <a:avLst/>
                <a:gdLst>
                  <a:gd name="T0" fmla="*/ 3 w 188"/>
                  <a:gd name="T1" fmla="*/ 12 h 165"/>
                  <a:gd name="T2" fmla="*/ 176 w 188"/>
                  <a:gd name="T3" fmla="*/ 162 h 165"/>
                  <a:gd name="T4" fmla="*/ 186 w 188"/>
                  <a:gd name="T5" fmla="*/ 162 h 165"/>
                  <a:gd name="T6" fmla="*/ 185 w 188"/>
                  <a:gd name="T7" fmla="*/ 152 h 165"/>
                  <a:gd name="T8" fmla="*/ 12 w 188"/>
                  <a:gd name="T9" fmla="*/ 2 h 165"/>
                  <a:gd name="T10" fmla="*/ 3 w 188"/>
                  <a:gd name="T11" fmla="*/ 3 h 165"/>
                  <a:gd name="T12" fmla="*/ 3 w 188"/>
                  <a:gd name="T13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65">
                    <a:moveTo>
                      <a:pt x="3" y="12"/>
                    </a:moveTo>
                    <a:cubicBezTo>
                      <a:pt x="176" y="162"/>
                      <a:pt x="176" y="162"/>
                      <a:pt x="176" y="162"/>
                    </a:cubicBezTo>
                    <a:cubicBezTo>
                      <a:pt x="179" y="165"/>
                      <a:pt x="183" y="164"/>
                      <a:pt x="186" y="162"/>
                    </a:cubicBezTo>
                    <a:cubicBezTo>
                      <a:pt x="188" y="159"/>
                      <a:pt x="188" y="155"/>
                      <a:pt x="185" y="15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0"/>
                      <a:pt x="5" y="0"/>
                      <a:pt x="3" y="3"/>
                    </a:cubicBezTo>
                    <a:cubicBezTo>
                      <a:pt x="0" y="6"/>
                      <a:pt x="1" y="10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Freeform 1624">
                <a:extLst>
                  <a:ext uri="{FF2B5EF4-FFF2-40B4-BE49-F238E27FC236}">
                    <a16:creationId xmlns:a16="http://schemas.microsoft.com/office/drawing/2014/main" id="{83E9B2EF-738E-0A89-95D1-67BFA342B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7663" y="2513013"/>
                <a:ext cx="522288" cy="176213"/>
              </a:xfrm>
              <a:custGeom>
                <a:avLst/>
                <a:gdLst>
                  <a:gd name="T0" fmla="*/ 13 w 305"/>
                  <a:gd name="T1" fmla="*/ 96 h 103"/>
                  <a:gd name="T2" fmla="*/ 13 w 305"/>
                  <a:gd name="T3" fmla="*/ 13 h 103"/>
                  <a:gd name="T4" fmla="*/ 292 w 305"/>
                  <a:gd name="T5" fmla="*/ 13 h 103"/>
                  <a:gd name="T6" fmla="*/ 292 w 305"/>
                  <a:gd name="T7" fmla="*/ 96 h 103"/>
                  <a:gd name="T8" fmla="*/ 299 w 305"/>
                  <a:gd name="T9" fmla="*/ 103 h 103"/>
                  <a:gd name="T10" fmla="*/ 305 w 305"/>
                  <a:gd name="T11" fmla="*/ 96 h 103"/>
                  <a:gd name="T12" fmla="*/ 305 w 305"/>
                  <a:gd name="T13" fmla="*/ 7 h 103"/>
                  <a:gd name="T14" fmla="*/ 303 w 305"/>
                  <a:gd name="T15" fmla="*/ 2 h 103"/>
                  <a:gd name="T16" fmla="*/ 299 w 305"/>
                  <a:gd name="T17" fmla="*/ 0 h 103"/>
                  <a:gd name="T18" fmla="*/ 6 w 305"/>
                  <a:gd name="T19" fmla="*/ 0 h 103"/>
                  <a:gd name="T20" fmla="*/ 2 w 305"/>
                  <a:gd name="T21" fmla="*/ 2 h 103"/>
                  <a:gd name="T22" fmla="*/ 0 w 305"/>
                  <a:gd name="T23" fmla="*/ 7 h 103"/>
                  <a:gd name="T24" fmla="*/ 0 w 305"/>
                  <a:gd name="T25" fmla="*/ 96 h 103"/>
                  <a:gd name="T26" fmla="*/ 6 w 305"/>
                  <a:gd name="T27" fmla="*/ 103 h 103"/>
                  <a:gd name="T28" fmla="*/ 13 w 305"/>
                  <a:gd name="T29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5" h="103">
                    <a:moveTo>
                      <a:pt x="13" y="96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292" y="13"/>
                      <a:pt x="292" y="13"/>
                      <a:pt x="292" y="13"/>
                    </a:cubicBezTo>
                    <a:cubicBezTo>
                      <a:pt x="292" y="96"/>
                      <a:pt x="292" y="96"/>
                      <a:pt x="292" y="96"/>
                    </a:cubicBezTo>
                    <a:cubicBezTo>
                      <a:pt x="292" y="100"/>
                      <a:pt x="295" y="103"/>
                      <a:pt x="299" y="103"/>
                    </a:cubicBezTo>
                    <a:cubicBezTo>
                      <a:pt x="302" y="103"/>
                      <a:pt x="305" y="100"/>
                      <a:pt x="305" y="96"/>
                    </a:cubicBezTo>
                    <a:cubicBezTo>
                      <a:pt x="305" y="7"/>
                      <a:pt x="305" y="7"/>
                      <a:pt x="305" y="7"/>
                    </a:cubicBezTo>
                    <a:cubicBezTo>
                      <a:pt x="305" y="5"/>
                      <a:pt x="305" y="3"/>
                      <a:pt x="303" y="2"/>
                    </a:cubicBezTo>
                    <a:cubicBezTo>
                      <a:pt x="302" y="1"/>
                      <a:pt x="300" y="0"/>
                      <a:pt x="29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3" y="103"/>
                      <a:pt x="6" y="103"/>
                    </a:cubicBezTo>
                    <a:cubicBezTo>
                      <a:pt x="10" y="103"/>
                      <a:pt x="13" y="100"/>
                      <a:pt x="13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AA78B25-0846-E409-42A9-BE04C34FD32B}"/>
                </a:ext>
              </a:extLst>
            </p:cNvPr>
            <p:cNvGrpSpPr/>
            <p:nvPr/>
          </p:nvGrpSpPr>
          <p:grpSpPr>
            <a:xfrm>
              <a:off x="19840547" y="4614862"/>
              <a:ext cx="1387477" cy="1510239"/>
              <a:chOff x="18065751" y="1204913"/>
              <a:chExt cx="771525" cy="839788"/>
            </a:xfrm>
            <a:solidFill>
              <a:schemeClr val="bg1"/>
            </a:solidFill>
          </p:grpSpPr>
          <p:sp>
            <p:nvSpPr>
              <p:cNvPr id="23" name="Freeform 2258">
                <a:extLst>
                  <a:ext uri="{FF2B5EF4-FFF2-40B4-BE49-F238E27FC236}">
                    <a16:creationId xmlns:a16="http://schemas.microsoft.com/office/drawing/2014/main" id="{4929258B-DEF8-3CC2-6F4E-FC52864BA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26" y="1204913"/>
                <a:ext cx="241300" cy="234950"/>
              </a:xfrm>
              <a:custGeom>
                <a:avLst/>
                <a:gdLst>
                  <a:gd name="T0" fmla="*/ 7 w 141"/>
                  <a:gd name="T1" fmla="*/ 131 h 137"/>
                  <a:gd name="T2" fmla="*/ 13 w 141"/>
                  <a:gd name="T3" fmla="*/ 131 h 137"/>
                  <a:gd name="T4" fmla="*/ 13 w 141"/>
                  <a:gd name="T5" fmla="*/ 22 h 137"/>
                  <a:gd name="T6" fmla="*/ 118 w 141"/>
                  <a:gd name="T7" fmla="*/ 124 h 137"/>
                  <a:gd name="T8" fmla="*/ 7 w 141"/>
                  <a:gd name="T9" fmla="*/ 124 h 137"/>
                  <a:gd name="T10" fmla="*/ 7 w 141"/>
                  <a:gd name="T11" fmla="*/ 131 h 137"/>
                  <a:gd name="T12" fmla="*/ 13 w 141"/>
                  <a:gd name="T13" fmla="*/ 131 h 137"/>
                  <a:gd name="T14" fmla="*/ 7 w 141"/>
                  <a:gd name="T15" fmla="*/ 131 h 137"/>
                  <a:gd name="T16" fmla="*/ 7 w 141"/>
                  <a:gd name="T17" fmla="*/ 137 h 137"/>
                  <a:gd name="T18" fmla="*/ 134 w 141"/>
                  <a:gd name="T19" fmla="*/ 137 h 137"/>
                  <a:gd name="T20" fmla="*/ 140 w 141"/>
                  <a:gd name="T21" fmla="*/ 133 h 137"/>
                  <a:gd name="T22" fmla="*/ 138 w 141"/>
                  <a:gd name="T23" fmla="*/ 126 h 137"/>
                  <a:gd name="T24" fmla="*/ 11 w 141"/>
                  <a:gd name="T25" fmla="*/ 2 h 137"/>
                  <a:gd name="T26" fmla="*/ 4 w 141"/>
                  <a:gd name="T27" fmla="*/ 1 h 137"/>
                  <a:gd name="T28" fmla="*/ 0 w 141"/>
                  <a:gd name="T29" fmla="*/ 7 h 137"/>
                  <a:gd name="T30" fmla="*/ 0 w 141"/>
                  <a:gd name="T31" fmla="*/ 131 h 137"/>
                  <a:gd name="T32" fmla="*/ 2 w 141"/>
                  <a:gd name="T33" fmla="*/ 135 h 137"/>
                  <a:gd name="T34" fmla="*/ 7 w 141"/>
                  <a:gd name="T35" fmla="*/ 137 h 137"/>
                  <a:gd name="T36" fmla="*/ 7 w 141"/>
                  <a:gd name="T37" fmla="*/ 13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37">
                    <a:moveTo>
                      <a:pt x="7" y="131"/>
                    </a:moveTo>
                    <a:cubicBezTo>
                      <a:pt x="13" y="131"/>
                      <a:pt x="13" y="131"/>
                      <a:pt x="13" y="13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7" y="124"/>
                      <a:pt x="7" y="124"/>
                      <a:pt x="7" y="124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6" y="137"/>
                      <a:pt x="139" y="136"/>
                      <a:pt x="140" y="133"/>
                    </a:cubicBezTo>
                    <a:cubicBezTo>
                      <a:pt x="141" y="131"/>
                      <a:pt x="140" y="128"/>
                      <a:pt x="138" y="12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1" y="134"/>
                      <a:pt x="2" y="135"/>
                    </a:cubicBezTo>
                    <a:cubicBezTo>
                      <a:pt x="3" y="137"/>
                      <a:pt x="5" y="137"/>
                      <a:pt x="7" y="137"/>
                    </a:cubicBezTo>
                    <a:lnTo>
                      <a:pt x="7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Freeform 2259">
                <a:extLst>
                  <a:ext uri="{FF2B5EF4-FFF2-40B4-BE49-F238E27FC236}">
                    <a16:creationId xmlns:a16="http://schemas.microsoft.com/office/drawing/2014/main" id="{D30F4C9F-1103-7709-2930-BF9177FFC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5751" y="1204913"/>
                <a:ext cx="636588" cy="839788"/>
              </a:xfrm>
              <a:custGeom>
                <a:avLst/>
                <a:gdLst>
                  <a:gd name="T0" fmla="*/ 371 w 371"/>
                  <a:gd name="T1" fmla="*/ 185 h 490"/>
                  <a:gd name="T2" fmla="*/ 371 w 371"/>
                  <a:gd name="T3" fmla="*/ 131 h 490"/>
                  <a:gd name="T4" fmla="*/ 369 w 371"/>
                  <a:gd name="T5" fmla="*/ 126 h 490"/>
                  <a:gd name="T6" fmla="*/ 242 w 371"/>
                  <a:gd name="T7" fmla="*/ 2 h 490"/>
                  <a:gd name="T8" fmla="*/ 238 w 371"/>
                  <a:gd name="T9" fmla="*/ 0 h 490"/>
                  <a:gd name="T10" fmla="*/ 19 w 371"/>
                  <a:gd name="T11" fmla="*/ 0 h 490"/>
                  <a:gd name="T12" fmla="*/ 6 w 371"/>
                  <a:gd name="T13" fmla="*/ 5 h 490"/>
                  <a:gd name="T14" fmla="*/ 0 w 371"/>
                  <a:gd name="T15" fmla="*/ 18 h 490"/>
                  <a:gd name="T16" fmla="*/ 0 w 371"/>
                  <a:gd name="T17" fmla="*/ 472 h 490"/>
                  <a:gd name="T18" fmla="*/ 6 w 371"/>
                  <a:gd name="T19" fmla="*/ 485 h 490"/>
                  <a:gd name="T20" fmla="*/ 19 w 371"/>
                  <a:gd name="T21" fmla="*/ 490 h 490"/>
                  <a:gd name="T22" fmla="*/ 353 w 371"/>
                  <a:gd name="T23" fmla="*/ 490 h 490"/>
                  <a:gd name="T24" fmla="*/ 366 w 371"/>
                  <a:gd name="T25" fmla="*/ 485 h 490"/>
                  <a:gd name="T26" fmla="*/ 371 w 371"/>
                  <a:gd name="T27" fmla="*/ 472 h 490"/>
                  <a:gd name="T28" fmla="*/ 371 w 371"/>
                  <a:gd name="T29" fmla="*/ 419 h 490"/>
                  <a:gd name="T30" fmla="*/ 365 w 371"/>
                  <a:gd name="T31" fmla="*/ 412 h 490"/>
                  <a:gd name="T32" fmla="*/ 358 w 371"/>
                  <a:gd name="T33" fmla="*/ 419 h 490"/>
                  <a:gd name="T34" fmla="*/ 358 w 371"/>
                  <a:gd name="T35" fmla="*/ 472 h 490"/>
                  <a:gd name="T36" fmla="*/ 357 w 371"/>
                  <a:gd name="T37" fmla="*/ 475 h 490"/>
                  <a:gd name="T38" fmla="*/ 353 w 371"/>
                  <a:gd name="T39" fmla="*/ 477 h 490"/>
                  <a:gd name="T40" fmla="*/ 19 w 371"/>
                  <a:gd name="T41" fmla="*/ 477 h 490"/>
                  <a:gd name="T42" fmla="*/ 15 w 371"/>
                  <a:gd name="T43" fmla="*/ 475 h 490"/>
                  <a:gd name="T44" fmla="*/ 13 w 371"/>
                  <a:gd name="T45" fmla="*/ 472 h 490"/>
                  <a:gd name="T46" fmla="*/ 13 w 371"/>
                  <a:gd name="T47" fmla="*/ 18 h 490"/>
                  <a:gd name="T48" fmla="*/ 15 w 371"/>
                  <a:gd name="T49" fmla="*/ 15 h 490"/>
                  <a:gd name="T50" fmla="*/ 19 w 371"/>
                  <a:gd name="T51" fmla="*/ 13 h 490"/>
                  <a:gd name="T52" fmla="*/ 235 w 371"/>
                  <a:gd name="T53" fmla="*/ 13 h 490"/>
                  <a:gd name="T54" fmla="*/ 358 w 371"/>
                  <a:gd name="T55" fmla="*/ 134 h 490"/>
                  <a:gd name="T56" fmla="*/ 358 w 371"/>
                  <a:gd name="T57" fmla="*/ 185 h 490"/>
                  <a:gd name="T58" fmla="*/ 365 w 371"/>
                  <a:gd name="T59" fmla="*/ 191 h 490"/>
                  <a:gd name="T60" fmla="*/ 371 w 371"/>
                  <a:gd name="T61" fmla="*/ 185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1" h="490">
                    <a:moveTo>
                      <a:pt x="371" y="185"/>
                    </a:moveTo>
                    <a:cubicBezTo>
                      <a:pt x="371" y="131"/>
                      <a:pt x="371" y="131"/>
                      <a:pt x="371" y="131"/>
                    </a:cubicBezTo>
                    <a:cubicBezTo>
                      <a:pt x="371" y="129"/>
                      <a:pt x="370" y="127"/>
                      <a:pt x="369" y="126"/>
                    </a:cubicBezTo>
                    <a:cubicBezTo>
                      <a:pt x="242" y="2"/>
                      <a:pt x="242" y="2"/>
                      <a:pt x="242" y="2"/>
                    </a:cubicBezTo>
                    <a:cubicBezTo>
                      <a:pt x="241" y="1"/>
                      <a:pt x="239" y="0"/>
                      <a:pt x="23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9" y="2"/>
                      <a:pt x="6" y="5"/>
                    </a:cubicBezTo>
                    <a:cubicBezTo>
                      <a:pt x="3" y="8"/>
                      <a:pt x="0" y="13"/>
                      <a:pt x="0" y="18"/>
                    </a:cubicBezTo>
                    <a:cubicBezTo>
                      <a:pt x="0" y="472"/>
                      <a:pt x="0" y="472"/>
                      <a:pt x="0" y="472"/>
                    </a:cubicBezTo>
                    <a:cubicBezTo>
                      <a:pt x="0" y="477"/>
                      <a:pt x="3" y="482"/>
                      <a:pt x="6" y="485"/>
                    </a:cubicBezTo>
                    <a:cubicBezTo>
                      <a:pt x="9" y="488"/>
                      <a:pt x="14" y="490"/>
                      <a:pt x="19" y="490"/>
                    </a:cubicBezTo>
                    <a:cubicBezTo>
                      <a:pt x="353" y="490"/>
                      <a:pt x="353" y="490"/>
                      <a:pt x="353" y="490"/>
                    </a:cubicBezTo>
                    <a:cubicBezTo>
                      <a:pt x="358" y="490"/>
                      <a:pt x="362" y="488"/>
                      <a:pt x="366" y="485"/>
                    </a:cubicBezTo>
                    <a:cubicBezTo>
                      <a:pt x="369" y="482"/>
                      <a:pt x="371" y="477"/>
                      <a:pt x="371" y="472"/>
                    </a:cubicBezTo>
                    <a:cubicBezTo>
                      <a:pt x="371" y="419"/>
                      <a:pt x="371" y="419"/>
                      <a:pt x="371" y="419"/>
                    </a:cubicBezTo>
                    <a:cubicBezTo>
                      <a:pt x="371" y="415"/>
                      <a:pt x="368" y="412"/>
                      <a:pt x="365" y="412"/>
                    </a:cubicBezTo>
                    <a:cubicBezTo>
                      <a:pt x="361" y="412"/>
                      <a:pt x="358" y="415"/>
                      <a:pt x="358" y="419"/>
                    </a:cubicBezTo>
                    <a:cubicBezTo>
                      <a:pt x="358" y="472"/>
                      <a:pt x="358" y="472"/>
                      <a:pt x="358" y="472"/>
                    </a:cubicBezTo>
                    <a:cubicBezTo>
                      <a:pt x="358" y="473"/>
                      <a:pt x="358" y="475"/>
                      <a:pt x="357" y="475"/>
                    </a:cubicBezTo>
                    <a:cubicBezTo>
                      <a:pt x="356" y="476"/>
                      <a:pt x="354" y="477"/>
                      <a:pt x="353" y="477"/>
                    </a:cubicBezTo>
                    <a:cubicBezTo>
                      <a:pt x="19" y="477"/>
                      <a:pt x="19" y="477"/>
                      <a:pt x="19" y="477"/>
                    </a:cubicBezTo>
                    <a:cubicBezTo>
                      <a:pt x="17" y="477"/>
                      <a:pt x="16" y="476"/>
                      <a:pt x="15" y="475"/>
                    </a:cubicBezTo>
                    <a:cubicBezTo>
                      <a:pt x="14" y="475"/>
                      <a:pt x="13" y="473"/>
                      <a:pt x="13" y="472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4" y="15"/>
                      <a:pt x="15" y="15"/>
                    </a:cubicBezTo>
                    <a:cubicBezTo>
                      <a:pt x="16" y="14"/>
                      <a:pt x="17" y="13"/>
                      <a:pt x="19" y="13"/>
                    </a:cubicBezTo>
                    <a:cubicBezTo>
                      <a:pt x="235" y="13"/>
                      <a:pt x="235" y="13"/>
                      <a:pt x="235" y="13"/>
                    </a:cubicBezTo>
                    <a:cubicBezTo>
                      <a:pt x="358" y="134"/>
                      <a:pt x="358" y="134"/>
                      <a:pt x="358" y="134"/>
                    </a:cubicBezTo>
                    <a:cubicBezTo>
                      <a:pt x="358" y="185"/>
                      <a:pt x="358" y="185"/>
                      <a:pt x="358" y="185"/>
                    </a:cubicBezTo>
                    <a:cubicBezTo>
                      <a:pt x="358" y="188"/>
                      <a:pt x="361" y="191"/>
                      <a:pt x="365" y="191"/>
                    </a:cubicBezTo>
                    <a:cubicBezTo>
                      <a:pt x="368" y="191"/>
                      <a:pt x="371" y="188"/>
                      <a:pt x="37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Freeform 2260">
                <a:extLst>
                  <a:ext uri="{FF2B5EF4-FFF2-40B4-BE49-F238E27FC236}">
                    <a16:creationId xmlns:a16="http://schemas.microsoft.com/office/drawing/2014/main" id="{0A719667-A914-4308-9AD7-BA5717F88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885950"/>
                <a:ext cx="338138" cy="22225"/>
              </a:xfrm>
              <a:custGeom>
                <a:avLst/>
                <a:gdLst>
                  <a:gd name="T0" fmla="*/ 191 w 197"/>
                  <a:gd name="T1" fmla="*/ 0 h 13"/>
                  <a:gd name="T2" fmla="*/ 7 w 197"/>
                  <a:gd name="T3" fmla="*/ 0 h 13"/>
                  <a:gd name="T4" fmla="*/ 0 w 197"/>
                  <a:gd name="T5" fmla="*/ 6 h 13"/>
                  <a:gd name="T6" fmla="*/ 7 w 197"/>
                  <a:gd name="T7" fmla="*/ 13 h 13"/>
                  <a:gd name="T8" fmla="*/ 191 w 197"/>
                  <a:gd name="T9" fmla="*/ 13 h 13"/>
                  <a:gd name="T10" fmla="*/ 197 w 197"/>
                  <a:gd name="T11" fmla="*/ 6 h 13"/>
                  <a:gd name="T12" fmla="*/ 191 w 19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13">
                    <a:moveTo>
                      <a:pt x="19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91" y="13"/>
                      <a:pt x="191" y="13"/>
                      <a:pt x="191" y="13"/>
                    </a:cubicBezTo>
                    <a:cubicBezTo>
                      <a:pt x="194" y="13"/>
                      <a:pt x="197" y="10"/>
                      <a:pt x="197" y="6"/>
                    </a:cubicBezTo>
                    <a:cubicBezTo>
                      <a:pt x="197" y="2"/>
                      <a:pt x="194" y="0"/>
                      <a:pt x="19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Freeform 2261">
                <a:extLst>
                  <a:ext uri="{FF2B5EF4-FFF2-40B4-BE49-F238E27FC236}">
                    <a16:creationId xmlns:a16="http://schemas.microsoft.com/office/drawing/2014/main" id="{0CC1FAD9-EE45-3843-8E64-F15D4542B4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795463"/>
                <a:ext cx="265113" cy="22225"/>
              </a:xfrm>
              <a:custGeom>
                <a:avLst/>
                <a:gdLst>
                  <a:gd name="T0" fmla="*/ 148 w 154"/>
                  <a:gd name="T1" fmla="*/ 0 h 13"/>
                  <a:gd name="T2" fmla="*/ 7 w 154"/>
                  <a:gd name="T3" fmla="*/ 0 h 13"/>
                  <a:gd name="T4" fmla="*/ 0 w 154"/>
                  <a:gd name="T5" fmla="*/ 6 h 13"/>
                  <a:gd name="T6" fmla="*/ 7 w 154"/>
                  <a:gd name="T7" fmla="*/ 13 h 13"/>
                  <a:gd name="T8" fmla="*/ 148 w 154"/>
                  <a:gd name="T9" fmla="*/ 13 h 13"/>
                  <a:gd name="T10" fmla="*/ 154 w 154"/>
                  <a:gd name="T11" fmla="*/ 6 h 13"/>
                  <a:gd name="T12" fmla="*/ 148 w 15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3">
                    <a:moveTo>
                      <a:pt x="14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51" y="13"/>
                      <a:pt x="154" y="10"/>
                      <a:pt x="154" y="6"/>
                    </a:cubicBezTo>
                    <a:cubicBezTo>
                      <a:pt x="154" y="3"/>
                      <a:pt x="151" y="0"/>
                      <a:pt x="14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Freeform 2262">
                <a:extLst>
                  <a:ext uri="{FF2B5EF4-FFF2-40B4-BE49-F238E27FC236}">
                    <a16:creationId xmlns:a16="http://schemas.microsoft.com/office/drawing/2014/main" id="{FECB6883-98DB-043F-062A-67838722D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703388"/>
                <a:ext cx="250825" cy="22225"/>
              </a:xfrm>
              <a:custGeom>
                <a:avLst/>
                <a:gdLst>
                  <a:gd name="T0" fmla="*/ 140 w 146"/>
                  <a:gd name="T1" fmla="*/ 0 h 13"/>
                  <a:gd name="T2" fmla="*/ 7 w 146"/>
                  <a:gd name="T3" fmla="*/ 0 h 13"/>
                  <a:gd name="T4" fmla="*/ 0 w 146"/>
                  <a:gd name="T5" fmla="*/ 7 h 13"/>
                  <a:gd name="T6" fmla="*/ 7 w 146"/>
                  <a:gd name="T7" fmla="*/ 13 h 13"/>
                  <a:gd name="T8" fmla="*/ 140 w 146"/>
                  <a:gd name="T9" fmla="*/ 13 h 13"/>
                  <a:gd name="T10" fmla="*/ 146 w 146"/>
                  <a:gd name="T11" fmla="*/ 7 h 13"/>
                  <a:gd name="T12" fmla="*/ 140 w 146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3">
                    <a:moveTo>
                      <a:pt x="1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4" y="13"/>
                      <a:pt x="146" y="10"/>
                      <a:pt x="146" y="7"/>
                    </a:cubicBezTo>
                    <a:cubicBezTo>
                      <a:pt x="146" y="3"/>
                      <a:pt x="144" y="0"/>
                      <a:pt x="1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Freeform 2263">
                <a:extLst>
                  <a:ext uri="{FF2B5EF4-FFF2-40B4-BE49-F238E27FC236}">
                    <a16:creationId xmlns:a16="http://schemas.microsoft.com/office/drawing/2014/main" id="{633F956E-54B9-3A0D-1E77-D5901508C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614488"/>
                <a:ext cx="274638" cy="22225"/>
              </a:xfrm>
              <a:custGeom>
                <a:avLst/>
                <a:gdLst>
                  <a:gd name="T0" fmla="*/ 153 w 160"/>
                  <a:gd name="T1" fmla="*/ 0 h 13"/>
                  <a:gd name="T2" fmla="*/ 7 w 160"/>
                  <a:gd name="T3" fmla="*/ 0 h 13"/>
                  <a:gd name="T4" fmla="*/ 0 w 160"/>
                  <a:gd name="T5" fmla="*/ 6 h 13"/>
                  <a:gd name="T6" fmla="*/ 7 w 160"/>
                  <a:gd name="T7" fmla="*/ 13 h 13"/>
                  <a:gd name="T8" fmla="*/ 153 w 160"/>
                  <a:gd name="T9" fmla="*/ 13 h 13"/>
                  <a:gd name="T10" fmla="*/ 160 w 160"/>
                  <a:gd name="T11" fmla="*/ 6 h 13"/>
                  <a:gd name="T12" fmla="*/ 153 w 16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3">
                    <a:moveTo>
                      <a:pt x="15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7" y="13"/>
                      <a:pt x="160" y="10"/>
                      <a:pt x="160" y="6"/>
                    </a:cubicBezTo>
                    <a:cubicBezTo>
                      <a:pt x="160" y="2"/>
                      <a:pt x="157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Freeform 2264">
                <a:extLst>
                  <a:ext uri="{FF2B5EF4-FFF2-40B4-BE49-F238E27FC236}">
                    <a16:creationId xmlns:a16="http://schemas.microsoft.com/office/drawing/2014/main" id="{7AF183C2-0D25-C7CF-3F49-5823A0562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524000"/>
                <a:ext cx="360363" cy="22225"/>
              </a:xfrm>
              <a:custGeom>
                <a:avLst/>
                <a:gdLst>
                  <a:gd name="T0" fmla="*/ 203 w 210"/>
                  <a:gd name="T1" fmla="*/ 0 h 13"/>
                  <a:gd name="T2" fmla="*/ 7 w 210"/>
                  <a:gd name="T3" fmla="*/ 0 h 13"/>
                  <a:gd name="T4" fmla="*/ 0 w 210"/>
                  <a:gd name="T5" fmla="*/ 6 h 13"/>
                  <a:gd name="T6" fmla="*/ 7 w 210"/>
                  <a:gd name="T7" fmla="*/ 13 h 13"/>
                  <a:gd name="T8" fmla="*/ 203 w 210"/>
                  <a:gd name="T9" fmla="*/ 13 h 13"/>
                  <a:gd name="T10" fmla="*/ 210 w 210"/>
                  <a:gd name="T11" fmla="*/ 6 h 13"/>
                  <a:gd name="T12" fmla="*/ 203 w 210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13">
                    <a:moveTo>
                      <a:pt x="20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203" y="13"/>
                      <a:pt x="203" y="13"/>
                      <a:pt x="203" y="13"/>
                    </a:cubicBezTo>
                    <a:cubicBezTo>
                      <a:pt x="207" y="13"/>
                      <a:pt x="210" y="10"/>
                      <a:pt x="210" y="6"/>
                    </a:cubicBezTo>
                    <a:cubicBezTo>
                      <a:pt x="210" y="3"/>
                      <a:pt x="207" y="0"/>
                      <a:pt x="20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Freeform 2265">
                <a:extLst>
                  <a:ext uri="{FF2B5EF4-FFF2-40B4-BE49-F238E27FC236}">
                    <a16:creationId xmlns:a16="http://schemas.microsoft.com/office/drawing/2014/main" id="{D09DD721-8595-12B9-2C5A-81D49052D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433513"/>
                <a:ext cx="279400" cy="22225"/>
              </a:xfrm>
              <a:custGeom>
                <a:avLst/>
                <a:gdLst>
                  <a:gd name="T0" fmla="*/ 157 w 163"/>
                  <a:gd name="T1" fmla="*/ 0 h 13"/>
                  <a:gd name="T2" fmla="*/ 7 w 163"/>
                  <a:gd name="T3" fmla="*/ 0 h 13"/>
                  <a:gd name="T4" fmla="*/ 0 w 163"/>
                  <a:gd name="T5" fmla="*/ 7 h 13"/>
                  <a:gd name="T6" fmla="*/ 7 w 163"/>
                  <a:gd name="T7" fmla="*/ 13 h 13"/>
                  <a:gd name="T8" fmla="*/ 157 w 163"/>
                  <a:gd name="T9" fmla="*/ 13 h 13"/>
                  <a:gd name="T10" fmla="*/ 163 w 163"/>
                  <a:gd name="T11" fmla="*/ 7 h 13"/>
                  <a:gd name="T12" fmla="*/ 157 w 16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3">
                    <a:moveTo>
                      <a:pt x="15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60" y="13"/>
                      <a:pt x="163" y="10"/>
                      <a:pt x="163" y="7"/>
                    </a:cubicBezTo>
                    <a:cubicBezTo>
                      <a:pt x="163" y="3"/>
                      <a:pt x="160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Freeform 2266">
                <a:extLst>
                  <a:ext uri="{FF2B5EF4-FFF2-40B4-BE49-F238E27FC236}">
                    <a16:creationId xmlns:a16="http://schemas.microsoft.com/office/drawing/2014/main" id="{D7672C08-697B-678C-C32F-C516B1276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3063" y="1344613"/>
                <a:ext cx="269875" cy="22225"/>
              </a:xfrm>
              <a:custGeom>
                <a:avLst/>
                <a:gdLst>
                  <a:gd name="T0" fmla="*/ 151 w 157"/>
                  <a:gd name="T1" fmla="*/ 0 h 13"/>
                  <a:gd name="T2" fmla="*/ 7 w 157"/>
                  <a:gd name="T3" fmla="*/ 0 h 13"/>
                  <a:gd name="T4" fmla="*/ 0 w 157"/>
                  <a:gd name="T5" fmla="*/ 6 h 13"/>
                  <a:gd name="T6" fmla="*/ 7 w 157"/>
                  <a:gd name="T7" fmla="*/ 13 h 13"/>
                  <a:gd name="T8" fmla="*/ 151 w 157"/>
                  <a:gd name="T9" fmla="*/ 13 h 13"/>
                  <a:gd name="T10" fmla="*/ 157 w 157"/>
                  <a:gd name="T11" fmla="*/ 6 h 13"/>
                  <a:gd name="T12" fmla="*/ 151 w 15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13">
                    <a:moveTo>
                      <a:pt x="15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54" y="13"/>
                      <a:pt x="157" y="10"/>
                      <a:pt x="157" y="6"/>
                    </a:cubicBezTo>
                    <a:cubicBezTo>
                      <a:pt x="157" y="2"/>
                      <a:pt x="154" y="0"/>
                      <a:pt x="1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Freeform 2267">
                <a:extLst>
                  <a:ext uri="{FF2B5EF4-FFF2-40B4-BE49-F238E27FC236}">
                    <a16:creationId xmlns:a16="http://schemas.microsoft.com/office/drawing/2014/main" id="{9E34EC27-2C4C-8740-237F-E3AA696F59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81663" y="1495425"/>
                <a:ext cx="455613" cy="454025"/>
              </a:xfrm>
              <a:custGeom>
                <a:avLst/>
                <a:gdLst>
                  <a:gd name="T0" fmla="*/ 259 w 266"/>
                  <a:gd name="T1" fmla="*/ 133 h 265"/>
                  <a:gd name="T2" fmla="*/ 253 w 266"/>
                  <a:gd name="T3" fmla="*/ 133 h 265"/>
                  <a:gd name="T4" fmla="*/ 218 w 266"/>
                  <a:gd name="T5" fmla="*/ 217 h 265"/>
                  <a:gd name="T6" fmla="*/ 133 w 266"/>
                  <a:gd name="T7" fmla="*/ 252 h 265"/>
                  <a:gd name="T8" fmla="*/ 48 w 266"/>
                  <a:gd name="T9" fmla="*/ 217 h 265"/>
                  <a:gd name="T10" fmla="*/ 13 w 266"/>
                  <a:gd name="T11" fmla="*/ 133 h 265"/>
                  <a:gd name="T12" fmla="*/ 48 w 266"/>
                  <a:gd name="T13" fmla="*/ 48 h 265"/>
                  <a:gd name="T14" fmla="*/ 133 w 266"/>
                  <a:gd name="T15" fmla="*/ 13 h 265"/>
                  <a:gd name="T16" fmla="*/ 218 w 266"/>
                  <a:gd name="T17" fmla="*/ 48 h 265"/>
                  <a:gd name="T18" fmla="*/ 253 w 266"/>
                  <a:gd name="T19" fmla="*/ 133 h 265"/>
                  <a:gd name="T20" fmla="*/ 259 w 266"/>
                  <a:gd name="T21" fmla="*/ 133 h 265"/>
                  <a:gd name="T22" fmla="*/ 266 w 266"/>
                  <a:gd name="T23" fmla="*/ 133 h 265"/>
                  <a:gd name="T24" fmla="*/ 133 w 266"/>
                  <a:gd name="T25" fmla="*/ 0 h 265"/>
                  <a:gd name="T26" fmla="*/ 0 w 266"/>
                  <a:gd name="T27" fmla="*/ 133 h 265"/>
                  <a:gd name="T28" fmla="*/ 133 w 266"/>
                  <a:gd name="T29" fmla="*/ 265 h 265"/>
                  <a:gd name="T30" fmla="*/ 266 w 266"/>
                  <a:gd name="T31" fmla="*/ 133 h 265"/>
                  <a:gd name="T32" fmla="*/ 259 w 266"/>
                  <a:gd name="T33" fmla="*/ 13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265">
                    <a:moveTo>
                      <a:pt x="259" y="133"/>
                    </a:moveTo>
                    <a:cubicBezTo>
                      <a:pt x="253" y="133"/>
                      <a:pt x="253" y="133"/>
                      <a:pt x="253" y="133"/>
                    </a:cubicBezTo>
                    <a:cubicBezTo>
                      <a:pt x="253" y="166"/>
                      <a:pt x="239" y="196"/>
                      <a:pt x="218" y="217"/>
                    </a:cubicBezTo>
                    <a:cubicBezTo>
                      <a:pt x="196" y="239"/>
                      <a:pt x="166" y="252"/>
                      <a:pt x="133" y="252"/>
                    </a:cubicBezTo>
                    <a:cubicBezTo>
                      <a:pt x="100" y="252"/>
                      <a:pt x="70" y="239"/>
                      <a:pt x="48" y="217"/>
                    </a:cubicBezTo>
                    <a:cubicBezTo>
                      <a:pt x="27" y="196"/>
                      <a:pt x="13" y="166"/>
                      <a:pt x="13" y="133"/>
                    </a:cubicBezTo>
                    <a:cubicBezTo>
                      <a:pt x="13" y="100"/>
                      <a:pt x="27" y="70"/>
                      <a:pt x="48" y="48"/>
                    </a:cubicBezTo>
                    <a:cubicBezTo>
                      <a:pt x="70" y="26"/>
                      <a:pt x="100" y="13"/>
                      <a:pt x="133" y="13"/>
                    </a:cubicBezTo>
                    <a:cubicBezTo>
                      <a:pt x="166" y="13"/>
                      <a:pt x="196" y="26"/>
                      <a:pt x="218" y="48"/>
                    </a:cubicBezTo>
                    <a:cubicBezTo>
                      <a:pt x="239" y="70"/>
                      <a:pt x="253" y="100"/>
                      <a:pt x="253" y="133"/>
                    </a:cubicBezTo>
                    <a:cubicBezTo>
                      <a:pt x="259" y="133"/>
                      <a:pt x="259" y="133"/>
                      <a:pt x="259" y="133"/>
                    </a:cubicBezTo>
                    <a:cubicBezTo>
                      <a:pt x="266" y="133"/>
                      <a:pt x="266" y="133"/>
                      <a:pt x="266" y="133"/>
                    </a:cubicBezTo>
                    <a:cubicBezTo>
                      <a:pt x="266" y="59"/>
                      <a:pt x="206" y="0"/>
                      <a:pt x="133" y="0"/>
                    </a:cubicBezTo>
                    <a:cubicBezTo>
                      <a:pt x="60" y="0"/>
                      <a:pt x="0" y="59"/>
                      <a:pt x="0" y="133"/>
                    </a:cubicBezTo>
                    <a:cubicBezTo>
                      <a:pt x="0" y="206"/>
                      <a:pt x="60" y="265"/>
                      <a:pt x="133" y="265"/>
                    </a:cubicBezTo>
                    <a:cubicBezTo>
                      <a:pt x="206" y="265"/>
                      <a:pt x="266" y="206"/>
                      <a:pt x="266" y="133"/>
                    </a:cubicBezTo>
                    <a:lnTo>
                      <a:pt x="259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" name="Freeform 2268">
                <a:extLst>
                  <a:ext uri="{FF2B5EF4-FFF2-40B4-BE49-F238E27FC236}">
                    <a16:creationId xmlns:a16="http://schemas.microsoft.com/office/drawing/2014/main" id="{8E2FEBE8-357B-BB33-3DA8-CAFE27E99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3101" y="1592263"/>
                <a:ext cx="327025" cy="282575"/>
              </a:xfrm>
              <a:custGeom>
                <a:avLst/>
                <a:gdLst>
                  <a:gd name="T0" fmla="*/ 183 w 190"/>
                  <a:gd name="T1" fmla="*/ 40 h 165"/>
                  <a:gd name="T2" fmla="*/ 188 w 190"/>
                  <a:gd name="T3" fmla="*/ 35 h 165"/>
                  <a:gd name="T4" fmla="*/ 159 w 190"/>
                  <a:gd name="T5" fmla="*/ 2 h 165"/>
                  <a:gd name="T6" fmla="*/ 154 w 190"/>
                  <a:gd name="T7" fmla="*/ 0 h 165"/>
                  <a:gd name="T8" fmla="*/ 149 w 190"/>
                  <a:gd name="T9" fmla="*/ 2 h 165"/>
                  <a:gd name="T10" fmla="*/ 79 w 190"/>
                  <a:gd name="T11" fmla="*/ 82 h 165"/>
                  <a:gd name="T12" fmla="*/ 41 w 190"/>
                  <a:gd name="T13" fmla="*/ 39 h 165"/>
                  <a:gd name="T14" fmla="*/ 36 w 190"/>
                  <a:gd name="T15" fmla="*/ 37 h 165"/>
                  <a:gd name="T16" fmla="*/ 31 w 190"/>
                  <a:gd name="T17" fmla="*/ 39 h 165"/>
                  <a:gd name="T18" fmla="*/ 2 w 190"/>
                  <a:gd name="T19" fmla="*/ 73 h 165"/>
                  <a:gd name="T20" fmla="*/ 2 w 190"/>
                  <a:gd name="T21" fmla="*/ 81 h 165"/>
                  <a:gd name="T22" fmla="*/ 74 w 190"/>
                  <a:gd name="T23" fmla="*/ 163 h 165"/>
                  <a:gd name="T24" fmla="*/ 79 w 190"/>
                  <a:gd name="T25" fmla="*/ 165 h 165"/>
                  <a:gd name="T26" fmla="*/ 84 w 190"/>
                  <a:gd name="T27" fmla="*/ 163 h 165"/>
                  <a:gd name="T28" fmla="*/ 113 w 190"/>
                  <a:gd name="T29" fmla="*/ 130 h 165"/>
                  <a:gd name="T30" fmla="*/ 188 w 190"/>
                  <a:gd name="T31" fmla="*/ 44 h 165"/>
                  <a:gd name="T32" fmla="*/ 188 w 190"/>
                  <a:gd name="T33" fmla="*/ 35 h 165"/>
                  <a:gd name="T34" fmla="*/ 183 w 190"/>
                  <a:gd name="T35" fmla="*/ 40 h 165"/>
                  <a:gd name="T36" fmla="*/ 178 w 190"/>
                  <a:gd name="T37" fmla="*/ 35 h 165"/>
                  <a:gd name="T38" fmla="*/ 103 w 190"/>
                  <a:gd name="T39" fmla="*/ 121 h 165"/>
                  <a:gd name="T40" fmla="*/ 79 w 190"/>
                  <a:gd name="T41" fmla="*/ 149 h 165"/>
                  <a:gd name="T42" fmla="*/ 15 w 190"/>
                  <a:gd name="T43" fmla="*/ 77 h 165"/>
                  <a:gd name="T44" fmla="*/ 36 w 190"/>
                  <a:gd name="T45" fmla="*/ 53 h 165"/>
                  <a:gd name="T46" fmla="*/ 74 w 190"/>
                  <a:gd name="T47" fmla="*/ 96 h 165"/>
                  <a:gd name="T48" fmla="*/ 79 w 190"/>
                  <a:gd name="T49" fmla="*/ 98 h 165"/>
                  <a:gd name="T50" fmla="*/ 84 w 190"/>
                  <a:gd name="T51" fmla="*/ 96 h 165"/>
                  <a:gd name="T52" fmla="*/ 154 w 190"/>
                  <a:gd name="T53" fmla="*/ 16 h 165"/>
                  <a:gd name="T54" fmla="*/ 178 w 190"/>
                  <a:gd name="T55" fmla="*/ 44 h 165"/>
                  <a:gd name="T56" fmla="*/ 183 w 190"/>
                  <a:gd name="T57" fmla="*/ 40 h 165"/>
                  <a:gd name="T58" fmla="*/ 178 w 190"/>
                  <a:gd name="T59" fmla="*/ 35 h 165"/>
                  <a:gd name="T60" fmla="*/ 183 w 190"/>
                  <a:gd name="T61" fmla="*/ 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0" h="165">
                    <a:moveTo>
                      <a:pt x="183" y="40"/>
                    </a:moveTo>
                    <a:cubicBezTo>
                      <a:pt x="188" y="35"/>
                      <a:pt x="188" y="35"/>
                      <a:pt x="188" y="35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7" y="0"/>
                      <a:pt x="156" y="0"/>
                      <a:pt x="154" y="0"/>
                    </a:cubicBezTo>
                    <a:cubicBezTo>
                      <a:pt x="152" y="0"/>
                      <a:pt x="150" y="0"/>
                      <a:pt x="149" y="2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0" y="37"/>
                      <a:pt x="38" y="37"/>
                      <a:pt x="36" y="37"/>
                    </a:cubicBezTo>
                    <a:cubicBezTo>
                      <a:pt x="34" y="37"/>
                      <a:pt x="33" y="37"/>
                      <a:pt x="31" y="3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0" y="75"/>
                      <a:pt x="0" y="79"/>
                      <a:pt x="2" y="81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75" y="165"/>
                      <a:pt x="77" y="165"/>
                      <a:pt x="79" y="165"/>
                    </a:cubicBezTo>
                    <a:cubicBezTo>
                      <a:pt x="81" y="165"/>
                      <a:pt x="82" y="165"/>
                      <a:pt x="84" y="163"/>
                    </a:cubicBezTo>
                    <a:cubicBezTo>
                      <a:pt x="113" y="130"/>
                      <a:pt x="113" y="130"/>
                      <a:pt x="113" y="130"/>
                    </a:cubicBezTo>
                    <a:cubicBezTo>
                      <a:pt x="188" y="44"/>
                      <a:pt x="188" y="44"/>
                      <a:pt x="188" y="44"/>
                    </a:cubicBezTo>
                    <a:cubicBezTo>
                      <a:pt x="190" y="42"/>
                      <a:pt x="190" y="38"/>
                      <a:pt x="188" y="35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78" y="35"/>
                      <a:pt x="178" y="35"/>
                      <a:pt x="178" y="35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74" y="96"/>
                      <a:pt x="74" y="96"/>
                      <a:pt x="74" y="96"/>
                    </a:cubicBezTo>
                    <a:cubicBezTo>
                      <a:pt x="75" y="97"/>
                      <a:pt x="77" y="98"/>
                      <a:pt x="79" y="98"/>
                    </a:cubicBezTo>
                    <a:cubicBezTo>
                      <a:pt x="81" y="98"/>
                      <a:pt x="82" y="97"/>
                      <a:pt x="84" y="9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83" y="40"/>
                      <a:pt x="183" y="40"/>
                      <a:pt x="183" y="40"/>
                    </a:cubicBezTo>
                    <a:cubicBezTo>
                      <a:pt x="178" y="35"/>
                      <a:pt x="178" y="35"/>
                      <a:pt x="178" y="35"/>
                    </a:cubicBezTo>
                    <a:lnTo>
                      <a:pt x="183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1D116882-2D26-5171-B276-AB07F0933100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D26FEC2-3CEC-307D-6413-FF870608BDA6}"/>
              </a:ext>
            </a:extLst>
          </p:cNvPr>
          <p:cNvSpPr txBox="1"/>
          <p:nvPr/>
        </p:nvSpPr>
        <p:spPr>
          <a:xfrm>
            <a:off x="1606840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5266EC-7169-9A8A-8FDA-A0C5682B8F5D}"/>
              </a:ext>
            </a:extLst>
          </p:cNvPr>
          <p:cNvSpPr txBox="1"/>
          <p:nvPr/>
        </p:nvSpPr>
        <p:spPr>
          <a:xfrm>
            <a:off x="3880632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38EAA0C-9BEF-8B1A-3D7D-2D04CE1C611A}"/>
              </a:ext>
            </a:extLst>
          </p:cNvPr>
          <p:cNvSpPr txBox="1"/>
          <p:nvPr/>
        </p:nvSpPr>
        <p:spPr>
          <a:xfrm>
            <a:off x="6304457" y="3037570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4590992-A8A2-DAA8-8828-96681C7F6704}"/>
              </a:ext>
            </a:extLst>
          </p:cNvPr>
          <p:cNvSpPr txBox="1"/>
          <p:nvPr/>
        </p:nvSpPr>
        <p:spPr>
          <a:xfrm>
            <a:off x="8663068" y="3045142"/>
            <a:ext cx="212305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377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9A1125B8-E094-5ED1-EF32-11EF74E4E7DB}"/>
              </a:ext>
            </a:extLst>
          </p:cNvPr>
          <p:cNvGrpSpPr/>
          <p:nvPr/>
        </p:nvGrpSpPr>
        <p:grpSpPr>
          <a:xfrm>
            <a:off x="1181737" y="1857081"/>
            <a:ext cx="9828526" cy="2442724"/>
            <a:chOff x="2058265" y="2143417"/>
            <a:chExt cx="8221270" cy="204326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98249BE-0FB0-FC36-FCC4-03C81322F056}"/>
                </a:ext>
              </a:extLst>
            </p:cNvPr>
            <p:cNvGrpSpPr/>
            <p:nvPr/>
          </p:nvGrpSpPr>
          <p:grpSpPr>
            <a:xfrm>
              <a:off x="2058265" y="2143417"/>
              <a:ext cx="8221270" cy="2043266"/>
              <a:chOff x="832780" y="2407367"/>
              <a:chExt cx="8221270" cy="2043266"/>
            </a:xfrm>
          </p:grpSpPr>
          <p:sp>
            <p:nvSpPr>
              <p:cNvPr id="3" name="Freeform 40">
                <a:extLst>
                  <a:ext uri="{FF2B5EF4-FFF2-40B4-BE49-F238E27FC236}">
                    <a16:creationId xmlns:a16="http://schemas.microsoft.com/office/drawing/2014/main" id="{D02CC72B-3894-4AAA-C5A5-612DB6D3D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3807" y="2407367"/>
                <a:ext cx="1180243" cy="590899"/>
              </a:xfrm>
              <a:custGeom>
                <a:avLst/>
                <a:gdLst>
                  <a:gd name="T0" fmla="*/ 1518 w 1518"/>
                  <a:gd name="T1" fmla="*/ 380 h 761"/>
                  <a:gd name="T2" fmla="*/ 860 w 1518"/>
                  <a:gd name="T3" fmla="*/ 0 h 761"/>
                  <a:gd name="T4" fmla="*/ 860 w 1518"/>
                  <a:gd name="T5" fmla="*/ 221 h 761"/>
                  <a:gd name="T6" fmla="*/ 0 w 1518"/>
                  <a:gd name="T7" fmla="*/ 221 h 761"/>
                  <a:gd name="T8" fmla="*/ 0 w 1518"/>
                  <a:gd name="T9" fmla="*/ 539 h 761"/>
                  <a:gd name="T10" fmla="*/ 860 w 1518"/>
                  <a:gd name="T11" fmla="*/ 539 h 761"/>
                  <a:gd name="T12" fmla="*/ 860 w 1518"/>
                  <a:gd name="T13" fmla="*/ 761 h 761"/>
                  <a:gd name="T14" fmla="*/ 1518 w 1518"/>
                  <a:gd name="T15" fmla="*/ 38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8" h="761">
                    <a:moveTo>
                      <a:pt x="1518" y="380"/>
                    </a:moveTo>
                    <a:lnTo>
                      <a:pt x="860" y="0"/>
                    </a:lnTo>
                    <a:lnTo>
                      <a:pt x="860" y="221"/>
                    </a:lnTo>
                    <a:lnTo>
                      <a:pt x="0" y="221"/>
                    </a:lnTo>
                    <a:lnTo>
                      <a:pt x="0" y="539"/>
                    </a:lnTo>
                    <a:lnTo>
                      <a:pt x="860" y="539"/>
                    </a:lnTo>
                    <a:lnTo>
                      <a:pt x="860" y="761"/>
                    </a:lnTo>
                    <a:lnTo>
                      <a:pt x="1518" y="380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1C01E96B-D25C-C237-6F71-CD568613F715}"/>
                  </a:ext>
                </a:extLst>
              </p:cNvPr>
              <p:cNvGrpSpPr/>
              <p:nvPr/>
            </p:nvGrpSpPr>
            <p:grpSpPr>
              <a:xfrm>
                <a:off x="832780" y="2578416"/>
                <a:ext cx="7041028" cy="1872217"/>
                <a:chOff x="832780" y="2578416"/>
                <a:chExt cx="7041028" cy="1872217"/>
              </a:xfrm>
            </p:grpSpPr>
            <p:sp>
              <p:nvSpPr>
                <p:cNvPr id="5" name="Freeform 37">
                  <a:extLst>
                    <a:ext uri="{FF2B5EF4-FFF2-40B4-BE49-F238E27FC236}">
                      <a16:creationId xmlns:a16="http://schemas.microsoft.com/office/drawing/2014/main" id="{D59927FF-811D-3A33-9098-80F364E3DB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9199" y="2578416"/>
                  <a:ext cx="1626527" cy="1872217"/>
                </a:xfrm>
                <a:custGeom>
                  <a:avLst/>
                  <a:gdLst>
                    <a:gd name="T0" fmla="*/ 2076 w 2093"/>
                    <a:gd name="T1" fmla="*/ 2088 h 2407"/>
                    <a:gd name="T2" fmla="*/ 1979 w 2093"/>
                    <a:gd name="T3" fmla="*/ 2086 h 2407"/>
                    <a:gd name="T4" fmla="*/ 1853 w 2093"/>
                    <a:gd name="T5" fmla="*/ 2070 h 2407"/>
                    <a:gd name="T6" fmla="*/ 1700 w 2093"/>
                    <a:gd name="T7" fmla="*/ 2028 h 2407"/>
                    <a:gd name="T8" fmla="*/ 1620 w 2093"/>
                    <a:gd name="T9" fmla="*/ 1993 h 2407"/>
                    <a:gd name="T10" fmla="*/ 1541 w 2093"/>
                    <a:gd name="T11" fmla="*/ 1950 h 2407"/>
                    <a:gd name="T12" fmla="*/ 1466 w 2093"/>
                    <a:gd name="T13" fmla="*/ 1894 h 2407"/>
                    <a:gd name="T14" fmla="*/ 1413 w 2093"/>
                    <a:gd name="T15" fmla="*/ 1843 h 2407"/>
                    <a:gd name="T16" fmla="*/ 1338 w 2093"/>
                    <a:gd name="T17" fmla="*/ 1746 h 2407"/>
                    <a:gd name="T18" fmla="*/ 1278 w 2093"/>
                    <a:gd name="T19" fmla="*/ 1633 h 2407"/>
                    <a:gd name="T20" fmla="*/ 1236 w 2093"/>
                    <a:gd name="T21" fmla="*/ 1506 h 2407"/>
                    <a:gd name="T22" fmla="*/ 1211 w 2093"/>
                    <a:gd name="T23" fmla="*/ 1362 h 2407"/>
                    <a:gd name="T24" fmla="*/ 1203 w 2093"/>
                    <a:gd name="T25" fmla="*/ 1203 h 2407"/>
                    <a:gd name="T26" fmla="*/ 1197 w 2093"/>
                    <a:gd name="T27" fmla="*/ 1062 h 2407"/>
                    <a:gd name="T28" fmla="*/ 1169 w 2093"/>
                    <a:gd name="T29" fmla="*/ 864 h 2407"/>
                    <a:gd name="T30" fmla="*/ 1116 w 2093"/>
                    <a:gd name="T31" fmla="*/ 685 h 2407"/>
                    <a:gd name="T32" fmla="*/ 1041 w 2093"/>
                    <a:gd name="T33" fmla="*/ 525 h 2407"/>
                    <a:gd name="T34" fmla="*/ 941 w 2093"/>
                    <a:gd name="T35" fmla="*/ 382 h 2407"/>
                    <a:gd name="T36" fmla="*/ 861 w 2093"/>
                    <a:gd name="T37" fmla="*/ 300 h 2407"/>
                    <a:gd name="T38" fmla="*/ 765 w 2093"/>
                    <a:gd name="T39" fmla="*/ 220 h 2407"/>
                    <a:gd name="T40" fmla="*/ 666 w 2093"/>
                    <a:gd name="T41" fmla="*/ 157 h 2407"/>
                    <a:gd name="T42" fmla="*/ 566 w 2093"/>
                    <a:gd name="T43" fmla="*/ 108 h 2407"/>
                    <a:gd name="T44" fmla="*/ 465 w 2093"/>
                    <a:gd name="T45" fmla="*/ 69 h 2407"/>
                    <a:gd name="T46" fmla="*/ 338 w 2093"/>
                    <a:gd name="T47" fmla="*/ 33 h 2407"/>
                    <a:gd name="T48" fmla="*/ 170 w 2093"/>
                    <a:gd name="T49" fmla="*/ 6 h 2407"/>
                    <a:gd name="T50" fmla="*/ 47 w 2093"/>
                    <a:gd name="T51" fmla="*/ 0 h 2407"/>
                    <a:gd name="T52" fmla="*/ 11 w 2093"/>
                    <a:gd name="T53" fmla="*/ 318 h 2407"/>
                    <a:gd name="T54" fmla="*/ 77 w 2093"/>
                    <a:gd name="T55" fmla="*/ 318 h 2407"/>
                    <a:gd name="T56" fmla="*/ 189 w 2093"/>
                    <a:gd name="T57" fmla="*/ 330 h 2407"/>
                    <a:gd name="T58" fmla="*/ 335 w 2093"/>
                    <a:gd name="T59" fmla="*/ 361 h 2407"/>
                    <a:gd name="T60" fmla="*/ 440 w 2093"/>
                    <a:gd name="T61" fmla="*/ 400 h 2407"/>
                    <a:gd name="T62" fmla="*/ 519 w 2093"/>
                    <a:gd name="T63" fmla="*/ 439 h 2407"/>
                    <a:gd name="T64" fmla="*/ 596 w 2093"/>
                    <a:gd name="T65" fmla="*/ 490 h 2407"/>
                    <a:gd name="T66" fmla="*/ 644 w 2093"/>
                    <a:gd name="T67" fmla="*/ 532 h 2407"/>
                    <a:gd name="T68" fmla="*/ 726 w 2093"/>
                    <a:gd name="T69" fmla="*/ 624 h 2407"/>
                    <a:gd name="T70" fmla="*/ 791 w 2093"/>
                    <a:gd name="T71" fmla="*/ 732 h 2407"/>
                    <a:gd name="T72" fmla="*/ 839 w 2093"/>
                    <a:gd name="T73" fmla="*/ 855 h 2407"/>
                    <a:gd name="T74" fmla="*/ 870 w 2093"/>
                    <a:gd name="T75" fmla="*/ 994 h 2407"/>
                    <a:gd name="T76" fmla="*/ 884 w 2093"/>
                    <a:gd name="T77" fmla="*/ 1149 h 2407"/>
                    <a:gd name="T78" fmla="*/ 887 w 2093"/>
                    <a:gd name="T79" fmla="*/ 1275 h 2407"/>
                    <a:gd name="T80" fmla="*/ 906 w 2093"/>
                    <a:gd name="T81" fmla="*/ 1479 h 2407"/>
                    <a:gd name="T82" fmla="*/ 951 w 2093"/>
                    <a:gd name="T83" fmla="*/ 1663 h 2407"/>
                    <a:gd name="T84" fmla="*/ 1019 w 2093"/>
                    <a:gd name="T85" fmla="*/ 1830 h 2407"/>
                    <a:gd name="T86" fmla="*/ 1110 w 2093"/>
                    <a:gd name="T87" fmla="*/ 1978 h 2407"/>
                    <a:gd name="T88" fmla="*/ 1227 w 2093"/>
                    <a:gd name="T89" fmla="*/ 2107 h 2407"/>
                    <a:gd name="T90" fmla="*/ 1283 w 2093"/>
                    <a:gd name="T91" fmla="*/ 2155 h 2407"/>
                    <a:gd name="T92" fmla="*/ 1370 w 2093"/>
                    <a:gd name="T93" fmla="*/ 2218 h 2407"/>
                    <a:gd name="T94" fmla="*/ 1460 w 2093"/>
                    <a:gd name="T95" fmla="*/ 2269 h 2407"/>
                    <a:gd name="T96" fmla="*/ 1580 w 2093"/>
                    <a:gd name="T97" fmla="*/ 2322 h 2407"/>
                    <a:gd name="T98" fmla="*/ 1752 w 2093"/>
                    <a:gd name="T99" fmla="*/ 2373 h 2407"/>
                    <a:gd name="T100" fmla="*/ 1904 w 2093"/>
                    <a:gd name="T101" fmla="*/ 2398 h 2407"/>
                    <a:gd name="T102" fmla="*/ 2021 w 2093"/>
                    <a:gd name="T103" fmla="*/ 2406 h 2407"/>
                    <a:gd name="T104" fmla="*/ 2088 w 2093"/>
                    <a:gd name="T105" fmla="*/ 2406 h 2407"/>
                    <a:gd name="T106" fmla="*/ 2093 w 2093"/>
                    <a:gd name="T107" fmla="*/ 2088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93" h="2407">
                      <a:moveTo>
                        <a:pt x="2088" y="2088"/>
                      </a:moveTo>
                      <a:lnTo>
                        <a:pt x="2076" y="2088"/>
                      </a:lnTo>
                      <a:lnTo>
                        <a:pt x="2076" y="2088"/>
                      </a:lnTo>
                      <a:lnTo>
                        <a:pt x="2058" y="2089"/>
                      </a:lnTo>
                      <a:lnTo>
                        <a:pt x="2012" y="2088"/>
                      </a:lnTo>
                      <a:lnTo>
                        <a:pt x="1979" y="2086"/>
                      </a:lnTo>
                      <a:lnTo>
                        <a:pt x="1941" y="2082"/>
                      </a:lnTo>
                      <a:lnTo>
                        <a:pt x="1899" y="2077"/>
                      </a:lnTo>
                      <a:lnTo>
                        <a:pt x="1853" y="2070"/>
                      </a:lnTo>
                      <a:lnTo>
                        <a:pt x="1803" y="2059"/>
                      </a:lnTo>
                      <a:lnTo>
                        <a:pt x="1752" y="2044"/>
                      </a:lnTo>
                      <a:lnTo>
                        <a:pt x="1700" y="2028"/>
                      </a:lnTo>
                      <a:lnTo>
                        <a:pt x="1674" y="2017"/>
                      </a:lnTo>
                      <a:lnTo>
                        <a:pt x="1647" y="2007"/>
                      </a:lnTo>
                      <a:lnTo>
                        <a:pt x="1620" y="1993"/>
                      </a:lnTo>
                      <a:lnTo>
                        <a:pt x="1593" y="1980"/>
                      </a:lnTo>
                      <a:lnTo>
                        <a:pt x="1568" y="1966"/>
                      </a:lnTo>
                      <a:lnTo>
                        <a:pt x="1541" y="1950"/>
                      </a:lnTo>
                      <a:lnTo>
                        <a:pt x="1515" y="1932"/>
                      </a:lnTo>
                      <a:lnTo>
                        <a:pt x="1490" y="1914"/>
                      </a:lnTo>
                      <a:lnTo>
                        <a:pt x="1466" y="1894"/>
                      </a:lnTo>
                      <a:lnTo>
                        <a:pt x="1442" y="1872"/>
                      </a:lnTo>
                      <a:lnTo>
                        <a:pt x="1442" y="1872"/>
                      </a:lnTo>
                      <a:lnTo>
                        <a:pt x="1413" y="1843"/>
                      </a:lnTo>
                      <a:lnTo>
                        <a:pt x="1386" y="1813"/>
                      </a:lnTo>
                      <a:lnTo>
                        <a:pt x="1361" y="1780"/>
                      </a:lnTo>
                      <a:lnTo>
                        <a:pt x="1338" y="1746"/>
                      </a:lnTo>
                      <a:lnTo>
                        <a:pt x="1316" y="1711"/>
                      </a:lnTo>
                      <a:lnTo>
                        <a:pt x="1296" y="1672"/>
                      </a:lnTo>
                      <a:lnTo>
                        <a:pt x="1278" y="1633"/>
                      </a:lnTo>
                      <a:lnTo>
                        <a:pt x="1263" y="1593"/>
                      </a:lnTo>
                      <a:lnTo>
                        <a:pt x="1248" y="1549"/>
                      </a:lnTo>
                      <a:lnTo>
                        <a:pt x="1236" y="1506"/>
                      </a:lnTo>
                      <a:lnTo>
                        <a:pt x="1226" y="1459"/>
                      </a:lnTo>
                      <a:lnTo>
                        <a:pt x="1218" y="1411"/>
                      </a:lnTo>
                      <a:lnTo>
                        <a:pt x="1211" y="1362"/>
                      </a:lnTo>
                      <a:lnTo>
                        <a:pt x="1206" y="1311"/>
                      </a:lnTo>
                      <a:lnTo>
                        <a:pt x="1203" y="1258"/>
                      </a:lnTo>
                      <a:lnTo>
                        <a:pt x="1203" y="1203"/>
                      </a:lnTo>
                      <a:lnTo>
                        <a:pt x="1203" y="1203"/>
                      </a:lnTo>
                      <a:lnTo>
                        <a:pt x="1202" y="1131"/>
                      </a:lnTo>
                      <a:lnTo>
                        <a:pt x="1197" y="1062"/>
                      </a:lnTo>
                      <a:lnTo>
                        <a:pt x="1191" y="994"/>
                      </a:lnTo>
                      <a:lnTo>
                        <a:pt x="1181" y="928"/>
                      </a:lnTo>
                      <a:lnTo>
                        <a:pt x="1169" y="864"/>
                      </a:lnTo>
                      <a:lnTo>
                        <a:pt x="1154" y="802"/>
                      </a:lnTo>
                      <a:lnTo>
                        <a:pt x="1137" y="742"/>
                      </a:lnTo>
                      <a:lnTo>
                        <a:pt x="1116" y="685"/>
                      </a:lnTo>
                      <a:lnTo>
                        <a:pt x="1094" y="630"/>
                      </a:lnTo>
                      <a:lnTo>
                        <a:pt x="1068" y="576"/>
                      </a:lnTo>
                      <a:lnTo>
                        <a:pt x="1041" y="525"/>
                      </a:lnTo>
                      <a:lnTo>
                        <a:pt x="1010" y="475"/>
                      </a:lnTo>
                      <a:lnTo>
                        <a:pt x="977" y="427"/>
                      </a:lnTo>
                      <a:lnTo>
                        <a:pt x="941" y="382"/>
                      </a:lnTo>
                      <a:lnTo>
                        <a:pt x="902" y="340"/>
                      </a:lnTo>
                      <a:lnTo>
                        <a:pt x="861" y="300"/>
                      </a:lnTo>
                      <a:lnTo>
                        <a:pt x="861" y="300"/>
                      </a:lnTo>
                      <a:lnTo>
                        <a:pt x="830" y="271"/>
                      </a:lnTo>
                      <a:lnTo>
                        <a:pt x="798" y="246"/>
                      </a:lnTo>
                      <a:lnTo>
                        <a:pt x="765" y="220"/>
                      </a:lnTo>
                      <a:lnTo>
                        <a:pt x="732" y="198"/>
                      </a:lnTo>
                      <a:lnTo>
                        <a:pt x="699" y="177"/>
                      </a:lnTo>
                      <a:lnTo>
                        <a:pt x="666" y="157"/>
                      </a:lnTo>
                      <a:lnTo>
                        <a:pt x="632" y="139"/>
                      </a:lnTo>
                      <a:lnTo>
                        <a:pt x="599" y="123"/>
                      </a:lnTo>
                      <a:lnTo>
                        <a:pt x="566" y="108"/>
                      </a:lnTo>
                      <a:lnTo>
                        <a:pt x="531" y="93"/>
                      </a:lnTo>
                      <a:lnTo>
                        <a:pt x="498" y="81"/>
                      </a:lnTo>
                      <a:lnTo>
                        <a:pt x="465" y="69"/>
                      </a:lnTo>
                      <a:lnTo>
                        <a:pt x="432" y="58"/>
                      </a:lnTo>
                      <a:lnTo>
                        <a:pt x="401" y="49"/>
                      </a:lnTo>
                      <a:lnTo>
                        <a:pt x="338" y="33"/>
                      </a:lnTo>
                      <a:lnTo>
                        <a:pt x="278" y="21"/>
                      </a:lnTo>
                      <a:lnTo>
                        <a:pt x="221" y="12"/>
                      </a:lnTo>
                      <a:lnTo>
                        <a:pt x="170" y="6"/>
                      </a:lnTo>
                      <a:lnTo>
                        <a:pt x="123" y="3"/>
                      </a:lnTo>
                      <a:lnTo>
                        <a:pt x="81" y="0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319"/>
                      </a:lnTo>
                      <a:lnTo>
                        <a:pt x="11" y="318"/>
                      </a:lnTo>
                      <a:lnTo>
                        <a:pt x="11" y="318"/>
                      </a:lnTo>
                      <a:lnTo>
                        <a:pt x="29" y="318"/>
                      </a:lnTo>
                      <a:lnTo>
                        <a:pt x="77" y="318"/>
                      </a:lnTo>
                      <a:lnTo>
                        <a:pt x="110" y="321"/>
                      </a:lnTo>
                      <a:lnTo>
                        <a:pt x="147" y="324"/>
                      </a:lnTo>
                      <a:lnTo>
                        <a:pt x="189" y="330"/>
                      </a:lnTo>
                      <a:lnTo>
                        <a:pt x="234" y="337"/>
                      </a:lnTo>
                      <a:lnTo>
                        <a:pt x="284" y="348"/>
                      </a:lnTo>
                      <a:lnTo>
                        <a:pt x="335" y="361"/>
                      </a:lnTo>
                      <a:lnTo>
                        <a:pt x="387" y="379"/>
                      </a:lnTo>
                      <a:lnTo>
                        <a:pt x="413" y="388"/>
                      </a:lnTo>
                      <a:lnTo>
                        <a:pt x="440" y="400"/>
                      </a:lnTo>
                      <a:lnTo>
                        <a:pt x="467" y="412"/>
                      </a:lnTo>
                      <a:lnTo>
                        <a:pt x="492" y="426"/>
                      </a:lnTo>
                      <a:lnTo>
                        <a:pt x="519" y="439"/>
                      </a:lnTo>
                      <a:lnTo>
                        <a:pt x="545" y="456"/>
                      </a:lnTo>
                      <a:lnTo>
                        <a:pt x="570" y="472"/>
                      </a:lnTo>
                      <a:lnTo>
                        <a:pt x="596" y="490"/>
                      </a:lnTo>
                      <a:lnTo>
                        <a:pt x="620" y="511"/>
                      </a:lnTo>
                      <a:lnTo>
                        <a:pt x="644" y="532"/>
                      </a:lnTo>
                      <a:lnTo>
                        <a:pt x="644" y="532"/>
                      </a:lnTo>
                      <a:lnTo>
                        <a:pt x="674" y="561"/>
                      </a:lnTo>
                      <a:lnTo>
                        <a:pt x="701" y="591"/>
                      </a:lnTo>
                      <a:lnTo>
                        <a:pt x="726" y="624"/>
                      </a:lnTo>
                      <a:lnTo>
                        <a:pt x="749" y="658"/>
                      </a:lnTo>
                      <a:lnTo>
                        <a:pt x="771" y="694"/>
                      </a:lnTo>
                      <a:lnTo>
                        <a:pt x="791" y="732"/>
                      </a:lnTo>
                      <a:lnTo>
                        <a:pt x="809" y="771"/>
                      </a:lnTo>
                      <a:lnTo>
                        <a:pt x="824" y="813"/>
                      </a:lnTo>
                      <a:lnTo>
                        <a:pt x="839" y="855"/>
                      </a:lnTo>
                      <a:lnTo>
                        <a:pt x="851" y="900"/>
                      </a:lnTo>
                      <a:lnTo>
                        <a:pt x="861" y="946"/>
                      </a:lnTo>
                      <a:lnTo>
                        <a:pt x="870" y="994"/>
                      </a:lnTo>
                      <a:lnTo>
                        <a:pt x="876" y="1044"/>
                      </a:lnTo>
                      <a:lnTo>
                        <a:pt x="881" y="1095"/>
                      </a:lnTo>
                      <a:lnTo>
                        <a:pt x="884" y="1149"/>
                      </a:lnTo>
                      <a:lnTo>
                        <a:pt x="885" y="1203"/>
                      </a:lnTo>
                      <a:lnTo>
                        <a:pt x="885" y="1203"/>
                      </a:lnTo>
                      <a:lnTo>
                        <a:pt x="887" y="1275"/>
                      </a:lnTo>
                      <a:lnTo>
                        <a:pt x="890" y="1345"/>
                      </a:lnTo>
                      <a:lnTo>
                        <a:pt x="897" y="1413"/>
                      </a:lnTo>
                      <a:lnTo>
                        <a:pt x="906" y="1479"/>
                      </a:lnTo>
                      <a:lnTo>
                        <a:pt x="918" y="1542"/>
                      </a:lnTo>
                      <a:lnTo>
                        <a:pt x="933" y="1603"/>
                      </a:lnTo>
                      <a:lnTo>
                        <a:pt x="951" y="1663"/>
                      </a:lnTo>
                      <a:lnTo>
                        <a:pt x="971" y="1722"/>
                      </a:lnTo>
                      <a:lnTo>
                        <a:pt x="993" y="1777"/>
                      </a:lnTo>
                      <a:lnTo>
                        <a:pt x="1019" y="1830"/>
                      </a:lnTo>
                      <a:lnTo>
                        <a:pt x="1047" y="1882"/>
                      </a:lnTo>
                      <a:lnTo>
                        <a:pt x="1077" y="1930"/>
                      </a:lnTo>
                      <a:lnTo>
                        <a:pt x="1110" y="1978"/>
                      </a:lnTo>
                      <a:lnTo>
                        <a:pt x="1146" y="2023"/>
                      </a:lnTo>
                      <a:lnTo>
                        <a:pt x="1185" y="2065"/>
                      </a:lnTo>
                      <a:lnTo>
                        <a:pt x="1227" y="2107"/>
                      </a:lnTo>
                      <a:lnTo>
                        <a:pt x="1227" y="2107"/>
                      </a:lnTo>
                      <a:lnTo>
                        <a:pt x="1254" y="2131"/>
                      </a:lnTo>
                      <a:lnTo>
                        <a:pt x="1283" y="2155"/>
                      </a:lnTo>
                      <a:lnTo>
                        <a:pt x="1311" y="2178"/>
                      </a:lnTo>
                      <a:lnTo>
                        <a:pt x="1341" y="2199"/>
                      </a:lnTo>
                      <a:lnTo>
                        <a:pt x="1370" y="2218"/>
                      </a:lnTo>
                      <a:lnTo>
                        <a:pt x="1400" y="2236"/>
                      </a:lnTo>
                      <a:lnTo>
                        <a:pt x="1430" y="2253"/>
                      </a:lnTo>
                      <a:lnTo>
                        <a:pt x="1460" y="2269"/>
                      </a:lnTo>
                      <a:lnTo>
                        <a:pt x="1490" y="2284"/>
                      </a:lnTo>
                      <a:lnTo>
                        <a:pt x="1520" y="2298"/>
                      </a:lnTo>
                      <a:lnTo>
                        <a:pt x="1580" y="2322"/>
                      </a:lnTo>
                      <a:lnTo>
                        <a:pt x="1638" y="2343"/>
                      </a:lnTo>
                      <a:lnTo>
                        <a:pt x="1697" y="2359"/>
                      </a:lnTo>
                      <a:lnTo>
                        <a:pt x="1752" y="2373"/>
                      </a:lnTo>
                      <a:lnTo>
                        <a:pt x="1806" y="2385"/>
                      </a:lnTo>
                      <a:lnTo>
                        <a:pt x="1856" y="2392"/>
                      </a:lnTo>
                      <a:lnTo>
                        <a:pt x="1904" y="2398"/>
                      </a:lnTo>
                      <a:lnTo>
                        <a:pt x="1947" y="2403"/>
                      </a:lnTo>
                      <a:lnTo>
                        <a:pt x="1986" y="2406"/>
                      </a:lnTo>
                      <a:lnTo>
                        <a:pt x="2021" y="2406"/>
                      </a:lnTo>
                      <a:lnTo>
                        <a:pt x="2049" y="2407"/>
                      </a:lnTo>
                      <a:lnTo>
                        <a:pt x="2049" y="2407"/>
                      </a:lnTo>
                      <a:lnTo>
                        <a:pt x="2088" y="2406"/>
                      </a:lnTo>
                      <a:lnTo>
                        <a:pt x="2088" y="2406"/>
                      </a:lnTo>
                      <a:lnTo>
                        <a:pt x="2093" y="2406"/>
                      </a:lnTo>
                      <a:lnTo>
                        <a:pt x="2093" y="2088"/>
                      </a:lnTo>
                      <a:lnTo>
                        <a:pt x="2088" y="2088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6" name="Freeform 38">
                  <a:extLst>
                    <a:ext uri="{FF2B5EF4-FFF2-40B4-BE49-F238E27FC236}">
                      <a16:creationId xmlns:a16="http://schemas.microsoft.com/office/drawing/2014/main" id="{70C11E0E-EB20-5D23-E3B1-7F0F6FD049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672" y="2578417"/>
                  <a:ext cx="1626527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4 w 2092"/>
                    <a:gd name="T3" fmla="*/ 7 h 2406"/>
                    <a:gd name="T4" fmla="*/ 1755 w 2092"/>
                    <a:gd name="T5" fmla="*/ 37 h 2406"/>
                    <a:gd name="T6" fmla="*/ 1626 w 2092"/>
                    <a:gd name="T7" fmla="*/ 73 h 2406"/>
                    <a:gd name="T8" fmla="*/ 1525 w 2092"/>
                    <a:gd name="T9" fmla="*/ 114 h 2406"/>
                    <a:gd name="T10" fmla="*/ 1423 w 2092"/>
                    <a:gd name="T11" fmla="*/ 165 h 2406"/>
                    <a:gd name="T12" fmla="*/ 1323 w 2092"/>
                    <a:gd name="T13" fmla="*/ 229 h 2406"/>
                    <a:gd name="T14" fmla="*/ 1227 w 2092"/>
                    <a:gd name="T15" fmla="*/ 310 h 2406"/>
                    <a:gd name="T16" fmla="*/ 1147 w 2092"/>
                    <a:gd name="T17" fmla="*/ 393 h 2406"/>
                    <a:gd name="T18" fmla="*/ 1050 w 2092"/>
                    <a:gd name="T19" fmla="*/ 534 h 2406"/>
                    <a:gd name="T20" fmla="*/ 973 w 2092"/>
                    <a:gd name="T21" fmla="*/ 693 h 2406"/>
                    <a:gd name="T22" fmla="*/ 922 w 2092"/>
                    <a:gd name="T23" fmla="*/ 870 h 2406"/>
                    <a:gd name="T24" fmla="*/ 895 w 2092"/>
                    <a:gd name="T25" fmla="*/ 1063 h 2406"/>
                    <a:gd name="T26" fmla="*/ 889 w 2092"/>
                    <a:gd name="T27" fmla="*/ 1203 h 2406"/>
                    <a:gd name="T28" fmla="*/ 880 w 2092"/>
                    <a:gd name="T29" fmla="*/ 1359 h 2406"/>
                    <a:gd name="T30" fmla="*/ 856 w 2092"/>
                    <a:gd name="T31" fmla="*/ 1500 h 2406"/>
                    <a:gd name="T32" fmla="*/ 814 w 2092"/>
                    <a:gd name="T33" fmla="*/ 1626 h 2406"/>
                    <a:gd name="T34" fmla="*/ 756 w 2092"/>
                    <a:gd name="T35" fmla="*/ 1738 h 2406"/>
                    <a:gd name="T36" fmla="*/ 682 w 2092"/>
                    <a:gd name="T37" fmla="*/ 1834 h 2406"/>
                    <a:gd name="T38" fmla="*/ 630 w 2092"/>
                    <a:gd name="T39" fmla="*/ 1885 h 2406"/>
                    <a:gd name="T40" fmla="*/ 553 w 2092"/>
                    <a:gd name="T41" fmla="*/ 1942 h 2406"/>
                    <a:gd name="T42" fmla="*/ 474 w 2092"/>
                    <a:gd name="T43" fmla="*/ 1987 h 2406"/>
                    <a:gd name="T44" fmla="*/ 393 w 2092"/>
                    <a:gd name="T45" fmla="*/ 2022 h 2406"/>
                    <a:gd name="T46" fmla="*/ 240 w 2092"/>
                    <a:gd name="T47" fmla="*/ 2067 h 2406"/>
                    <a:gd name="T48" fmla="*/ 112 w 2092"/>
                    <a:gd name="T49" fmla="*/ 2085 h 2406"/>
                    <a:gd name="T50" fmla="*/ 13 w 2092"/>
                    <a:gd name="T51" fmla="*/ 2088 h 2406"/>
                    <a:gd name="T52" fmla="*/ 0 w 2092"/>
                    <a:gd name="T53" fmla="*/ 2406 h 2406"/>
                    <a:gd name="T54" fmla="*/ 6 w 2092"/>
                    <a:gd name="T55" fmla="*/ 2406 h 2406"/>
                    <a:gd name="T56" fmla="*/ 126 w 2092"/>
                    <a:gd name="T57" fmla="*/ 2403 h 2406"/>
                    <a:gd name="T58" fmla="*/ 280 w 2092"/>
                    <a:gd name="T59" fmla="*/ 2382 h 2406"/>
                    <a:gd name="T60" fmla="*/ 438 w 2092"/>
                    <a:gd name="T61" fmla="*/ 2343 h 2406"/>
                    <a:gd name="T62" fmla="*/ 537 w 2092"/>
                    <a:gd name="T63" fmla="*/ 2307 h 2406"/>
                    <a:gd name="T64" fmla="*/ 639 w 2092"/>
                    <a:gd name="T65" fmla="*/ 2260 h 2406"/>
                    <a:gd name="T66" fmla="*/ 741 w 2092"/>
                    <a:gd name="T67" fmla="*/ 2200 h 2406"/>
                    <a:gd name="T68" fmla="*/ 838 w 2092"/>
                    <a:gd name="T69" fmla="*/ 2125 h 2406"/>
                    <a:gd name="T70" fmla="*/ 910 w 2092"/>
                    <a:gd name="T71" fmla="*/ 2055 h 2406"/>
                    <a:gd name="T72" fmla="*/ 1017 w 2092"/>
                    <a:gd name="T73" fmla="*/ 1921 h 2406"/>
                    <a:gd name="T74" fmla="*/ 1101 w 2092"/>
                    <a:gd name="T75" fmla="*/ 1768 h 2406"/>
                    <a:gd name="T76" fmla="*/ 1159 w 2092"/>
                    <a:gd name="T77" fmla="*/ 1597 h 2406"/>
                    <a:gd name="T78" fmla="*/ 1195 w 2092"/>
                    <a:gd name="T79" fmla="*/ 1408 h 2406"/>
                    <a:gd name="T80" fmla="*/ 1207 w 2092"/>
                    <a:gd name="T81" fmla="*/ 1203 h 2406"/>
                    <a:gd name="T82" fmla="*/ 1210 w 2092"/>
                    <a:gd name="T83" fmla="*/ 1098 h 2406"/>
                    <a:gd name="T84" fmla="*/ 1230 w 2092"/>
                    <a:gd name="T85" fmla="*/ 952 h 2406"/>
                    <a:gd name="T86" fmla="*/ 1266 w 2092"/>
                    <a:gd name="T87" fmla="*/ 820 h 2406"/>
                    <a:gd name="T88" fmla="*/ 1320 w 2092"/>
                    <a:gd name="T89" fmla="*/ 703 h 2406"/>
                    <a:gd name="T90" fmla="*/ 1389 w 2092"/>
                    <a:gd name="T91" fmla="*/ 603 h 2406"/>
                    <a:gd name="T92" fmla="*/ 1443 w 2092"/>
                    <a:gd name="T93" fmla="*/ 543 h 2406"/>
                    <a:gd name="T94" fmla="*/ 1518 w 2092"/>
                    <a:gd name="T95" fmla="*/ 481 h 2406"/>
                    <a:gd name="T96" fmla="*/ 1596 w 2092"/>
                    <a:gd name="T97" fmla="*/ 432 h 2406"/>
                    <a:gd name="T98" fmla="*/ 1677 w 2092"/>
                    <a:gd name="T99" fmla="*/ 394 h 2406"/>
                    <a:gd name="T100" fmla="*/ 1807 w 2092"/>
                    <a:gd name="T101" fmla="*/ 351 h 2406"/>
                    <a:gd name="T102" fmla="*/ 1945 w 2092"/>
                    <a:gd name="T103" fmla="*/ 325 h 2406"/>
                    <a:gd name="T104" fmla="*/ 2065 w 2092"/>
                    <a:gd name="T105" fmla="*/ 318 h 2406"/>
                    <a:gd name="T106" fmla="*/ 2092 w 2092"/>
                    <a:gd name="T107" fmla="*/ 319 h 2406"/>
                    <a:gd name="T108" fmla="*/ 2091 w 2092"/>
                    <a:gd name="T109" fmla="*/ 0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92" h="2406">
                      <a:moveTo>
                        <a:pt x="2091" y="0"/>
                      </a:moveTo>
                      <a:lnTo>
                        <a:pt x="2091" y="0"/>
                      </a:lnTo>
                      <a:lnTo>
                        <a:pt x="2046" y="0"/>
                      </a:lnTo>
                      <a:lnTo>
                        <a:pt x="2011" y="1"/>
                      </a:lnTo>
                      <a:lnTo>
                        <a:pt x="1971" y="3"/>
                      </a:lnTo>
                      <a:lnTo>
                        <a:pt x="1924" y="7"/>
                      </a:lnTo>
                      <a:lnTo>
                        <a:pt x="1872" y="15"/>
                      </a:lnTo>
                      <a:lnTo>
                        <a:pt x="1815" y="24"/>
                      </a:lnTo>
                      <a:lnTo>
                        <a:pt x="1755" y="37"/>
                      </a:lnTo>
                      <a:lnTo>
                        <a:pt x="1692" y="54"/>
                      </a:lnTo>
                      <a:lnTo>
                        <a:pt x="1659" y="63"/>
                      </a:lnTo>
                      <a:lnTo>
                        <a:pt x="1626" y="73"/>
                      </a:lnTo>
                      <a:lnTo>
                        <a:pt x="1593" y="85"/>
                      </a:lnTo>
                      <a:lnTo>
                        <a:pt x="1558" y="99"/>
                      </a:lnTo>
                      <a:lnTo>
                        <a:pt x="1525" y="114"/>
                      </a:lnTo>
                      <a:lnTo>
                        <a:pt x="1491" y="129"/>
                      </a:lnTo>
                      <a:lnTo>
                        <a:pt x="1456" y="147"/>
                      </a:lnTo>
                      <a:lnTo>
                        <a:pt x="1423" y="165"/>
                      </a:lnTo>
                      <a:lnTo>
                        <a:pt x="1389" y="184"/>
                      </a:lnTo>
                      <a:lnTo>
                        <a:pt x="1356" y="207"/>
                      </a:lnTo>
                      <a:lnTo>
                        <a:pt x="1323" y="229"/>
                      </a:lnTo>
                      <a:lnTo>
                        <a:pt x="1290" y="255"/>
                      </a:lnTo>
                      <a:lnTo>
                        <a:pt x="1258" y="282"/>
                      </a:lnTo>
                      <a:lnTo>
                        <a:pt x="1227" y="310"/>
                      </a:lnTo>
                      <a:lnTo>
                        <a:pt x="1227" y="310"/>
                      </a:lnTo>
                      <a:lnTo>
                        <a:pt x="1186" y="351"/>
                      </a:lnTo>
                      <a:lnTo>
                        <a:pt x="1147" y="393"/>
                      </a:lnTo>
                      <a:lnTo>
                        <a:pt x="1113" y="438"/>
                      </a:lnTo>
                      <a:lnTo>
                        <a:pt x="1080" y="486"/>
                      </a:lnTo>
                      <a:lnTo>
                        <a:pt x="1050" y="534"/>
                      </a:lnTo>
                      <a:lnTo>
                        <a:pt x="1021" y="585"/>
                      </a:lnTo>
                      <a:lnTo>
                        <a:pt x="996" y="637"/>
                      </a:lnTo>
                      <a:lnTo>
                        <a:pt x="973" y="693"/>
                      </a:lnTo>
                      <a:lnTo>
                        <a:pt x="954" y="750"/>
                      </a:lnTo>
                      <a:lnTo>
                        <a:pt x="937" y="808"/>
                      </a:lnTo>
                      <a:lnTo>
                        <a:pt x="922" y="870"/>
                      </a:lnTo>
                      <a:lnTo>
                        <a:pt x="910" y="933"/>
                      </a:lnTo>
                      <a:lnTo>
                        <a:pt x="901" y="997"/>
                      </a:lnTo>
                      <a:lnTo>
                        <a:pt x="895" y="1063"/>
                      </a:lnTo>
                      <a:lnTo>
                        <a:pt x="891" y="1132"/>
                      </a:lnTo>
                      <a:lnTo>
                        <a:pt x="889" y="1203"/>
                      </a:lnTo>
                      <a:lnTo>
                        <a:pt x="889" y="1203"/>
                      </a:lnTo>
                      <a:lnTo>
                        <a:pt x="888" y="1257"/>
                      </a:lnTo>
                      <a:lnTo>
                        <a:pt x="886" y="1308"/>
                      </a:lnTo>
                      <a:lnTo>
                        <a:pt x="880" y="1359"/>
                      </a:lnTo>
                      <a:lnTo>
                        <a:pt x="874" y="1407"/>
                      </a:lnTo>
                      <a:lnTo>
                        <a:pt x="867" y="1455"/>
                      </a:lnTo>
                      <a:lnTo>
                        <a:pt x="856" y="1500"/>
                      </a:lnTo>
                      <a:lnTo>
                        <a:pt x="844" y="1543"/>
                      </a:lnTo>
                      <a:lnTo>
                        <a:pt x="829" y="1585"/>
                      </a:lnTo>
                      <a:lnTo>
                        <a:pt x="814" y="1626"/>
                      </a:lnTo>
                      <a:lnTo>
                        <a:pt x="796" y="1665"/>
                      </a:lnTo>
                      <a:lnTo>
                        <a:pt x="777" y="1702"/>
                      </a:lnTo>
                      <a:lnTo>
                        <a:pt x="756" y="1738"/>
                      </a:lnTo>
                      <a:lnTo>
                        <a:pt x="733" y="1771"/>
                      </a:lnTo>
                      <a:lnTo>
                        <a:pt x="708" y="1804"/>
                      </a:lnTo>
                      <a:lnTo>
                        <a:pt x="682" y="1834"/>
                      </a:lnTo>
                      <a:lnTo>
                        <a:pt x="654" y="1863"/>
                      </a:lnTo>
                      <a:lnTo>
                        <a:pt x="654" y="1863"/>
                      </a:lnTo>
                      <a:lnTo>
                        <a:pt x="630" y="1885"/>
                      </a:lnTo>
                      <a:lnTo>
                        <a:pt x="604" y="1905"/>
                      </a:lnTo>
                      <a:lnTo>
                        <a:pt x="579" y="1924"/>
                      </a:lnTo>
                      <a:lnTo>
                        <a:pt x="553" y="1942"/>
                      </a:lnTo>
                      <a:lnTo>
                        <a:pt x="526" y="1959"/>
                      </a:lnTo>
                      <a:lnTo>
                        <a:pt x="501" y="1974"/>
                      </a:lnTo>
                      <a:lnTo>
                        <a:pt x="474" y="1987"/>
                      </a:lnTo>
                      <a:lnTo>
                        <a:pt x="447" y="2001"/>
                      </a:lnTo>
                      <a:lnTo>
                        <a:pt x="420" y="2011"/>
                      </a:lnTo>
                      <a:lnTo>
                        <a:pt x="393" y="2022"/>
                      </a:lnTo>
                      <a:lnTo>
                        <a:pt x="340" y="2040"/>
                      </a:lnTo>
                      <a:lnTo>
                        <a:pt x="289" y="2055"/>
                      </a:lnTo>
                      <a:lnTo>
                        <a:pt x="240" y="2067"/>
                      </a:lnTo>
                      <a:lnTo>
                        <a:pt x="193" y="2074"/>
                      </a:lnTo>
                      <a:lnTo>
                        <a:pt x="151" y="2080"/>
                      </a:lnTo>
                      <a:lnTo>
                        <a:pt x="112" y="2085"/>
                      </a:lnTo>
                      <a:lnTo>
                        <a:pt x="79" y="2086"/>
                      </a:lnTo>
                      <a:lnTo>
                        <a:pt x="31" y="2088"/>
                      </a:lnTo>
                      <a:lnTo>
                        <a:pt x="13" y="2088"/>
                      </a:lnTo>
                      <a:lnTo>
                        <a:pt x="6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6" y="2406"/>
                      </a:lnTo>
                      <a:lnTo>
                        <a:pt x="6" y="2406"/>
                      </a:lnTo>
                      <a:lnTo>
                        <a:pt x="51" y="2406"/>
                      </a:lnTo>
                      <a:lnTo>
                        <a:pt x="85" y="2406"/>
                      </a:lnTo>
                      <a:lnTo>
                        <a:pt x="126" y="2403"/>
                      </a:lnTo>
                      <a:lnTo>
                        <a:pt x="172" y="2398"/>
                      </a:lnTo>
                      <a:lnTo>
                        <a:pt x="225" y="2392"/>
                      </a:lnTo>
                      <a:lnTo>
                        <a:pt x="280" y="2382"/>
                      </a:lnTo>
                      <a:lnTo>
                        <a:pt x="342" y="2370"/>
                      </a:lnTo>
                      <a:lnTo>
                        <a:pt x="405" y="2353"/>
                      </a:lnTo>
                      <a:lnTo>
                        <a:pt x="438" y="2343"/>
                      </a:lnTo>
                      <a:lnTo>
                        <a:pt x="471" y="2332"/>
                      </a:lnTo>
                      <a:lnTo>
                        <a:pt x="504" y="2320"/>
                      </a:lnTo>
                      <a:lnTo>
                        <a:pt x="537" y="2307"/>
                      </a:lnTo>
                      <a:lnTo>
                        <a:pt x="571" y="2293"/>
                      </a:lnTo>
                      <a:lnTo>
                        <a:pt x="606" y="2277"/>
                      </a:lnTo>
                      <a:lnTo>
                        <a:pt x="639" y="2260"/>
                      </a:lnTo>
                      <a:lnTo>
                        <a:pt x="673" y="2241"/>
                      </a:lnTo>
                      <a:lnTo>
                        <a:pt x="708" y="2221"/>
                      </a:lnTo>
                      <a:lnTo>
                        <a:pt x="741" y="2200"/>
                      </a:lnTo>
                      <a:lnTo>
                        <a:pt x="774" y="2176"/>
                      </a:lnTo>
                      <a:lnTo>
                        <a:pt x="807" y="2151"/>
                      </a:lnTo>
                      <a:lnTo>
                        <a:pt x="838" y="2125"/>
                      </a:lnTo>
                      <a:lnTo>
                        <a:pt x="870" y="2097"/>
                      </a:lnTo>
                      <a:lnTo>
                        <a:pt x="870" y="2097"/>
                      </a:lnTo>
                      <a:lnTo>
                        <a:pt x="910" y="2055"/>
                      </a:lnTo>
                      <a:lnTo>
                        <a:pt x="949" y="2013"/>
                      </a:lnTo>
                      <a:lnTo>
                        <a:pt x="984" y="1968"/>
                      </a:lnTo>
                      <a:lnTo>
                        <a:pt x="1017" y="1921"/>
                      </a:lnTo>
                      <a:lnTo>
                        <a:pt x="1047" y="1872"/>
                      </a:lnTo>
                      <a:lnTo>
                        <a:pt x="1075" y="1821"/>
                      </a:lnTo>
                      <a:lnTo>
                        <a:pt x="1101" y="1768"/>
                      </a:lnTo>
                      <a:lnTo>
                        <a:pt x="1122" y="1713"/>
                      </a:lnTo>
                      <a:lnTo>
                        <a:pt x="1143" y="1656"/>
                      </a:lnTo>
                      <a:lnTo>
                        <a:pt x="1159" y="1597"/>
                      </a:lnTo>
                      <a:lnTo>
                        <a:pt x="1174" y="1536"/>
                      </a:lnTo>
                      <a:lnTo>
                        <a:pt x="1186" y="1474"/>
                      </a:lnTo>
                      <a:lnTo>
                        <a:pt x="1195" y="1408"/>
                      </a:lnTo>
                      <a:lnTo>
                        <a:pt x="1201" y="1342"/>
                      </a:lnTo>
                      <a:lnTo>
                        <a:pt x="1206" y="1273"/>
                      </a:lnTo>
                      <a:lnTo>
                        <a:pt x="1207" y="1203"/>
                      </a:lnTo>
                      <a:lnTo>
                        <a:pt x="1207" y="1203"/>
                      </a:lnTo>
                      <a:lnTo>
                        <a:pt x="1209" y="1150"/>
                      </a:lnTo>
                      <a:lnTo>
                        <a:pt x="1210" y="1098"/>
                      </a:lnTo>
                      <a:lnTo>
                        <a:pt x="1216" y="1047"/>
                      </a:lnTo>
                      <a:lnTo>
                        <a:pt x="1222" y="999"/>
                      </a:lnTo>
                      <a:lnTo>
                        <a:pt x="1230" y="952"/>
                      </a:lnTo>
                      <a:lnTo>
                        <a:pt x="1240" y="906"/>
                      </a:lnTo>
                      <a:lnTo>
                        <a:pt x="1252" y="862"/>
                      </a:lnTo>
                      <a:lnTo>
                        <a:pt x="1266" y="820"/>
                      </a:lnTo>
                      <a:lnTo>
                        <a:pt x="1282" y="780"/>
                      </a:lnTo>
                      <a:lnTo>
                        <a:pt x="1300" y="741"/>
                      </a:lnTo>
                      <a:lnTo>
                        <a:pt x="1320" y="703"/>
                      </a:lnTo>
                      <a:lnTo>
                        <a:pt x="1341" y="669"/>
                      </a:lnTo>
                      <a:lnTo>
                        <a:pt x="1363" y="634"/>
                      </a:lnTo>
                      <a:lnTo>
                        <a:pt x="1389" y="603"/>
                      </a:lnTo>
                      <a:lnTo>
                        <a:pt x="1414" y="571"/>
                      </a:lnTo>
                      <a:lnTo>
                        <a:pt x="1443" y="543"/>
                      </a:lnTo>
                      <a:lnTo>
                        <a:pt x="1443" y="543"/>
                      </a:lnTo>
                      <a:lnTo>
                        <a:pt x="1467" y="520"/>
                      </a:lnTo>
                      <a:lnTo>
                        <a:pt x="1492" y="501"/>
                      </a:lnTo>
                      <a:lnTo>
                        <a:pt x="1518" y="481"/>
                      </a:lnTo>
                      <a:lnTo>
                        <a:pt x="1543" y="463"/>
                      </a:lnTo>
                      <a:lnTo>
                        <a:pt x="1569" y="448"/>
                      </a:lnTo>
                      <a:lnTo>
                        <a:pt x="1596" y="432"/>
                      </a:lnTo>
                      <a:lnTo>
                        <a:pt x="1623" y="418"/>
                      </a:lnTo>
                      <a:lnTo>
                        <a:pt x="1650" y="406"/>
                      </a:lnTo>
                      <a:lnTo>
                        <a:pt x="1677" y="394"/>
                      </a:lnTo>
                      <a:lnTo>
                        <a:pt x="1704" y="384"/>
                      </a:lnTo>
                      <a:lnTo>
                        <a:pt x="1756" y="366"/>
                      </a:lnTo>
                      <a:lnTo>
                        <a:pt x="1807" y="351"/>
                      </a:lnTo>
                      <a:lnTo>
                        <a:pt x="1857" y="340"/>
                      </a:lnTo>
                      <a:lnTo>
                        <a:pt x="1903" y="331"/>
                      </a:lnTo>
                      <a:lnTo>
                        <a:pt x="1945" y="325"/>
                      </a:lnTo>
                      <a:lnTo>
                        <a:pt x="1984" y="321"/>
                      </a:lnTo>
                      <a:lnTo>
                        <a:pt x="2017" y="319"/>
                      </a:lnTo>
                      <a:lnTo>
                        <a:pt x="2065" y="318"/>
                      </a:lnTo>
                      <a:lnTo>
                        <a:pt x="2083" y="318"/>
                      </a:lnTo>
                      <a:lnTo>
                        <a:pt x="2092" y="319"/>
                      </a:lnTo>
                      <a:lnTo>
                        <a:pt x="2092" y="319"/>
                      </a:lnTo>
                      <a:lnTo>
                        <a:pt x="2092" y="0"/>
                      </a:lnTo>
                      <a:lnTo>
                        <a:pt x="2092" y="0"/>
                      </a:lnTo>
                      <a:lnTo>
                        <a:pt x="2091" y="0"/>
                      </a:lnTo>
                      <a:lnTo>
                        <a:pt x="2091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" name="Freeform 39">
                  <a:extLst>
                    <a:ext uri="{FF2B5EF4-FFF2-40B4-BE49-F238E27FC236}">
                      <a16:creationId xmlns:a16="http://schemas.microsoft.com/office/drawing/2014/main" id="{BFCDF882-656D-4BFD-332B-8AB6012BD1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780" y="2578416"/>
                  <a:ext cx="2159892" cy="1872217"/>
                </a:xfrm>
                <a:custGeom>
                  <a:avLst/>
                  <a:gdLst>
                    <a:gd name="T0" fmla="*/ 2707 w 2778"/>
                    <a:gd name="T1" fmla="*/ 2088 h 2407"/>
                    <a:gd name="T2" fmla="*/ 2547 w 2778"/>
                    <a:gd name="T3" fmla="*/ 2068 h 2407"/>
                    <a:gd name="T4" fmla="*/ 2368 w 2778"/>
                    <a:gd name="T5" fmla="*/ 2016 h 2407"/>
                    <a:gd name="T6" fmla="*/ 2262 w 2778"/>
                    <a:gd name="T7" fmla="*/ 1965 h 2407"/>
                    <a:gd name="T8" fmla="*/ 2160 w 2778"/>
                    <a:gd name="T9" fmla="*/ 1893 h 2407"/>
                    <a:gd name="T10" fmla="*/ 2080 w 2778"/>
                    <a:gd name="T11" fmla="*/ 1812 h 2407"/>
                    <a:gd name="T12" fmla="*/ 1992 w 2778"/>
                    <a:gd name="T13" fmla="*/ 1672 h 2407"/>
                    <a:gd name="T14" fmla="*/ 1932 w 2778"/>
                    <a:gd name="T15" fmla="*/ 1504 h 2407"/>
                    <a:gd name="T16" fmla="*/ 1902 w 2778"/>
                    <a:gd name="T17" fmla="*/ 1311 h 2407"/>
                    <a:gd name="T18" fmla="*/ 1896 w 2778"/>
                    <a:gd name="T19" fmla="*/ 1131 h 2407"/>
                    <a:gd name="T20" fmla="*/ 1864 w 2778"/>
                    <a:gd name="T21" fmla="*/ 865 h 2407"/>
                    <a:gd name="T22" fmla="*/ 1789 w 2778"/>
                    <a:gd name="T23" fmla="*/ 631 h 2407"/>
                    <a:gd name="T24" fmla="*/ 1672 w 2778"/>
                    <a:gd name="T25" fmla="*/ 430 h 2407"/>
                    <a:gd name="T26" fmla="*/ 1557 w 2778"/>
                    <a:gd name="T27" fmla="*/ 301 h 2407"/>
                    <a:gd name="T28" fmla="*/ 1425 w 2778"/>
                    <a:gd name="T29" fmla="*/ 198 h 2407"/>
                    <a:gd name="T30" fmla="*/ 1287 w 2778"/>
                    <a:gd name="T31" fmla="*/ 121 h 2407"/>
                    <a:gd name="T32" fmla="*/ 1150 w 2778"/>
                    <a:gd name="T33" fmla="*/ 66 h 2407"/>
                    <a:gd name="T34" fmla="*/ 960 w 2778"/>
                    <a:gd name="T35" fmla="*/ 19 h 2407"/>
                    <a:gd name="T36" fmla="*/ 765 w 2778"/>
                    <a:gd name="T37" fmla="*/ 0 h 2407"/>
                    <a:gd name="T38" fmla="*/ 159 w 2778"/>
                    <a:gd name="T39" fmla="*/ 0 h 2407"/>
                    <a:gd name="T40" fmla="*/ 97 w 2778"/>
                    <a:gd name="T41" fmla="*/ 13 h 2407"/>
                    <a:gd name="T42" fmla="*/ 46 w 2778"/>
                    <a:gd name="T43" fmla="*/ 46 h 2407"/>
                    <a:gd name="T44" fmla="*/ 12 w 2778"/>
                    <a:gd name="T45" fmla="*/ 97 h 2407"/>
                    <a:gd name="T46" fmla="*/ 0 w 2778"/>
                    <a:gd name="T47" fmla="*/ 159 h 2407"/>
                    <a:gd name="T48" fmla="*/ 3 w 2778"/>
                    <a:gd name="T49" fmla="*/ 192 h 2407"/>
                    <a:gd name="T50" fmla="*/ 27 w 2778"/>
                    <a:gd name="T51" fmla="*/ 249 h 2407"/>
                    <a:gd name="T52" fmla="*/ 70 w 2778"/>
                    <a:gd name="T53" fmla="*/ 291 h 2407"/>
                    <a:gd name="T54" fmla="*/ 127 w 2778"/>
                    <a:gd name="T55" fmla="*/ 315 h 2407"/>
                    <a:gd name="T56" fmla="*/ 706 w 2778"/>
                    <a:gd name="T57" fmla="*/ 318 h 2407"/>
                    <a:gd name="T58" fmla="*/ 804 w 2778"/>
                    <a:gd name="T59" fmla="*/ 321 h 2407"/>
                    <a:gd name="T60" fmla="*/ 978 w 2778"/>
                    <a:gd name="T61" fmla="*/ 348 h 2407"/>
                    <a:gd name="T62" fmla="*/ 1135 w 2778"/>
                    <a:gd name="T63" fmla="*/ 400 h 2407"/>
                    <a:gd name="T64" fmla="*/ 1240 w 2778"/>
                    <a:gd name="T65" fmla="*/ 457 h 2407"/>
                    <a:gd name="T66" fmla="*/ 1339 w 2778"/>
                    <a:gd name="T67" fmla="*/ 534 h 2407"/>
                    <a:gd name="T68" fmla="*/ 1420 w 2778"/>
                    <a:gd name="T69" fmla="*/ 625 h 2407"/>
                    <a:gd name="T70" fmla="*/ 1503 w 2778"/>
                    <a:gd name="T71" fmla="*/ 772 h 2407"/>
                    <a:gd name="T72" fmla="*/ 1557 w 2778"/>
                    <a:gd name="T73" fmla="*/ 946 h 2407"/>
                    <a:gd name="T74" fmla="*/ 1579 w 2778"/>
                    <a:gd name="T75" fmla="*/ 1149 h 2407"/>
                    <a:gd name="T76" fmla="*/ 1585 w 2778"/>
                    <a:gd name="T77" fmla="*/ 1344 h 2407"/>
                    <a:gd name="T78" fmla="*/ 1627 w 2778"/>
                    <a:gd name="T79" fmla="*/ 1603 h 2407"/>
                    <a:gd name="T80" fmla="*/ 1713 w 2778"/>
                    <a:gd name="T81" fmla="*/ 1828 h 2407"/>
                    <a:gd name="T82" fmla="*/ 1842 w 2778"/>
                    <a:gd name="T83" fmla="*/ 2022 h 2407"/>
                    <a:gd name="T84" fmla="*/ 1951 w 2778"/>
                    <a:gd name="T85" fmla="*/ 2133 h 2407"/>
                    <a:gd name="T86" fmla="*/ 2080 w 2778"/>
                    <a:gd name="T87" fmla="*/ 2226 h 2407"/>
                    <a:gd name="T88" fmla="*/ 2214 w 2778"/>
                    <a:gd name="T89" fmla="*/ 2296 h 2407"/>
                    <a:gd name="T90" fmla="*/ 2344 w 2778"/>
                    <a:gd name="T91" fmla="*/ 2346 h 2407"/>
                    <a:gd name="T92" fmla="*/ 2554 w 2778"/>
                    <a:gd name="T93" fmla="*/ 2392 h 2407"/>
                    <a:gd name="T94" fmla="*/ 2730 w 2778"/>
                    <a:gd name="T95" fmla="*/ 2407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78" h="2407">
                      <a:moveTo>
                        <a:pt x="2772" y="2088"/>
                      </a:moveTo>
                      <a:lnTo>
                        <a:pt x="2772" y="2088"/>
                      </a:lnTo>
                      <a:lnTo>
                        <a:pt x="2754" y="2089"/>
                      </a:lnTo>
                      <a:lnTo>
                        <a:pt x="2707" y="2088"/>
                      </a:lnTo>
                      <a:lnTo>
                        <a:pt x="2674" y="2086"/>
                      </a:lnTo>
                      <a:lnTo>
                        <a:pt x="2635" y="2082"/>
                      </a:lnTo>
                      <a:lnTo>
                        <a:pt x="2593" y="2077"/>
                      </a:lnTo>
                      <a:lnTo>
                        <a:pt x="2547" y="2068"/>
                      </a:lnTo>
                      <a:lnTo>
                        <a:pt x="2499" y="2058"/>
                      </a:lnTo>
                      <a:lnTo>
                        <a:pt x="2448" y="2044"/>
                      </a:lnTo>
                      <a:lnTo>
                        <a:pt x="2395" y="2026"/>
                      </a:lnTo>
                      <a:lnTo>
                        <a:pt x="2368" y="2016"/>
                      </a:lnTo>
                      <a:lnTo>
                        <a:pt x="2341" y="2005"/>
                      </a:lnTo>
                      <a:lnTo>
                        <a:pt x="2314" y="1993"/>
                      </a:lnTo>
                      <a:lnTo>
                        <a:pt x="2289" y="1980"/>
                      </a:lnTo>
                      <a:lnTo>
                        <a:pt x="2262" y="1965"/>
                      </a:lnTo>
                      <a:lnTo>
                        <a:pt x="2236" y="1948"/>
                      </a:lnTo>
                      <a:lnTo>
                        <a:pt x="2211" y="1932"/>
                      </a:lnTo>
                      <a:lnTo>
                        <a:pt x="2185" y="1912"/>
                      </a:lnTo>
                      <a:lnTo>
                        <a:pt x="2160" y="1893"/>
                      </a:lnTo>
                      <a:lnTo>
                        <a:pt x="2136" y="1870"/>
                      </a:lnTo>
                      <a:lnTo>
                        <a:pt x="2136" y="1870"/>
                      </a:lnTo>
                      <a:lnTo>
                        <a:pt x="2107" y="1842"/>
                      </a:lnTo>
                      <a:lnTo>
                        <a:pt x="2080" y="1812"/>
                      </a:lnTo>
                      <a:lnTo>
                        <a:pt x="2055" y="1779"/>
                      </a:lnTo>
                      <a:lnTo>
                        <a:pt x="2032" y="1746"/>
                      </a:lnTo>
                      <a:lnTo>
                        <a:pt x="2011" y="1710"/>
                      </a:lnTo>
                      <a:lnTo>
                        <a:pt x="1992" y="1672"/>
                      </a:lnTo>
                      <a:lnTo>
                        <a:pt x="1974" y="1632"/>
                      </a:lnTo>
                      <a:lnTo>
                        <a:pt x="1957" y="1591"/>
                      </a:lnTo>
                      <a:lnTo>
                        <a:pt x="1944" y="1549"/>
                      </a:lnTo>
                      <a:lnTo>
                        <a:pt x="1932" y="1504"/>
                      </a:lnTo>
                      <a:lnTo>
                        <a:pt x="1921" y="1458"/>
                      </a:lnTo>
                      <a:lnTo>
                        <a:pt x="1912" y="1411"/>
                      </a:lnTo>
                      <a:lnTo>
                        <a:pt x="1906" y="1362"/>
                      </a:lnTo>
                      <a:lnTo>
                        <a:pt x="1902" y="1311"/>
                      </a:lnTo>
                      <a:lnTo>
                        <a:pt x="1899" y="1257"/>
                      </a:lnTo>
                      <a:lnTo>
                        <a:pt x="1897" y="1203"/>
                      </a:lnTo>
                      <a:lnTo>
                        <a:pt x="1897" y="1203"/>
                      </a:lnTo>
                      <a:lnTo>
                        <a:pt x="1896" y="1131"/>
                      </a:lnTo>
                      <a:lnTo>
                        <a:pt x="1893" y="1062"/>
                      </a:lnTo>
                      <a:lnTo>
                        <a:pt x="1885" y="994"/>
                      </a:lnTo>
                      <a:lnTo>
                        <a:pt x="1876" y="928"/>
                      </a:lnTo>
                      <a:lnTo>
                        <a:pt x="1864" y="865"/>
                      </a:lnTo>
                      <a:lnTo>
                        <a:pt x="1849" y="804"/>
                      </a:lnTo>
                      <a:lnTo>
                        <a:pt x="1831" y="744"/>
                      </a:lnTo>
                      <a:lnTo>
                        <a:pt x="1812" y="687"/>
                      </a:lnTo>
                      <a:lnTo>
                        <a:pt x="1789" y="631"/>
                      </a:lnTo>
                      <a:lnTo>
                        <a:pt x="1764" y="577"/>
                      </a:lnTo>
                      <a:lnTo>
                        <a:pt x="1735" y="526"/>
                      </a:lnTo>
                      <a:lnTo>
                        <a:pt x="1705" y="477"/>
                      </a:lnTo>
                      <a:lnTo>
                        <a:pt x="1672" y="430"/>
                      </a:lnTo>
                      <a:lnTo>
                        <a:pt x="1636" y="385"/>
                      </a:lnTo>
                      <a:lnTo>
                        <a:pt x="1597" y="342"/>
                      </a:lnTo>
                      <a:lnTo>
                        <a:pt x="1557" y="301"/>
                      </a:lnTo>
                      <a:lnTo>
                        <a:pt x="1557" y="301"/>
                      </a:lnTo>
                      <a:lnTo>
                        <a:pt x="1524" y="273"/>
                      </a:lnTo>
                      <a:lnTo>
                        <a:pt x="1492" y="246"/>
                      </a:lnTo>
                      <a:lnTo>
                        <a:pt x="1458" y="220"/>
                      </a:lnTo>
                      <a:lnTo>
                        <a:pt x="1425" y="198"/>
                      </a:lnTo>
                      <a:lnTo>
                        <a:pt x="1390" y="175"/>
                      </a:lnTo>
                      <a:lnTo>
                        <a:pt x="1356" y="156"/>
                      </a:lnTo>
                      <a:lnTo>
                        <a:pt x="1321" y="138"/>
                      </a:lnTo>
                      <a:lnTo>
                        <a:pt x="1287" y="121"/>
                      </a:lnTo>
                      <a:lnTo>
                        <a:pt x="1252" y="105"/>
                      </a:lnTo>
                      <a:lnTo>
                        <a:pt x="1219" y="91"/>
                      </a:lnTo>
                      <a:lnTo>
                        <a:pt x="1185" y="78"/>
                      </a:lnTo>
                      <a:lnTo>
                        <a:pt x="1150" y="66"/>
                      </a:lnTo>
                      <a:lnTo>
                        <a:pt x="1117" y="55"/>
                      </a:lnTo>
                      <a:lnTo>
                        <a:pt x="1084" y="46"/>
                      </a:lnTo>
                      <a:lnTo>
                        <a:pt x="1020" y="31"/>
                      </a:lnTo>
                      <a:lnTo>
                        <a:pt x="960" y="19"/>
                      </a:lnTo>
                      <a:lnTo>
                        <a:pt x="903" y="10"/>
                      </a:lnTo>
                      <a:lnTo>
                        <a:pt x="852" y="6"/>
                      </a:lnTo>
                      <a:lnTo>
                        <a:pt x="805" y="1"/>
                      </a:lnTo>
                      <a:lnTo>
                        <a:pt x="765" y="0"/>
                      </a:lnTo>
                      <a:lnTo>
                        <a:pt x="732" y="0"/>
                      </a:lnTo>
                      <a:lnTo>
                        <a:pt x="690" y="0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42" y="1"/>
                      </a:lnTo>
                      <a:lnTo>
                        <a:pt x="127" y="3"/>
                      </a:lnTo>
                      <a:lnTo>
                        <a:pt x="112" y="7"/>
                      </a:lnTo>
                      <a:lnTo>
                        <a:pt x="97" y="13"/>
                      </a:lnTo>
                      <a:lnTo>
                        <a:pt x="84" y="19"/>
                      </a:lnTo>
                      <a:lnTo>
                        <a:pt x="70" y="27"/>
                      </a:lnTo>
                      <a:lnTo>
                        <a:pt x="58" y="37"/>
                      </a:lnTo>
                      <a:lnTo>
                        <a:pt x="46" y="46"/>
                      </a:lnTo>
                      <a:lnTo>
                        <a:pt x="36" y="58"/>
                      </a:lnTo>
                      <a:lnTo>
                        <a:pt x="27" y="70"/>
                      </a:lnTo>
                      <a:lnTo>
                        <a:pt x="19" y="84"/>
                      </a:lnTo>
                      <a:lnTo>
                        <a:pt x="12" y="97"/>
                      </a:lnTo>
                      <a:lnTo>
                        <a:pt x="7" y="112"/>
                      </a:lnTo>
                      <a:lnTo>
                        <a:pt x="3" y="127"/>
                      </a:lnTo>
                      <a:lnTo>
                        <a:pt x="1" y="142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1" y="175"/>
                      </a:lnTo>
                      <a:lnTo>
                        <a:pt x="3" y="192"/>
                      </a:lnTo>
                      <a:lnTo>
                        <a:pt x="7" y="207"/>
                      </a:lnTo>
                      <a:lnTo>
                        <a:pt x="12" y="222"/>
                      </a:lnTo>
                      <a:lnTo>
                        <a:pt x="19" y="235"/>
                      </a:lnTo>
                      <a:lnTo>
                        <a:pt x="27" y="249"/>
                      </a:lnTo>
                      <a:lnTo>
                        <a:pt x="36" y="261"/>
                      </a:lnTo>
                      <a:lnTo>
                        <a:pt x="46" y="271"/>
                      </a:lnTo>
                      <a:lnTo>
                        <a:pt x="58" y="282"/>
                      </a:lnTo>
                      <a:lnTo>
                        <a:pt x="70" y="291"/>
                      </a:lnTo>
                      <a:lnTo>
                        <a:pt x="84" y="300"/>
                      </a:lnTo>
                      <a:lnTo>
                        <a:pt x="97" y="306"/>
                      </a:lnTo>
                      <a:lnTo>
                        <a:pt x="112" y="312"/>
                      </a:lnTo>
                      <a:lnTo>
                        <a:pt x="127" y="315"/>
                      </a:lnTo>
                      <a:lnTo>
                        <a:pt x="142" y="318"/>
                      </a:lnTo>
                      <a:lnTo>
                        <a:pt x="159" y="318"/>
                      </a:lnTo>
                      <a:lnTo>
                        <a:pt x="700" y="318"/>
                      </a:lnTo>
                      <a:lnTo>
                        <a:pt x="706" y="318"/>
                      </a:lnTo>
                      <a:lnTo>
                        <a:pt x="706" y="318"/>
                      </a:lnTo>
                      <a:lnTo>
                        <a:pt x="724" y="318"/>
                      </a:lnTo>
                      <a:lnTo>
                        <a:pt x="771" y="318"/>
                      </a:lnTo>
                      <a:lnTo>
                        <a:pt x="804" y="321"/>
                      </a:lnTo>
                      <a:lnTo>
                        <a:pt x="841" y="324"/>
                      </a:lnTo>
                      <a:lnTo>
                        <a:pt x="883" y="330"/>
                      </a:lnTo>
                      <a:lnTo>
                        <a:pt x="930" y="337"/>
                      </a:lnTo>
                      <a:lnTo>
                        <a:pt x="978" y="348"/>
                      </a:lnTo>
                      <a:lnTo>
                        <a:pt x="1029" y="363"/>
                      </a:lnTo>
                      <a:lnTo>
                        <a:pt x="1081" y="379"/>
                      </a:lnTo>
                      <a:lnTo>
                        <a:pt x="1108" y="390"/>
                      </a:lnTo>
                      <a:lnTo>
                        <a:pt x="1135" y="400"/>
                      </a:lnTo>
                      <a:lnTo>
                        <a:pt x="1161" y="412"/>
                      </a:lnTo>
                      <a:lnTo>
                        <a:pt x="1188" y="426"/>
                      </a:lnTo>
                      <a:lnTo>
                        <a:pt x="1215" y="441"/>
                      </a:lnTo>
                      <a:lnTo>
                        <a:pt x="1240" y="457"/>
                      </a:lnTo>
                      <a:lnTo>
                        <a:pt x="1266" y="474"/>
                      </a:lnTo>
                      <a:lnTo>
                        <a:pt x="1291" y="492"/>
                      </a:lnTo>
                      <a:lnTo>
                        <a:pt x="1315" y="513"/>
                      </a:lnTo>
                      <a:lnTo>
                        <a:pt x="1339" y="534"/>
                      </a:lnTo>
                      <a:lnTo>
                        <a:pt x="1339" y="534"/>
                      </a:lnTo>
                      <a:lnTo>
                        <a:pt x="1368" y="562"/>
                      </a:lnTo>
                      <a:lnTo>
                        <a:pt x="1395" y="592"/>
                      </a:lnTo>
                      <a:lnTo>
                        <a:pt x="1420" y="625"/>
                      </a:lnTo>
                      <a:lnTo>
                        <a:pt x="1444" y="660"/>
                      </a:lnTo>
                      <a:lnTo>
                        <a:pt x="1465" y="696"/>
                      </a:lnTo>
                      <a:lnTo>
                        <a:pt x="1485" y="733"/>
                      </a:lnTo>
                      <a:lnTo>
                        <a:pt x="1503" y="772"/>
                      </a:lnTo>
                      <a:lnTo>
                        <a:pt x="1519" y="813"/>
                      </a:lnTo>
                      <a:lnTo>
                        <a:pt x="1533" y="856"/>
                      </a:lnTo>
                      <a:lnTo>
                        <a:pt x="1546" y="901"/>
                      </a:lnTo>
                      <a:lnTo>
                        <a:pt x="1557" y="946"/>
                      </a:lnTo>
                      <a:lnTo>
                        <a:pt x="1564" y="994"/>
                      </a:lnTo>
                      <a:lnTo>
                        <a:pt x="1572" y="1044"/>
                      </a:lnTo>
                      <a:lnTo>
                        <a:pt x="1576" y="1096"/>
                      </a:lnTo>
                      <a:lnTo>
                        <a:pt x="1579" y="1149"/>
                      </a:lnTo>
                      <a:lnTo>
                        <a:pt x="1579" y="1203"/>
                      </a:lnTo>
                      <a:lnTo>
                        <a:pt x="1579" y="1203"/>
                      </a:lnTo>
                      <a:lnTo>
                        <a:pt x="1581" y="1275"/>
                      </a:lnTo>
                      <a:lnTo>
                        <a:pt x="1585" y="1344"/>
                      </a:lnTo>
                      <a:lnTo>
                        <a:pt x="1591" y="1411"/>
                      </a:lnTo>
                      <a:lnTo>
                        <a:pt x="1602" y="1477"/>
                      </a:lnTo>
                      <a:lnTo>
                        <a:pt x="1614" y="1542"/>
                      </a:lnTo>
                      <a:lnTo>
                        <a:pt x="1627" y="1603"/>
                      </a:lnTo>
                      <a:lnTo>
                        <a:pt x="1645" y="1662"/>
                      </a:lnTo>
                      <a:lnTo>
                        <a:pt x="1665" y="1720"/>
                      </a:lnTo>
                      <a:lnTo>
                        <a:pt x="1689" y="1776"/>
                      </a:lnTo>
                      <a:lnTo>
                        <a:pt x="1713" y="1828"/>
                      </a:lnTo>
                      <a:lnTo>
                        <a:pt x="1741" y="1881"/>
                      </a:lnTo>
                      <a:lnTo>
                        <a:pt x="1773" y="1929"/>
                      </a:lnTo>
                      <a:lnTo>
                        <a:pt x="1806" y="1977"/>
                      </a:lnTo>
                      <a:lnTo>
                        <a:pt x="1842" y="2022"/>
                      </a:lnTo>
                      <a:lnTo>
                        <a:pt x="1879" y="2064"/>
                      </a:lnTo>
                      <a:lnTo>
                        <a:pt x="1921" y="2104"/>
                      </a:lnTo>
                      <a:lnTo>
                        <a:pt x="1921" y="2104"/>
                      </a:lnTo>
                      <a:lnTo>
                        <a:pt x="1951" y="2133"/>
                      </a:lnTo>
                      <a:lnTo>
                        <a:pt x="1983" y="2158"/>
                      </a:lnTo>
                      <a:lnTo>
                        <a:pt x="2016" y="2182"/>
                      </a:lnTo>
                      <a:lnTo>
                        <a:pt x="2047" y="2205"/>
                      </a:lnTo>
                      <a:lnTo>
                        <a:pt x="2080" y="2226"/>
                      </a:lnTo>
                      <a:lnTo>
                        <a:pt x="2113" y="2245"/>
                      </a:lnTo>
                      <a:lnTo>
                        <a:pt x="2146" y="2265"/>
                      </a:lnTo>
                      <a:lnTo>
                        <a:pt x="2179" y="2281"/>
                      </a:lnTo>
                      <a:lnTo>
                        <a:pt x="2214" y="2296"/>
                      </a:lnTo>
                      <a:lnTo>
                        <a:pt x="2247" y="2310"/>
                      </a:lnTo>
                      <a:lnTo>
                        <a:pt x="2280" y="2323"/>
                      </a:lnTo>
                      <a:lnTo>
                        <a:pt x="2313" y="2335"/>
                      </a:lnTo>
                      <a:lnTo>
                        <a:pt x="2344" y="2346"/>
                      </a:lnTo>
                      <a:lnTo>
                        <a:pt x="2377" y="2355"/>
                      </a:lnTo>
                      <a:lnTo>
                        <a:pt x="2439" y="2371"/>
                      </a:lnTo>
                      <a:lnTo>
                        <a:pt x="2499" y="2383"/>
                      </a:lnTo>
                      <a:lnTo>
                        <a:pt x="2554" y="2392"/>
                      </a:lnTo>
                      <a:lnTo>
                        <a:pt x="2607" y="2398"/>
                      </a:lnTo>
                      <a:lnTo>
                        <a:pt x="2653" y="2403"/>
                      </a:lnTo>
                      <a:lnTo>
                        <a:pt x="2695" y="2406"/>
                      </a:lnTo>
                      <a:lnTo>
                        <a:pt x="2730" y="2407"/>
                      </a:lnTo>
                      <a:lnTo>
                        <a:pt x="2778" y="2406"/>
                      </a:lnTo>
                      <a:lnTo>
                        <a:pt x="2778" y="2088"/>
                      </a:lnTo>
                      <a:lnTo>
                        <a:pt x="2772" y="2088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8" name="Freeform 41">
                  <a:extLst>
                    <a:ext uri="{FF2B5EF4-FFF2-40B4-BE49-F238E27FC236}">
                      <a16:creationId xmlns:a16="http://schemas.microsoft.com/office/drawing/2014/main" id="{CA03ED01-C22B-48D1-B571-112C7BBFDD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45725" y="2578417"/>
                  <a:ext cx="1628083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6 w 2092"/>
                    <a:gd name="T3" fmla="*/ 6 h 2406"/>
                    <a:gd name="T4" fmla="*/ 1756 w 2092"/>
                    <a:gd name="T5" fmla="*/ 34 h 2406"/>
                    <a:gd name="T6" fmla="*/ 1626 w 2092"/>
                    <a:gd name="T7" fmla="*/ 70 h 2406"/>
                    <a:gd name="T8" fmla="*/ 1522 w 2092"/>
                    <a:gd name="T9" fmla="*/ 111 h 2406"/>
                    <a:gd name="T10" fmla="*/ 1417 w 2092"/>
                    <a:gd name="T11" fmla="*/ 162 h 2406"/>
                    <a:gd name="T12" fmla="*/ 1315 w 2092"/>
                    <a:gd name="T13" fmla="*/ 228 h 2406"/>
                    <a:gd name="T14" fmla="*/ 1216 w 2092"/>
                    <a:gd name="T15" fmla="*/ 310 h 2406"/>
                    <a:gd name="T16" fmla="*/ 1138 w 2092"/>
                    <a:gd name="T17" fmla="*/ 393 h 2406"/>
                    <a:gd name="T18" fmla="*/ 1039 w 2092"/>
                    <a:gd name="T19" fmla="*/ 534 h 2406"/>
                    <a:gd name="T20" fmla="*/ 964 w 2092"/>
                    <a:gd name="T21" fmla="*/ 693 h 2406"/>
                    <a:gd name="T22" fmla="*/ 913 w 2092"/>
                    <a:gd name="T23" fmla="*/ 870 h 2406"/>
                    <a:gd name="T24" fmla="*/ 885 w 2092"/>
                    <a:gd name="T25" fmla="*/ 1063 h 2406"/>
                    <a:gd name="T26" fmla="*/ 879 w 2092"/>
                    <a:gd name="T27" fmla="*/ 1203 h 2406"/>
                    <a:gd name="T28" fmla="*/ 871 w 2092"/>
                    <a:gd name="T29" fmla="*/ 1359 h 2406"/>
                    <a:gd name="T30" fmla="*/ 846 w 2092"/>
                    <a:gd name="T31" fmla="*/ 1500 h 2406"/>
                    <a:gd name="T32" fmla="*/ 804 w 2092"/>
                    <a:gd name="T33" fmla="*/ 1626 h 2406"/>
                    <a:gd name="T34" fmla="*/ 747 w 2092"/>
                    <a:gd name="T35" fmla="*/ 1738 h 2406"/>
                    <a:gd name="T36" fmla="*/ 672 w 2092"/>
                    <a:gd name="T37" fmla="*/ 1834 h 2406"/>
                    <a:gd name="T38" fmla="*/ 619 w 2092"/>
                    <a:gd name="T39" fmla="*/ 1885 h 2406"/>
                    <a:gd name="T40" fmla="*/ 543 w 2092"/>
                    <a:gd name="T41" fmla="*/ 1942 h 2406"/>
                    <a:gd name="T42" fmla="*/ 463 w 2092"/>
                    <a:gd name="T43" fmla="*/ 1987 h 2406"/>
                    <a:gd name="T44" fmla="*/ 384 w 2092"/>
                    <a:gd name="T45" fmla="*/ 2022 h 2406"/>
                    <a:gd name="T46" fmla="*/ 229 w 2092"/>
                    <a:gd name="T47" fmla="*/ 2067 h 2406"/>
                    <a:gd name="T48" fmla="*/ 102 w 2092"/>
                    <a:gd name="T49" fmla="*/ 2085 h 2406"/>
                    <a:gd name="T50" fmla="*/ 4 w 2092"/>
                    <a:gd name="T51" fmla="*/ 2088 h 2406"/>
                    <a:gd name="T52" fmla="*/ 0 w 2092"/>
                    <a:gd name="T53" fmla="*/ 2406 h 2406"/>
                    <a:gd name="T54" fmla="*/ 126 w 2092"/>
                    <a:gd name="T55" fmla="*/ 2401 h 2406"/>
                    <a:gd name="T56" fmla="*/ 282 w 2092"/>
                    <a:gd name="T57" fmla="*/ 2380 h 2406"/>
                    <a:gd name="T58" fmla="*/ 435 w 2092"/>
                    <a:gd name="T59" fmla="*/ 2341 h 2406"/>
                    <a:gd name="T60" fmla="*/ 534 w 2092"/>
                    <a:gd name="T61" fmla="*/ 2305 h 2406"/>
                    <a:gd name="T62" fmla="*/ 634 w 2092"/>
                    <a:gd name="T63" fmla="*/ 2257 h 2406"/>
                    <a:gd name="T64" fmla="*/ 733 w 2092"/>
                    <a:gd name="T65" fmla="*/ 2197 h 2406"/>
                    <a:gd name="T66" fmla="*/ 829 w 2092"/>
                    <a:gd name="T67" fmla="*/ 2124 h 2406"/>
                    <a:gd name="T68" fmla="*/ 901 w 2092"/>
                    <a:gd name="T69" fmla="*/ 2055 h 2406"/>
                    <a:gd name="T70" fmla="*/ 1008 w 2092"/>
                    <a:gd name="T71" fmla="*/ 1921 h 2406"/>
                    <a:gd name="T72" fmla="*/ 1090 w 2092"/>
                    <a:gd name="T73" fmla="*/ 1768 h 2406"/>
                    <a:gd name="T74" fmla="*/ 1150 w 2092"/>
                    <a:gd name="T75" fmla="*/ 1597 h 2406"/>
                    <a:gd name="T76" fmla="*/ 1185 w 2092"/>
                    <a:gd name="T77" fmla="*/ 1408 h 2406"/>
                    <a:gd name="T78" fmla="*/ 1197 w 2092"/>
                    <a:gd name="T79" fmla="*/ 1203 h 2406"/>
                    <a:gd name="T80" fmla="*/ 1201 w 2092"/>
                    <a:gd name="T81" fmla="*/ 1098 h 2406"/>
                    <a:gd name="T82" fmla="*/ 1221 w 2092"/>
                    <a:gd name="T83" fmla="*/ 952 h 2406"/>
                    <a:gd name="T84" fmla="*/ 1257 w 2092"/>
                    <a:gd name="T85" fmla="*/ 820 h 2406"/>
                    <a:gd name="T86" fmla="*/ 1309 w 2092"/>
                    <a:gd name="T87" fmla="*/ 703 h 2406"/>
                    <a:gd name="T88" fmla="*/ 1378 w 2092"/>
                    <a:gd name="T89" fmla="*/ 603 h 2406"/>
                    <a:gd name="T90" fmla="*/ 1434 w 2092"/>
                    <a:gd name="T91" fmla="*/ 543 h 2406"/>
                    <a:gd name="T92" fmla="*/ 1507 w 2092"/>
                    <a:gd name="T93" fmla="*/ 481 h 2406"/>
                    <a:gd name="T94" fmla="*/ 1587 w 2092"/>
                    <a:gd name="T95" fmla="*/ 432 h 2406"/>
                    <a:gd name="T96" fmla="*/ 1666 w 2092"/>
                    <a:gd name="T97" fmla="*/ 394 h 2406"/>
                    <a:gd name="T98" fmla="*/ 1798 w 2092"/>
                    <a:gd name="T99" fmla="*/ 351 h 2406"/>
                    <a:gd name="T100" fmla="*/ 1936 w 2092"/>
                    <a:gd name="T101" fmla="*/ 325 h 2406"/>
                    <a:gd name="T102" fmla="*/ 2055 w 2092"/>
                    <a:gd name="T103" fmla="*/ 318 h 2406"/>
                    <a:gd name="T104" fmla="*/ 2092 w 2092"/>
                    <a:gd name="T105" fmla="*/ 318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92" h="2406">
                      <a:moveTo>
                        <a:pt x="2086" y="0"/>
                      </a:moveTo>
                      <a:lnTo>
                        <a:pt x="2086" y="0"/>
                      </a:lnTo>
                      <a:lnTo>
                        <a:pt x="2046" y="0"/>
                      </a:lnTo>
                      <a:lnTo>
                        <a:pt x="2013" y="0"/>
                      </a:lnTo>
                      <a:lnTo>
                        <a:pt x="1972" y="3"/>
                      </a:lnTo>
                      <a:lnTo>
                        <a:pt x="1926" y="6"/>
                      </a:lnTo>
                      <a:lnTo>
                        <a:pt x="1875" y="13"/>
                      </a:lnTo>
                      <a:lnTo>
                        <a:pt x="1818" y="22"/>
                      </a:lnTo>
                      <a:lnTo>
                        <a:pt x="1756" y="34"/>
                      </a:lnTo>
                      <a:lnTo>
                        <a:pt x="1692" y="51"/>
                      </a:lnTo>
                      <a:lnTo>
                        <a:pt x="1659" y="60"/>
                      </a:lnTo>
                      <a:lnTo>
                        <a:pt x="1626" y="70"/>
                      </a:lnTo>
                      <a:lnTo>
                        <a:pt x="1591" y="82"/>
                      </a:lnTo>
                      <a:lnTo>
                        <a:pt x="1557" y="96"/>
                      </a:lnTo>
                      <a:lnTo>
                        <a:pt x="1522" y="111"/>
                      </a:lnTo>
                      <a:lnTo>
                        <a:pt x="1488" y="126"/>
                      </a:lnTo>
                      <a:lnTo>
                        <a:pt x="1453" y="144"/>
                      </a:lnTo>
                      <a:lnTo>
                        <a:pt x="1417" y="162"/>
                      </a:lnTo>
                      <a:lnTo>
                        <a:pt x="1383" y="183"/>
                      </a:lnTo>
                      <a:lnTo>
                        <a:pt x="1350" y="204"/>
                      </a:lnTo>
                      <a:lnTo>
                        <a:pt x="1315" y="228"/>
                      </a:lnTo>
                      <a:lnTo>
                        <a:pt x="1282" y="253"/>
                      </a:lnTo>
                      <a:lnTo>
                        <a:pt x="1249" y="280"/>
                      </a:lnTo>
                      <a:lnTo>
                        <a:pt x="1216" y="310"/>
                      </a:lnTo>
                      <a:lnTo>
                        <a:pt x="1216" y="310"/>
                      </a:lnTo>
                      <a:lnTo>
                        <a:pt x="1176" y="351"/>
                      </a:lnTo>
                      <a:lnTo>
                        <a:pt x="1138" y="393"/>
                      </a:lnTo>
                      <a:lnTo>
                        <a:pt x="1102" y="438"/>
                      </a:lnTo>
                      <a:lnTo>
                        <a:pt x="1069" y="486"/>
                      </a:lnTo>
                      <a:lnTo>
                        <a:pt x="1039" y="534"/>
                      </a:lnTo>
                      <a:lnTo>
                        <a:pt x="1012" y="585"/>
                      </a:lnTo>
                      <a:lnTo>
                        <a:pt x="987" y="637"/>
                      </a:lnTo>
                      <a:lnTo>
                        <a:pt x="964" y="693"/>
                      </a:lnTo>
                      <a:lnTo>
                        <a:pt x="945" y="750"/>
                      </a:lnTo>
                      <a:lnTo>
                        <a:pt x="927" y="808"/>
                      </a:lnTo>
                      <a:lnTo>
                        <a:pt x="913" y="870"/>
                      </a:lnTo>
                      <a:lnTo>
                        <a:pt x="901" y="933"/>
                      </a:lnTo>
                      <a:lnTo>
                        <a:pt x="891" y="997"/>
                      </a:lnTo>
                      <a:lnTo>
                        <a:pt x="885" y="1063"/>
                      </a:lnTo>
                      <a:lnTo>
                        <a:pt x="880" y="1132"/>
                      </a:lnTo>
                      <a:lnTo>
                        <a:pt x="879" y="1203"/>
                      </a:lnTo>
                      <a:lnTo>
                        <a:pt x="879" y="1203"/>
                      </a:lnTo>
                      <a:lnTo>
                        <a:pt x="879" y="1257"/>
                      </a:lnTo>
                      <a:lnTo>
                        <a:pt x="876" y="1308"/>
                      </a:lnTo>
                      <a:lnTo>
                        <a:pt x="871" y="1359"/>
                      </a:lnTo>
                      <a:lnTo>
                        <a:pt x="865" y="1407"/>
                      </a:lnTo>
                      <a:lnTo>
                        <a:pt x="856" y="1455"/>
                      </a:lnTo>
                      <a:lnTo>
                        <a:pt x="846" y="1500"/>
                      </a:lnTo>
                      <a:lnTo>
                        <a:pt x="834" y="1543"/>
                      </a:lnTo>
                      <a:lnTo>
                        <a:pt x="820" y="1585"/>
                      </a:lnTo>
                      <a:lnTo>
                        <a:pt x="804" y="1626"/>
                      </a:lnTo>
                      <a:lnTo>
                        <a:pt x="787" y="1665"/>
                      </a:lnTo>
                      <a:lnTo>
                        <a:pt x="768" y="1702"/>
                      </a:lnTo>
                      <a:lnTo>
                        <a:pt x="747" y="1738"/>
                      </a:lnTo>
                      <a:lnTo>
                        <a:pt x="723" y="1771"/>
                      </a:lnTo>
                      <a:lnTo>
                        <a:pt x="699" y="1804"/>
                      </a:lnTo>
                      <a:lnTo>
                        <a:pt x="672" y="1834"/>
                      </a:lnTo>
                      <a:lnTo>
                        <a:pt x="643" y="1863"/>
                      </a:lnTo>
                      <a:lnTo>
                        <a:pt x="643" y="1863"/>
                      </a:lnTo>
                      <a:lnTo>
                        <a:pt x="619" y="1885"/>
                      </a:lnTo>
                      <a:lnTo>
                        <a:pt x="595" y="1905"/>
                      </a:lnTo>
                      <a:lnTo>
                        <a:pt x="570" y="1924"/>
                      </a:lnTo>
                      <a:lnTo>
                        <a:pt x="543" y="1942"/>
                      </a:lnTo>
                      <a:lnTo>
                        <a:pt x="517" y="1959"/>
                      </a:lnTo>
                      <a:lnTo>
                        <a:pt x="490" y="1974"/>
                      </a:lnTo>
                      <a:lnTo>
                        <a:pt x="463" y="1987"/>
                      </a:lnTo>
                      <a:lnTo>
                        <a:pt x="438" y="2001"/>
                      </a:lnTo>
                      <a:lnTo>
                        <a:pt x="411" y="2011"/>
                      </a:lnTo>
                      <a:lnTo>
                        <a:pt x="384" y="2022"/>
                      </a:lnTo>
                      <a:lnTo>
                        <a:pt x="331" y="2040"/>
                      </a:lnTo>
                      <a:lnTo>
                        <a:pt x="279" y="2055"/>
                      </a:lnTo>
                      <a:lnTo>
                        <a:pt x="229" y="2067"/>
                      </a:lnTo>
                      <a:lnTo>
                        <a:pt x="183" y="2074"/>
                      </a:lnTo>
                      <a:lnTo>
                        <a:pt x="141" y="2080"/>
                      </a:lnTo>
                      <a:lnTo>
                        <a:pt x="102" y="2085"/>
                      </a:lnTo>
                      <a:lnTo>
                        <a:pt x="69" y="2086"/>
                      </a:lnTo>
                      <a:lnTo>
                        <a:pt x="22" y="2088"/>
                      </a:lnTo>
                      <a:lnTo>
                        <a:pt x="4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49" y="2406"/>
                      </a:lnTo>
                      <a:lnTo>
                        <a:pt x="84" y="2404"/>
                      </a:lnTo>
                      <a:lnTo>
                        <a:pt x="126" y="2401"/>
                      </a:lnTo>
                      <a:lnTo>
                        <a:pt x="172" y="2397"/>
                      </a:lnTo>
                      <a:lnTo>
                        <a:pt x="225" y="2391"/>
                      </a:lnTo>
                      <a:lnTo>
                        <a:pt x="282" y="2380"/>
                      </a:lnTo>
                      <a:lnTo>
                        <a:pt x="340" y="2367"/>
                      </a:lnTo>
                      <a:lnTo>
                        <a:pt x="403" y="2350"/>
                      </a:lnTo>
                      <a:lnTo>
                        <a:pt x="435" y="2341"/>
                      </a:lnTo>
                      <a:lnTo>
                        <a:pt x="468" y="2329"/>
                      </a:lnTo>
                      <a:lnTo>
                        <a:pt x="501" y="2317"/>
                      </a:lnTo>
                      <a:lnTo>
                        <a:pt x="534" y="2305"/>
                      </a:lnTo>
                      <a:lnTo>
                        <a:pt x="567" y="2290"/>
                      </a:lnTo>
                      <a:lnTo>
                        <a:pt x="601" y="2275"/>
                      </a:lnTo>
                      <a:lnTo>
                        <a:pt x="634" y="2257"/>
                      </a:lnTo>
                      <a:lnTo>
                        <a:pt x="667" y="2239"/>
                      </a:lnTo>
                      <a:lnTo>
                        <a:pt x="700" y="2220"/>
                      </a:lnTo>
                      <a:lnTo>
                        <a:pt x="733" y="2197"/>
                      </a:lnTo>
                      <a:lnTo>
                        <a:pt x="766" y="2175"/>
                      </a:lnTo>
                      <a:lnTo>
                        <a:pt x="798" y="2151"/>
                      </a:lnTo>
                      <a:lnTo>
                        <a:pt x="829" y="2124"/>
                      </a:lnTo>
                      <a:lnTo>
                        <a:pt x="859" y="2097"/>
                      </a:lnTo>
                      <a:lnTo>
                        <a:pt x="859" y="2097"/>
                      </a:lnTo>
                      <a:lnTo>
                        <a:pt x="901" y="2055"/>
                      </a:lnTo>
                      <a:lnTo>
                        <a:pt x="939" y="2013"/>
                      </a:lnTo>
                      <a:lnTo>
                        <a:pt x="975" y="1968"/>
                      </a:lnTo>
                      <a:lnTo>
                        <a:pt x="1008" y="1921"/>
                      </a:lnTo>
                      <a:lnTo>
                        <a:pt x="1038" y="1872"/>
                      </a:lnTo>
                      <a:lnTo>
                        <a:pt x="1065" y="1821"/>
                      </a:lnTo>
                      <a:lnTo>
                        <a:pt x="1090" y="1768"/>
                      </a:lnTo>
                      <a:lnTo>
                        <a:pt x="1113" y="1713"/>
                      </a:lnTo>
                      <a:lnTo>
                        <a:pt x="1132" y="1656"/>
                      </a:lnTo>
                      <a:lnTo>
                        <a:pt x="1150" y="1597"/>
                      </a:lnTo>
                      <a:lnTo>
                        <a:pt x="1164" y="1536"/>
                      </a:lnTo>
                      <a:lnTo>
                        <a:pt x="1176" y="1474"/>
                      </a:lnTo>
                      <a:lnTo>
                        <a:pt x="1185" y="1408"/>
                      </a:lnTo>
                      <a:lnTo>
                        <a:pt x="1192" y="1342"/>
                      </a:lnTo>
                      <a:lnTo>
                        <a:pt x="1197" y="1273"/>
                      </a:lnTo>
                      <a:lnTo>
                        <a:pt x="1197" y="1203"/>
                      </a:lnTo>
                      <a:lnTo>
                        <a:pt x="1197" y="1203"/>
                      </a:lnTo>
                      <a:lnTo>
                        <a:pt x="1198" y="1150"/>
                      </a:lnTo>
                      <a:lnTo>
                        <a:pt x="1201" y="1098"/>
                      </a:lnTo>
                      <a:lnTo>
                        <a:pt x="1206" y="1047"/>
                      </a:lnTo>
                      <a:lnTo>
                        <a:pt x="1212" y="999"/>
                      </a:lnTo>
                      <a:lnTo>
                        <a:pt x="1221" y="952"/>
                      </a:lnTo>
                      <a:lnTo>
                        <a:pt x="1231" y="906"/>
                      </a:lnTo>
                      <a:lnTo>
                        <a:pt x="1243" y="862"/>
                      </a:lnTo>
                      <a:lnTo>
                        <a:pt x="1257" y="820"/>
                      </a:lnTo>
                      <a:lnTo>
                        <a:pt x="1272" y="780"/>
                      </a:lnTo>
                      <a:lnTo>
                        <a:pt x="1290" y="741"/>
                      </a:lnTo>
                      <a:lnTo>
                        <a:pt x="1309" y="703"/>
                      </a:lnTo>
                      <a:lnTo>
                        <a:pt x="1330" y="669"/>
                      </a:lnTo>
                      <a:lnTo>
                        <a:pt x="1353" y="634"/>
                      </a:lnTo>
                      <a:lnTo>
                        <a:pt x="1378" y="603"/>
                      </a:lnTo>
                      <a:lnTo>
                        <a:pt x="1405" y="571"/>
                      </a:lnTo>
                      <a:lnTo>
                        <a:pt x="1434" y="543"/>
                      </a:lnTo>
                      <a:lnTo>
                        <a:pt x="1434" y="543"/>
                      </a:lnTo>
                      <a:lnTo>
                        <a:pt x="1458" y="520"/>
                      </a:lnTo>
                      <a:lnTo>
                        <a:pt x="1482" y="501"/>
                      </a:lnTo>
                      <a:lnTo>
                        <a:pt x="1507" y="481"/>
                      </a:lnTo>
                      <a:lnTo>
                        <a:pt x="1533" y="463"/>
                      </a:lnTo>
                      <a:lnTo>
                        <a:pt x="1560" y="448"/>
                      </a:lnTo>
                      <a:lnTo>
                        <a:pt x="1587" y="432"/>
                      </a:lnTo>
                      <a:lnTo>
                        <a:pt x="1612" y="418"/>
                      </a:lnTo>
                      <a:lnTo>
                        <a:pt x="1639" y="406"/>
                      </a:lnTo>
                      <a:lnTo>
                        <a:pt x="1666" y="394"/>
                      </a:lnTo>
                      <a:lnTo>
                        <a:pt x="1693" y="384"/>
                      </a:lnTo>
                      <a:lnTo>
                        <a:pt x="1746" y="366"/>
                      </a:lnTo>
                      <a:lnTo>
                        <a:pt x="1798" y="351"/>
                      </a:lnTo>
                      <a:lnTo>
                        <a:pt x="1846" y="340"/>
                      </a:lnTo>
                      <a:lnTo>
                        <a:pt x="1893" y="331"/>
                      </a:lnTo>
                      <a:lnTo>
                        <a:pt x="1936" y="325"/>
                      </a:lnTo>
                      <a:lnTo>
                        <a:pt x="1974" y="321"/>
                      </a:lnTo>
                      <a:lnTo>
                        <a:pt x="2007" y="319"/>
                      </a:lnTo>
                      <a:lnTo>
                        <a:pt x="2055" y="318"/>
                      </a:lnTo>
                      <a:lnTo>
                        <a:pt x="2073" y="318"/>
                      </a:lnTo>
                      <a:lnTo>
                        <a:pt x="2077" y="318"/>
                      </a:lnTo>
                      <a:lnTo>
                        <a:pt x="2092" y="318"/>
                      </a:lnTo>
                      <a:lnTo>
                        <a:pt x="2092" y="0"/>
                      </a:lnTo>
                      <a:lnTo>
                        <a:pt x="2086" y="0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6457387-5E21-3234-69FD-AF14532EEB83}"/>
                </a:ext>
              </a:extLst>
            </p:cNvPr>
            <p:cNvGrpSpPr/>
            <p:nvPr/>
          </p:nvGrpSpPr>
          <p:grpSpPr>
            <a:xfrm>
              <a:off x="2058266" y="2717212"/>
              <a:ext cx="1066728" cy="1066728"/>
              <a:chOff x="832781" y="2981162"/>
              <a:chExt cx="1066728" cy="1066728"/>
            </a:xfrm>
          </p:grpSpPr>
          <p:sp>
            <p:nvSpPr>
              <p:cNvPr id="10" name="Freeform 35">
                <a:extLst>
                  <a:ext uri="{FF2B5EF4-FFF2-40B4-BE49-F238E27FC236}">
                    <a16:creationId xmlns:a16="http://schemas.microsoft.com/office/drawing/2014/main" id="{11373B1D-2116-CF19-1C58-8920D107B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781" y="2981162"/>
                <a:ext cx="1066728" cy="1066728"/>
              </a:xfrm>
              <a:custGeom>
                <a:avLst/>
                <a:gdLst>
                  <a:gd name="T0" fmla="*/ 1372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4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1 w 1372"/>
                  <a:gd name="T43" fmla="*/ 722 h 1373"/>
                  <a:gd name="T44" fmla="*/ 1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4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2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2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1" y="858"/>
                    </a:lnTo>
                    <a:lnTo>
                      <a:pt x="1342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6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3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2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7" y="1373"/>
                    </a:lnTo>
                    <a:lnTo>
                      <a:pt x="687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3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50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7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1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1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1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1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7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50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3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7" y="0"/>
                    </a:lnTo>
                    <a:lnTo>
                      <a:pt x="687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2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3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6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2" y="482"/>
                    </a:lnTo>
                    <a:lnTo>
                      <a:pt x="1351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2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CC5DDEF-5EF6-6B6D-FF53-08C21DD6EBBA}"/>
                  </a:ext>
                </a:extLst>
              </p:cNvPr>
              <p:cNvGrpSpPr/>
              <p:nvPr/>
            </p:nvGrpSpPr>
            <p:grpSpPr>
              <a:xfrm>
                <a:off x="1221529" y="3310821"/>
                <a:ext cx="289230" cy="441619"/>
                <a:chOff x="793750" y="2465388"/>
                <a:chExt cx="295276" cy="450850"/>
              </a:xfrm>
            </p:grpSpPr>
            <p:sp>
              <p:nvSpPr>
                <p:cNvPr id="12" name="Freeform 42">
                  <a:extLst>
                    <a:ext uri="{FF2B5EF4-FFF2-40B4-BE49-F238E27FC236}">
                      <a16:creationId xmlns:a16="http://schemas.microsoft.com/office/drawing/2014/main" id="{9E5EF866-9AB6-B97F-7375-08B6B363C6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3750" y="2592388"/>
                  <a:ext cx="295275" cy="323850"/>
                </a:xfrm>
                <a:custGeom>
                  <a:avLst/>
                  <a:gdLst>
                    <a:gd name="T0" fmla="*/ 0 w 372"/>
                    <a:gd name="T1" fmla="*/ 163 h 408"/>
                    <a:gd name="T2" fmla="*/ 33 w 372"/>
                    <a:gd name="T3" fmla="*/ 408 h 408"/>
                    <a:gd name="T4" fmla="*/ 355 w 372"/>
                    <a:gd name="T5" fmla="*/ 277 h 408"/>
                    <a:gd name="T6" fmla="*/ 354 w 372"/>
                    <a:gd name="T7" fmla="*/ 0 h 408"/>
                    <a:gd name="T8" fmla="*/ 291 w 372"/>
                    <a:gd name="T9" fmla="*/ 57 h 408"/>
                    <a:gd name="T10" fmla="*/ 70 w 372"/>
                    <a:gd name="T11" fmla="*/ 0 h 408"/>
                    <a:gd name="T12" fmla="*/ 79 w 372"/>
                    <a:gd name="T13" fmla="*/ 372 h 408"/>
                    <a:gd name="T14" fmla="*/ 52 w 372"/>
                    <a:gd name="T15" fmla="*/ 340 h 408"/>
                    <a:gd name="T16" fmla="*/ 79 w 372"/>
                    <a:gd name="T17" fmla="*/ 333 h 408"/>
                    <a:gd name="T18" fmla="*/ 88 w 372"/>
                    <a:gd name="T19" fmla="*/ 297 h 408"/>
                    <a:gd name="T20" fmla="*/ 58 w 372"/>
                    <a:gd name="T21" fmla="*/ 304 h 408"/>
                    <a:gd name="T22" fmla="*/ 55 w 372"/>
                    <a:gd name="T23" fmla="*/ 268 h 408"/>
                    <a:gd name="T24" fmla="*/ 87 w 372"/>
                    <a:gd name="T25" fmla="*/ 271 h 408"/>
                    <a:gd name="T26" fmla="*/ 82 w 372"/>
                    <a:gd name="T27" fmla="*/ 238 h 408"/>
                    <a:gd name="T28" fmla="*/ 52 w 372"/>
                    <a:gd name="T29" fmla="*/ 231 h 408"/>
                    <a:gd name="T30" fmla="*/ 79 w 372"/>
                    <a:gd name="T31" fmla="*/ 199 h 408"/>
                    <a:gd name="T32" fmla="*/ 145 w 372"/>
                    <a:gd name="T33" fmla="*/ 363 h 408"/>
                    <a:gd name="T34" fmla="*/ 118 w 372"/>
                    <a:gd name="T35" fmla="*/ 372 h 408"/>
                    <a:gd name="T36" fmla="*/ 111 w 372"/>
                    <a:gd name="T37" fmla="*/ 337 h 408"/>
                    <a:gd name="T38" fmla="*/ 142 w 372"/>
                    <a:gd name="T39" fmla="*/ 334 h 408"/>
                    <a:gd name="T40" fmla="*/ 142 w 372"/>
                    <a:gd name="T41" fmla="*/ 303 h 408"/>
                    <a:gd name="T42" fmla="*/ 111 w 372"/>
                    <a:gd name="T43" fmla="*/ 300 h 408"/>
                    <a:gd name="T44" fmla="*/ 118 w 372"/>
                    <a:gd name="T45" fmla="*/ 265 h 408"/>
                    <a:gd name="T46" fmla="*/ 145 w 372"/>
                    <a:gd name="T47" fmla="*/ 297 h 408"/>
                    <a:gd name="T48" fmla="*/ 118 w 372"/>
                    <a:gd name="T49" fmla="*/ 238 h 408"/>
                    <a:gd name="T50" fmla="*/ 109 w 372"/>
                    <a:gd name="T51" fmla="*/ 208 h 408"/>
                    <a:gd name="T52" fmla="*/ 139 w 372"/>
                    <a:gd name="T53" fmla="*/ 199 h 408"/>
                    <a:gd name="T54" fmla="*/ 202 w 372"/>
                    <a:gd name="T55" fmla="*/ 367 h 408"/>
                    <a:gd name="T56" fmla="*/ 171 w 372"/>
                    <a:gd name="T57" fmla="*/ 369 h 408"/>
                    <a:gd name="T58" fmla="*/ 172 w 372"/>
                    <a:gd name="T59" fmla="*/ 333 h 408"/>
                    <a:gd name="T60" fmla="*/ 202 w 372"/>
                    <a:gd name="T61" fmla="*/ 340 h 408"/>
                    <a:gd name="T62" fmla="*/ 195 w 372"/>
                    <a:gd name="T63" fmla="*/ 306 h 408"/>
                    <a:gd name="T64" fmla="*/ 168 w 372"/>
                    <a:gd name="T65" fmla="*/ 274 h 408"/>
                    <a:gd name="T66" fmla="*/ 195 w 372"/>
                    <a:gd name="T67" fmla="*/ 265 h 408"/>
                    <a:gd name="T68" fmla="*/ 202 w 372"/>
                    <a:gd name="T69" fmla="*/ 231 h 408"/>
                    <a:gd name="T70" fmla="*/ 172 w 372"/>
                    <a:gd name="T71" fmla="*/ 238 h 408"/>
                    <a:gd name="T72" fmla="*/ 171 w 372"/>
                    <a:gd name="T73" fmla="*/ 202 h 408"/>
                    <a:gd name="T74" fmla="*/ 202 w 372"/>
                    <a:gd name="T75" fmla="*/ 205 h 408"/>
                    <a:gd name="T76" fmla="*/ 313 w 372"/>
                    <a:gd name="T77" fmla="*/ 372 h 408"/>
                    <a:gd name="T78" fmla="*/ 226 w 372"/>
                    <a:gd name="T79" fmla="*/ 367 h 408"/>
                    <a:gd name="T80" fmla="*/ 234 w 372"/>
                    <a:gd name="T81" fmla="*/ 333 h 408"/>
                    <a:gd name="T82" fmla="*/ 318 w 372"/>
                    <a:gd name="T83" fmla="*/ 337 h 408"/>
                    <a:gd name="T84" fmla="*/ 258 w 372"/>
                    <a:gd name="T85" fmla="*/ 268 h 408"/>
                    <a:gd name="T86" fmla="*/ 255 w 372"/>
                    <a:gd name="T87" fmla="*/ 304 h 408"/>
                    <a:gd name="T88" fmla="*/ 225 w 372"/>
                    <a:gd name="T89" fmla="*/ 297 h 408"/>
                    <a:gd name="T90" fmla="*/ 234 w 372"/>
                    <a:gd name="T91" fmla="*/ 265 h 408"/>
                    <a:gd name="T92" fmla="*/ 234 w 372"/>
                    <a:gd name="T93" fmla="*/ 199 h 408"/>
                    <a:gd name="T94" fmla="*/ 261 w 372"/>
                    <a:gd name="T95" fmla="*/ 231 h 408"/>
                    <a:gd name="T96" fmla="*/ 234 w 372"/>
                    <a:gd name="T97" fmla="*/ 238 h 408"/>
                    <a:gd name="T98" fmla="*/ 318 w 372"/>
                    <a:gd name="T99" fmla="*/ 297 h 408"/>
                    <a:gd name="T100" fmla="*/ 288 w 372"/>
                    <a:gd name="T101" fmla="*/ 304 h 408"/>
                    <a:gd name="T102" fmla="*/ 285 w 372"/>
                    <a:gd name="T103" fmla="*/ 268 h 408"/>
                    <a:gd name="T104" fmla="*/ 318 w 372"/>
                    <a:gd name="T105" fmla="*/ 271 h 408"/>
                    <a:gd name="T106" fmla="*/ 318 w 372"/>
                    <a:gd name="T107" fmla="*/ 205 h 408"/>
                    <a:gd name="T108" fmla="*/ 309 w 372"/>
                    <a:gd name="T109" fmla="*/ 238 h 408"/>
                    <a:gd name="T110" fmla="*/ 283 w 372"/>
                    <a:gd name="T111" fmla="*/ 208 h 408"/>
                    <a:gd name="T112" fmla="*/ 79 w 372"/>
                    <a:gd name="T113" fmla="*/ 93 h 408"/>
                    <a:gd name="T114" fmla="*/ 300 w 372"/>
                    <a:gd name="T115" fmla="*/ 154 h 408"/>
                    <a:gd name="T116" fmla="*/ 79 w 372"/>
                    <a:gd name="T117" fmla="*/ 163 h 408"/>
                    <a:gd name="T118" fmla="*/ 70 w 372"/>
                    <a:gd name="T119" fmla="*/ 99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72" h="40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63"/>
                      </a:lnTo>
                      <a:lnTo>
                        <a:pt x="15" y="277"/>
                      </a:lnTo>
                      <a:lnTo>
                        <a:pt x="15" y="390"/>
                      </a:lnTo>
                      <a:lnTo>
                        <a:pt x="15" y="390"/>
                      </a:lnTo>
                      <a:lnTo>
                        <a:pt x="16" y="396"/>
                      </a:lnTo>
                      <a:lnTo>
                        <a:pt x="19" y="402"/>
                      </a:lnTo>
                      <a:lnTo>
                        <a:pt x="25" y="406"/>
                      </a:lnTo>
                      <a:lnTo>
                        <a:pt x="33" y="408"/>
                      </a:lnTo>
                      <a:lnTo>
                        <a:pt x="337" y="408"/>
                      </a:lnTo>
                      <a:lnTo>
                        <a:pt x="337" y="408"/>
                      </a:lnTo>
                      <a:lnTo>
                        <a:pt x="345" y="406"/>
                      </a:lnTo>
                      <a:lnTo>
                        <a:pt x="351" y="402"/>
                      </a:lnTo>
                      <a:lnTo>
                        <a:pt x="354" y="396"/>
                      </a:lnTo>
                      <a:lnTo>
                        <a:pt x="355" y="390"/>
                      </a:lnTo>
                      <a:lnTo>
                        <a:pt x="355" y="277"/>
                      </a:lnTo>
                      <a:lnTo>
                        <a:pt x="372" y="163"/>
                      </a:lnTo>
                      <a:lnTo>
                        <a:pt x="372" y="18"/>
                      </a:lnTo>
                      <a:lnTo>
                        <a:pt x="372" y="18"/>
                      </a:lnTo>
                      <a:lnTo>
                        <a:pt x="370" y="10"/>
                      </a:lnTo>
                      <a:lnTo>
                        <a:pt x="366" y="4"/>
                      </a:lnTo>
                      <a:lnTo>
                        <a:pt x="360" y="1"/>
                      </a:lnTo>
                      <a:lnTo>
                        <a:pt x="354" y="0"/>
                      </a:lnTo>
                      <a:lnTo>
                        <a:pt x="300" y="0"/>
                      </a:lnTo>
                      <a:lnTo>
                        <a:pt x="300" y="48"/>
                      </a:lnTo>
                      <a:lnTo>
                        <a:pt x="300" y="48"/>
                      </a:lnTo>
                      <a:lnTo>
                        <a:pt x="300" y="52"/>
                      </a:lnTo>
                      <a:lnTo>
                        <a:pt x="298" y="55"/>
                      </a:lnTo>
                      <a:lnTo>
                        <a:pt x="295" y="57"/>
                      </a:lnTo>
                      <a:lnTo>
                        <a:pt x="291" y="57"/>
                      </a:lnTo>
                      <a:lnTo>
                        <a:pt x="79" y="57"/>
                      </a:lnTo>
                      <a:lnTo>
                        <a:pt x="79" y="57"/>
                      </a:lnTo>
                      <a:lnTo>
                        <a:pt x="75" y="57"/>
                      </a:lnTo>
                      <a:lnTo>
                        <a:pt x="73" y="55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70" y="0"/>
                      </a:lnTo>
                      <a:lnTo>
                        <a:pt x="16" y="0"/>
                      </a:lnTo>
                      <a:close/>
                      <a:moveTo>
                        <a:pt x="88" y="363"/>
                      </a:moveTo>
                      <a:lnTo>
                        <a:pt x="88" y="363"/>
                      </a:lnTo>
                      <a:lnTo>
                        <a:pt x="87" y="367"/>
                      </a:lnTo>
                      <a:lnTo>
                        <a:pt x="85" y="369"/>
                      </a:lnTo>
                      <a:lnTo>
                        <a:pt x="82" y="372"/>
                      </a:lnTo>
                      <a:lnTo>
                        <a:pt x="79" y="372"/>
                      </a:lnTo>
                      <a:lnTo>
                        <a:pt x="61" y="372"/>
                      </a:lnTo>
                      <a:lnTo>
                        <a:pt x="61" y="372"/>
                      </a:lnTo>
                      <a:lnTo>
                        <a:pt x="58" y="372"/>
                      </a:lnTo>
                      <a:lnTo>
                        <a:pt x="55" y="369"/>
                      </a:lnTo>
                      <a:lnTo>
                        <a:pt x="52" y="367"/>
                      </a:lnTo>
                      <a:lnTo>
                        <a:pt x="52" y="363"/>
                      </a:lnTo>
                      <a:lnTo>
                        <a:pt x="52" y="340"/>
                      </a:lnTo>
                      <a:lnTo>
                        <a:pt x="52" y="340"/>
                      </a:lnTo>
                      <a:lnTo>
                        <a:pt x="52" y="337"/>
                      </a:lnTo>
                      <a:lnTo>
                        <a:pt x="55" y="334"/>
                      </a:lnTo>
                      <a:lnTo>
                        <a:pt x="58" y="333"/>
                      </a:lnTo>
                      <a:lnTo>
                        <a:pt x="61" y="333"/>
                      </a:lnTo>
                      <a:lnTo>
                        <a:pt x="79" y="333"/>
                      </a:lnTo>
                      <a:lnTo>
                        <a:pt x="79" y="333"/>
                      </a:lnTo>
                      <a:lnTo>
                        <a:pt x="82" y="333"/>
                      </a:lnTo>
                      <a:lnTo>
                        <a:pt x="85" y="334"/>
                      </a:lnTo>
                      <a:lnTo>
                        <a:pt x="87" y="337"/>
                      </a:lnTo>
                      <a:lnTo>
                        <a:pt x="88" y="340"/>
                      </a:lnTo>
                      <a:lnTo>
                        <a:pt x="88" y="363"/>
                      </a:lnTo>
                      <a:close/>
                      <a:moveTo>
                        <a:pt x="88" y="297"/>
                      </a:moveTo>
                      <a:lnTo>
                        <a:pt x="88" y="297"/>
                      </a:lnTo>
                      <a:lnTo>
                        <a:pt x="87" y="300"/>
                      </a:lnTo>
                      <a:lnTo>
                        <a:pt x="85" y="303"/>
                      </a:lnTo>
                      <a:lnTo>
                        <a:pt x="82" y="304"/>
                      </a:lnTo>
                      <a:lnTo>
                        <a:pt x="79" y="306"/>
                      </a:lnTo>
                      <a:lnTo>
                        <a:pt x="61" y="306"/>
                      </a:lnTo>
                      <a:lnTo>
                        <a:pt x="61" y="306"/>
                      </a:lnTo>
                      <a:lnTo>
                        <a:pt x="58" y="304"/>
                      </a:lnTo>
                      <a:lnTo>
                        <a:pt x="55" y="303"/>
                      </a:lnTo>
                      <a:lnTo>
                        <a:pt x="52" y="300"/>
                      </a:lnTo>
                      <a:lnTo>
                        <a:pt x="52" y="297"/>
                      </a:lnTo>
                      <a:lnTo>
                        <a:pt x="52" y="274"/>
                      </a:lnTo>
                      <a:lnTo>
                        <a:pt x="52" y="274"/>
                      </a:lnTo>
                      <a:lnTo>
                        <a:pt x="52" y="271"/>
                      </a:lnTo>
                      <a:lnTo>
                        <a:pt x="55" y="268"/>
                      </a:lnTo>
                      <a:lnTo>
                        <a:pt x="58" y="267"/>
                      </a:lnTo>
                      <a:lnTo>
                        <a:pt x="61" y="265"/>
                      </a:lnTo>
                      <a:lnTo>
                        <a:pt x="79" y="265"/>
                      </a:lnTo>
                      <a:lnTo>
                        <a:pt x="79" y="265"/>
                      </a:lnTo>
                      <a:lnTo>
                        <a:pt x="82" y="267"/>
                      </a:lnTo>
                      <a:lnTo>
                        <a:pt x="85" y="268"/>
                      </a:lnTo>
                      <a:lnTo>
                        <a:pt x="87" y="271"/>
                      </a:lnTo>
                      <a:lnTo>
                        <a:pt x="88" y="274"/>
                      </a:lnTo>
                      <a:lnTo>
                        <a:pt x="88" y="297"/>
                      </a:lnTo>
                      <a:close/>
                      <a:moveTo>
                        <a:pt x="88" y="231"/>
                      </a:moveTo>
                      <a:lnTo>
                        <a:pt x="88" y="231"/>
                      </a:lnTo>
                      <a:lnTo>
                        <a:pt x="87" y="234"/>
                      </a:lnTo>
                      <a:lnTo>
                        <a:pt x="85" y="237"/>
                      </a:lnTo>
                      <a:lnTo>
                        <a:pt x="82" y="238"/>
                      </a:lnTo>
                      <a:lnTo>
                        <a:pt x="79" y="238"/>
                      </a:lnTo>
                      <a:lnTo>
                        <a:pt x="61" y="238"/>
                      </a:lnTo>
                      <a:lnTo>
                        <a:pt x="61" y="238"/>
                      </a:lnTo>
                      <a:lnTo>
                        <a:pt x="58" y="238"/>
                      </a:lnTo>
                      <a:lnTo>
                        <a:pt x="55" y="237"/>
                      </a:lnTo>
                      <a:lnTo>
                        <a:pt x="52" y="234"/>
                      </a:lnTo>
                      <a:lnTo>
                        <a:pt x="52" y="231"/>
                      </a:lnTo>
                      <a:lnTo>
                        <a:pt x="52" y="208"/>
                      </a:lnTo>
                      <a:lnTo>
                        <a:pt x="52" y="208"/>
                      </a:lnTo>
                      <a:lnTo>
                        <a:pt x="52" y="205"/>
                      </a:lnTo>
                      <a:lnTo>
                        <a:pt x="55" y="202"/>
                      </a:lnTo>
                      <a:lnTo>
                        <a:pt x="58" y="199"/>
                      </a:lnTo>
                      <a:lnTo>
                        <a:pt x="61" y="199"/>
                      </a:lnTo>
                      <a:lnTo>
                        <a:pt x="79" y="199"/>
                      </a:lnTo>
                      <a:lnTo>
                        <a:pt x="79" y="199"/>
                      </a:lnTo>
                      <a:lnTo>
                        <a:pt x="82" y="199"/>
                      </a:lnTo>
                      <a:lnTo>
                        <a:pt x="85" y="202"/>
                      </a:lnTo>
                      <a:lnTo>
                        <a:pt x="87" y="205"/>
                      </a:lnTo>
                      <a:lnTo>
                        <a:pt x="88" y="208"/>
                      </a:lnTo>
                      <a:lnTo>
                        <a:pt x="88" y="231"/>
                      </a:lnTo>
                      <a:close/>
                      <a:moveTo>
                        <a:pt x="145" y="363"/>
                      </a:moveTo>
                      <a:lnTo>
                        <a:pt x="145" y="363"/>
                      </a:lnTo>
                      <a:lnTo>
                        <a:pt x="145" y="367"/>
                      </a:lnTo>
                      <a:lnTo>
                        <a:pt x="142" y="369"/>
                      </a:lnTo>
                      <a:lnTo>
                        <a:pt x="139" y="372"/>
                      </a:lnTo>
                      <a:lnTo>
                        <a:pt x="136" y="372"/>
                      </a:lnTo>
                      <a:lnTo>
                        <a:pt x="118" y="372"/>
                      </a:lnTo>
                      <a:lnTo>
                        <a:pt x="118" y="372"/>
                      </a:lnTo>
                      <a:lnTo>
                        <a:pt x="115" y="372"/>
                      </a:lnTo>
                      <a:lnTo>
                        <a:pt x="112" y="369"/>
                      </a:lnTo>
                      <a:lnTo>
                        <a:pt x="111" y="367"/>
                      </a:lnTo>
                      <a:lnTo>
                        <a:pt x="109" y="363"/>
                      </a:lnTo>
                      <a:lnTo>
                        <a:pt x="109" y="340"/>
                      </a:lnTo>
                      <a:lnTo>
                        <a:pt x="109" y="340"/>
                      </a:lnTo>
                      <a:lnTo>
                        <a:pt x="111" y="337"/>
                      </a:lnTo>
                      <a:lnTo>
                        <a:pt x="112" y="334"/>
                      </a:lnTo>
                      <a:lnTo>
                        <a:pt x="115" y="333"/>
                      </a:lnTo>
                      <a:lnTo>
                        <a:pt x="118" y="333"/>
                      </a:lnTo>
                      <a:lnTo>
                        <a:pt x="136" y="333"/>
                      </a:lnTo>
                      <a:lnTo>
                        <a:pt x="136" y="333"/>
                      </a:lnTo>
                      <a:lnTo>
                        <a:pt x="139" y="333"/>
                      </a:lnTo>
                      <a:lnTo>
                        <a:pt x="142" y="334"/>
                      </a:lnTo>
                      <a:lnTo>
                        <a:pt x="145" y="337"/>
                      </a:lnTo>
                      <a:lnTo>
                        <a:pt x="145" y="340"/>
                      </a:lnTo>
                      <a:lnTo>
                        <a:pt x="145" y="363"/>
                      </a:lnTo>
                      <a:close/>
                      <a:moveTo>
                        <a:pt x="145" y="297"/>
                      </a:moveTo>
                      <a:lnTo>
                        <a:pt x="145" y="297"/>
                      </a:lnTo>
                      <a:lnTo>
                        <a:pt x="145" y="300"/>
                      </a:lnTo>
                      <a:lnTo>
                        <a:pt x="142" y="303"/>
                      </a:lnTo>
                      <a:lnTo>
                        <a:pt x="139" y="304"/>
                      </a:lnTo>
                      <a:lnTo>
                        <a:pt x="136" y="306"/>
                      </a:lnTo>
                      <a:lnTo>
                        <a:pt x="118" y="306"/>
                      </a:lnTo>
                      <a:lnTo>
                        <a:pt x="118" y="306"/>
                      </a:lnTo>
                      <a:lnTo>
                        <a:pt x="115" y="304"/>
                      </a:lnTo>
                      <a:lnTo>
                        <a:pt x="112" y="303"/>
                      </a:lnTo>
                      <a:lnTo>
                        <a:pt x="111" y="300"/>
                      </a:lnTo>
                      <a:lnTo>
                        <a:pt x="109" y="297"/>
                      </a:lnTo>
                      <a:lnTo>
                        <a:pt x="109" y="274"/>
                      </a:lnTo>
                      <a:lnTo>
                        <a:pt x="109" y="274"/>
                      </a:lnTo>
                      <a:lnTo>
                        <a:pt x="111" y="271"/>
                      </a:lnTo>
                      <a:lnTo>
                        <a:pt x="112" y="268"/>
                      </a:lnTo>
                      <a:lnTo>
                        <a:pt x="115" y="267"/>
                      </a:lnTo>
                      <a:lnTo>
                        <a:pt x="118" y="265"/>
                      </a:lnTo>
                      <a:lnTo>
                        <a:pt x="136" y="265"/>
                      </a:lnTo>
                      <a:lnTo>
                        <a:pt x="136" y="265"/>
                      </a:lnTo>
                      <a:lnTo>
                        <a:pt x="139" y="267"/>
                      </a:lnTo>
                      <a:lnTo>
                        <a:pt x="142" y="268"/>
                      </a:lnTo>
                      <a:lnTo>
                        <a:pt x="145" y="271"/>
                      </a:lnTo>
                      <a:lnTo>
                        <a:pt x="145" y="274"/>
                      </a:lnTo>
                      <a:lnTo>
                        <a:pt x="145" y="297"/>
                      </a:lnTo>
                      <a:close/>
                      <a:moveTo>
                        <a:pt x="145" y="231"/>
                      </a:moveTo>
                      <a:lnTo>
                        <a:pt x="145" y="231"/>
                      </a:lnTo>
                      <a:lnTo>
                        <a:pt x="145" y="234"/>
                      </a:lnTo>
                      <a:lnTo>
                        <a:pt x="142" y="237"/>
                      </a:lnTo>
                      <a:lnTo>
                        <a:pt x="139" y="238"/>
                      </a:lnTo>
                      <a:lnTo>
                        <a:pt x="136" y="238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5" y="238"/>
                      </a:lnTo>
                      <a:lnTo>
                        <a:pt x="112" y="237"/>
                      </a:lnTo>
                      <a:lnTo>
                        <a:pt x="111" y="234"/>
                      </a:lnTo>
                      <a:lnTo>
                        <a:pt x="109" y="231"/>
                      </a:lnTo>
                      <a:lnTo>
                        <a:pt x="109" y="208"/>
                      </a:lnTo>
                      <a:lnTo>
                        <a:pt x="109" y="208"/>
                      </a:lnTo>
                      <a:lnTo>
                        <a:pt x="111" y="205"/>
                      </a:lnTo>
                      <a:lnTo>
                        <a:pt x="112" y="202"/>
                      </a:lnTo>
                      <a:lnTo>
                        <a:pt x="115" y="199"/>
                      </a:lnTo>
                      <a:lnTo>
                        <a:pt x="118" y="199"/>
                      </a:lnTo>
                      <a:lnTo>
                        <a:pt x="136" y="199"/>
                      </a:lnTo>
                      <a:lnTo>
                        <a:pt x="136" y="199"/>
                      </a:lnTo>
                      <a:lnTo>
                        <a:pt x="139" y="199"/>
                      </a:lnTo>
                      <a:lnTo>
                        <a:pt x="142" y="202"/>
                      </a:lnTo>
                      <a:lnTo>
                        <a:pt x="145" y="205"/>
                      </a:lnTo>
                      <a:lnTo>
                        <a:pt x="145" y="208"/>
                      </a:lnTo>
                      <a:lnTo>
                        <a:pt x="145" y="231"/>
                      </a:lnTo>
                      <a:close/>
                      <a:moveTo>
                        <a:pt x="202" y="363"/>
                      </a:moveTo>
                      <a:lnTo>
                        <a:pt x="202" y="363"/>
                      </a:lnTo>
                      <a:lnTo>
                        <a:pt x="202" y="367"/>
                      </a:lnTo>
                      <a:lnTo>
                        <a:pt x="201" y="369"/>
                      </a:lnTo>
                      <a:lnTo>
                        <a:pt x="198" y="372"/>
                      </a:lnTo>
                      <a:lnTo>
                        <a:pt x="195" y="372"/>
                      </a:lnTo>
                      <a:lnTo>
                        <a:pt x="177" y="372"/>
                      </a:lnTo>
                      <a:lnTo>
                        <a:pt x="177" y="372"/>
                      </a:lnTo>
                      <a:lnTo>
                        <a:pt x="172" y="372"/>
                      </a:lnTo>
                      <a:lnTo>
                        <a:pt x="171" y="369"/>
                      </a:lnTo>
                      <a:lnTo>
                        <a:pt x="168" y="367"/>
                      </a:lnTo>
                      <a:lnTo>
                        <a:pt x="168" y="363"/>
                      </a:lnTo>
                      <a:lnTo>
                        <a:pt x="168" y="340"/>
                      </a:lnTo>
                      <a:lnTo>
                        <a:pt x="168" y="340"/>
                      </a:lnTo>
                      <a:lnTo>
                        <a:pt x="168" y="337"/>
                      </a:lnTo>
                      <a:lnTo>
                        <a:pt x="171" y="334"/>
                      </a:lnTo>
                      <a:lnTo>
                        <a:pt x="172" y="333"/>
                      </a:lnTo>
                      <a:lnTo>
                        <a:pt x="177" y="333"/>
                      </a:lnTo>
                      <a:lnTo>
                        <a:pt x="195" y="333"/>
                      </a:lnTo>
                      <a:lnTo>
                        <a:pt x="195" y="333"/>
                      </a:lnTo>
                      <a:lnTo>
                        <a:pt x="198" y="333"/>
                      </a:lnTo>
                      <a:lnTo>
                        <a:pt x="201" y="334"/>
                      </a:lnTo>
                      <a:lnTo>
                        <a:pt x="202" y="337"/>
                      </a:lnTo>
                      <a:lnTo>
                        <a:pt x="202" y="340"/>
                      </a:lnTo>
                      <a:lnTo>
                        <a:pt x="202" y="363"/>
                      </a:lnTo>
                      <a:close/>
                      <a:moveTo>
                        <a:pt x="202" y="297"/>
                      </a:moveTo>
                      <a:lnTo>
                        <a:pt x="202" y="297"/>
                      </a:lnTo>
                      <a:lnTo>
                        <a:pt x="202" y="300"/>
                      </a:lnTo>
                      <a:lnTo>
                        <a:pt x="201" y="303"/>
                      </a:lnTo>
                      <a:lnTo>
                        <a:pt x="198" y="304"/>
                      </a:lnTo>
                      <a:lnTo>
                        <a:pt x="195" y="306"/>
                      </a:lnTo>
                      <a:lnTo>
                        <a:pt x="177" y="306"/>
                      </a:lnTo>
                      <a:lnTo>
                        <a:pt x="177" y="306"/>
                      </a:lnTo>
                      <a:lnTo>
                        <a:pt x="172" y="304"/>
                      </a:lnTo>
                      <a:lnTo>
                        <a:pt x="171" y="303"/>
                      </a:lnTo>
                      <a:lnTo>
                        <a:pt x="168" y="300"/>
                      </a:lnTo>
                      <a:lnTo>
                        <a:pt x="168" y="297"/>
                      </a:lnTo>
                      <a:lnTo>
                        <a:pt x="168" y="274"/>
                      </a:lnTo>
                      <a:lnTo>
                        <a:pt x="168" y="274"/>
                      </a:lnTo>
                      <a:lnTo>
                        <a:pt x="168" y="271"/>
                      </a:lnTo>
                      <a:lnTo>
                        <a:pt x="171" y="268"/>
                      </a:lnTo>
                      <a:lnTo>
                        <a:pt x="172" y="267"/>
                      </a:lnTo>
                      <a:lnTo>
                        <a:pt x="177" y="265"/>
                      </a:lnTo>
                      <a:lnTo>
                        <a:pt x="195" y="265"/>
                      </a:lnTo>
                      <a:lnTo>
                        <a:pt x="195" y="265"/>
                      </a:lnTo>
                      <a:lnTo>
                        <a:pt x="198" y="267"/>
                      </a:lnTo>
                      <a:lnTo>
                        <a:pt x="201" y="268"/>
                      </a:lnTo>
                      <a:lnTo>
                        <a:pt x="202" y="271"/>
                      </a:lnTo>
                      <a:lnTo>
                        <a:pt x="202" y="274"/>
                      </a:lnTo>
                      <a:lnTo>
                        <a:pt x="202" y="297"/>
                      </a:lnTo>
                      <a:close/>
                      <a:moveTo>
                        <a:pt x="202" y="231"/>
                      </a:moveTo>
                      <a:lnTo>
                        <a:pt x="202" y="231"/>
                      </a:lnTo>
                      <a:lnTo>
                        <a:pt x="202" y="234"/>
                      </a:lnTo>
                      <a:lnTo>
                        <a:pt x="201" y="237"/>
                      </a:lnTo>
                      <a:lnTo>
                        <a:pt x="198" y="238"/>
                      </a:lnTo>
                      <a:lnTo>
                        <a:pt x="195" y="238"/>
                      </a:lnTo>
                      <a:lnTo>
                        <a:pt x="177" y="238"/>
                      </a:lnTo>
                      <a:lnTo>
                        <a:pt x="177" y="238"/>
                      </a:lnTo>
                      <a:lnTo>
                        <a:pt x="172" y="238"/>
                      </a:lnTo>
                      <a:lnTo>
                        <a:pt x="171" y="237"/>
                      </a:lnTo>
                      <a:lnTo>
                        <a:pt x="168" y="234"/>
                      </a:lnTo>
                      <a:lnTo>
                        <a:pt x="168" y="231"/>
                      </a:lnTo>
                      <a:lnTo>
                        <a:pt x="168" y="208"/>
                      </a:lnTo>
                      <a:lnTo>
                        <a:pt x="168" y="208"/>
                      </a:lnTo>
                      <a:lnTo>
                        <a:pt x="168" y="205"/>
                      </a:lnTo>
                      <a:lnTo>
                        <a:pt x="171" y="202"/>
                      </a:lnTo>
                      <a:lnTo>
                        <a:pt x="172" y="199"/>
                      </a:lnTo>
                      <a:lnTo>
                        <a:pt x="177" y="199"/>
                      </a:lnTo>
                      <a:lnTo>
                        <a:pt x="195" y="199"/>
                      </a:lnTo>
                      <a:lnTo>
                        <a:pt x="195" y="199"/>
                      </a:lnTo>
                      <a:lnTo>
                        <a:pt x="198" y="199"/>
                      </a:lnTo>
                      <a:lnTo>
                        <a:pt x="201" y="202"/>
                      </a:lnTo>
                      <a:lnTo>
                        <a:pt x="202" y="205"/>
                      </a:lnTo>
                      <a:lnTo>
                        <a:pt x="202" y="208"/>
                      </a:lnTo>
                      <a:lnTo>
                        <a:pt x="202" y="231"/>
                      </a:lnTo>
                      <a:close/>
                      <a:moveTo>
                        <a:pt x="318" y="363"/>
                      </a:moveTo>
                      <a:lnTo>
                        <a:pt x="318" y="363"/>
                      </a:lnTo>
                      <a:lnTo>
                        <a:pt x="318" y="367"/>
                      </a:lnTo>
                      <a:lnTo>
                        <a:pt x="315" y="369"/>
                      </a:lnTo>
                      <a:lnTo>
                        <a:pt x="313" y="372"/>
                      </a:lnTo>
                      <a:lnTo>
                        <a:pt x="309" y="372"/>
                      </a:lnTo>
                      <a:lnTo>
                        <a:pt x="309" y="372"/>
                      </a:lnTo>
                      <a:lnTo>
                        <a:pt x="234" y="372"/>
                      </a:lnTo>
                      <a:lnTo>
                        <a:pt x="234" y="372"/>
                      </a:lnTo>
                      <a:lnTo>
                        <a:pt x="231" y="372"/>
                      </a:lnTo>
                      <a:lnTo>
                        <a:pt x="228" y="369"/>
                      </a:lnTo>
                      <a:lnTo>
                        <a:pt x="226" y="367"/>
                      </a:lnTo>
                      <a:lnTo>
                        <a:pt x="225" y="363"/>
                      </a:lnTo>
                      <a:lnTo>
                        <a:pt x="225" y="340"/>
                      </a:lnTo>
                      <a:lnTo>
                        <a:pt x="225" y="340"/>
                      </a:lnTo>
                      <a:lnTo>
                        <a:pt x="226" y="337"/>
                      </a:lnTo>
                      <a:lnTo>
                        <a:pt x="228" y="334"/>
                      </a:lnTo>
                      <a:lnTo>
                        <a:pt x="231" y="333"/>
                      </a:lnTo>
                      <a:lnTo>
                        <a:pt x="234" y="333"/>
                      </a:lnTo>
                      <a:lnTo>
                        <a:pt x="234" y="333"/>
                      </a:lnTo>
                      <a:lnTo>
                        <a:pt x="307" y="333"/>
                      </a:lnTo>
                      <a:lnTo>
                        <a:pt x="309" y="333"/>
                      </a:lnTo>
                      <a:lnTo>
                        <a:pt x="309" y="333"/>
                      </a:lnTo>
                      <a:lnTo>
                        <a:pt x="313" y="333"/>
                      </a:lnTo>
                      <a:lnTo>
                        <a:pt x="315" y="334"/>
                      </a:lnTo>
                      <a:lnTo>
                        <a:pt x="318" y="337"/>
                      </a:lnTo>
                      <a:lnTo>
                        <a:pt x="318" y="340"/>
                      </a:lnTo>
                      <a:lnTo>
                        <a:pt x="318" y="363"/>
                      </a:lnTo>
                      <a:close/>
                      <a:moveTo>
                        <a:pt x="234" y="265"/>
                      </a:moveTo>
                      <a:lnTo>
                        <a:pt x="252" y="265"/>
                      </a:lnTo>
                      <a:lnTo>
                        <a:pt x="252" y="265"/>
                      </a:lnTo>
                      <a:lnTo>
                        <a:pt x="255" y="267"/>
                      </a:lnTo>
                      <a:lnTo>
                        <a:pt x="258" y="268"/>
                      </a:lnTo>
                      <a:lnTo>
                        <a:pt x="259" y="271"/>
                      </a:lnTo>
                      <a:lnTo>
                        <a:pt x="261" y="274"/>
                      </a:lnTo>
                      <a:lnTo>
                        <a:pt x="261" y="297"/>
                      </a:lnTo>
                      <a:lnTo>
                        <a:pt x="261" y="297"/>
                      </a:lnTo>
                      <a:lnTo>
                        <a:pt x="259" y="300"/>
                      </a:lnTo>
                      <a:lnTo>
                        <a:pt x="258" y="303"/>
                      </a:lnTo>
                      <a:lnTo>
                        <a:pt x="255" y="304"/>
                      </a:lnTo>
                      <a:lnTo>
                        <a:pt x="252" y="306"/>
                      </a:lnTo>
                      <a:lnTo>
                        <a:pt x="234" y="306"/>
                      </a:lnTo>
                      <a:lnTo>
                        <a:pt x="234" y="306"/>
                      </a:lnTo>
                      <a:lnTo>
                        <a:pt x="231" y="304"/>
                      </a:lnTo>
                      <a:lnTo>
                        <a:pt x="228" y="303"/>
                      </a:lnTo>
                      <a:lnTo>
                        <a:pt x="226" y="300"/>
                      </a:lnTo>
                      <a:lnTo>
                        <a:pt x="225" y="297"/>
                      </a:lnTo>
                      <a:lnTo>
                        <a:pt x="225" y="274"/>
                      </a:lnTo>
                      <a:lnTo>
                        <a:pt x="225" y="274"/>
                      </a:lnTo>
                      <a:lnTo>
                        <a:pt x="226" y="271"/>
                      </a:lnTo>
                      <a:lnTo>
                        <a:pt x="228" y="268"/>
                      </a:lnTo>
                      <a:lnTo>
                        <a:pt x="231" y="267"/>
                      </a:lnTo>
                      <a:lnTo>
                        <a:pt x="234" y="265"/>
                      </a:lnTo>
                      <a:lnTo>
                        <a:pt x="234" y="265"/>
                      </a:lnTo>
                      <a:close/>
                      <a:moveTo>
                        <a:pt x="225" y="231"/>
                      </a:moveTo>
                      <a:lnTo>
                        <a:pt x="225" y="208"/>
                      </a:lnTo>
                      <a:lnTo>
                        <a:pt x="225" y="208"/>
                      </a:lnTo>
                      <a:lnTo>
                        <a:pt x="226" y="205"/>
                      </a:lnTo>
                      <a:lnTo>
                        <a:pt x="228" y="202"/>
                      </a:lnTo>
                      <a:lnTo>
                        <a:pt x="231" y="199"/>
                      </a:lnTo>
                      <a:lnTo>
                        <a:pt x="234" y="199"/>
                      </a:lnTo>
                      <a:lnTo>
                        <a:pt x="252" y="199"/>
                      </a:lnTo>
                      <a:lnTo>
                        <a:pt x="252" y="199"/>
                      </a:lnTo>
                      <a:lnTo>
                        <a:pt x="255" y="199"/>
                      </a:lnTo>
                      <a:lnTo>
                        <a:pt x="258" y="202"/>
                      </a:lnTo>
                      <a:lnTo>
                        <a:pt x="259" y="205"/>
                      </a:lnTo>
                      <a:lnTo>
                        <a:pt x="261" y="208"/>
                      </a:lnTo>
                      <a:lnTo>
                        <a:pt x="261" y="231"/>
                      </a:lnTo>
                      <a:lnTo>
                        <a:pt x="261" y="231"/>
                      </a:lnTo>
                      <a:lnTo>
                        <a:pt x="259" y="234"/>
                      </a:lnTo>
                      <a:lnTo>
                        <a:pt x="258" y="237"/>
                      </a:lnTo>
                      <a:lnTo>
                        <a:pt x="255" y="238"/>
                      </a:lnTo>
                      <a:lnTo>
                        <a:pt x="252" y="238"/>
                      </a:lnTo>
                      <a:lnTo>
                        <a:pt x="234" y="238"/>
                      </a:lnTo>
                      <a:lnTo>
                        <a:pt x="234" y="238"/>
                      </a:lnTo>
                      <a:lnTo>
                        <a:pt x="231" y="238"/>
                      </a:lnTo>
                      <a:lnTo>
                        <a:pt x="228" y="237"/>
                      </a:lnTo>
                      <a:lnTo>
                        <a:pt x="226" y="234"/>
                      </a:lnTo>
                      <a:lnTo>
                        <a:pt x="225" y="231"/>
                      </a:lnTo>
                      <a:lnTo>
                        <a:pt x="225" y="231"/>
                      </a:lnTo>
                      <a:close/>
                      <a:moveTo>
                        <a:pt x="318" y="297"/>
                      </a:moveTo>
                      <a:lnTo>
                        <a:pt x="318" y="297"/>
                      </a:lnTo>
                      <a:lnTo>
                        <a:pt x="318" y="300"/>
                      </a:lnTo>
                      <a:lnTo>
                        <a:pt x="315" y="303"/>
                      </a:lnTo>
                      <a:lnTo>
                        <a:pt x="313" y="304"/>
                      </a:lnTo>
                      <a:lnTo>
                        <a:pt x="309" y="306"/>
                      </a:lnTo>
                      <a:lnTo>
                        <a:pt x="291" y="306"/>
                      </a:lnTo>
                      <a:lnTo>
                        <a:pt x="291" y="306"/>
                      </a:lnTo>
                      <a:lnTo>
                        <a:pt x="288" y="304"/>
                      </a:lnTo>
                      <a:lnTo>
                        <a:pt x="285" y="303"/>
                      </a:lnTo>
                      <a:lnTo>
                        <a:pt x="283" y="300"/>
                      </a:lnTo>
                      <a:lnTo>
                        <a:pt x="283" y="297"/>
                      </a:lnTo>
                      <a:lnTo>
                        <a:pt x="283" y="274"/>
                      </a:lnTo>
                      <a:lnTo>
                        <a:pt x="283" y="274"/>
                      </a:lnTo>
                      <a:lnTo>
                        <a:pt x="283" y="271"/>
                      </a:lnTo>
                      <a:lnTo>
                        <a:pt x="285" y="268"/>
                      </a:lnTo>
                      <a:lnTo>
                        <a:pt x="288" y="267"/>
                      </a:lnTo>
                      <a:lnTo>
                        <a:pt x="291" y="265"/>
                      </a:lnTo>
                      <a:lnTo>
                        <a:pt x="309" y="265"/>
                      </a:lnTo>
                      <a:lnTo>
                        <a:pt x="309" y="265"/>
                      </a:lnTo>
                      <a:lnTo>
                        <a:pt x="313" y="267"/>
                      </a:lnTo>
                      <a:lnTo>
                        <a:pt x="315" y="268"/>
                      </a:lnTo>
                      <a:lnTo>
                        <a:pt x="318" y="271"/>
                      </a:lnTo>
                      <a:lnTo>
                        <a:pt x="318" y="274"/>
                      </a:lnTo>
                      <a:lnTo>
                        <a:pt x="318" y="297"/>
                      </a:lnTo>
                      <a:close/>
                      <a:moveTo>
                        <a:pt x="309" y="199"/>
                      </a:moveTo>
                      <a:lnTo>
                        <a:pt x="309" y="199"/>
                      </a:lnTo>
                      <a:lnTo>
                        <a:pt x="313" y="199"/>
                      </a:lnTo>
                      <a:lnTo>
                        <a:pt x="315" y="202"/>
                      </a:lnTo>
                      <a:lnTo>
                        <a:pt x="318" y="205"/>
                      </a:lnTo>
                      <a:lnTo>
                        <a:pt x="318" y="208"/>
                      </a:lnTo>
                      <a:lnTo>
                        <a:pt x="318" y="231"/>
                      </a:lnTo>
                      <a:lnTo>
                        <a:pt x="318" y="231"/>
                      </a:lnTo>
                      <a:lnTo>
                        <a:pt x="318" y="234"/>
                      </a:lnTo>
                      <a:lnTo>
                        <a:pt x="315" y="237"/>
                      </a:lnTo>
                      <a:lnTo>
                        <a:pt x="313" y="238"/>
                      </a:lnTo>
                      <a:lnTo>
                        <a:pt x="309" y="238"/>
                      </a:lnTo>
                      <a:lnTo>
                        <a:pt x="291" y="238"/>
                      </a:lnTo>
                      <a:lnTo>
                        <a:pt x="291" y="238"/>
                      </a:lnTo>
                      <a:lnTo>
                        <a:pt x="288" y="238"/>
                      </a:lnTo>
                      <a:lnTo>
                        <a:pt x="285" y="237"/>
                      </a:lnTo>
                      <a:lnTo>
                        <a:pt x="283" y="234"/>
                      </a:lnTo>
                      <a:lnTo>
                        <a:pt x="283" y="231"/>
                      </a:lnTo>
                      <a:lnTo>
                        <a:pt x="283" y="208"/>
                      </a:lnTo>
                      <a:lnTo>
                        <a:pt x="283" y="208"/>
                      </a:lnTo>
                      <a:lnTo>
                        <a:pt x="283" y="205"/>
                      </a:lnTo>
                      <a:lnTo>
                        <a:pt x="285" y="202"/>
                      </a:lnTo>
                      <a:lnTo>
                        <a:pt x="288" y="199"/>
                      </a:lnTo>
                      <a:lnTo>
                        <a:pt x="291" y="199"/>
                      </a:lnTo>
                      <a:lnTo>
                        <a:pt x="309" y="199"/>
                      </a:lnTo>
                      <a:close/>
                      <a:moveTo>
                        <a:pt x="79" y="93"/>
                      </a:moveTo>
                      <a:lnTo>
                        <a:pt x="291" y="93"/>
                      </a:lnTo>
                      <a:lnTo>
                        <a:pt x="291" y="93"/>
                      </a:lnTo>
                      <a:lnTo>
                        <a:pt x="295" y="93"/>
                      </a:lnTo>
                      <a:lnTo>
                        <a:pt x="298" y="96"/>
                      </a:lnTo>
                      <a:lnTo>
                        <a:pt x="300" y="99"/>
                      </a:lnTo>
                      <a:lnTo>
                        <a:pt x="300" y="102"/>
                      </a:lnTo>
                      <a:lnTo>
                        <a:pt x="300" y="154"/>
                      </a:lnTo>
                      <a:lnTo>
                        <a:pt x="300" y="154"/>
                      </a:lnTo>
                      <a:lnTo>
                        <a:pt x="300" y="159"/>
                      </a:lnTo>
                      <a:lnTo>
                        <a:pt x="298" y="162"/>
                      </a:lnTo>
                      <a:lnTo>
                        <a:pt x="295" y="163"/>
                      </a:lnTo>
                      <a:lnTo>
                        <a:pt x="291" y="163"/>
                      </a:lnTo>
                      <a:lnTo>
                        <a:pt x="79" y="163"/>
                      </a:lnTo>
                      <a:lnTo>
                        <a:pt x="79" y="163"/>
                      </a:lnTo>
                      <a:lnTo>
                        <a:pt x="75" y="163"/>
                      </a:lnTo>
                      <a:lnTo>
                        <a:pt x="73" y="162"/>
                      </a:lnTo>
                      <a:lnTo>
                        <a:pt x="70" y="159"/>
                      </a:lnTo>
                      <a:lnTo>
                        <a:pt x="70" y="154"/>
                      </a:lnTo>
                      <a:lnTo>
                        <a:pt x="70" y="102"/>
                      </a:lnTo>
                      <a:lnTo>
                        <a:pt x="70" y="102"/>
                      </a:lnTo>
                      <a:lnTo>
                        <a:pt x="70" y="99"/>
                      </a:lnTo>
                      <a:lnTo>
                        <a:pt x="73" y="96"/>
                      </a:lnTo>
                      <a:lnTo>
                        <a:pt x="75" y="93"/>
                      </a:lnTo>
                      <a:lnTo>
                        <a:pt x="79" y="93"/>
                      </a:lnTo>
                      <a:lnTo>
                        <a:pt x="79" y="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279F304-87D2-DDC3-402D-F0D864709C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22538"/>
                  <a:ext cx="301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42D17BDD-AFA6-007A-6607-83D6548770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92388"/>
                  <a:ext cx="2381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C05D4142-78D8-DAFC-892C-9DBF6DD185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375" y="2555875"/>
                  <a:ext cx="174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F3B9DA9F-86CD-5BC3-D193-84756F9757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2975" y="2592388"/>
                  <a:ext cx="428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6EBF7D0-1967-6469-F34C-5B203B8AF2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048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C25F13D-8D3B-C9B3-8B35-5CF2B18A35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94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76DA1113-E94F-407B-E814-5A99EA73BB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5675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0" name="Freeform 50">
                  <a:extLst>
                    <a:ext uri="{FF2B5EF4-FFF2-40B4-BE49-F238E27FC236}">
                      <a16:creationId xmlns:a16="http://schemas.microsoft.com/office/drawing/2014/main" id="{F005DC75-CB5A-B505-8274-5E7C4135E8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5188" y="2465388"/>
                  <a:ext cx="223838" cy="152400"/>
                </a:xfrm>
                <a:custGeom>
                  <a:avLst/>
                  <a:gdLst>
                    <a:gd name="T0" fmla="*/ 272 w 284"/>
                    <a:gd name="T1" fmla="*/ 100 h 190"/>
                    <a:gd name="T2" fmla="*/ 282 w 284"/>
                    <a:gd name="T3" fmla="*/ 64 h 190"/>
                    <a:gd name="T4" fmla="*/ 284 w 284"/>
                    <a:gd name="T5" fmla="*/ 52 h 190"/>
                    <a:gd name="T6" fmla="*/ 279 w 284"/>
                    <a:gd name="T7" fmla="*/ 31 h 190"/>
                    <a:gd name="T8" fmla="*/ 267 w 284"/>
                    <a:gd name="T9" fmla="*/ 15 h 190"/>
                    <a:gd name="T10" fmla="*/ 251 w 284"/>
                    <a:gd name="T11" fmla="*/ 3 h 190"/>
                    <a:gd name="T12" fmla="*/ 230 w 284"/>
                    <a:gd name="T13" fmla="*/ 0 h 190"/>
                    <a:gd name="T14" fmla="*/ 53 w 284"/>
                    <a:gd name="T15" fmla="*/ 0 h 190"/>
                    <a:gd name="T16" fmla="*/ 32 w 284"/>
                    <a:gd name="T17" fmla="*/ 3 h 190"/>
                    <a:gd name="T18" fmla="*/ 15 w 284"/>
                    <a:gd name="T19" fmla="*/ 15 h 190"/>
                    <a:gd name="T20" fmla="*/ 3 w 284"/>
                    <a:gd name="T21" fmla="*/ 31 h 190"/>
                    <a:gd name="T22" fmla="*/ 0 w 284"/>
                    <a:gd name="T23" fmla="*/ 52 h 190"/>
                    <a:gd name="T24" fmla="*/ 17 w 284"/>
                    <a:gd name="T25" fmla="*/ 190 h 190"/>
                    <a:gd name="T26" fmla="*/ 17 w 284"/>
                    <a:gd name="T27" fmla="*/ 52 h 190"/>
                    <a:gd name="T28" fmla="*/ 20 w 284"/>
                    <a:gd name="T29" fmla="*/ 39 h 190"/>
                    <a:gd name="T30" fmla="*/ 27 w 284"/>
                    <a:gd name="T31" fmla="*/ 27 h 190"/>
                    <a:gd name="T32" fmla="*/ 39 w 284"/>
                    <a:gd name="T33" fmla="*/ 19 h 190"/>
                    <a:gd name="T34" fmla="*/ 53 w 284"/>
                    <a:gd name="T35" fmla="*/ 18 h 190"/>
                    <a:gd name="T36" fmla="*/ 191 w 284"/>
                    <a:gd name="T37" fmla="*/ 16 h 190"/>
                    <a:gd name="T38" fmla="*/ 180 w 284"/>
                    <a:gd name="T39" fmla="*/ 33 h 190"/>
                    <a:gd name="T40" fmla="*/ 177 w 284"/>
                    <a:gd name="T41" fmla="*/ 52 h 190"/>
                    <a:gd name="T42" fmla="*/ 195 w 284"/>
                    <a:gd name="T43" fmla="*/ 190 h 190"/>
                    <a:gd name="T44" fmla="*/ 263 w 284"/>
                    <a:gd name="T45" fmla="*/ 106 h 190"/>
                    <a:gd name="T46" fmla="*/ 263 w 284"/>
                    <a:gd name="T47" fmla="*/ 106 h 190"/>
                    <a:gd name="T48" fmla="*/ 269 w 284"/>
                    <a:gd name="T49" fmla="*/ 105 h 190"/>
                    <a:gd name="T50" fmla="*/ 272 w 284"/>
                    <a:gd name="T51" fmla="*/ 100 h 190"/>
                    <a:gd name="T52" fmla="*/ 195 w 284"/>
                    <a:gd name="T53" fmla="*/ 88 h 190"/>
                    <a:gd name="T54" fmla="*/ 195 w 284"/>
                    <a:gd name="T55" fmla="*/ 52 h 190"/>
                    <a:gd name="T56" fmla="*/ 197 w 284"/>
                    <a:gd name="T57" fmla="*/ 39 h 190"/>
                    <a:gd name="T58" fmla="*/ 206 w 284"/>
                    <a:gd name="T59" fmla="*/ 27 h 190"/>
                    <a:gd name="T60" fmla="*/ 216 w 284"/>
                    <a:gd name="T61" fmla="*/ 19 h 190"/>
                    <a:gd name="T62" fmla="*/ 230 w 284"/>
                    <a:gd name="T63" fmla="*/ 16 h 190"/>
                    <a:gd name="T64" fmla="*/ 237 w 284"/>
                    <a:gd name="T65" fmla="*/ 18 h 190"/>
                    <a:gd name="T66" fmla="*/ 249 w 284"/>
                    <a:gd name="T67" fmla="*/ 24 h 190"/>
                    <a:gd name="T68" fmla="*/ 260 w 284"/>
                    <a:gd name="T69" fmla="*/ 33 h 190"/>
                    <a:gd name="T70" fmla="*/ 264 w 284"/>
                    <a:gd name="T71" fmla="*/ 45 h 190"/>
                    <a:gd name="T72" fmla="*/ 266 w 284"/>
                    <a:gd name="T73" fmla="*/ 52 h 190"/>
                    <a:gd name="T74" fmla="*/ 263 w 284"/>
                    <a:gd name="T75" fmla="*/ 70 h 190"/>
                    <a:gd name="T76" fmla="*/ 257 w 284"/>
                    <a:gd name="T77" fmla="*/ 88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84" h="190">
                      <a:moveTo>
                        <a:pt x="272" y="100"/>
                      </a:moveTo>
                      <a:lnTo>
                        <a:pt x="272" y="100"/>
                      </a:lnTo>
                      <a:lnTo>
                        <a:pt x="279" y="76"/>
                      </a:lnTo>
                      <a:lnTo>
                        <a:pt x="282" y="64"/>
                      </a:lnTo>
                      <a:lnTo>
                        <a:pt x="284" y="52"/>
                      </a:lnTo>
                      <a:lnTo>
                        <a:pt x="284" y="52"/>
                      </a:lnTo>
                      <a:lnTo>
                        <a:pt x="282" y="42"/>
                      </a:lnTo>
                      <a:lnTo>
                        <a:pt x="279" y="31"/>
                      </a:lnTo>
                      <a:lnTo>
                        <a:pt x="275" y="22"/>
                      </a:lnTo>
                      <a:lnTo>
                        <a:pt x="267" y="15"/>
                      </a:lnTo>
                      <a:lnTo>
                        <a:pt x="260" y="9"/>
                      </a:lnTo>
                      <a:lnTo>
                        <a:pt x="251" y="3"/>
                      </a:lnTo>
                      <a:lnTo>
                        <a:pt x="240" y="0"/>
                      </a:lnTo>
                      <a:lnTo>
                        <a:pt x="230" y="0"/>
                      </a:lnTo>
                      <a:lnTo>
                        <a:pt x="53" y="0"/>
                      </a:lnTo>
                      <a:lnTo>
                        <a:pt x="53" y="0"/>
                      </a:lnTo>
                      <a:lnTo>
                        <a:pt x="42" y="0"/>
                      </a:lnTo>
                      <a:lnTo>
                        <a:pt x="32" y="3"/>
                      </a:lnTo>
                      <a:lnTo>
                        <a:pt x="23" y="9"/>
                      </a:lnTo>
                      <a:lnTo>
                        <a:pt x="15" y="15"/>
                      </a:lnTo>
                      <a:lnTo>
                        <a:pt x="9" y="22"/>
                      </a:lnTo>
                      <a:lnTo>
                        <a:pt x="3" y="31"/>
                      </a:lnTo>
                      <a:lnTo>
                        <a:pt x="0" y="42"/>
                      </a:lnTo>
                      <a:lnTo>
                        <a:pt x="0" y="52"/>
                      </a:lnTo>
                      <a:lnTo>
                        <a:pt x="0" y="190"/>
                      </a:lnTo>
                      <a:lnTo>
                        <a:pt x="17" y="190"/>
                      </a:lnTo>
                      <a:lnTo>
                        <a:pt x="17" y="52"/>
                      </a:lnTo>
                      <a:lnTo>
                        <a:pt x="17" y="52"/>
                      </a:lnTo>
                      <a:lnTo>
                        <a:pt x="18" y="45"/>
                      </a:lnTo>
                      <a:lnTo>
                        <a:pt x="20" y="39"/>
                      </a:lnTo>
                      <a:lnTo>
                        <a:pt x="23" y="33"/>
                      </a:lnTo>
                      <a:lnTo>
                        <a:pt x="27" y="27"/>
                      </a:lnTo>
                      <a:lnTo>
                        <a:pt x="33" y="24"/>
                      </a:lnTo>
                      <a:lnTo>
                        <a:pt x="39" y="19"/>
                      </a:lnTo>
                      <a:lnTo>
                        <a:pt x="45" y="18"/>
                      </a:lnTo>
                      <a:lnTo>
                        <a:pt x="53" y="18"/>
                      </a:lnTo>
                      <a:lnTo>
                        <a:pt x="191" y="16"/>
                      </a:lnTo>
                      <a:lnTo>
                        <a:pt x="191" y="16"/>
                      </a:lnTo>
                      <a:lnTo>
                        <a:pt x="185" y="25"/>
                      </a:lnTo>
                      <a:lnTo>
                        <a:pt x="180" y="33"/>
                      </a:lnTo>
                      <a:lnTo>
                        <a:pt x="177" y="42"/>
                      </a:lnTo>
                      <a:lnTo>
                        <a:pt x="177" y="52"/>
                      </a:lnTo>
                      <a:lnTo>
                        <a:pt x="177" y="190"/>
                      </a:lnTo>
                      <a:lnTo>
                        <a:pt x="195" y="190"/>
                      </a:lnTo>
                      <a:lnTo>
                        <a:pt x="195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6" y="105"/>
                      </a:lnTo>
                      <a:lnTo>
                        <a:pt x="269" y="105"/>
                      </a:lnTo>
                      <a:lnTo>
                        <a:pt x="272" y="100"/>
                      </a:lnTo>
                      <a:lnTo>
                        <a:pt x="272" y="100"/>
                      </a:lnTo>
                      <a:close/>
                      <a:moveTo>
                        <a:pt x="257" y="88"/>
                      </a:moveTo>
                      <a:lnTo>
                        <a:pt x="195" y="88"/>
                      </a:lnTo>
                      <a:lnTo>
                        <a:pt x="195" y="52"/>
                      </a:lnTo>
                      <a:lnTo>
                        <a:pt x="195" y="52"/>
                      </a:lnTo>
                      <a:lnTo>
                        <a:pt x="195" y="45"/>
                      </a:lnTo>
                      <a:lnTo>
                        <a:pt x="197" y="39"/>
                      </a:lnTo>
                      <a:lnTo>
                        <a:pt x="201" y="33"/>
                      </a:lnTo>
                      <a:lnTo>
                        <a:pt x="206" y="27"/>
                      </a:lnTo>
                      <a:lnTo>
                        <a:pt x="210" y="22"/>
                      </a:lnTo>
                      <a:lnTo>
                        <a:pt x="216" y="19"/>
                      </a:lnTo>
                      <a:lnTo>
                        <a:pt x="224" y="18"/>
                      </a:lnTo>
                      <a:lnTo>
                        <a:pt x="230" y="16"/>
                      </a:lnTo>
                      <a:lnTo>
                        <a:pt x="230" y="16"/>
                      </a:lnTo>
                      <a:lnTo>
                        <a:pt x="237" y="18"/>
                      </a:lnTo>
                      <a:lnTo>
                        <a:pt x="243" y="19"/>
                      </a:lnTo>
                      <a:lnTo>
                        <a:pt x="249" y="24"/>
                      </a:lnTo>
                      <a:lnTo>
                        <a:pt x="255" y="27"/>
                      </a:lnTo>
                      <a:lnTo>
                        <a:pt x="260" y="33"/>
                      </a:lnTo>
                      <a:lnTo>
                        <a:pt x="263" y="39"/>
                      </a:lnTo>
                      <a:lnTo>
                        <a:pt x="264" y="45"/>
                      </a:lnTo>
                      <a:lnTo>
                        <a:pt x="266" y="52"/>
                      </a:lnTo>
                      <a:lnTo>
                        <a:pt x="266" y="52"/>
                      </a:lnTo>
                      <a:lnTo>
                        <a:pt x="264" y="61"/>
                      </a:lnTo>
                      <a:lnTo>
                        <a:pt x="263" y="70"/>
                      </a:lnTo>
                      <a:lnTo>
                        <a:pt x="257" y="88"/>
                      </a:lnTo>
                      <a:lnTo>
                        <a:pt x="257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F17191D0-C603-8396-E1E2-AF3CDC233D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55875"/>
                  <a:ext cx="476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54C106E9-F51E-AA6C-E494-914B5F9A36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0913" y="2522538"/>
                  <a:ext cx="349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0432CD-50A7-F431-D6A0-71BDE74EEDBC}"/>
                </a:ext>
              </a:extLst>
            </p:cNvPr>
            <p:cNvGrpSpPr/>
            <p:nvPr/>
          </p:nvGrpSpPr>
          <p:grpSpPr>
            <a:xfrm>
              <a:off x="3684792" y="2717212"/>
              <a:ext cx="1066728" cy="1066728"/>
              <a:chOff x="2459307" y="2981162"/>
              <a:chExt cx="1066728" cy="1066728"/>
            </a:xfrm>
          </p:grpSpPr>
          <p:sp>
            <p:nvSpPr>
              <p:cNvPr id="24" name="Freeform 32">
                <a:extLst>
                  <a:ext uri="{FF2B5EF4-FFF2-40B4-BE49-F238E27FC236}">
                    <a16:creationId xmlns:a16="http://schemas.microsoft.com/office/drawing/2014/main" id="{9CB25665-4355-D397-8B76-0E9DCE1CA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307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9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4 w 1373"/>
                  <a:gd name="T15" fmla="*/ 1289 h 1373"/>
                  <a:gd name="T16" fmla="*/ 923 w 1373"/>
                  <a:gd name="T17" fmla="*/ 1331 h 1373"/>
                  <a:gd name="T18" fmla="*/ 825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6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2 w 1373"/>
                  <a:gd name="T39" fmla="*/ 921 h 1373"/>
                  <a:gd name="T40" fmla="*/ 14 w 1373"/>
                  <a:gd name="T41" fmla="*/ 824 h 1373"/>
                  <a:gd name="T42" fmla="*/ 2 w 1373"/>
                  <a:gd name="T43" fmla="*/ 722 h 1373"/>
                  <a:gd name="T44" fmla="*/ 2 w 1373"/>
                  <a:gd name="T45" fmla="*/ 651 h 1373"/>
                  <a:gd name="T46" fmla="*/ 14 w 1373"/>
                  <a:gd name="T47" fmla="*/ 548 h 1373"/>
                  <a:gd name="T48" fmla="*/ 42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6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5 w 1373"/>
                  <a:gd name="T69" fmla="*/ 14 h 1373"/>
                  <a:gd name="T70" fmla="*/ 923 w 1373"/>
                  <a:gd name="T71" fmla="*/ 41 h 1373"/>
                  <a:gd name="T72" fmla="*/ 1014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9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70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2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7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4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3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3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7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2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2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7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3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3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4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7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2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70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A0E06A2-9B24-25E7-32AB-B6F3D0F58A4A}"/>
                  </a:ext>
                </a:extLst>
              </p:cNvPr>
              <p:cNvGrpSpPr/>
              <p:nvPr/>
            </p:nvGrpSpPr>
            <p:grpSpPr>
              <a:xfrm>
                <a:off x="2821621" y="3304601"/>
                <a:ext cx="343655" cy="440064"/>
                <a:chOff x="2427288" y="2459038"/>
                <a:chExt cx="350838" cy="449263"/>
              </a:xfrm>
            </p:grpSpPr>
            <p:sp>
              <p:nvSpPr>
                <p:cNvPr id="26" name="Freeform 53">
                  <a:extLst>
                    <a:ext uri="{FF2B5EF4-FFF2-40B4-BE49-F238E27FC236}">
                      <a16:creationId xmlns:a16="http://schemas.microsoft.com/office/drawing/2014/main" id="{E60EDDAB-313A-32D4-A3C3-FCF0F125B5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0463" y="2547938"/>
                  <a:ext cx="87313" cy="184150"/>
                </a:xfrm>
                <a:custGeom>
                  <a:avLst/>
                  <a:gdLst>
                    <a:gd name="T0" fmla="*/ 46 w 111"/>
                    <a:gd name="T1" fmla="*/ 101 h 231"/>
                    <a:gd name="T2" fmla="*/ 0 w 111"/>
                    <a:gd name="T3" fmla="*/ 0 h 231"/>
                    <a:gd name="T4" fmla="*/ 0 w 111"/>
                    <a:gd name="T5" fmla="*/ 182 h 231"/>
                    <a:gd name="T6" fmla="*/ 0 w 111"/>
                    <a:gd name="T7" fmla="*/ 182 h 231"/>
                    <a:gd name="T8" fmla="*/ 0 w 111"/>
                    <a:gd name="T9" fmla="*/ 192 h 231"/>
                    <a:gd name="T10" fmla="*/ 3 w 111"/>
                    <a:gd name="T11" fmla="*/ 201 h 231"/>
                    <a:gd name="T12" fmla="*/ 7 w 111"/>
                    <a:gd name="T13" fmla="*/ 209 h 231"/>
                    <a:gd name="T14" fmla="*/ 13 w 111"/>
                    <a:gd name="T15" fmla="*/ 216 h 231"/>
                    <a:gd name="T16" fmla="*/ 21 w 111"/>
                    <a:gd name="T17" fmla="*/ 222 h 231"/>
                    <a:gd name="T18" fmla="*/ 28 w 111"/>
                    <a:gd name="T19" fmla="*/ 227 h 231"/>
                    <a:gd name="T20" fmla="*/ 37 w 111"/>
                    <a:gd name="T21" fmla="*/ 230 h 231"/>
                    <a:gd name="T22" fmla="*/ 48 w 111"/>
                    <a:gd name="T23" fmla="*/ 231 h 231"/>
                    <a:gd name="T24" fmla="*/ 111 w 111"/>
                    <a:gd name="T25" fmla="*/ 231 h 231"/>
                    <a:gd name="T26" fmla="*/ 97 w 111"/>
                    <a:gd name="T27" fmla="*/ 204 h 231"/>
                    <a:gd name="T28" fmla="*/ 48 w 111"/>
                    <a:gd name="T29" fmla="*/ 204 h 231"/>
                    <a:gd name="T30" fmla="*/ 48 w 111"/>
                    <a:gd name="T31" fmla="*/ 204 h 231"/>
                    <a:gd name="T32" fmla="*/ 43 w 111"/>
                    <a:gd name="T33" fmla="*/ 204 h 231"/>
                    <a:gd name="T34" fmla="*/ 39 w 111"/>
                    <a:gd name="T35" fmla="*/ 203 h 231"/>
                    <a:gd name="T36" fmla="*/ 31 w 111"/>
                    <a:gd name="T37" fmla="*/ 198 h 231"/>
                    <a:gd name="T38" fmla="*/ 27 w 111"/>
                    <a:gd name="T39" fmla="*/ 191 h 231"/>
                    <a:gd name="T40" fmla="*/ 25 w 111"/>
                    <a:gd name="T41" fmla="*/ 182 h 231"/>
                    <a:gd name="T42" fmla="*/ 25 w 111"/>
                    <a:gd name="T43" fmla="*/ 101 h 231"/>
                    <a:gd name="T44" fmla="*/ 46 w 111"/>
                    <a:gd name="T45" fmla="*/ 10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1" h="231">
                      <a:moveTo>
                        <a:pt x="46" y="101"/>
                      </a:moveTo>
                      <a:lnTo>
                        <a:pt x="0" y="0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92"/>
                      </a:lnTo>
                      <a:lnTo>
                        <a:pt x="3" y="201"/>
                      </a:lnTo>
                      <a:lnTo>
                        <a:pt x="7" y="209"/>
                      </a:lnTo>
                      <a:lnTo>
                        <a:pt x="13" y="216"/>
                      </a:lnTo>
                      <a:lnTo>
                        <a:pt x="21" y="222"/>
                      </a:lnTo>
                      <a:lnTo>
                        <a:pt x="28" y="227"/>
                      </a:lnTo>
                      <a:lnTo>
                        <a:pt x="37" y="230"/>
                      </a:lnTo>
                      <a:lnTo>
                        <a:pt x="48" y="231"/>
                      </a:lnTo>
                      <a:lnTo>
                        <a:pt x="111" y="231"/>
                      </a:lnTo>
                      <a:lnTo>
                        <a:pt x="97" y="204"/>
                      </a:lnTo>
                      <a:lnTo>
                        <a:pt x="48" y="204"/>
                      </a:lnTo>
                      <a:lnTo>
                        <a:pt x="48" y="204"/>
                      </a:lnTo>
                      <a:lnTo>
                        <a:pt x="43" y="204"/>
                      </a:lnTo>
                      <a:lnTo>
                        <a:pt x="39" y="203"/>
                      </a:lnTo>
                      <a:lnTo>
                        <a:pt x="31" y="198"/>
                      </a:lnTo>
                      <a:lnTo>
                        <a:pt x="27" y="191"/>
                      </a:lnTo>
                      <a:lnTo>
                        <a:pt x="25" y="182"/>
                      </a:lnTo>
                      <a:lnTo>
                        <a:pt x="25" y="101"/>
                      </a:lnTo>
                      <a:lnTo>
                        <a:pt x="46" y="1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7" name="Freeform 54">
                  <a:extLst>
                    <a:ext uri="{FF2B5EF4-FFF2-40B4-BE49-F238E27FC236}">
                      <a16:creationId xmlns:a16="http://schemas.microsoft.com/office/drawing/2014/main" id="{4E3E0FCA-4910-C816-809E-7E4431ED5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1263" y="2506663"/>
                  <a:ext cx="296863" cy="225425"/>
                </a:xfrm>
                <a:custGeom>
                  <a:avLst/>
                  <a:gdLst>
                    <a:gd name="T0" fmla="*/ 17 w 374"/>
                    <a:gd name="T1" fmla="*/ 25 h 283"/>
                    <a:gd name="T2" fmla="*/ 326 w 374"/>
                    <a:gd name="T3" fmla="*/ 25 h 283"/>
                    <a:gd name="T4" fmla="*/ 326 w 374"/>
                    <a:gd name="T5" fmla="*/ 25 h 283"/>
                    <a:gd name="T6" fmla="*/ 330 w 374"/>
                    <a:gd name="T7" fmla="*/ 27 h 283"/>
                    <a:gd name="T8" fmla="*/ 335 w 374"/>
                    <a:gd name="T9" fmla="*/ 28 h 283"/>
                    <a:gd name="T10" fmla="*/ 341 w 374"/>
                    <a:gd name="T11" fmla="*/ 33 h 283"/>
                    <a:gd name="T12" fmla="*/ 345 w 374"/>
                    <a:gd name="T13" fmla="*/ 39 h 283"/>
                    <a:gd name="T14" fmla="*/ 347 w 374"/>
                    <a:gd name="T15" fmla="*/ 48 h 283"/>
                    <a:gd name="T16" fmla="*/ 347 w 374"/>
                    <a:gd name="T17" fmla="*/ 72 h 283"/>
                    <a:gd name="T18" fmla="*/ 45 w 374"/>
                    <a:gd name="T19" fmla="*/ 72 h 283"/>
                    <a:gd name="T20" fmla="*/ 93 w 374"/>
                    <a:gd name="T21" fmla="*/ 153 h 283"/>
                    <a:gd name="T22" fmla="*/ 347 w 374"/>
                    <a:gd name="T23" fmla="*/ 153 h 283"/>
                    <a:gd name="T24" fmla="*/ 347 w 374"/>
                    <a:gd name="T25" fmla="*/ 234 h 283"/>
                    <a:gd name="T26" fmla="*/ 347 w 374"/>
                    <a:gd name="T27" fmla="*/ 234 h 283"/>
                    <a:gd name="T28" fmla="*/ 345 w 374"/>
                    <a:gd name="T29" fmla="*/ 243 h 283"/>
                    <a:gd name="T30" fmla="*/ 341 w 374"/>
                    <a:gd name="T31" fmla="*/ 250 h 283"/>
                    <a:gd name="T32" fmla="*/ 335 w 374"/>
                    <a:gd name="T33" fmla="*/ 255 h 283"/>
                    <a:gd name="T34" fmla="*/ 330 w 374"/>
                    <a:gd name="T35" fmla="*/ 256 h 283"/>
                    <a:gd name="T36" fmla="*/ 326 w 374"/>
                    <a:gd name="T37" fmla="*/ 256 h 283"/>
                    <a:gd name="T38" fmla="*/ 156 w 374"/>
                    <a:gd name="T39" fmla="*/ 256 h 283"/>
                    <a:gd name="T40" fmla="*/ 173 w 374"/>
                    <a:gd name="T41" fmla="*/ 283 h 283"/>
                    <a:gd name="T42" fmla="*/ 326 w 374"/>
                    <a:gd name="T43" fmla="*/ 283 h 283"/>
                    <a:gd name="T44" fmla="*/ 326 w 374"/>
                    <a:gd name="T45" fmla="*/ 283 h 283"/>
                    <a:gd name="T46" fmla="*/ 335 w 374"/>
                    <a:gd name="T47" fmla="*/ 282 h 283"/>
                    <a:gd name="T48" fmla="*/ 344 w 374"/>
                    <a:gd name="T49" fmla="*/ 279 h 283"/>
                    <a:gd name="T50" fmla="*/ 353 w 374"/>
                    <a:gd name="T51" fmla="*/ 274 h 283"/>
                    <a:gd name="T52" fmla="*/ 360 w 374"/>
                    <a:gd name="T53" fmla="*/ 268 h 283"/>
                    <a:gd name="T54" fmla="*/ 366 w 374"/>
                    <a:gd name="T55" fmla="*/ 261 h 283"/>
                    <a:gd name="T56" fmla="*/ 371 w 374"/>
                    <a:gd name="T57" fmla="*/ 253 h 283"/>
                    <a:gd name="T58" fmla="*/ 372 w 374"/>
                    <a:gd name="T59" fmla="*/ 244 h 283"/>
                    <a:gd name="T60" fmla="*/ 374 w 374"/>
                    <a:gd name="T61" fmla="*/ 234 h 283"/>
                    <a:gd name="T62" fmla="*/ 374 w 374"/>
                    <a:gd name="T63" fmla="*/ 48 h 283"/>
                    <a:gd name="T64" fmla="*/ 374 w 374"/>
                    <a:gd name="T65" fmla="*/ 48 h 283"/>
                    <a:gd name="T66" fmla="*/ 372 w 374"/>
                    <a:gd name="T67" fmla="*/ 39 h 283"/>
                    <a:gd name="T68" fmla="*/ 371 w 374"/>
                    <a:gd name="T69" fmla="*/ 30 h 283"/>
                    <a:gd name="T70" fmla="*/ 366 w 374"/>
                    <a:gd name="T71" fmla="*/ 21 h 283"/>
                    <a:gd name="T72" fmla="*/ 360 w 374"/>
                    <a:gd name="T73" fmla="*/ 13 h 283"/>
                    <a:gd name="T74" fmla="*/ 353 w 374"/>
                    <a:gd name="T75" fmla="*/ 7 h 283"/>
                    <a:gd name="T76" fmla="*/ 344 w 374"/>
                    <a:gd name="T77" fmla="*/ 3 h 283"/>
                    <a:gd name="T78" fmla="*/ 335 w 374"/>
                    <a:gd name="T79" fmla="*/ 0 h 283"/>
                    <a:gd name="T80" fmla="*/ 326 w 374"/>
                    <a:gd name="T81" fmla="*/ 0 h 283"/>
                    <a:gd name="T82" fmla="*/ 0 w 374"/>
                    <a:gd name="T83" fmla="*/ 0 h 283"/>
                    <a:gd name="T84" fmla="*/ 17 w 374"/>
                    <a:gd name="T85" fmla="*/ 25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4" h="283">
                      <a:moveTo>
                        <a:pt x="17" y="25"/>
                      </a:moveTo>
                      <a:lnTo>
                        <a:pt x="326" y="25"/>
                      </a:lnTo>
                      <a:lnTo>
                        <a:pt x="326" y="25"/>
                      </a:lnTo>
                      <a:lnTo>
                        <a:pt x="330" y="27"/>
                      </a:lnTo>
                      <a:lnTo>
                        <a:pt x="335" y="28"/>
                      </a:lnTo>
                      <a:lnTo>
                        <a:pt x="341" y="33"/>
                      </a:lnTo>
                      <a:lnTo>
                        <a:pt x="345" y="39"/>
                      </a:lnTo>
                      <a:lnTo>
                        <a:pt x="347" y="48"/>
                      </a:lnTo>
                      <a:lnTo>
                        <a:pt x="347" y="72"/>
                      </a:lnTo>
                      <a:lnTo>
                        <a:pt x="45" y="72"/>
                      </a:lnTo>
                      <a:lnTo>
                        <a:pt x="93" y="153"/>
                      </a:lnTo>
                      <a:lnTo>
                        <a:pt x="347" y="153"/>
                      </a:lnTo>
                      <a:lnTo>
                        <a:pt x="347" y="234"/>
                      </a:lnTo>
                      <a:lnTo>
                        <a:pt x="347" y="234"/>
                      </a:lnTo>
                      <a:lnTo>
                        <a:pt x="345" y="243"/>
                      </a:lnTo>
                      <a:lnTo>
                        <a:pt x="341" y="250"/>
                      </a:lnTo>
                      <a:lnTo>
                        <a:pt x="335" y="255"/>
                      </a:lnTo>
                      <a:lnTo>
                        <a:pt x="330" y="256"/>
                      </a:lnTo>
                      <a:lnTo>
                        <a:pt x="326" y="256"/>
                      </a:lnTo>
                      <a:lnTo>
                        <a:pt x="156" y="256"/>
                      </a:lnTo>
                      <a:lnTo>
                        <a:pt x="173" y="283"/>
                      </a:lnTo>
                      <a:lnTo>
                        <a:pt x="326" y="283"/>
                      </a:lnTo>
                      <a:lnTo>
                        <a:pt x="326" y="283"/>
                      </a:lnTo>
                      <a:lnTo>
                        <a:pt x="335" y="282"/>
                      </a:lnTo>
                      <a:lnTo>
                        <a:pt x="344" y="279"/>
                      </a:lnTo>
                      <a:lnTo>
                        <a:pt x="353" y="274"/>
                      </a:lnTo>
                      <a:lnTo>
                        <a:pt x="360" y="268"/>
                      </a:lnTo>
                      <a:lnTo>
                        <a:pt x="366" y="261"/>
                      </a:lnTo>
                      <a:lnTo>
                        <a:pt x="371" y="253"/>
                      </a:lnTo>
                      <a:lnTo>
                        <a:pt x="372" y="244"/>
                      </a:lnTo>
                      <a:lnTo>
                        <a:pt x="374" y="234"/>
                      </a:lnTo>
                      <a:lnTo>
                        <a:pt x="374" y="48"/>
                      </a:lnTo>
                      <a:lnTo>
                        <a:pt x="374" y="48"/>
                      </a:lnTo>
                      <a:lnTo>
                        <a:pt x="372" y="39"/>
                      </a:lnTo>
                      <a:lnTo>
                        <a:pt x="371" y="30"/>
                      </a:lnTo>
                      <a:lnTo>
                        <a:pt x="366" y="21"/>
                      </a:lnTo>
                      <a:lnTo>
                        <a:pt x="360" y="13"/>
                      </a:lnTo>
                      <a:lnTo>
                        <a:pt x="353" y="7"/>
                      </a:lnTo>
                      <a:lnTo>
                        <a:pt x="344" y="3"/>
                      </a:lnTo>
                      <a:lnTo>
                        <a:pt x="335" y="0"/>
                      </a:lnTo>
                      <a:lnTo>
                        <a:pt x="326" y="0"/>
                      </a:lnTo>
                      <a:lnTo>
                        <a:pt x="0" y="0"/>
                      </a:lnTo>
                      <a:lnTo>
                        <a:pt x="17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8" name="Freeform 55">
                  <a:extLst>
                    <a:ext uri="{FF2B5EF4-FFF2-40B4-BE49-F238E27FC236}">
                      <a16:creationId xmlns:a16="http://schemas.microsoft.com/office/drawing/2014/main" id="{E1B23DA7-4EF9-ACBA-B550-D9B93C7A2A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27288" y="2459038"/>
                  <a:ext cx="296863" cy="449263"/>
                </a:xfrm>
                <a:custGeom>
                  <a:avLst/>
                  <a:gdLst>
                    <a:gd name="T0" fmla="*/ 3 w 375"/>
                    <a:gd name="T1" fmla="*/ 1 h 567"/>
                    <a:gd name="T2" fmla="*/ 0 w 375"/>
                    <a:gd name="T3" fmla="*/ 12 h 567"/>
                    <a:gd name="T4" fmla="*/ 5 w 375"/>
                    <a:gd name="T5" fmla="*/ 67 h 567"/>
                    <a:gd name="T6" fmla="*/ 147 w 375"/>
                    <a:gd name="T7" fmla="*/ 367 h 567"/>
                    <a:gd name="T8" fmla="*/ 164 w 375"/>
                    <a:gd name="T9" fmla="*/ 391 h 567"/>
                    <a:gd name="T10" fmla="*/ 183 w 375"/>
                    <a:gd name="T11" fmla="*/ 405 h 567"/>
                    <a:gd name="T12" fmla="*/ 222 w 375"/>
                    <a:gd name="T13" fmla="*/ 433 h 567"/>
                    <a:gd name="T14" fmla="*/ 230 w 375"/>
                    <a:gd name="T15" fmla="*/ 448 h 567"/>
                    <a:gd name="T16" fmla="*/ 230 w 375"/>
                    <a:gd name="T17" fmla="*/ 466 h 567"/>
                    <a:gd name="T18" fmla="*/ 225 w 375"/>
                    <a:gd name="T19" fmla="*/ 492 h 567"/>
                    <a:gd name="T20" fmla="*/ 237 w 375"/>
                    <a:gd name="T21" fmla="*/ 534 h 567"/>
                    <a:gd name="T22" fmla="*/ 258 w 375"/>
                    <a:gd name="T23" fmla="*/ 553 h 567"/>
                    <a:gd name="T24" fmla="*/ 300 w 375"/>
                    <a:gd name="T25" fmla="*/ 567 h 567"/>
                    <a:gd name="T26" fmla="*/ 329 w 375"/>
                    <a:gd name="T27" fmla="*/ 561 h 567"/>
                    <a:gd name="T28" fmla="*/ 353 w 375"/>
                    <a:gd name="T29" fmla="*/ 544 h 567"/>
                    <a:gd name="T30" fmla="*/ 374 w 375"/>
                    <a:gd name="T31" fmla="*/ 507 h 567"/>
                    <a:gd name="T32" fmla="*/ 374 w 375"/>
                    <a:gd name="T33" fmla="*/ 477 h 567"/>
                    <a:gd name="T34" fmla="*/ 353 w 375"/>
                    <a:gd name="T35" fmla="*/ 438 h 567"/>
                    <a:gd name="T36" fmla="*/ 329 w 375"/>
                    <a:gd name="T37" fmla="*/ 423 h 567"/>
                    <a:gd name="T38" fmla="*/ 300 w 375"/>
                    <a:gd name="T39" fmla="*/ 417 h 567"/>
                    <a:gd name="T40" fmla="*/ 279 w 375"/>
                    <a:gd name="T41" fmla="*/ 417 h 567"/>
                    <a:gd name="T42" fmla="*/ 258 w 375"/>
                    <a:gd name="T43" fmla="*/ 402 h 567"/>
                    <a:gd name="T44" fmla="*/ 11 w 375"/>
                    <a:gd name="T45" fmla="*/ 0 h 567"/>
                    <a:gd name="T46" fmla="*/ 269 w 375"/>
                    <a:gd name="T47" fmla="*/ 460 h 567"/>
                    <a:gd name="T48" fmla="*/ 284 w 375"/>
                    <a:gd name="T49" fmla="*/ 451 h 567"/>
                    <a:gd name="T50" fmla="*/ 300 w 375"/>
                    <a:gd name="T51" fmla="*/ 448 h 567"/>
                    <a:gd name="T52" fmla="*/ 324 w 375"/>
                    <a:gd name="T53" fmla="*/ 456 h 567"/>
                    <a:gd name="T54" fmla="*/ 336 w 375"/>
                    <a:gd name="T55" fmla="*/ 468 h 567"/>
                    <a:gd name="T56" fmla="*/ 344 w 375"/>
                    <a:gd name="T57" fmla="*/ 492 h 567"/>
                    <a:gd name="T58" fmla="*/ 341 w 375"/>
                    <a:gd name="T59" fmla="*/ 508 h 567"/>
                    <a:gd name="T60" fmla="*/ 330 w 375"/>
                    <a:gd name="T61" fmla="*/ 522 h 567"/>
                    <a:gd name="T62" fmla="*/ 309 w 375"/>
                    <a:gd name="T63" fmla="*/ 534 h 567"/>
                    <a:gd name="T64" fmla="*/ 291 w 375"/>
                    <a:gd name="T65" fmla="*/ 534 h 567"/>
                    <a:gd name="T66" fmla="*/ 269 w 375"/>
                    <a:gd name="T67" fmla="*/ 522 h 567"/>
                    <a:gd name="T68" fmla="*/ 260 w 375"/>
                    <a:gd name="T69" fmla="*/ 508 h 567"/>
                    <a:gd name="T70" fmla="*/ 257 w 375"/>
                    <a:gd name="T71" fmla="*/ 492 h 567"/>
                    <a:gd name="T72" fmla="*/ 264 w 375"/>
                    <a:gd name="T73" fmla="*/ 468 h 567"/>
                    <a:gd name="T74" fmla="*/ 189 w 375"/>
                    <a:gd name="T75" fmla="*/ 334 h 567"/>
                    <a:gd name="T76" fmla="*/ 200 w 375"/>
                    <a:gd name="T77" fmla="*/ 337 h 567"/>
                    <a:gd name="T78" fmla="*/ 212 w 375"/>
                    <a:gd name="T79" fmla="*/ 346 h 567"/>
                    <a:gd name="T80" fmla="*/ 216 w 375"/>
                    <a:gd name="T81" fmla="*/ 361 h 567"/>
                    <a:gd name="T82" fmla="*/ 215 w 375"/>
                    <a:gd name="T83" fmla="*/ 372 h 567"/>
                    <a:gd name="T84" fmla="*/ 204 w 375"/>
                    <a:gd name="T85" fmla="*/ 384 h 567"/>
                    <a:gd name="T86" fmla="*/ 189 w 375"/>
                    <a:gd name="T87" fmla="*/ 388 h 567"/>
                    <a:gd name="T88" fmla="*/ 180 w 375"/>
                    <a:gd name="T89" fmla="*/ 385 h 567"/>
                    <a:gd name="T90" fmla="*/ 168 w 375"/>
                    <a:gd name="T91" fmla="*/ 376 h 567"/>
                    <a:gd name="T92" fmla="*/ 164 w 375"/>
                    <a:gd name="T93" fmla="*/ 361 h 567"/>
                    <a:gd name="T94" fmla="*/ 165 w 375"/>
                    <a:gd name="T95" fmla="*/ 351 h 567"/>
                    <a:gd name="T96" fmla="*/ 176 w 375"/>
                    <a:gd name="T97" fmla="*/ 339 h 567"/>
                    <a:gd name="T98" fmla="*/ 189 w 375"/>
                    <a:gd name="T99" fmla="*/ 334 h 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75" h="56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0" y="12"/>
                      </a:lnTo>
                      <a:lnTo>
                        <a:pt x="0" y="21"/>
                      </a:lnTo>
                      <a:lnTo>
                        <a:pt x="0" y="43"/>
                      </a:lnTo>
                      <a:lnTo>
                        <a:pt x="5" y="67"/>
                      </a:lnTo>
                      <a:lnTo>
                        <a:pt x="6" y="78"/>
                      </a:lnTo>
                      <a:lnTo>
                        <a:pt x="9" y="85"/>
                      </a:lnTo>
                      <a:lnTo>
                        <a:pt x="147" y="367"/>
                      </a:lnTo>
                      <a:lnTo>
                        <a:pt x="147" y="367"/>
                      </a:lnTo>
                      <a:lnTo>
                        <a:pt x="155" y="381"/>
                      </a:lnTo>
                      <a:lnTo>
                        <a:pt x="164" y="391"/>
                      </a:lnTo>
                      <a:lnTo>
                        <a:pt x="173" y="399"/>
                      </a:lnTo>
                      <a:lnTo>
                        <a:pt x="183" y="405"/>
                      </a:lnTo>
                      <a:lnTo>
                        <a:pt x="183" y="405"/>
                      </a:lnTo>
                      <a:lnTo>
                        <a:pt x="201" y="415"/>
                      </a:lnTo>
                      <a:lnTo>
                        <a:pt x="210" y="423"/>
                      </a:lnTo>
                      <a:lnTo>
                        <a:pt x="222" y="433"/>
                      </a:lnTo>
                      <a:lnTo>
                        <a:pt x="222" y="433"/>
                      </a:lnTo>
                      <a:lnTo>
                        <a:pt x="227" y="441"/>
                      </a:lnTo>
                      <a:lnTo>
                        <a:pt x="230" y="448"/>
                      </a:lnTo>
                      <a:lnTo>
                        <a:pt x="231" y="457"/>
                      </a:lnTo>
                      <a:lnTo>
                        <a:pt x="230" y="466"/>
                      </a:lnTo>
                      <a:lnTo>
                        <a:pt x="230" y="466"/>
                      </a:lnTo>
                      <a:lnTo>
                        <a:pt x="225" y="478"/>
                      </a:lnTo>
                      <a:lnTo>
                        <a:pt x="225" y="492"/>
                      </a:lnTo>
                      <a:lnTo>
                        <a:pt x="225" y="492"/>
                      </a:lnTo>
                      <a:lnTo>
                        <a:pt x="227" y="507"/>
                      </a:lnTo>
                      <a:lnTo>
                        <a:pt x="231" y="520"/>
                      </a:lnTo>
                      <a:lnTo>
                        <a:pt x="237" y="534"/>
                      </a:lnTo>
                      <a:lnTo>
                        <a:pt x="246" y="544"/>
                      </a:lnTo>
                      <a:lnTo>
                        <a:pt x="246" y="544"/>
                      </a:lnTo>
                      <a:lnTo>
                        <a:pt x="258" y="553"/>
                      </a:lnTo>
                      <a:lnTo>
                        <a:pt x="270" y="561"/>
                      </a:lnTo>
                      <a:lnTo>
                        <a:pt x="285" y="565"/>
                      </a:lnTo>
                      <a:lnTo>
                        <a:pt x="300" y="567"/>
                      </a:lnTo>
                      <a:lnTo>
                        <a:pt x="300" y="567"/>
                      </a:lnTo>
                      <a:lnTo>
                        <a:pt x="315" y="565"/>
                      </a:lnTo>
                      <a:lnTo>
                        <a:pt x="329" y="561"/>
                      </a:lnTo>
                      <a:lnTo>
                        <a:pt x="342" y="553"/>
                      </a:lnTo>
                      <a:lnTo>
                        <a:pt x="353" y="544"/>
                      </a:lnTo>
                      <a:lnTo>
                        <a:pt x="353" y="544"/>
                      </a:lnTo>
                      <a:lnTo>
                        <a:pt x="362" y="534"/>
                      </a:lnTo>
                      <a:lnTo>
                        <a:pt x="369" y="520"/>
                      </a:lnTo>
                      <a:lnTo>
                        <a:pt x="374" y="507"/>
                      </a:lnTo>
                      <a:lnTo>
                        <a:pt x="375" y="492"/>
                      </a:lnTo>
                      <a:lnTo>
                        <a:pt x="375" y="492"/>
                      </a:lnTo>
                      <a:lnTo>
                        <a:pt x="374" y="477"/>
                      </a:lnTo>
                      <a:lnTo>
                        <a:pt x="369" y="462"/>
                      </a:lnTo>
                      <a:lnTo>
                        <a:pt x="362" y="450"/>
                      </a:lnTo>
                      <a:lnTo>
                        <a:pt x="353" y="438"/>
                      </a:lnTo>
                      <a:lnTo>
                        <a:pt x="353" y="438"/>
                      </a:lnTo>
                      <a:lnTo>
                        <a:pt x="342" y="429"/>
                      </a:lnTo>
                      <a:lnTo>
                        <a:pt x="329" y="423"/>
                      </a:lnTo>
                      <a:lnTo>
                        <a:pt x="315" y="418"/>
                      </a:lnTo>
                      <a:lnTo>
                        <a:pt x="300" y="417"/>
                      </a:lnTo>
                      <a:lnTo>
                        <a:pt x="300" y="417"/>
                      </a:lnTo>
                      <a:lnTo>
                        <a:pt x="290" y="417"/>
                      </a:lnTo>
                      <a:lnTo>
                        <a:pt x="290" y="417"/>
                      </a:lnTo>
                      <a:lnTo>
                        <a:pt x="279" y="417"/>
                      </a:lnTo>
                      <a:lnTo>
                        <a:pt x="272" y="414"/>
                      </a:lnTo>
                      <a:lnTo>
                        <a:pt x="264" y="409"/>
                      </a:lnTo>
                      <a:lnTo>
                        <a:pt x="258" y="40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69" y="460"/>
                      </a:moveTo>
                      <a:lnTo>
                        <a:pt x="269" y="460"/>
                      </a:lnTo>
                      <a:lnTo>
                        <a:pt x="276" y="456"/>
                      </a:lnTo>
                      <a:lnTo>
                        <a:pt x="284" y="451"/>
                      </a:lnTo>
                      <a:lnTo>
                        <a:pt x="291" y="448"/>
                      </a:lnTo>
                      <a:lnTo>
                        <a:pt x="300" y="448"/>
                      </a:lnTo>
                      <a:lnTo>
                        <a:pt x="300" y="448"/>
                      </a:lnTo>
                      <a:lnTo>
                        <a:pt x="309" y="448"/>
                      </a:lnTo>
                      <a:lnTo>
                        <a:pt x="317" y="451"/>
                      </a:lnTo>
                      <a:lnTo>
                        <a:pt x="324" y="456"/>
                      </a:lnTo>
                      <a:lnTo>
                        <a:pt x="330" y="460"/>
                      </a:lnTo>
                      <a:lnTo>
                        <a:pt x="330" y="460"/>
                      </a:lnTo>
                      <a:lnTo>
                        <a:pt x="336" y="468"/>
                      </a:lnTo>
                      <a:lnTo>
                        <a:pt x="341" y="474"/>
                      </a:lnTo>
                      <a:lnTo>
                        <a:pt x="342" y="483"/>
                      </a:lnTo>
                      <a:lnTo>
                        <a:pt x="344" y="492"/>
                      </a:lnTo>
                      <a:lnTo>
                        <a:pt x="344" y="492"/>
                      </a:lnTo>
                      <a:lnTo>
                        <a:pt x="342" y="501"/>
                      </a:lnTo>
                      <a:lnTo>
                        <a:pt x="341" y="508"/>
                      </a:lnTo>
                      <a:lnTo>
                        <a:pt x="336" y="516"/>
                      </a:lnTo>
                      <a:lnTo>
                        <a:pt x="330" y="522"/>
                      </a:lnTo>
                      <a:lnTo>
                        <a:pt x="330" y="522"/>
                      </a:lnTo>
                      <a:lnTo>
                        <a:pt x="324" y="528"/>
                      </a:lnTo>
                      <a:lnTo>
                        <a:pt x="317" y="531"/>
                      </a:lnTo>
                      <a:lnTo>
                        <a:pt x="309" y="534"/>
                      </a:lnTo>
                      <a:lnTo>
                        <a:pt x="300" y="535"/>
                      </a:lnTo>
                      <a:lnTo>
                        <a:pt x="300" y="535"/>
                      </a:lnTo>
                      <a:lnTo>
                        <a:pt x="291" y="534"/>
                      </a:lnTo>
                      <a:lnTo>
                        <a:pt x="284" y="531"/>
                      </a:lnTo>
                      <a:lnTo>
                        <a:pt x="276" y="528"/>
                      </a:lnTo>
                      <a:lnTo>
                        <a:pt x="269" y="522"/>
                      </a:lnTo>
                      <a:lnTo>
                        <a:pt x="269" y="522"/>
                      </a:lnTo>
                      <a:lnTo>
                        <a:pt x="264" y="516"/>
                      </a:lnTo>
                      <a:lnTo>
                        <a:pt x="260" y="508"/>
                      </a:lnTo>
                      <a:lnTo>
                        <a:pt x="258" y="501"/>
                      </a:lnTo>
                      <a:lnTo>
                        <a:pt x="257" y="492"/>
                      </a:lnTo>
                      <a:lnTo>
                        <a:pt x="257" y="492"/>
                      </a:lnTo>
                      <a:lnTo>
                        <a:pt x="258" y="483"/>
                      </a:lnTo>
                      <a:lnTo>
                        <a:pt x="260" y="474"/>
                      </a:lnTo>
                      <a:lnTo>
                        <a:pt x="264" y="468"/>
                      </a:lnTo>
                      <a:lnTo>
                        <a:pt x="269" y="460"/>
                      </a:lnTo>
                      <a:lnTo>
                        <a:pt x="269" y="460"/>
                      </a:lnTo>
                      <a:close/>
                      <a:moveTo>
                        <a:pt x="189" y="334"/>
                      </a:moveTo>
                      <a:lnTo>
                        <a:pt x="189" y="334"/>
                      </a:lnTo>
                      <a:lnTo>
                        <a:pt x="195" y="336"/>
                      </a:lnTo>
                      <a:lnTo>
                        <a:pt x="200" y="337"/>
                      </a:lnTo>
                      <a:lnTo>
                        <a:pt x="204" y="339"/>
                      </a:lnTo>
                      <a:lnTo>
                        <a:pt x="209" y="342"/>
                      </a:lnTo>
                      <a:lnTo>
                        <a:pt x="212" y="346"/>
                      </a:lnTo>
                      <a:lnTo>
                        <a:pt x="215" y="351"/>
                      </a:lnTo>
                      <a:lnTo>
                        <a:pt x="216" y="355"/>
                      </a:lnTo>
                      <a:lnTo>
                        <a:pt x="216" y="361"/>
                      </a:lnTo>
                      <a:lnTo>
                        <a:pt x="216" y="361"/>
                      </a:lnTo>
                      <a:lnTo>
                        <a:pt x="216" y="366"/>
                      </a:lnTo>
                      <a:lnTo>
                        <a:pt x="215" y="372"/>
                      </a:lnTo>
                      <a:lnTo>
                        <a:pt x="212" y="376"/>
                      </a:lnTo>
                      <a:lnTo>
                        <a:pt x="209" y="379"/>
                      </a:lnTo>
                      <a:lnTo>
                        <a:pt x="204" y="384"/>
                      </a:lnTo>
                      <a:lnTo>
                        <a:pt x="200" y="385"/>
                      </a:lnTo>
                      <a:lnTo>
                        <a:pt x="195" y="387"/>
                      </a:lnTo>
                      <a:lnTo>
                        <a:pt x="189" y="388"/>
                      </a:lnTo>
                      <a:lnTo>
                        <a:pt x="189" y="388"/>
                      </a:lnTo>
                      <a:lnTo>
                        <a:pt x="185" y="387"/>
                      </a:lnTo>
                      <a:lnTo>
                        <a:pt x="180" y="385"/>
                      </a:lnTo>
                      <a:lnTo>
                        <a:pt x="176" y="384"/>
                      </a:lnTo>
                      <a:lnTo>
                        <a:pt x="171" y="379"/>
                      </a:lnTo>
                      <a:lnTo>
                        <a:pt x="168" y="376"/>
                      </a:lnTo>
                      <a:lnTo>
                        <a:pt x="165" y="372"/>
                      </a:lnTo>
                      <a:lnTo>
                        <a:pt x="164" y="366"/>
                      </a:lnTo>
                      <a:lnTo>
                        <a:pt x="164" y="361"/>
                      </a:lnTo>
                      <a:lnTo>
                        <a:pt x="164" y="361"/>
                      </a:lnTo>
                      <a:lnTo>
                        <a:pt x="164" y="355"/>
                      </a:lnTo>
                      <a:lnTo>
                        <a:pt x="165" y="351"/>
                      </a:lnTo>
                      <a:lnTo>
                        <a:pt x="168" y="346"/>
                      </a:lnTo>
                      <a:lnTo>
                        <a:pt x="171" y="342"/>
                      </a:lnTo>
                      <a:lnTo>
                        <a:pt x="176" y="339"/>
                      </a:lnTo>
                      <a:lnTo>
                        <a:pt x="180" y="337"/>
                      </a:lnTo>
                      <a:lnTo>
                        <a:pt x="185" y="336"/>
                      </a:lnTo>
                      <a:lnTo>
                        <a:pt x="189" y="334"/>
                      </a:lnTo>
                      <a:lnTo>
                        <a:pt x="189" y="3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9" name="Freeform 56">
                  <a:extLst>
                    <a:ext uri="{FF2B5EF4-FFF2-40B4-BE49-F238E27FC236}">
                      <a16:creationId xmlns:a16="http://schemas.microsoft.com/office/drawing/2014/main" id="{91F79559-007F-E193-5468-17A7300DD9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2459038"/>
                  <a:ext cx="28575" cy="33338"/>
                </a:xfrm>
                <a:custGeom>
                  <a:avLst/>
                  <a:gdLst>
                    <a:gd name="T0" fmla="*/ 33 w 34"/>
                    <a:gd name="T1" fmla="*/ 4 h 42"/>
                    <a:gd name="T2" fmla="*/ 33 w 34"/>
                    <a:gd name="T3" fmla="*/ 4 h 42"/>
                    <a:gd name="T4" fmla="*/ 31 w 34"/>
                    <a:gd name="T5" fmla="*/ 1 h 42"/>
                    <a:gd name="T6" fmla="*/ 28 w 34"/>
                    <a:gd name="T7" fmla="*/ 0 h 42"/>
                    <a:gd name="T8" fmla="*/ 28 w 34"/>
                    <a:gd name="T9" fmla="*/ 0 h 42"/>
                    <a:gd name="T10" fmla="*/ 25 w 34"/>
                    <a:gd name="T11" fmla="*/ 1 h 42"/>
                    <a:gd name="T12" fmla="*/ 22 w 34"/>
                    <a:gd name="T13" fmla="*/ 3 h 42"/>
                    <a:gd name="T14" fmla="*/ 0 w 34"/>
                    <a:gd name="T15" fmla="*/ 42 h 42"/>
                    <a:gd name="T16" fmla="*/ 33 w 34"/>
                    <a:gd name="T17" fmla="*/ 42 h 42"/>
                    <a:gd name="T18" fmla="*/ 33 w 34"/>
                    <a:gd name="T19" fmla="*/ 42 h 42"/>
                    <a:gd name="T20" fmla="*/ 34 w 34"/>
                    <a:gd name="T21" fmla="*/ 25 h 42"/>
                    <a:gd name="T22" fmla="*/ 34 w 34"/>
                    <a:gd name="T23" fmla="*/ 13 h 42"/>
                    <a:gd name="T24" fmla="*/ 33 w 34"/>
                    <a:gd name="T25" fmla="*/ 4 h 42"/>
                    <a:gd name="T26" fmla="*/ 33 w 34"/>
                    <a:gd name="T27" fmla="*/ 4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42">
                      <a:moveTo>
                        <a:pt x="33" y="4"/>
                      </a:moveTo>
                      <a:lnTo>
                        <a:pt x="33" y="4"/>
                      </a:lnTo>
                      <a:lnTo>
                        <a:pt x="31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5" y="1"/>
                      </a:lnTo>
                      <a:lnTo>
                        <a:pt x="22" y="3"/>
                      </a:lnTo>
                      <a:lnTo>
                        <a:pt x="0" y="42"/>
                      </a:lnTo>
                      <a:lnTo>
                        <a:pt x="33" y="42"/>
                      </a:lnTo>
                      <a:lnTo>
                        <a:pt x="33" y="42"/>
                      </a:lnTo>
                      <a:lnTo>
                        <a:pt x="34" y="25"/>
                      </a:lnTo>
                      <a:lnTo>
                        <a:pt x="34" y="13"/>
                      </a:lnTo>
                      <a:lnTo>
                        <a:pt x="33" y="4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0" name="Freeform 57">
                  <a:extLst>
                    <a:ext uri="{FF2B5EF4-FFF2-40B4-BE49-F238E27FC236}">
                      <a16:creationId xmlns:a16="http://schemas.microsoft.com/office/drawing/2014/main" id="{0AC840EE-8DE5-E6AF-1D2E-099CB6E6DE8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0463" y="2768600"/>
                  <a:ext cx="128588" cy="139700"/>
                </a:xfrm>
                <a:custGeom>
                  <a:avLst/>
                  <a:gdLst>
                    <a:gd name="T0" fmla="*/ 162 w 162"/>
                    <a:gd name="T1" fmla="*/ 36 h 177"/>
                    <a:gd name="T2" fmla="*/ 141 w 162"/>
                    <a:gd name="T3" fmla="*/ 21 h 177"/>
                    <a:gd name="T4" fmla="*/ 132 w 162"/>
                    <a:gd name="T5" fmla="*/ 12 h 177"/>
                    <a:gd name="T6" fmla="*/ 117 w 162"/>
                    <a:gd name="T7" fmla="*/ 12 h 177"/>
                    <a:gd name="T8" fmla="*/ 111 w 162"/>
                    <a:gd name="T9" fmla="*/ 19 h 177"/>
                    <a:gd name="T10" fmla="*/ 94 w 162"/>
                    <a:gd name="T11" fmla="*/ 27 h 177"/>
                    <a:gd name="T12" fmla="*/ 85 w 162"/>
                    <a:gd name="T13" fmla="*/ 27 h 177"/>
                    <a:gd name="T14" fmla="*/ 75 w 162"/>
                    <a:gd name="T15" fmla="*/ 27 h 177"/>
                    <a:gd name="T16" fmla="*/ 45 w 162"/>
                    <a:gd name="T17" fmla="*/ 33 h 177"/>
                    <a:gd name="T18" fmla="*/ 21 w 162"/>
                    <a:gd name="T19" fmla="*/ 48 h 177"/>
                    <a:gd name="T20" fmla="*/ 12 w 162"/>
                    <a:gd name="T21" fmla="*/ 60 h 177"/>
                    <a:gd name="T22" fmla="*/ 1 w 162"/>
                    <a:gd name="T23" fmla="*/ 87 h 177"/>
                    <a:gd name="T24" fmla="*/ 0 w 162"/>
                    <a:gd name="T25" fmla="*/ 102 h 177"/>
                    <a:gd name="T26" fmla="*/ 6 w 162"/>
                    <a:gd name="T27" fmla="*/ 130 h 177"/>
                    <a:gd name="T28" fmla="*/ 21 w 162"/>
                    <a:gd name="T29" fmla="*/ 154 h 177"/>
                    <a:gd name="T30" fmla="*/ 33 w 162"/>
                    <a:gd name="T31" fmla="*/ 163 h 177"/>
                    <a:gd name="T32" fmla="*/ 60 w 162"/>
                    <a:gd name="T33" fmla="*/ 175 h 177"/>
                    <a:gd name="T34" fmla="*/ 75 w 162"/>
                    <a:gd name="T35" fmla="*/ 177 h 177"/>
                    <a:gd name="T36" fmla="*/ 103 w 162"/>
                    <a:gd name="T37" fmla="*/ 171 h 177"/>
                    <a:gd name="T38" fmla="*/ 127 w 162"/>
                    <a:gd name="T39" fmla="*/ 154 h 177"/>
                    <a:gd name="T40" fmla="*/ 138 w 162"/>
                    <a:gd name="T41" fmla="*/ 144 h 177"/>
                    <a:gd name="T42" fmla="*/ 148 w 162"/>
                    <a:gd name="T43" fmla="*/ 117 h 177"/>
                    <a:gd name="T44" fmla="*/ 150 w 162"/>
                    <a:gd name="T45" fmla="*/ 102 h 177"/>
                    <a:gd name="T46" fmla="*/ 145 w 162"/>
                    <a:gd name="T47" fmla="*/ 76 h 177"/>
                    <a:gd name="T48" fmla="*/ 144 w 162"/>
                    <a:gd name="T49" fmla="*/ 67 h 177"/>
                    <a:gd name="T50" fmla="*/ 148 w 162"/>
                    <a:gd name="T51" fmla="*/ 51 h 177"/>
                    <a:gd name="T52" fmla="*/ 153 w 162"/>
                    <a:gd name="T53" fmla="*/ 43 h 177"/>
                    <a:gd name="T54" fmla="*/ 162 w 162"/>
                    <a:gd name="T55" fmla="*/ 36 h 177"/>
                    <a:gd name="T56" fmla="*/ 105 w 162"/>
                    <a:gd name="T57" fmla="*/ 132 h 177"/>
                    <a:gd name="T58" fmla="*/ 91 w 162"/>
                    <a:gd name="T59" fmla="*/ 141 h 177"/>
                    <a:gd name="T60" fmla="*/ 75 w 162"/>
                    <a:gd name="T61" fmla="*/ 145 h 177"/>
                    <a:gd name="T62" fmla="*/ 66 w 162"/>
                    <a:gd name="T63" fmla="*/ 144 h 177"/>
                    <a:gd name="T64" fmla="*/ 51 w 162"/>
                    <a:gd name="T65" fmla="*/ 138 h 177"/>
                    <a:gd name="T66" fmla="*/ 43 w 162"/>
                    <a:gd name="T67" fmla="*/ 132 h 177"/>
                    <a:gd name="T68" fmla="*/ 34 w 162"/>
                    <a:gd name="T69" fmla="*/ 118 h 177"/>
                    <a:gd name="T70" fmla="*/ 31 w 162"/>
                    <a:gd name="T71" fmla="*/ 102 h 177"/>
                    <a:gd name="T72" fmla="*/ 33 w 162"/>
                    <a:gd name="T73" fmla="*/ 93 h 177"/>
                    <a:gd name="T74" fmla="*/ 39 w 162"/>
                    <a:gd name="T75" fmla="*/ 78 h 177"/>
                    <a:gd name="T76" fmla="*/ 43 w 162"/>
                    <a:gd name="T77" fmla="*/ 70 h 177"/>
                    <a:gd name="T78" fmla="*/ 58 w 162"/>
                    <a:gd name="T79" fmla="*/ 61 h 177"/>
                    <a:gd name="T80" fmla="*/ 75 w 162"/>
                    <a:gd name="T81" fmla="*/ 58 h 177"/>
                    <a:gd name="T82" fmla="*/ 84 w 162"/>
                    <a:gd name="T83" fmla="*/ 58 h 177"/>
                    <a:gd name="T84" fmla="*/ 99 w 162"/>
                    <a:gd name="T85" fmla="*/ 66 h 177"/>
                    <a:gd name="T86" fmla="*/ 105 w 162"/>
                    <a:gd name="T87" fmla="*/ 70 h 177"/>
                    <a:gd name="T88" fmla="*/ 115 w 162"/>
                    <a:gd name="T89" fmla="*/ 84 h 177"/>
                    <a:gd name="T90" fmla="*/ 118 w 162"/>
                    <a:gd name="T91" fmla="*/ 102 h 177"/>
                    <a:gd name="T92" fmla="*/ 117 w 162"/>
                    <a:gd name="T93" fmla="*/ 111 h 177"/>
                    <a:gd name="T94" fmla="*/ 111 w 162"/>
                    <a:gd name="T95" fmla="*/ 126 h 177"/>
                    <a:gd name="T96" fmla="*/ 105 w 162"/>
                    <a:gd name="T97" fmla="*/ 132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2" h="177">
                      <a:moveTo>
                        <a:pt x="162" y="36"/>
                      </a:moveTo>
                      <a:lnTo>
                        <a:pt x="162" y="36"/>
                      </a:lnTo>
                      <a:lnTo>
                        <a:pt x="151" y="28"/>
                      </a:lnTo>
                      <a:lnTo>
                        <a:pt x="141" y="21"/>
                      </a:lnTo>
                      <a:lnTo>
                        <a:pt x="141" y="21"/>
                      </a:lnTo>
                      <a:lnTo>
                        <a:pt x="132" y="12"/>
                      </a:lnTo>
                      <a:lnTo>
                        <a:pt x="124" y="0"/>
                      </a:lnTo>
                      <a:lnTo>
                        <a:pt x="117" y="12"/>
                      </a:lnTo>
                      <a:lnTo>
                        <a:pt x="117" y="12"/>
                      </a:lnTo>
                      <a:lnTo>
                        <a:pt x="111" y="19"/>
                      </a:lnTo>
                      <a:lnTo>
                        <a:pt x="103" y="24"/>
                      </a:lnTo>
                      <a:lnTo>
                        <a:pt x="94" y="27"/>
                      </a:lnTo>
                      <a:lnTo>
                        <a:pt x="85" y="27"/>
                      </a:lnTo>
                      <a:lnTo>
                        <a:pt x="85" y="27"/>
                      </a:lnTo>
                      <a:lnTo>
                        <a:pt x="75" y="27"/>
                      </a:lnTo>
                      <a:lnTo>
                        <a:pt x="75" y="27"/>
                      </a:lnTo>
                      <a:lnTo>
                        <a:pt x="60" y="28"/>
                      </a:lnTo>
                      <a:lnTo>
                        <a:pt x="45" y="33"/>
                      </a:lnTo>
                      <a:lnTo>
                        <a:pt x="33" y="39"/>
                      </a:lnTo>
                      <a:lnTo>
                        <a:pt x="21" y="48"/>
                      </a:lnTo>
                      <a:lnTo>
                        <a:pt x="21" y="48"/>
                      </a:lnTo>
                      <a:lnTo>
                        <a:pt x="12" y="60"/>
                      </a:lnTo>
                      <a:lnTo>
                        <a:pt x="6" y="72"/>
                      </a:lnTo>
                      <a:lnTo>
                        <a:pt x="1" y="87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1" y="117"/>
                      </a:lnTo>
                      <a:lnTo>
                        <a:pt x="6" y="130"/>
                      </a:lnTo>
                      <a:lnTo>
                        <a:pt x="12" y="144"/>
                      </a:lnTo>
                      <a:lnTo>
                        <a:pt x="21" y="154"/>
                      </a:lnTo>
                      <a:lnTo>
                        <a:pt x="21" y="154"/>
                      </a:lnTo>
                      <a:lnTo>
                        <a:pt x="33" y="163"/>
                      </a:lnTo>
                      <a:lnTo>
                        <a:pt x="45" y="171"/>
                      </a:lnTo>
                      <a:lnTo>
                        <a:pt x="60" y="175"/>
                      </a:lnTo>
                      <a:lnTo>
                        <a:pt x="75" y="177"/>
                      </a:lnTo>
                      <a:lnTo>
                        <a:pt x="75" y="177"/>
                      </a:lnTo>
                      <a:lnTo>
                        <a:pt x="90" y="175"/>
                      </a:lnTo>
                      <a:lnTo>
                        <a:pt x="103" y="171"/>
                      </a:lnTo>
                      <a:lnTo>
                        <a:pt x="117" y="163"/>
                      </a:lnTo>
                      <a:lnTo>
                        <a:pt x="127" y="154"/>
                      </a:lnTo>
                      <a:lnTo>
                        <a:pt x="127" y="154"/>
                      </a:lnTo>
                      <a:lnTo>
                        <a:pt x="138" y="144"/>
                      </a:lnTo>
                      <a:lnTo>
                        <a:pt x="144" y="130"/>
                      </a:lnTo>
                      <a:lnTo>
                        <a:pt x="148" y="117"/>
                      </a:lnTo>
                      <a:lnTo>
                        <a:pt x="150" y="102"/>
                      </a:lnTo>
                      <a:lnTo>
                        <a:pt x="150" y="102"/>
                      </a:lnTo>
                      <a:lnTo>
                        <a:pt x="148" y="88"/>
                      </a:lnTo>
                      <a:lnTo>
                        <a:pt x="145" y="76"/>
                      </a:lnTo>
                      <a:lnTo>
                        <a:pt x="145" y="76"/>
                      </a:lnTo>
                      <a:lnTo>
                        <a:pt x="144" y="67"/>
                      </a:lnTo>
                      <a:lnTo>
                        <a:pt x="145" y="58"/>
                      </a:lnTo>
                      <a:lnTo>
                        <a:pt x="148" y="51"/>
                      </a:lnTo>
                      <a:lnTo>
                        <a:pt x="153" y="43"/>
                      </a:lnTo>
                      <a:lnTo>
                        <a:pt x="153" y="43"/>
                      </a:lnTo>
                      <a:lnTo>
                        <a:pt x="162" y="36"/>
                      </a:lnTo>
                      <a:lnTo>
                        <a:pt x="162" y="36"/>
                      </a:lnTo>
                      <a:close/>
                      <a:moveTo>
                        <a:pt x="105" y="132"/>
                      </a:moveTo>
                      <a:lnTo>
                        <a:pt x="105" y="132"/>
                      </a:lnTo>
                      <a:lnTo>
                        <a:pt x="99" y="138"/>
                      </a:lnTo>
                      <a:lnTo>
                        <a:pt x="91" y="141"/>
                      </a:lnTo>
                      <a:lnTo>
                        <a:pt x="84" y="144"/>
                      </a:lnTo>
                      <a:lnTo>
                        <a:pt x="75" y="145"/>
                      </a:lnTo>
                      <a:lnTo>
                        <a:pt x="75" y="145"/>
                      </a:lnTo>
                      <a:lnTo>
                        <a:pt x="66" y="144"/>
                      </a:lnTo>
                      <a:lnTo>
                        <a:pt x="58" y="141"/>
                      </a:lnTo>
                      <a:lnTo>
                        <a:pt x="51" y="138"/>
                      </a:lnTo>
                      <a:lnTo>
                        <a:pt x="43" y="132"/>
                      </a:lnTo>
                      <a:lnTo>
                        <a:pt x="43" y="132"/>
                      </a:lnTo>
                      <a:lnTo>
                        <a:pt x="39" y="126"/>
                      </a:lnTo>
                      <a:lnTo>
                        <a:pt x="34" y="118"/>
                      </a:lnTo>
                      <a:lnTo>
                        <a:pt x="33" y="111"/>
                      </a:lnTo>
                      <a:lnTo>
                        <a:pt x="31" y="102"/>
                      </a:lnTo>
                      <a:lnTo>
                        <a:pt x="31" y="102"/>
                      </a:lnTo>
                      <a:lnTo>
                        <a:pt x="33" y="93"/>
                      </a:lnTo>
                      <a:lnTo>
                        <a:pt x="34" y="84"/>
                      </a:lnTo>
                      <a:lnTo>
                        <a:pt x="39" y="78"/>
                      </a:lnTo>
                      <a:lnTo>
                        <a:pt x="43" y="70"/>
                      </a:lnTo>
                      <a:lnTo>
                        <a:pt x="43" y="70"/>
                      </a:lnTo>
                      <a:lnTo>
                        <a:pt x="51" y="66"/>
                      </a:lnTo>
                      <a:lnTo>
                        <a:pt x="58" y="61"/>
                      </a:lnTo>
                      <a:lnTo>
                        <a:pt x="66" y="58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4" y="58"/>
                      </a:lnTo>
                      <a:lnTo>
                        <a:pt x="91" y="61"/>
                      </a:lnTo>
                      <a:lnTo>
                        <a:pt x="99" y="66"/>
                      </a:lnTo>
                      <a:lnTo>
                        <a:pt x="105" y="70"/>
                      </a:lnTo>
                      <a:lnTo>
                        <a:pt x="105" y="70"/>
                      </a:lnTo>
                      <a:lnTo>
                        <a:pt x="111" y="78"/>
                      </a:lnTo>
                      <a:lnTo>
                        <a:pt x="115" y="84"/>
                      </a:lnTo>
                      <a:lnTo>
                        <a:pt x="117" y="93"/>
                      </a:lnTo>
                      <a:lnTo>
                        <a:pt x="118" y="102"/>
                      </a:lnTo>
                      <a:lnTo>
                        <a:pt x="118" y="102"/>
                      </a:lnTo>
                      <a:lnTo>
                        <a:pt x="117" y="111"/>
                      </a:lnTo>
                      <a:lnTo>
                        <a:pt x="115" y="118"/>
                      </a:lnTo>
                      <a:lnTo>
                        <a:pt x="111" y="126"/>
                      </a:lnTo>
                      <a:lnTo>
                        <a:pt x="105" y="132"/>
                      </a:lnTo>
                      <a:lnTo>
                        <a:pt x="105" y="1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904EE261-8A93-66FC-82C5-4A1258B2B8AB}"/>
                </a:ext>
              </a:extLst>
            </p:cNvPr>
            <p:cNvGrpSpPr/>
            <p:nvPr/>
          </p:nvGrpSpPr>
          <p:grpSpPr>
            <a:xfrm>
              <a:off x="8565928" y="2717212"/>
              <a:ext cx="1066728" cy="1066728"/>
              <a:chOff x="7340443" y="2981162"/>
              <a:chExt cx="1066728" cy="1066728"/>
            </a:xfrm>
          </p:grpSpPr>
          <p:sp>
            <p:nvSpPr>
              <p:cNvPr id="32" name="Freeform 36">
                <a:extLst>
                  <a:ext uri="{FF2B5EF4-FFF2-40B4-BE49-F238E27FC236}">
                    <a16:creationId xmlns:a16="http://schemas.microsoft.com/office/drawing/2014/main" id="{97536409-8AD0-A516-1F9B-F367F1F42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443" y="2981162"/>
                <a:ext cx="1066728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7 w 1372"/>
                  <a:gd name="T3" fmla="*/ 824 h 1373"/>
                  <a:gd name="T4" fmla="*/ 1330 w 1372"/>
                  <a:gd name="T5" fmla="*/ 921 h 1373"/>
                  <a:gd name="T6" fmla="*/ 1288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1 w 1372"/>
                  <a:gd name="T17" fmla="*/ 1331 h 1373"/>
                  <a:gd name="T18" fmla="*/ 823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4 w 1372"/>
                  <a:gd name="T31" fmla="*/ 1236 h 1373"/>
                  <a:gd name="T32" fmla="*/ 201 w 1372"/>
                  <a:gd name="T33" fmla="*/ 1172 h 1373"/>
                  <a:gd name="T34" fmla="*/ 135 w 1372"/>
                  <a:gd name="T35" fmla="*/ 1097 h 1373"/>
                  <a:gd name="T36" fmla="*/ 82 w 1372"/>
                  <a:gd name="T37" fmla="*/ 1013 h 1373"/>
                  <a:gd name="T38" fmla="*/ 40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0 w 1372"/>
                  <a:gd name="T49" fmla="*/ 450 h 1373"/>
                  <a:gd name="T50" fmla="*/ 82 w 1372"/>
                  <a:gd name="T51" fmla="*/ 359 h 1373"/>
                  <a:gd name="T52" fmla="*/ 135 w 1372"/>
                  <a:gd name="T53" fmla="*/ 275 h 1373"/>
                  <a:gd name="T54" fmla="*/ 201 w 1372"/>
                  <a:gd name="T55" fmla="*/ 201 h 1373"/>
                  <a:gd name="T56" fmla="*/ 274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3 w 1372"/>
                  <a:gd name="T69" fmla="*/ 14 h 1373"/>
                  <a:gd name="T70" fmla="*/ 921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88 w 1372"/>
                  <a:gd name="T81" fmla="*/ 359 h 1373"/>
                  <a:gd name="T82" fmla="*/ 1330 w 1372"/>
                  <a:gd name="T83" fmla="*/ 450 h 1373"/>
                  <a:gd name="T84" fmla="*/ 1357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3" y="791"/>
                    </a:lnTo>
                    <a:lnTo>
                      <a:pt x="1357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88" y="1013"/>
                    </a:lnTo>
                    <a:lnTo>
                      <a:pt x="1272" y="1041"/>
                    </a:lnTo>
                    <a:lnTo>
                      <a:pt x="1254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1" y="1272"/>
                    </a:lnTo>
                    <a:lnTo>
                      <a:pt x="1012" y="1289"/>
                    </a:lnTo>
                    <a:lnTo>
                      <a:pt x="982" y="1305"/>
                    </a:lnTo>
                    <a:lnTo>
                      <a:pt x="952" y="1319"/>
                    </a:lnTo>
                    <a:lnTo>
                      <a:pt x="921" y="1331"/>
                    </a:lnTo>
                    <a:lnTo>
                      <a:pt x="889" y="1341"/>
                    </a:lnTo>
                    <a:lnTo>
                      <a:pt x="856" y="1350"/>
                    </a:lnTo>
                    <a:lnTo>
                      <a:pt x="823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0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1" y="1256"/>
                    </a:lnTo>
                    <a:lnTo>
                      <a:pt x="274" y="1236"/>
                    </a:lnTo>
                    <a:lnTo>
                      <a:pt x="249" y="1215"/>
                    </a:lnTo>
                    <a:lnTo>
                      <a:pt x="223" y="1194"/>
                    </a:lnTo>
                    <a:lnTo>
                      <a:pt x="201" y="1172"/>
                    </a:lnTo>
                    <a:lnTo>
                      <a:pt x="177" y="1148"/>
                    </a:lnTo>
                    <a:lnTo>
                      <a:pt x="156" y="1122"/>
                    </a:lnTo>
                    <a:lnTo>
                      <a:pt x="135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2" y="953"/>
                    </a:lnTo>
                    <a:lnTo>
                      <a:pt x="40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0" y="450"/>
                    </a:lnTo>
                    <a:lnTo>
                      <a:pt x="52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5" y="275"/>
                    </a:lnTo>
                    <a:lnTo>
                      <a:pt x="156" y="249"/>
                    </a:lnTo>
                    <a:lnTo>
                      <a:pt x="177" y="225"/>
                    </a:lnTo>
                    <a:lnTo>
                      <a:pt x="201" y="201"/>
                    </a:lnTo>
                    <a:lnTo>
                      <a:pt x="223" y="177"/>
                    </a:lnTo>
                    <a:lnTo>
                      <a:pt x="249" y="156"/>
                    </a:lnTo>
                    <a:lnTo>
                      <a:pt x="274" y="137"/>
                    </a:lnTo>
                    <a:lnTo>
                      <a:pt x="301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0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3" y="14"/>
                    </a:lnTo>
                    <a:lnTo>
                      <a:pt x="856" y="21"/>
                    </a:lnTo>
                    <a:lnTo>
                      <a:pt x="889" y="30"/>
                    </a:lnTo>
                    <a:lnTo>
                      <a:pt x="921" y="41"/>
                    </a:lnTo>
                    <a:lnTo>
                      <a:pt x="952" y="54"/>
                    </a:lnTo>
                    <a:lnTo>
                      <a:pt x="982" y="68"/>
                    </a:lnTo>
                    <a:lnTo>
                      <a:pt x="1012" y="83"/>
                    </a:lnTo>
                    <a:lnTo>
                      <a:pt x="1041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4" y="302"/>
                    </a:lnTo>
                    <a:lnTo>
                      <a:pt x="1272" y="330"/>
                    </a:lnTo>
                    <a:lnTo>
                      <a:pt x="1288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7" y="548"/>
                    </a:lnTo>
                    <a:lnTo>
                      <a:pt x="1363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7EDD2B61-AA0E-21A5-A455-8DF7F8BBEB61}"/>
                  </a:ext>
                </a:extLst>
              </p:cNvPr>
              <p:cNvGrpSpPr/>
              <p:nvPr/>
            </p:nvGrpSpPr>
            <p:grpSpPr>
              <a:xfrm>
                <a:off x="7621896" y="3329481"/>
                <a:ext cx="436955" cy="390305"/>
                <a:chOff x="7327900" y="2484438"/>
                <a:chExt cx="446088" cy="398463"/>
              </a:xfrm>
            </p:grpSpPr>
            <p:sp>
              <p:nvSpPr>
                <p:cNvPr id="34" name="Freeform 58">
                  <a:extLst>
                    <a:ext uri="{FF2B5EF4-FFF2-40B4-BE49-F238E27FC236}">
                      <a16:creationId xmlns:a16="http://schemas.microsoft.com/office/drawing/2014/main" id="{9DCEC785-BFDC-D5C6-BC31-0BE68211AD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27900" y="2484438"/>
                  <a:ext cx="446088" cy="398463"/>
                </a:xfrm>
                <a:custGeom>
                  <a:avLst/>
                  <a:gdLst>
                    <a:gd name="T0" fmla="*/ 563 w 563"/>
                    <a:gd name="T1" fmla="*/ 150 h 501"/>
                    <a:gd name="T2" fmla="*/ 548 w 563"/>
                    <a:gd name="T3" fmla="*/ 115 h 501"/>
                    <a:gd name="T4" fmla="*/ 522 w 563"/>
                    <a:gd name="T5" fmla="*/ 111 h 501"/>
                    <a:gd name="T6" fmla="*/ 500 w 563"/>
                    <a:gd name="T7" fmla="*/ 139 h 501"/>
                    <a:gd name="T8" fmla="*/ 513 w 563"/>
                    <a:gd name="T9" fmla="*/ 159 h 501"/>
                    <a:gd name="T10" fmla="*/ 539 w 563"/>
                    <a:gd name="T11" fmla="*/ 153 h 501"/>
                    <a:gd name="T12" fmla="*/ 534 w 563"/>
                    <a:gd name="T13" fmla="*/ 139 h 501"/>
                    <a:gd name="T14" fmla="*/ 522 w 563"/>
                    <a:gd name="T15" fmla="*/ 144 h 501"/>
                    <a:gd name="T16" fmla="*/ 516 w 563"/>
                    <a:gd name="T17" fmla="*/ 136 h 501"/>
                    <a:gd name="T18" fmla="*/ 533 w 563"/>
                    <a:gd name="T19" fmla="*/ 129 h 501"/>
                    <a:gd name="T20" fmla="*/ 545 w 563"/>
                    <a:gd name="T21" fmla="*/ 142 h 501"/>
                    <a:gd name="T22" fmla="*/ 530 w 563"/>
                    <a:gd name="T23" fmla="*/ 180 h 501"/>
                    <a:gd name="T24" fmla="*/ 470 w 563"/>
                    <a:gd name="T25" fmla="*/ 139 h 501"/>
                    <a:gd name="T26" fmla="*/ 345 w 563"/>
                    <a:gd name="T27" fmla="*/ 100 h 501"/>
                    <a:gd name="T28" fmla="*/ 308 w 563"/>
                    <a:gd name="T29" fmla="*/ 7 h 501"/>
                    <a:gd name="T30" fmla="*/ 123 w 563"/>
                    <a:gd name="T31" fmla="*/ 0 h 501"/>
                    <a:gd name="T32" fmla="*/ 165 w 563"/>
                    <a:gd name="T33" fmla="*/ 55 h 501"/>
                    <a:gd name="T34" fmla="*/ 2 w 563"/>
                    <a:gd name="T35" fmla="*/ 136 h 501"/>
                    <a:gd name="T36" fmla="*/ 5 w 563"/>
                    <a:gd name="T37" fmla="*/ 144 h 501"/>
                    <a:gd name="T38" fmla="*/ 186 w 563"/>
                    <a:gd name="T39" fmla="*/ 144 h 501"/>
                    <a:gd name="T40" fmla="*/ 212 w 563"/>
                    <a:gd name="T41" fmla="*/ 154 h 501"/>
                    <a:gd name="T42" fmla="*/ 84 w 563"/>
                    <a:gd name="T43" fmla="*/ 166 h 501"/>
                    <a:gd name="T44" fmla="*/ 89 w 563"/>
                    <a:gd name="T45" fmla="*/ 241 h 501"/>
                    <a:gd name="T46" fmla="*/ 47 w 563"/>
                    <a:gd name="T47" fmla="*/ 309 h 501"/>
                    <a:gd name="T48" fmla="*/ 26 w 563"/>
                    <a:gd name="T49" fmla="*/ 324 h 501"/>
                    <a:gd name="T50" fmla="*/ 66 w 563"/>
                    <a:gd name="T51" fmla="*/ 417 h 501"/>
                    <a:gd name="T52" fmla="*/ 107 w 563"/>
                    <a:gd name="T53" fmla="*/ 421 h 501"/>
                    <a:gd name="T54" fmla="*/ 216 w 563"/>
                    <a:gd name="T55" fmla="*/ 453 h 501"/>
                    <a:gd name="T56" fmla="*/ 219 w 563"/>
                    <a:gd name="T57" fmla="*/ 496 h 501"/>
                    <a:gd name="T58" fmla="*/ 278 w 563"/>
                    <a:gd name="T59" fmla="*/ 499 h 501"/>
                    <a:gd name="T60" fmla="*/ 299 w 563"/>
                    <a:gd name="T61" fmla="*/ 460 h 501"/>
                    <a:gd name="T62" fmla="*/ 351 w 563"/>
                    <a:gd name="T63" fmla="*/ 462 h 501"/>
                    <a:gd name="T64" fmla="*/ 434 w 563"/>
                    <a:gd name="T65" fmla="*/ 447 h 501"/>
                    <a:gd name="T66" fmla="*/ 456 w 563"/>
                    <a:gd name="T67" fmla="*/ 498 h 501"/>
                    <a:gd name="T68" fmla="*/ 516 w 563"/>
                    <a:gd name="T69" fmla="*/ 498 h 501"/>
                    <a:gd name="T70" fmla="*/ 530 w 563"/>
                    <a:gd name="T71" fmla="*/ 427 h 501"/>
                    <a:gd name="T72" fmla="*/ 546 w 563"/>
                    <a:gd name="T73" fmla="*/ 334 h 501"/>
                    <a:gd name="T74" fmla="*/ 558 w 563"/>
                    <a:gd name="T75" fmla="*/ 280 h 501"/>
                    <a:gd name="T76" fmla="*/ 542 w 563"/>
                    <a:gd name="T77" fmla="*/ 192 h 501"/>
                    <a:gd name="T78" fmla="*/ 522 w 563"/>
                    <a:gd name="T79" fmla="*/ 325 h 501"/>
                    <a:gd name="T80" fmla="*/ 504 w 563"/>
                    <a:gd name="T81" fmla="*/ 424 h 501"/>
                    <a:gd name="T82" fmla="*/ 458 w 563"/>
                    <a:gd name="T83" fmla="*/ 436 h 501"/>
                    <a:gd name="T84" fmla="*/ 437 w 563"/>
                    <a:gd name="T85" fmla="*/ 388 h 501"/>
                    <a:gd name="T86" fmla="*/ 414 w 563"/>
                    <a:gd name="T87" fmla="*/ 390 h 501"/>
                    <a:gd name="T88" fmla="*/ 422 w 563"/>
                    <a:gd name="T89" fmla="*/ 423 h 501"/>
                    <a:gd name="T90" fmla="*/ 321 w 563"/>
                    <a:gd name="T91" fmla="*/ 436 h 501"/>
                    <a:gd name="T92" fmla="*/ 320 w 563"/>
                    <a:gd name="T93" fmla="*/ 403 h 501"/>
                    <a:gd name="T94" fmla="*/ 300 w 563"/>
                    <a:gd name="T95" fmla="*/ 396 h 501"/>
                    <a:gd name="T96" fmla="*/ 278 w 563"/>
                    <a:gd name="T97" fmla="*/ 444 h 501"/>
                    <a:gd name="T98" fmla="*/ 242 w 563"/>
                    <a:gd name="T99" fmla="*/ 396 h 501"/>
                    <a:gd name="T100" fmla="*/ 224 w 563"/>
                    <a:gd name="T101" fmla="*/ 384 h 501"/>
                    <a:gd name="T102" fmla="*/ 194 w 563"/>
                    <a:gd name="T103" fmla="*/ 420 h 501"/>
                    <a:gd name="T104" fmla="*/ 99 w 563"/>
                    <a:gd name="T105" fmla="*/ 394 h 501"/>
                    <a:gd name="T106" fmla="*/ 84 w 563"/>
                    <a:gd name="T107" fmla="*/ 309 h 501"/>
                    <a:gd name="T108" fmla="*/ 125 w 563"/>
                    <a:gd name="T109" fmla="*/ 216 h 501"/>
                    <a:gd name="T110" fmla="*/ 168 w 563"/>
                    <a:gd name="T111" fmla="*/ 184 h 501"/>
                    <a:gd name="T112" fmla="*/ 213 w 563"/>
                    <a:gd name="T113" fmla="*/ 178 h 501"/>
                    <a:gd name="T114" fmla="*/ 257 w 563"/>
                    <a:gd name="T115" fmla="*/ 135 h 501"/>
                    <a:gd name="T116" fmla="*/ 321 w 563"/>
                    <a:gd name="T117" fmla="*/ 126 h 501"/>
                    <a:gd name="T118" fmla="*/ 422 w 563"/>
                    <a:gd name="T119" fmla="*/ 145 h 501"/>
                    <a:gd name="T120" fmla="*/ 497 w 563"/>
                    <a:gd name="T121" fmla="*/ 195 h 501"/>
                    <a:gd name="T122" fmla="*/ 531 w 563"/>
                    <a:gd name="T123" fmla="*/ 28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63" h="501">
                      <a:moveTo>
                        <a:pt x="549" y="184"/>
                      </a:moveTo>
                      <a:lnTo>
                        <a:pt x="549" y="184"/>
                      </a:lnTo>
                      <a:lnTo>
                        <a:pt x="555" y="175"/>
                      </a:lnTo>
                      <a:lnTo>
                        <a:pt x="558" y="168"/>
                      </a:lnTo>
                      <a:lnTo>
                        <a:pt x="561" y="159"/>
                      </a:lnTo>
                      <a:lnTo>
                        <a:pt x="563" y="150"/>
                      </a:lnTo>
                      <a:lnTo>
                        <a:pt x="563" y="150"/>
                      </a:lnTo>
                      <a:lnTo>
                        <a:pt x="563" y="138"/>
                      </a:lnTo>
                      <a:lnTo>
                        <a:pt x="560" y="127"/>
                      </a:lnTo>
                      <a:lnTo>
                        <a:pt x="555" y="120"/>
                      </a:lnTo>
                      <a:lnTo>
                        <a:pt x="548" y="115"/>
                      </a:lnTo>
                      <a:lnTo>
                        <a:pt x="548" y="115"/>
                      </a:lnTo>
                      <a:lnTo>
                        <a:pt x="542" y="112"/>
                      </a:lnTo>
                      <a:lnTo>
                        <a:pt x="536" y="111"/>
                      </a:lnTo>
                      <a:lnTo>
                        <a:pt x="536" y="111"/>
                      </a:lnTo>
                      <a:lnTo>
                        <a:pt x="528" y="111"/>
                      </a:lnTo>
                      <a:lnTo>
                        <a:pt x="522" y="111"/>
                      </a:lnTo>
                      <a:lnTo>
                        <a:pt x="522" y="111"/>
                      </a:lnTo>
                      <a:lnTo>
                        <a:pt x="513" y="114"/>
                      </a:lnTo>
                      <a:lnTo>
                        <a:pt x="507" y="120"/>
                      </a:lnTo>
                      <a:lnTo>
                        <a:pt x="501" y="126"/>
                      </a:lnTo>
                      <a:lnTo>
                        <a:pt x="500" y="133"/>
                      </a:lnTo>
                      <a:lnTo>
                        <a:pt x="500" y="133"/>
                      </a:lnTo>
                      <a:lnTo>
                        <a:pt x="500" y="139"/>
                      </a:lnTo>
                      <a:lnTo>
                        <a:pt x="500" y="144"/>
                      </a:lnTo>
                      <a:lnTo>
                        <a:pt x="504" y="151"/>
                      </a:lnTo>
                      <a:lnTo>
                        <a:pt x="504" y="151"/>
                      </a:lnTo>
                      <a:lnTo>
                        <a:pt x="509" y="156"/>
                      </a:lnTo>
                      <a:lnTo>
                        <a:pt x="513" y="159"/>
                      </a:lnTo>
                      <a:lnTo>
                        <a:pt x="513" y="159"/>
                      </a:lnTo>
                      <a:lnTo>
                        <a:pt x="519" y="162"/>
                      </a:lnTo>
                      <a:lnTo>
                        <a:pt x="525" y="162"/>
                      </a:lnTo>
                      <a:lnTo>
                        <a:pt x="525" y="162"/>
                      </a:lnTo>
                      <a:lnTo>
                        <a:pt x="533" y="159"/>
                      </a:lnTo>
                      <a:lnTo>
                        <a:pt x="539" y="153"/>
                      </a:lnTo>
                      <a:lnTo>
                        <a:pt x="539" y="153"/>
                      </a:lnTo>
                      <a:lnTo>
                        <a:pt x="540" y="150"/>
                      </a:lnTo>
                      <a:lnTo>
                        <a:pt x="540" y="147"/>
                      </a:lnTo>
                      <a:lnTo>
                        <a:pt x="540" y="144"/>
                      </a:lnTo>
                      <a:lnTo>
                        <a:pt x="537" y="141"/>
                      </a:lnTo>
                      <a:lnTo>
                        <a:pt x="537" y="141"/>
                      </a:lnTo>
                      <a:lnTo>
                        <a:pt x="534" y="139"/>
                      </a:lnTo>
                      <a:lnTo>
                        <a:pt x="531" y="139"/>
                      </a:lnTo>
                      <a:lnTo>
                        <a:pt x="528" y="139"/>
                      </a:lnTo>
                      <a:lnTo>
                        <a:pt x="525" y="142"/>
                      </a:lnTo>
                      <a:lnTo>
                        <a:pt x="525" y="142"/>
                      </a:lnTo>
                      <a:lnTo>
                        <a:pt x="522" y="144"/>
                      </a:lnTo>
                      <a:lnTo>
                        <a:pt x="522" y="144"/>
                      </a:lnTo>
                      <a:lnTo>
                        <a:pt x="521" y="144"/>
                      </a:lnTo>
                      <a:lnTo>
                        <a:pt x="521" y="144"/>
                      </a:lnTo>
                      <a:lnTo>
                        <a:pt x="518" y="141"/>
                      </a:lnTo>
                      <a:lnTo>
                        <a:pt x="518" y="141"/>
                      </a:lnTo>
                      <a:lnTo>
                        <a:pt x="518" y="139"/>
                      </a:lnTo>
                      <a:lnTo>
                        <a:pt x="516" y="136"/>
                      </a:lnTo>
                      <a:lnTo>
                        <a:pt x="516" y="136"/>
                      </a:lnTo>
                      <a:lnTo>
                        <a:pt x="518" y="133"/>
                      </a:lnTo>
                      <a:lnTo>
                        <a:pt x="519" y="132"/>
                      </a:lnTo>
                      <a:lnTo>
                        <a:pt x="527" y="129"/>
                      </a:lnTo>
                      <a:lnTo>
                        <a:pt x="527" y="129"/>
                      </a:lnTo>
                      <a:lnTo>
                        <a:pt x="533" y="129"/>
                      </a:lnTo>
                      <a:lnTo>
                        <a:pt x="533" y="129"/>
                      </a:lnTo>
                      <a:lnTo>
                        <a:pt x="539" y="130"/>
                      </a:lnTo>
                      <a:lnTo>
                        <a:pt x="539" y="130"/>
                      </a:lnTo>
                      <a:lnTo>
                        <a:pt x="542" y="133"/>
                      </a:lnTo>
                      <a:lnTo>
                        <a:pt x="545" y="136"/>
                      </a:lnTo>
                      <a:lnTo>
                        <a:pt x="545" y="142"/>
                      </a:lnTo>
                      <a:lnTo>
                        <a:pt x="545" y="148"/>
                      </a:lnTo>
                      <a:lnTo>
                        <a:pt x="545" y="148"/>
                      </a:lnTo>
                      <a:lnTo>
                        <a:pt x="542" y="160"/>
                      </a:lnTo>
                      <a:lnTo>
                        <a:pt x="536" y="174"/>
                      </a:lnTo>
                      <a:lnTo>
                        <a:pt x="536" y="174"/>
                      </a:lnTo>
                      <a:lnTo>
                        <a:pt x="530" y="180"/>
                      </a:lnTo>
                      <a:lnTo>
                        <a:pt x="524" y="186"/>
                      </a:lnTo>
                      <a:lnTo>
                        <a:pt x="524" y="186"/>
                      </a:lnTo>
                      <a:lnTo>
                        <a:pt x="507" y="168"/>
                      </a:lnTo>
                      <a:lnTo>
                        <a:pt x="488" y="151"/>
                      </a:lnTo>
                      <a:lnTo>
                        <a:pt x="488" y="151"/>
                      </a:lnTo>
                      <a:lnTo>
                        <a:pt x="470" y="139"/>
                      </a:lnTo>
                      <a:lnTo>
                        <a:pt x="452" y="130"/>
                      </a:lnTo>
                      <a:lnTo>
                        <a:pt x="432" y="121"/>
                      </a:lnTo>
                      <a:lnTo>
                        <a:pt x="413" y="114"/>
                      </a:lnTo>
                      <a:lnTo>
                        <a:pt x="390" y="108"/>
                      </a:lnTo>
                      <a:lnTo>
                        <a:pt x="368" y="103"/>
                      </a:lnTo>
                      <a:lnTo>
                        <a:pt x="345" y="100"/>
                      </a:lnTo>
                      <a:lnTo>
                        <a:pt x="321" y="99"/>
                      </a:lnTo>
                      <a:lnTo>
                        <a:pt x="321" y="99"/>
                      </a:lnTo>
                      <a:lnTo>
                        <a:pt x="293" y="100"/>
                      </a:lnTo>
                      <a:lnTo>
                        <a:pt x="270" y="52"/>
                      </a:lnTo>
                      <a:lnTo>
                        <a:pt x="308" y="7"/>
                      </a:lnTo>
                      <a:lnTo>
                        <a:pt x="308" y="7"/>
                      </a:lnTo>
                      <a:lnTo>
                        <a:pt x="309" y="4"/>
                      </a:lnTo>
                      <a:lnTo>
                        <a:pt x="308" y="3"/>
                      </a:lnTo>
                      <a:lnTo>
                        <a:pt x="308" y="3"/>
                      </a:lnTo>
                      <a:lnTo>
                        <a:pt x="306" y="0"/>
                      </a:lnTo>
                      <a:lnTo>
                        <a:pt x="305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19" y="1"/>
                      </a:lnTo>
                      <a:lnTo>
                        <a:pt x="116" y="3"/>
                      </a:lnTo>
                      <a:lnTo>
                        <a:pt x="81" y="45"/>
                      </a:lnTo>
                      <a:lnTo>
                        <a:pt x="165" y="45"/>
                      </a:lnTo>
                      <a:lnTo>
                        <a:pt x="165" y="55"/>
                      </a:lnTo>
                      <a:lnTo>
                        <a:pt x="158" y="70"/>
                      </a:lnTo>
                      <a:lnTo>
                        <a:pt x="156" y="70"/>
                      </a:lnTo>
                      <a:lnTo>
                        <a:pt x="156" y="55"/>
                      </a:lnTo>
                      <a:lnTo>
                        <a:pt x="41" y="55"/>
                      </a:lnTo>
                      <a:lnTo>
                        <a:pt x="41" y="91"/>
                      </a:lnTo>
                      <a:lnTo>
                        <a:pt x="2" y="136"/>
                      </a:lnTo>
                      <a:lnTo>
                        <a:pt x="2" y="136"/>
                      </a:lnTo>
                      <a:lnTo>
                        <a:pt x="0" y="139"/>
                      </a:lnTo>
                      <a:lnTo>
                        <a:pt x="2" y="141"/>
                      </a:lnTo>
                      <a:lnTo>
                        <a:pt x="2" y="141"/>
                      </a:lnTo>
                      <a:lnTo>
                        <a:pt x="3" y="144"/>
                      </a:lnTo>
                      <a:lnTo>
                        <a:pt x="5" y="144"/>
                      </a:lnTo>
                      <a:lnTo>
                        <a:pt x="41" y="144"/>
                      </a:lnTo>
                      <a:lnTo>
                        <a:pt x="41" y="213"/>
                      </a:lnTo>
                      <a:lnTo>
                        <a:pt x="59" y="213"/>
                      </a:lnTo>
                      <a:lnTo>
                        <a:pt x="59" y="144"/>
                      </a:lnTo>
                      <a:lnTo>
                        <a:pt x="186" y="144"/>
                      </a:lnTo>
                      <a:lnTo>
                        <a:pt x="186" y="144"/>
                      </a:lnTo>
                      <a:lnTo>
                        <a:pt x="191" y="142"/>
                      </a:lnTo>
                      <a:lnTo>
                        <a:pt x="194" y="141"/>
                      </a:lnTo>
                      <a:lnTo>
                        <a:pt x="245" y="81"/>
                      </a:lnTo>
                      <a:lnTo>
                        <a:pt x="245" y="91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07" y="159"/>
                      </a:lnTo>
                      <a:lnTo>
                        <a:pt x="201" y="163"/>
                      </a:lnTo>
                      <a:lnTo>
                        <a:pt x="194" y="165"/>
                      </a:lnTo>
                      <a:lnTo>
                        <a:pt x="186" y="166"/>
                      </a:lnTo>
                      <a:lnTo>
                        <a:pt x="84" y="166"/>
                      </a:lnTo>
                      <a:lnTo>
                        <a:pt x="84" y="166"/>
                      </a:lnTo>
                      <a:lnTo>
                        <a:pt x="99" y="199"/>
                      </a:lnTo>
                      <a:lnTo>
                        <a:pt x="99" y="199"/>
                      </a:lnTo>
                      <a:lnTo>
                        <a:pt x="104" y="204"/>
                      </a:lnTo>
                      <a:lnTo>
                        <a:pt x="104" y="204"/>
                      </a:lnTo>
                      <a:lnTo>
                        <a:pt x="89" y="241"/>
                      </a:lnTo>
                      <a:lnTo>
                        <a:pt x="89" y="241"/>
                      </a:lnTo>
                      <a:lnTo>
                        <a:pt x="80" y="264"/>
                      </a:lnTo>
                      <a:lnTo>
                        <a:pt x="74" y="276"/>
                      </a:lnTo>
                      <a:lnTo>
                        <a:pt x="68" y="286"/>
                      </a:lnTo>
                      <a:lnTo>
                        <a:pt x="62" y="295"/>
                      </a:lnTo>
                      <a:lnTo>
                        <a:pt x="54" y="303"/>
                      </a:lnTo>
                      <a:lnTo>
                        <a:pt x="47" y="309"/>
                      </a:lnTo>
                      <a:lnTo>
                        <a:pt x="39" y="310"/>
                      </a:lnTo>
                      <a:lnTo>
                        <a:pt x="39" y="310"/>
                      </a:lnTo>
                      <a:lnTo>
                        <a:pt x="33" y="312"/>
                      </a:lnTo>
                      <a:lnTo>
                        <a:pt x="29" y="315"/>
                      </a:lnTo>
                      <a:lnTo>
                        <a:pt x="27" y="319"/>
                      </a:lnTo>
                      <a:lnTo>
                        <a:pt x="26" y="324"/>
                      </a:lnTo>
                      <a:lnTo>
                        <a:pt x="26" y="324"/>
                      </a:lnTo>
                      <a:lnTo>
                        <a:pt x="27" y="328"/>
                      </a:lnTo>
                      <a:lnTo>
                        <a:pt x="27" y="328"/>
                      </a:lnTo>
                      <a:lnTo>
                        <a:pt x="63" y="414"/>
                      </a:lnTo>
                      <a:lnTo>
                        <a:pt x="63" y="414"/>
                      </a:lnTo>
                      <a:lnTo>
                        <a:pt x="66" y="417"/>
                      </a:lnTo>
                      <a:lnTo>
                        <a:pt x="69" y="420"/>
                      </a:lnTo>
                      <a:lnTo>
                        <a:pt x="74" y="421"/>
                      </a:lnTo>
                      <a:lnTo>
                        <a:pt x="78" y="421"/>
                      </a:lnTo>
                      <a:lnTo>
                        <a:pt x="78" y="421"/>
                      </a:lnTo>
                      <a:lnTo>
                        <a:pt x="93" y="421"/>
                      </a:lnTo>
                      <a:lnTo>
                        <a:pt x="107" y="421"/>
                      </a:lnTo>
                      <a:lnTo>
                        <a:pt x="129" y="426"/>
                      </a:lnTo>
                      <a:lnTo>
                        <a:pt x="149" y="430"/>
                      </a:lnTo>
                      <a:lnTo>
                        <a:pt x="167" y="438"/>
                      </a:lnTo>
                      <a:lnTo>
                        <a:pt x="167" y="438"/>
                      </a:lnTo>
                      <a:lnTo>
                        <a:pt x="189" y="447"/>
                      </a:lnTo>
                      <a:lnTo>
                        <a:pt x="216" y="453"/>
                      </a:lnTo>
                      <a:lnTo>
                        <a:pt x="216" y="486"/>
                      </a:lnTo>
                      <a:lnTo>
                        <a:pt x="216" y="486"/>
                      </a:lnTo>
                      <a:lnTo>
                        <a:pt x="216" y="487"/>
                      </a:lnTo>
                      <a:lnTo>
                        <a:pt x="216" y="487"/>
                      </a:lnTo>
                      <a:lnTo>
                        <a:pt x="216" y="492"/>
                      </a:lnTo>
                      <a:lnTo>
                        <a:pt x="219" y="496"/>
                      </a:lnTo>
                      <a:lnTo>
                        <a:pt x="224" y="499"/>
                      </a:lnTo>
                      <a:lnTo>
                        <a:pt x="228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8" y="499"/>
                      </a:lnTo>
                      <a:lnTo>
                        <a:pt x="282" y="498"/>
                      </a:lnTo>
                      <a:lnTo>
                        <a:pt x="284" y="495"/>
                      </a:lnTo>
                      <a:lnTo>
                        <a:pt x="287" y="490"/>
                      </a:lnTo>
                      <a:lnTo>
                        <a:pt x="287" y="490"/>
                      </a:lnTo>
                      <a:lnTo>
                        <a:pt x="291" y="475"/>
                      </a:lnTo>
                      <a:lnTo>
                        <a:pt x="299" y="460"/>
                      </a:lnTo>
                      <a:lnTo>
                        <a:pt x="299" y="460"/>
                      </a:lnTo>
                      <a:lnTo>
                        <a:pt x="305" y="462"/>
                      </a:lnTo>
                      <a:lnTo>
                        <a:pt x="305" y="462"/>
                      </a:lnTo>
                      <a:lnTo>
                        <a:pt x="320" y="462"/>
                      </a:lnTo>
                      <a:lnTo>
                        <a:pt x="320" y="462"/>
                      </a:lnTo>
                      <a:lnTo>
                        <a:pt x="351" y="462"/>
                      </a:lnTo>
                      <a:lnTo>
                        <a:pt x="383" y="459"/>
                      </a:lnTo>
                      <a:lnTo>
                        <a:pt x="383" y="459"/>
                      </a:lnTo>
                      <a:lnTo>
                        <a:pt x="408" y="454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44" y="471"/>
                      </a:lnTo>
                      <a:lnTo>
                        <a:pt x="449" y="481"/>
                      </a:lnTo>
                      <a:lnTo>
                        <a:pt x="452" y="490"/>
                      </a:lnTo>
                      <a:lnTo>
                        <a:pt x="452" y="490"/>
                      </a:lnTo>
                      <a:lnTo>
                        <a:pt x="453" y="495"/>
                      </a:lnTo>
                      <a:lnTo>
                        <a:pt x="456" y="498"/>
                      </a:lnTo>
                      <a:lnTo>
                        <a:pt x="461" y="499"/>
                      </a:lnTo>
                      <a:lnTo>
                        <a:pt x="465" y="501"/>
                      </a:lnTo>
                      <a:lnTo>
                        <a:pt x="509" y="501"/>
                      </a:lnTo>
                      <a:lnTo>
                        <a:pt x="509" y="501"/>
                      </a:lnTo>
                      <a:lnTo>
                        <a:pt x="513" y="499"/>
                      </a:lnTo>
                      <a:lnTo>
                        <a:pt x="516" y="498"/>
                      </a:lnTo>
                      <a:lnTo>
                        <a:pt x="519" y="495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7" y="459"/>
                      </a:lnTo>
                      <a:lnTo>
                        <a:pt x="530" y="427"/>
                      </a:lnTo>
                      <a:lnTo>
                        <a:pt x="530" y="427"/>
                      </a:lnTo>
                      <a:lnTo>
                        <a:pt x="533" y="403"/>
                      </a:lnTo>
                      <a:lnTo>
                        <a:pt x="536" y="379"/>
                      </a:lnTo>
                      <a:lnTo>
                        <a:pt x="540" y="357"/>
                      </a:lnTo>
                      <a:lnTo>
                        <a:pt x="546" y="334"/>
                      </a:lnTo>
                      <a:lnTo>
                        <a:pt x="546" y="334"/>
                      </a:lnTo>
                      <a:lnTo>
                        <a:pt x="551" y="321"/>
                      </a:lnTo>
                      <a:lnTo>
                        <a:pt x="555" y="309"/>
                      </a:lnTo>
                      <a:lnTo>
                        <a:pt x="555" y="309"/>
                      </a:lnTo>
                      <a:lnTo>
                        <a:pt x="557" y="294"/>
                      </a:lnTo>
                      <a:lnTo>
                        <a:pt x="558" y="280"/>
                      </a:lnTo>
                      <a:lnTo>
                        <a:pt x="558" y="280"/>
                      </a:lnTo>
                      <a:lnTo>
                        <a:pt x="557" y="259"/>
                      </a:lnTo>
                      <a:lnTo>
                        <a:pt x="552" y="238"/>
                      </a:lnTo>
                      <a:lnTo>
                        <a:pt x="545" y="219"/>
                      </a:lnTo>
                      <a:lnTo>
                        <a:pt x="534" y="201"/>
                      </a:lnTo>
                      <a:lnTo>
                        <a:pt x="534" y="201"/>
                      </a:lnTo>
                      <a:lnTo>
                        <a:pt x="542" y="192"/>
                      </a:lnTo>
                      <a:lnTo>
                        <a:pt x="549" y="184"/>
                      </a:lnTo>
                      <a:lnTo>
                        <a:pt x="549" y="184"/>
                      </a:lnTo>
                      <a:close/>
                      <a:moveTo>
                        <a:pt x="528" y="303"/>
                      </a:moveTo>
                      <a:lnTo>
                        <a:pt x="528" y="303"/>
                      </a:lnTo>
                      <a:lnTo>
                        <a:pt x="525" y="315"/>
                      </a:lnTo>
                      <a:lnTo>
                        <a:pt x="522" y="325"/>
                      </a:lnTo>
                      <a:lnTo>
                        <a:pt x="522" y="325"/>
                      </a:lnTo>
                      <a:lnTo>
                        <a:pt x="515" y="349"/>
                      </a:lnTo>
                      <a:lnTo>
                        <a:pt x="510" y="373"/>
                      </a:lnTo>
                      <a:lnTo>
                        <a:pt x="506" y="399"/>
                      </a:lnTo>
                      <a:lnTo>
                        <a:pt x="504" y="424"/>
                      </a:lnTo>
                      <a:lnTo>
                        <a:pt x="504" y="424"/>
                      </a:lnTo>
                      <a:lnTo>
                        <a:pt x="501" y="450"/>
                      </a:lnTo>
                      <a:lnTo>
                        <a:pt x="497" y="474"/>
                      </a:lnTo>
                      <a:lnTo>
                        <a:pt x="474" y="474"/>
                      </a:lnTo>
                      <a:lnTo>
                        <a:pt x="474" y="474"/>
                      </a:lnTo>
                      <a:lnTo>
                        <a:pt x="467" y="456"/>
                      </a:lnTo>
                      <a:lnTo>
                        <a:pt x="458" y="436"/>
                      </a:lnTo>
                      <a:lnTo>
                        <a:pt x="458" y="436"/>
                      </a:lnTo>
                      <a:lnTo>
                        <a:pt x="446" y="412"/>
                      </a:lnTo>
                      <a:lnTo>
                        <a:pt x="443" y="402"/>
                      </a:lnTo>
                      <a:lnTo>
                        <a:pt x="440" y="393"/>
                      </a:lnTo>
                      <a:lnTo>
                        <a:pt x="440" y="393"/>
                      </a:lnTo>
                      <a:lnTo>
                        <a:pt x="437" y="388"/>
                      </a:lnTo>
                      <a:lnTo>
                        <a:pt x="434" y="385"/>
                      </a:lnTo>
                      <a:lnTo>
                        <a:pt x="428" y="382"/>
                      </a:lnTo>
                      <a:lnTo>
                        <a:pt x="423" y="384"/>
                      </a:lnTo>
                      <a:lnTo>
                        <a:pt x="423" y="384"/>
                      </a:lnTo>
                      <a:lnTo>
                        <a:pt x="419" y="385"/>
                      </a:lnTo>
                      <a:lnTo>
                        <a:pt x="414" y="390"/>
                      </a:lnTo>
                      <a:lnTo>
                        <a:pt x="413" y="394"/>
                      </a:lnTo>
                      <a:lnTo>
                        <a:pt x="413" y="399"/>
                      </a:lnTo>
                      <a:lnTo>
                        <a:pt x="413" y="399"/>
                      </a:lnTo>
                      <a:lnTo>
                        <a:pt x="417" y="411"/>
                      </a:lnTo>
                      <a:lnTo>
                        <a:pt x="422" y="423"/>
                      </a:lnTo>
                      <a:lnTo>
                        <a:pt x="422" y="423"/>
                      </a:lnTo>
                      <a:lnTo>
                        <a:pt x="401" y="429"/>
                      </a:lnTo>
                      <a:lnTo>
                        <a:pt x="378" y="433"/>
                      </a:lnTo>
                      <a:lnTo>
                        <a:pt x="378" y="433"/>
                      </a:lnTo>
                      <a:lnTo>
                        <a:pt x="350" y="436"/>
                      </a:lnTo>
                      <a:lnTo>
                        <a:pt x="321" y="436"/>
                      </a:lnTo>
                      <a:lnTo>
                        <a:pt x="321" y="436"/>
                      </a:lnTo>
                      <a:lnTo>
                        <a:pt x="312" y="435"/>
                      </a:lnTo>
                      <a:lnTo>
                        <a:pt x="312" y="435"/>
                      </a:lnTo>
                      <a:lnTo>
                        <a:pt x="317" y="423"/>
                      </a:lnTo>
                      <a:lnTo>
                        <a:pt x="320" y="409"/>
                      </a:lnTo>
                      <a:lnTo>
                        <a:pt x="320" y="409"/>
                      </a:lnTo>
                      <a:lnTo>
                        <a:pt x="320" y="403"/>
                      </a:lnTo>
                      <a:lnTo>
                        <a:pt x="318" y="399"/>
                      </a:lnTo>
                      <a:lnTo>
                        <a:pt x="314" y="396"/>
                      </a:lnTo>
                      <a:lnTo>
                        <a:pt x="309" y="393"/>
                      </a:lnTo>
                      <a:lnTo>
                        <a:pt x="309" y="393"/>
                      </a:lnTo>
                      <a:lnTo>
                        <a:pt x="305" y="394"/>
                      </a:lnTo>
                      <a:lnTo>
                        <a:pt x="300" y="396"/>
                      </a:lnTo>
                      <a:lnTo>
                        <a:pt x="296" y="399"/>
                      </a:lnTo>
                      <a:lnTo>
                        <a:pt x="294" y="405"/>
                      </a:lnTo>
                      <a:lnTo>
                        <a:pt x="294" y="405"/>
                      </a:lnTo>
                      <a:lnTo>
                        <a:pt x="291" y="414"/>
                      </a:lnTo>
                      <a:lnTo>
                        <a:pt x="288" y="423"/>
                      </a:lnTo>
                      <a:lnTo>
                        <a:pt x="278" y="444"/>
                      </a:lnTo>
                      <a:lnTo>
                        <a:pt x="278" y="444"/>
                      </a:lnTo>
                      <a:lnTo>
                        <a:pt x="270" y="459"/>
                      </a:lnTo>
                      <a:lnTo>
                        <a:pt x="264" y="474"/>
                      </a:lnTo>
                      <a:lnTo>
                        <a:pt x="242" y="474"/>
                      </a:lnTo>
                      <a:lnTo>
                        <a:pt x="242" y="396"/>
                      </a:lnTo>
                      <a:lnTo>
                        <a:pt x="242" y="396"/>
                      </a:lnTo>
                      <a:lnTo>
                        <a:pt x="242" y="391"/>
                      </a:lnTo>
                      <a:lnTo>
                        <a:pt x="239" y="387"/>
                      </a:lnTo>
                      <a:lnTo>
                        <a:pt x="234" y="384"/>
                      </a:lnTo>
                      <a:lnTo>
                        <a:pt x="228" y="382"/>
                      </a:lnTo>
                      <a:lnTo>
                        <a:pt x="228" y="382"/>
                      </a:lnTo>
                      <a:lnTo>
                        <a:pt x="224" y="384"/>
                      </a:lnTo>
                      <a:lnTo>
                        <a:pt x="219" y="387"/>
                      </a:lnTo>
                      <a:lnTo>
                        <a:pt x="216" y="391"/>
                      </a:lnTo>
                      <a:lnTo>
                        <a:pt x="216" y="396"/>
                      </a:lnTo>
                      <a:lnTo>
                        <a:pt x="216" y="426"/>
                      </a:lnTo>
                      <a:lnTo>
                        <a:pt x="216" y="426"/>
                      </a:lnTo>
                      <a:lnTo>
                        <a:pt x="194" y="420"/>
                      </a:lnTo>
                      <a:lnTo>
                        <a:pt x="176" y="412"/>
                      </a:lnTo>
                      <a:lnTo>
                        <a:pt x="176" y="412"/>
                      </a:lnTo>
                      <a:lnTo>
                        <a:pt x="158" y="406"/>
                      </a:lnTo>
                      <a:lnTo>
                        <a:pt x="137" y="400"/>
                      </a:lnTo>
                      <a:lnTo>
                        <a:pt x="113" y="396"/>
                      </a:lnTo>
                      <a:lnTo>
                        <a:pt x="99" y="394"/>
                      </a:lnTo>
                      <a:lnTo>
                        <a:pt x="84" y="394"/>
                      </a:lnTo>
                      <a:lnTo>
                        <a:pt x="57" y="333"/>
                      </a:lnTo>
                      <a:lnTo>
                        <a:pt x="57" y="333"/>
                      </a:lnTo>
                      <a:lnTo>
                        <a:pt x="68" y="327"/>
                      </a:lnTo>
                      <a:lnTo>
                        <a:pt x="77" y="319"/>
                      </a:lnTo>
                      <a:lnTo>
                        <a:pt x="84" y="309"/>
                      </a:lnTo>
                      <a:lnTo>
                        <a:pt x="92" y="298"/>
                      </a:lnTo>
                      <a:lnTo>
                        <a:pt x="104" y="274"/>
                      </a:lnTo>
                      <a:lnTo>
                        <a:pt x="113" y="250"/>
                      </a:lnTo>
                      <a:lnTo>
                        <a:pt x="113" y="250"/>
                      </a:lnTo>
                      <a:lnTo>
                        <a:pt x="120" y="232"/>
                      </a:lnTo>
                      <a:lnTo>
                        <a:pt x="125" y="216"/>
                      </a:lnTo>
                      <a:lnTo>
                        <a:pt x="131" y="202"/>
                      </a:lnTo>
                      <a:lnTo>
                        <a:pt x="134" y="198"/>
                      </a:lnTo>
                      <a:lnTo>
                        <a:pt x="137" y="195"/>
                      </a:lnTo>
                      <a:lnTo>
                        <a:pt x="137" y="195"/>
                      </a:lnTo>
                      <a:lnTo>
                        <a:pt x="152" y="189"/>
                      </a:lnTo>
                      <a:lnTo>
                        <a:pt x="168" y="184"/>
                      </a:lnTo>
                      <a:lnTo>
                        <a:pt x="185" y="183"/>
                      </a:lnTo>
                      <a:lnTo>
                        <a:pt x="204" y="183"/>
                      </a:lnTo>
                      <a:lnTo>
                        <a:pt x="204" y="183"/>
                      </a:lnTo>
                      <a:lnTo>
                        <a:pt x="207" y="181"/>
                      </a:lnTo>
                      <a:lnTo>
                        <a:pt x="210" y="180"/>
                      </a:lnTo>
                      <a:lnTo>
                        <a:pt x="213" y="178"/>
                      </a:lnTo>
                      <a:lnTo>
                        <a:pt x="216" y="175"/>
                      </a:lnTo>
                      <a:lnTo>
                        <a:pt x="216" y="175"/>
                      </a:lnTo>
                      <a:lnTo>
                        <a:pt x="224" y="163"/>
                      </a:lnTo>
                      <a:lnTo>
                        <a:pt x="233" y="151"/>
                      </a:lnTo>
                      <a:lnTo>
                        <a:pt x="243" y="142"/>
                      </a:lnTo>
                      <a:lnTo>
                        <a:pt x="257" y="135"/>
                      </a:lnTo>
                      <a:lnTo>
                        <a:pt x="257" y="135"/>
                      </a:lnTo>
                      <a:lnTo>
                        <a:pt x="264" y="132"/>
                      </a:lnTo>
                      <a:lnTo>
                        <a:pt x="275" y="129"/>
                      </a:lnTo>
                      <a:lnTo>
                        <a:pt x="296" y="127"/>
                      </a:lnTo>
                      <a:lnTo>
                        <a:pt x="312" y="126"/>
                      </a:lnTo>
                      <a:lnTo>
                        <a:pt x="321" y="126"/>
                      </a:lnTo>
                      <a:lnTo>
                        <a:pt x="321" y="126"/>
                      </a:lnTo>
                      <a:lnTo>
                        <a:pt x="342" y="127"/>
                      </a:lnTo>
                      <a:lnTo>
                        <a:pt x="363" y="129"/>
                      </a:lnTo>
                      <a:lnTo>
                        <a:pt x="384" y="133"/>
                      </a:lnTo>
                      <a:lnTo>
                        <a:pt x="404" y="138"/>
                      </a:lnTo>
                      <a:lnTo>
                        <a:pt x="422" y="145"/>
                      </a:lnTo>
                      <a:lnTo>
                        <a:pt x="440" y="153"/>
                      </a:lnTo>
                      <a:lnTo>
                        <a:pt x="456" y="162"/>
                      </a:lnTo>
                      <a:lnTo>
                        <a:pt x="471" y="172"/>
                      </a:lnTo>
                      <a:lnTo>
                        <a:pt x="471" y="172"/>
                      </a:lnTo>
                      <a:lnTo>
                        <a:pt x="485" y="183"/>
                      </a:lnTo>
                      <a:lnTo>
                        <a:pt x="497" y="195"/>
                      </a:lnTo>
                      <a:lnTo>
                        <a:pt x="507" y="208"/>
                      </a:lnTo>
                      <a:lnTo>
                        <a:pt x="515" y="220"/>
                      </a:lnTo>
                      <a:lnTo>
                        <a:pt x="522" y="235"/>
                      </a:lnTo>
                      <a:lnTo>
                        <a:pt x="527" y="249"/>
                      </a:lnTo>
                      <a:lnTo>
                        <a:pt x="530" y="264"/>
                      </a:lnTo>
                      <a:lnTo>
                        <a:pt x="531" y="280"/>
                      </a:lnTo>
                      <a:lnTo>
                        <a:pt x="531" y="280"/>
                      </a:lnTo>
                      <a:lnTo>
                        <a:pt x="531" y="291"/>
                      </a:lnTo>
                      <a:lnTo>
                        <a:pt x="528" y="303"/>
                      </a:lnTo>
                      <a:lnTo>
                        <a:pt x="528" y="3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5" name="Freeform 59">
                  <a:extLst>
                    <a:ext uri="{FF2B5EF4-FFF2-40B4-BE49-F238E27FC236}">
                      <a16:creationId xmlns:a16="http://schemas.microsoft.com/office/drawing/2014/main" id="{5E3B4CE5-F072-F98A-DC09-A20C735E11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1738" y="2601913"/>
                  <a:ext cx="88900" cy="25400"/>
                </a:xfrm>
                <a:custGeom>
                  <a:avLst/>
                  <a:gdLst>
                    <a:gd name="T0" fmla="*/ 102 w 113"/>
                    <a:gd name="T1" fmla="*/ 7 h 33"/>
                    <a:gd name="T2" fmla="*/ 102 w 113"/>
                    <a:gd name="T3" fmla="*/ 7 h 33"/>
                    <a:gd name="T4" fmla="*/ 87 w 113"/>
                    <a:gd name="T5" fmla="*/ 4 h 33"/>
                    <a:gd name="T6" fmla="*/ 71 w 113"/>
                    <a:gd name="T7" fmla="*/ 1 h 33"/>
                    <a:gd name="T8" fmla="*/ 71 w 113"/>
                    <a:gd name="T9" fmla="*/ 1 h 33"/>
                    <a:gd name="T10" fmla="*/ 56 w 113"/>
                    <a:gd name="T11" fmla="*/ 0 h 33"/>
                    <a:gd name="T12" fmla="*/ 39 w 113"/>
                    <a:gd name="T13" fmla="*/ 0 h 33"/>
                    <a:gd name="T14" fmla="*/ 39 w 113"/>
                    <a:gd name="T15" fmla="*/ 0 h 33"/>
                    <a:gd name="T16" fmla="*/ 26 w 113"/>
                    <a:gd name="T17" fmla="*/ 0 h 33"/>
                    <a:gd name="T18" fmla="*/ 26 w 113"/>
                    <a:gd name="T19" fmla="*/ 0 h 33"/>
                    <a:gd name="T20" fmla="*/ 12 w 113"/>
                    <a:gd name="T21" fmla="*/ 0 h 33"/>
                    <a:gd name="T22" fmla="*/ 12 w 113"/>
                    <a:gd name="T23" fmla="*/ 0 h 33"/>
                    <a:gd name="T24" fmla="*/ 6 w 113"/>
                    <a:gd name="T25" fmla="*/ 3 h 33"/>
                    <a:gd name="T26" fmla="*/ 3 w 113"/>
                    <a:gd name="T27" fmla="*/ 6 h 33"/>
                    <a:gd name="T28" fmla="*/ 0 w 113"/>
                    <a:gd name="T29" fmla="*/ 10 h 33"/>
                    <a:gd name="T30" fmla="*/ 0 w 113"/>
                    <a:gd name="T31" fmla="*/ 15 h 33"/>
                    <a:gd name="T32" fmla="*/ 0 w 113"/>
                    <a:gd name="T33" fmla="*/ 15 h 33"/>
                    <a:gd name="T34" fmla="*/ 2 w 113"/>
                    <a:gd name="T35" fmla="*/ 21 h 33"/>
                    <a:gd name="T36" fmla="*/ 5 w 113"/>
                    <a:gd name="T37" fmla="*/ 24 h 33"/>
                    <a:gd name="T38" fmla="*/ 9 w 113"/>
                    <a:gd name="T39" fmla="*/ 27 h 33"/>
                    <a:gd name="T40" fmla="*/ 15 w 113"/>
                    <a:gd name="T41" fmla="*/ 27 h 33"/>
                    <a:gd name="T42" fmla="*/ 15 w 113"/>
                    <a:gd name="T43" fmla="*/ 27 h 33"/>
                    <a:gd name="T44" fmla="*/ 27 w 113"/>
                    <a:gd name="T45" fmla="*/ 25 h 33"/>
                    <a:gd name="T46" fmla="*/ 27 w 113"/>
                    <a:gd name="T47" fmla="*/ 25 h 33"/>
                    <a:gd name="T48" fmla="*/ 39 w 113"/>
                    <a:gd name="T49" fmla="*/ 25 h 33"/>
                    <a:gd name="T50" fmla="*/ 39 w 113"/>
                    <a:gd name="T51" fmla="*/ 25 h 33"/>
                    <a:gd name="T52" fmla="*/ 53 w 113"/>
                    <a:gd name="T53" fmla="*/ 27 h 33"/>
                    <a:gd name="T54" fmla="*/ 68 w 113"/>
                    <a:gd name="T55" fmla="*/ 27 h 33"/>
                    <a:gd name="T56" fmla="*/ 68 w 113"/>
                    <a:gd name="T57" fmla="*/ 27 h 33"/>
                    <a:gd name="T58" fmla="*/ 83 w 113"/>
                    <a:gd name="T59" fmla="*/ 30 h 33"/>
                    <a:gd name="T60" fmla="*/ 96 w 113"/>
                    <a:gd name="T61" fmla="*/ 33 h 33"/>
                    <a:gd name="T62" fmla="*/ 96 w 113"/>
                    <a:gd name="T63" fmla="*/ 33 h 33"/>
                    <a:gd name="T64" fmla="*/ 101 w 113"/>
                    <a:gd name="T65" fmla="*/ 33 h 33"/>
                    <a:gd name="T66" fmla="*/ 107 w 113"/>
                    <a:gd name="T67" fmla="*/ 31 h 33"/>
                    <a:gd name="T68" fmla="*/ 110 w 113"/>
                    <a:gd name="T69" fmla="*/ 28 h 33"/>
                    <a:gd name="T70" fmla="*/ 113 w 113"/>
                    <a:gd name="T71" fmla="*/ 24 h 33"/>
                    <a:gd name="T72" fmla="*/ 113 w 113"/>
                    <a:gd name="T73" fmla="*/ 24 h 33"/>
                    <a:gd name="T74" fmla="*/ 113 w 113"/>
                    <a:gd name="T75" fmla="*/ 18 h 33"/>
                    <a:gd name="T76" fmla="*/ 111 w 113"/>
                    <a:gd name="T77" fmla="*/ 13 h 33"/>
                    <a:gd name="T78" fmla="*/ 107 w 113"/>
                    <a:gd name="T79" fmla="*/ 9 h 33"/>
                    <a:gd name="T80" fmla="*/ 102 w 113"/>
                    <a:gd name="T81" fmla="*/ 7 h 33"/>
                    <a:gd name="T82" fmla="*/ 102 w 113"/>
                    <a:gd name="T83" fmla="*/ 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3" h="33">
                      <a:moveTo>
                        <a:pt x="102" y="7"/>
                      </a:moveTo>
                      <a:lnTo>
                        <a:pt x="102" y="7"/>
                      </a:lnTo>
                      <a:lnTo>
                        <a:pt x="87" y="4"/>
                      </a:lnTo>
                      <a:lnTo>
                        <a:pt x="71" y="1"/>
                      </a:lnTo>
                      <a:lnTo>
                        <a:pt x="71" y="1"/>
                      </a:lnTo>
                      <a:lnTo>
                        <a:pt x="56" y="0"/>
                      </a:lnTo>
                      <a:lnTo>
                        <a:pt x="39" y="0"/>
                      </a:lnTo>
                      <a:lnTo>
                        <a:pt x="39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3" y="6"/>
                      </a:lnTo>
                      <a:lnTo>
                        <a:pt x="0" y="1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21"/>
                      </a:lnTo>
                      <a:lnTo>
                        <a:pt x="5" y="24"/>
                      </a:lnTo>
                      <a:lnTo>
                        <a:pt x="9" y="27"/>
                      </a:lnTo>
                      <a:lnTo>
                        <a:pt x="15" y="27"/>
                      </a:lnTo>
                      <a:lnTo>
                        <a:pt x="15" y="27"/>
                      </a:lnTo>
                      <a:lnTo>
                        <a:pt x="27" y="25"/>
                      </a:lnTo>
                      <a:lnTo>
                        <a:pt x="27" y="25"/>
                      </a:lnTo>
                      <a:lnTo>
                        <a:pt x="39" y="25"/>
                      </a:lnTo>
                      <a:lnTo>
                        <a:pt x="39" y="25"/>
                      </a:lnTo>
                      <a:lnTo>
                        <a:pt x="53" y="27"/>
                      </a:lnTo>
                      <a:lnTo>
                        <a:pt x="68" y="27"/>
                      </a:lnTo>
                      <a:lnTo>
                        <a:pt x="68" y="27"/>
                      </a:lnTo>
                      <a:lnTo>
                        <a:pt x="83" y="30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101" y="33"/>
                      </a:lnTo>
                      <a:lnTo>
                        <a:pt x="107" y="31"/>
                      </a:lnTo>
                      <a:lnTo>
                        <a:pt x="110" y="28"/>
                      </a:lnTo>
                      <a:lnTo>
                        <a:pt x="113" y="24"/>
                      </a:lnTo>
                      <a:lnTo>
                        <a:pt x="113" y="24"/>
                      </a:lnTo>
                      <a:lnTo>
                        <a:pt x="113" y="18"/>
                      </a:lnTo>
                      <a:lnTo>
                        <a:pt x="111" y="13"/>
                      </a:lnTo>
                      <a:lnTo>
                        <a:pt x="107" y="9"/>
                      </a:lnTo>
                      <a:lnTo>
                        <a:pt x="102" y="7"/>
                      </a:lnTo>
                      <a:lnTo>
                        <a:pt x="102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6" name="Freeform 60">
                  <a:extLst>
                    <a:ext uri="{FF2B5EF4-FFF2-40B4-BE49-F238E27FC236}">
                      <a16:creationId xmlns:a16="http://schemas.microsoft.com/office/drawing/2014/main" id="{D502977B-95AE-1164-9A98-076D07D663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4263" y="2651125"/>
                  <a:ext cx="112713" cy="66675"/>
                </a:xfrm>
                <a:custGeom>
                  <a:avLst/>
                  <a:gdLst>
                    <a:gd name="T0" fmla="*/ 111 w 141"/>
                    <a:gd name="T1" fmla="*/ 13 h 84"/>
                    <a:gd name="T2" fmla="*/ 92 w 141"/>
                    <a:gd name="T3" fmla="*/ 4 h 84"/>
                    <a:gd name="T4" fmla="*/ 69 w 141"/>
                    <a:gd name="T5" fmla="*/ 0 h 84"/>
                    <a:gd name="T6" fmla="*/ 63 w 141"/>
                    <a:gd name="T7" fmla="*/ 1 h 84"/>
                    <a:gd name="T8" fmla="*/ 60 w 141"/>
                    <a:gd name="T9" fmla="*/ 4 h 84"/>
                    <a:gd name="T10" fmla="*/ 39 w 141"/>
                    <a:gd name="T11" fmla="*/ 36 h 84"/>
                    <a:gd name="T12" fmla="*/ 23 w 141"/>
                    <a:gd name="T13" fmla="*/ 51 h 84"/>
                    <a:gd name="T14" fmla="*/ 3 w 141"/>
                    <a:gd name="T15" fmla="*/ 67 h 84"/>
                    <a:gd name="T16" fmla="*/ 0 w 141"/>
                    <a:gd name="T17" fmla="*/ 73 h 84"/>
                    <a:gd name="T18" fmla="*/ 2 w 141"/>
                    <a:gd name="T19" fmla="*/ 79 h 84"/>
                    <a:gd name="T20" fmla="*/ 5 w 141"/>
                    <a:gd name="T21" fmla="*/ 82 h 84"/>
                    <a:gd name="T22" fmla="*/ 9 w 141"/>
                    <a:gd name="T23" fmla="*/ 84 h 84"/>
                    <a:gd name="T24" fmla="*/ 41 w 141"/>
                    <a:gd name="T25" fmla="*/ 81 h 84"/>
                    <a:gd name="T26" fmla="*/ 53 w 141"/>
                    <a:gd name="T27" fmla="*/ 79 h 84"/>
                    <a:gd name="T28" fmla="*/ 80 w 141"/>
                    <a:gd name="T29" fmla="*/ 69 h 84"/>
                    <a:gd name="T30" fmla="*/ 80 w 141"/>
                    <a:gd name="T31" fmla="*/ 69 h 84"/>
                    <a:gd name="T32" fmla="*/ 86 w 141"/>
                    <a:gd name="T33" fmla="*/ 73 h 84"/>
                    <a:gd name="T34" fmla="*/ 92 w 141"/>
                    <a:gd name="T35" fmla="*/ 73 h 84"/>
                    <a:gd name="T36" fmla="*/ 95 w 141"/>
                    <a:gd name="T37" fmla="*/ 70 h 84"/>
                    <a:gd name="T38" fmla="*/ 96 w 141"/>
                    <a:gd name="T39" fmla="*/ 64 h 84"/>
                    <a:gd name="T40" fmla="*/ 96 w 141"/>
                    <a:gd name="T41" fmla="*/ 61 h 84"/>
                    <a:gd name="T42" fmla="*/ 93 w 141"/>
                    <a:gd name="T43" fmla="*/ 55 h 84"/>
                    <a:gd name="T44" fmla="*/ 90 w 141"/>
                    <a:gd name="T45" fmla="*/ 51 h 84"/>
                    <a:gd name="T46" fmla="*/ 90 w 141"/>
                    <a:gd name="T47" fmla="*/ 51 h 84"/>
                    <a:gd name="T48" fmla="*/ 84 w 141"/>
                    <a:gd name="T49" fmla="*/ 46 h 84"/>
                    <a:gd name="T50" fmla="*/ 78 w 141"/>
                    <a:gd name="T51" fmla="*/ 48 h 84"/>
                    <a:gd name="T52" fmla="*/ 71 w 141"/>
                    <a:gd name="T53" fmla="*/ 52 h 84"/>
                    <a:gd name="T54" fmla="*/ 48 w 141"/>
                    <a:gd name="T55" fmla="*/ 61 h 84"/>
                    <a:gd name="T56" fmla="*/ 35 w 141"/>
                    <a:gd name="T57" fmla="*/ 64 h 84"/>
                    <a:gd name="T58" fmla="*/ 53 w 141"/>
                    <a:gd name="T59" fmla="*/ 46 h 84"/>
                    <a:gd name="T60" fmla="*/ 63 w 141"/>
                    <a:gd name="T61" fmla="*/ 33 h 84"/>
                    <a:gd name="T62" fmla="*/ 72 w 141"/>
                    <a:gd name="T63" fmla="*/ 18 h 84"/>
                    <a:gd name="T64" fmla="*/ 95 w 141"/>
                    <a:gd name="T65" fmla="*/ 24 h 84"/>
                    <a:gd name="T66" fmla="*/ 102 w 141"/>
                    <a:gd name="T67" fmla="*/ 28 h 84"/>
                    <a:gd name="T68" fmla="*/ 114 w 141"/>
                    <a:gd name="T69" fmla="*/ 40 h 84"/>
                    <a:gd name="T70" fmla="*/ 125 w 141"/>
                    <a:gd name="T71" fmla="*/ 55 h 84"/>
                    <a:gd name="T72" fmla="*/ 128 w 141"/>
                    <a:gd name="T73" fmla="*/ 58 h 84"/>
                    <a:gd name="T74" fmla="*/ 134 w 141"/>
                    <a:gd name="T75" fmla="*/ 60 h 84"/>
                    <a:gd name="T76" fmla="*/ 137 w 141"/>
                    <a:gd name="T77" fmla="*/ 58 h 84"/>
                    <a:gd name="T78" fmla="*/ 141 w 141"/>
                    <a:gd name="T79" fmla="*/ 54 h 84"/>
                    <a:gd name="T80" fmla="*/ 141 w 141"/>
                    <a:gd name="T81" fmla="*/ 46 h 84"/>
                    <a:gd name="T82" fmla="*/ 135 w 141"/>
                    <a:gd name="T83" fmla="*/ 37 h 84"/>
                    <a:gd name="T84" fmla="*/ 120 w 141"/>
                    <a:gd name="T85" fmla="*/ 21 h 84"/>
                    <a:gd name="T86" fmla="*/ 111 w 141"/>
                    <a:gd name="T87" fmla="*/ 1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" h="84">
                      <a:moveTo>
                        <a:pt x="111" y="13"/>
                      </a:moveTo>
                      <a:lnTo>
                        <a:pt x="111" y="13"/>
                      </a:lnTo>
                      <a:lnTo>
                        <a:pt x="102" y="9"/>
                      </a:lnTo>
                      <a:lnTo>
                        <a:pt x="92" y="4"/>
                      </a:lnTo>
                      <a:lnTo>
                        <a:pt x="81" y="1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3" y="1"/>
                      </a:lnTo>
                      <a:lnTo>
                        <a:pt x="60" y="4"/>
                      </a:lnTo>
                      <a:lnTo>
                        <a:pt x="60" y="4"/>
                      </a:lnTo>
                      <a:lnTo>
                        <a:pt x="51" y="19"/>
                      </a:lnTo>
                      <a:lnTo>
                        <a:pt x="39" y="36"/>
                      </a:lnTo>
                      <a:lnTo>
                        <a:pt x="39" y="36"/>
                      </a:lnTo>
                      <a:lnTo>
                        <a:pt x="23" y="51"/>
                      </a:lnTo>
                      <a:lnTo>
                        <a:pt x="3" y="67"/>
                      </a:lnTo>
                      <a:lnTo>
                        <a:pt x="3" y="67"/>
                      </a:lnTo>
                      <a:lnTo>
                        <a:pt x="2" y="70"/>
                      </a:lnTo>
                      <a:lnTo>
                        <a:pt x="0" y="73"/>
                      </a:lnTo>
                      <a:lnTo>
                        <a:pt x="0" y="76"/>
                      </a:lnTo>
                      <a:lnTo>
                        <a:pt x="2" y="79"/>
                      </a:lnTo>
                      <a:lnTo>
                        <a:pt x="2" y="79"/>
                      </a:lnTo>
                      <a:lnTo>
                        <a:pt x="5" y="82"/>
                      </a:lnTo>
                      <a:lnTo>
                        <a:pt x="9" y="84"/>
                      </a:lnTo>
                      <a:lnTo>
                        <a:pt x="9" y="84"/>
                      </a:lnTo>
                      <a:lnTo>
                        <a:pt x="29" y="82"/>
                      </a:lnTo>
                      <a:lnTo>
                        <a:pt x="41" y="81"/>
                      </a:lnTo>
                      <a:lnTo>
                        <a:pt x="53" y="79"/>
                      </a:lnTo>
                      <a:lnTo>
                        <a:pt x="53" y="79"/>
                      </a:lnTo>
                      <a:lnTo>
                        <a:pt x="66" y="75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3" y="72"/>
                      </a:lnTo>
                      <a:lnTo>
                        <a:pt x="86" y="73"/>
                      </a:lnTo>
                      <a:lnTo>
                        <a:pt x="89" y="73"/>
                      </a:lnTo>
                      <a:lnTo>
                        <a:pt x="92" y="73"/>
                      </a:lnTo>
                      <a:lnTo>
                        <a:pt x="92" y="73"/>
                      </a:lnTo>
                      <a:lnTo>
                        <a:pt x="95" y="70"/>
                      </a:lnTo>
                      <a:lnTo>
                        <a:pt x="96" y="67"/>
                      </a:lnTo>
                      <a:lnTo>
                        <a:pt x="96" y="64"/>
                      </a:lnTo>
                      <a:lnTo>
                        <a:pt x="96" y="61"/>
                      </a:lnTo>
                      <a:lnTo>
                        <a:pt x="96" y="61"/>
                      </a:lnTo>
                      <a:lnTo>
                        <a:pt x="93" y="55"/>
                      </a:lnTo>
                      <a:lnTo>
                        <a:pt x="93" y="55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87" y="48"/>
                      </a:lnTo>
                      <a:lnTo>
                        <a:pt x="84" y="46"/>
                      </a:lnTo>
                      <a:lnTo>
                        <a:pt x="81" y="46"/>
                      </a:lnTo>
                      <a:lnTo>
                        <a:pt x="78" y="48"/>
                      </a:lnTo>
                      <a:lnTo>
                        <a:pt x="78" y="48"/>
                      </a:lnTo>
                      <a:lnTo>
                        <a:pt x="71" y="52"/>
                      </a:lnTo>
                      <a:lnTo>
                        <a:pt x="63" y="57"/>
                      </a:lnTo>
                      <a:lnTo>
                        <a:pt x="48" y="61"/>
                      </a:lnTo>
                      <a:lnTo>
                        <a:pt x="48" y="61"/>
                      </a:lnTo>
                      <a:lnTo>
                        <a:pt x="35" y="64"/>
                      </a:lnTo>
                      <a:lnTo>
                        <a:pt x="35" y="64"/>
                      </a:lnTo>
                      <a:lnTo>
                        <a:pt x="53" y="46"/>
                      </a:lnTo>
                      <a:lnTo>
                        <a:pt x="53" y="46"/>
                      </a:lnTo>
                      <a:lnTo>
                        <a:pt x="63" y="33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89" y="21"/>
                      </a:lnTo>
                      <a:lnTo>
                        <a:pt x="95" y="24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8" y="33"/>
                      </a:lnTo>
                      <a:lnTo>
                        <a:pt x="114" y="40"/>
                      </a:lnTo>
                      <a:lnTo>
                        <a:pt x="120" y="46"/>
                      </a:lnTo>
                      <a:lnTo>
                        <a:pt x="125" y="55"/>
                      </a:lnTo>
                      <a:lnTo>
                        <a:pt x="125" y="55"/>
                      </a:lnTo>
                      <a:lnTo>
                        <a:pt x="128" y="58"/>
                      </a:lnTo>
                      <a:lnTo>
                        <a:pt x="131" y="60"/>
                      </a:lnTo>
                      <a:lnTo>
                        <a:pt x="134" y="60"/>
                      </a:lnTo>
                      <a:lnTo>
                        <a:pt x="137" y="58"/>
                      </a:lnTo>
                      <a:lnTo>
                        <a:pt x="137" y="58"/>
                      </a:lnTo>
                      <a:lnTo>
                        <a:pt x="140" y="57"/>
                      </a:lnTo>
                      <a:lnTo>
                        <a:pt x="141" y="54"/>
                      </a:lnTo>
                      <a:lnTo>
                        <a:pt x="141" y="49"/>
                      </a:lnTo>
                      <a:lnTo>
                        <a:pt x="141" y="46"/>
                      </a:lnTo>
                      <a:lnTo>
                        <a:pt x="141" y="46"/>
                      </a:lnTo>
                      <a:lnTo>
                        <a:pt x="135" y="37"/>
                      </a:lnTo>
                      <a:lnTo>
                        <a:pt x="128" y="28"/>
                      </a:lnTo>
                      <a:lnTo>
                        <a:pt x="120" y="21"/>
                      </a:lnTo>
                      <a:lnTo>
                        <a:pt x="111" y="13"/>
                      </a:lnTo>
                      <a:lnTo>
                        <a:pt x="111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62C76FF-5F84-022D-D934-2DD737CD506C}"/>
                </a:ext>
              </a:extLst>
            </p:cNvPr>
            <p:cNvGrpSpPr/>
            <p:nvPr/>
          </p:nvGrpSpPr>
          <p:grpSpPr>
            <a:xfrm>
              <a:off x="6939401" y="2717212"/>
              <a:ext cx="1066728" cy="1066728"/>
              <a:chOff x="5713916" y="2981162"/>
              <a:chExt cx="1066728" cy="1066728"/>
            </a:xfrm>
          </p:grpSpPr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0B8E5D3E-B2B6-E09E-EC2D-CB79AAC54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916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8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3 w 1373"/>
                  <a:gd name="T15" fmla="*/ 1289 h 1373"/>
                  <a:gd name="T16" fmla="*/ 923 w 1373"/>
                  <a:gd name="T17" fmla="*/ 1331 h 1373"/>
                  <a:gd name="T18" fmla="*/ 824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5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1 w 1373"/>
                  <a:gd name="T39" fmla="*/ 921 h 1373"/>
                  <a:gd name="T40" fmla="*/ 14 w 1373"/>
                  <a:gd name="T41" fmla="*/ 824 h 1373"/>
                  <a:gd name="T42" fmla="*/ 0 w 1373"/>
                  <a:gd name="T43" fmla="*/ 722 h 1373"/>
                  <a:gd name="T44" fmla="*/ 0 w 1373"/>
                  <a:gd name="T45" fmla="*/ 651 h 1373"/>
                  <a:gd name="T46" fmla="*/ 14 w 1373"/>
                  <a:gd name="T47" fmla="*/ 548 h 1373"/>
                  <a:gd name="T48" fmla="*/ 41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5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4 w 1373"/>
                  <a:gd name="T69" fmla="*/ 14 h 1373"/>
                  <a:gd name="T70" fmla="*/ 923 w 1373"/>
                  <a:gd name="T71" fmla="*/ 41 h 1373"/>
                  <a:gd name="T72" fmla="*/ 1013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8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4" y="791"/>
                    </a:lnTo>
                    <a:lnTo>
                      <a:pt x="1358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2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1" y="1272"/>
                    </a:lnTo>
                    <a:lnTo>
                      <a:pt x="1013" y="1289"/>
                    </a:lnTo>
                    <a:lnTo>
                      <a:pt x="984" y="1305"/>
                    </a:lnTo>
                    <a:lnTo>
                      <a:pt x="953" y="1319"/>
                    </a:lnTo>
                    <a:lnTo>
                      <a:pt x="923" y="1331"/>
                    </a:lnTo>
                    <a:lnTo>
                      <a:pt x="890" y="1341"/>
                    </a:lnTo>
                    <a:lnTo>
                      <a:pt x="858" y="1350"/>
                    </a:lnTo>
                    <a:lnTo>
                      <a:pt x="824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2" y="1256"/>
                    </a:lnTo>
                    <a:lnTo>
                      <a:pt x="275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1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1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5" y="137"/>
                    </a:lnTo>
                    <a:lnTo>
                      <a:pt x="302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4" y="14"/>
                    </a:lnTo>
                    <a:lnTo>
                      <a:pt x="858" y="21"/>
                    </a:lnTo>
                    <a:lnTo>
                      <a:pt x="890" y="30"/>
                    </a:lnTo>
                    <a:lnTo>
                      <a:pt x="923" y="41"/>
                    </a:lnTo>
                    <a:lnTo>
                      <a:pt x="953" y="54"/>
                    </a:lnTo>
                    <a:lnTo>
                      <a:pt x="984" y="68"/>
                    </a:lnTo>
                    <a:lnTo>
                      <a:pt x="1013" y="83"/>
                    </a:lnTo>
                    <a:lnTo>
                      <a:pt x="1041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2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8" y="548"/>
                    </a:lnTo>
                    <a:lnTo>
                      <a:pt x="1364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F8A91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7E14ACC2-E683-1B8B-46D2-BA28CDF5A2C2}"/>
                  </a:ext>
                </a:extLst>
              </p:cNvPr>
              <p:cNvGrpSpPr/>
              <p:nvPr/>
            </p:nvGrpSpPr>
            <p:grpSpPr>
              <a:xfrm>
                <a:off x="5982931" y="3304600"/>
                <a:ext cx="440064" cy="408964"/>
                <a:chOff x="5654675" y="2459038"/>
                <a:chExt cx="449263" cy="417512"/>
              </a:xfrm>
            </p:grpSpPr>
            <p:sp>
              <p:nvSpPr>
                <p:cNvPr id="40" name="Freeform 61">
                  <a:extLst>
                    <a:ext uri="{FF2B5EF4-FFF2-40B4-BE49-F238E27FC236}">
                      <a16:creationId xmlns:a16="http://schemas.microsoft.com/office/drawing/2014/main" id="{E5DC09BD-6497-2F73-BEFF-850591ACE9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3100" y="2459038"/>
                  <a:ext cx="350838" cy="287338"/>
                </a:xfrm>
                <a:custGeom>
                  <a:avLst/>
                  <a:gdLst>
                    <a:gd name="T0" fmla="*/ 368 w 443"/>
                    <a:gd name="T1" fmla="*/ 0 h 361"/>
                    <a:gd name="T2" fmla="*/ 320 w 443"/>
                    <a:gd name="T3" fmla="*/ 0 h 361"/>
                    <a:gd name="T4" fmla="*/ 320 w 443"/>
                    <a:gd name="T5" fmla="*/ 52 h 361"/>
                    <a:gd name="T6" fmla="*/ 233 w 443"/>
                    <a:gd name="T7" fmla="*/ 3 h 361"/>
                    <a:gd name="T8" fmla="*/ 233 w 443"/>
                    <a:gd name="T9" fmla="*/ 3 h 361"/>
                    <a:gd name="T10" fmla="*/ 227 w 443"/>
                    <a:gd name="T11" fmla="*/ 0 h 361"/>
                    <a:gd name="T12" fmla="*/ 221 w 443"/>
                    <a:gd name="T13" fmla="*/ 0 h 361"/>
                    <a:gd name="T14" fmla="*/ 216 w 443"/>
                    <a:gd name="T15" fmla="*/ 0 h 361"/>
                    <a:gd name="T16" fmla="*/ 210 w 443"/>
                    <a:gd name="T17" fmla="*/ 3 h 361"/>
                    <a:gd name="T18" fmla="*/ 0 w 443"/>
                    <a:gd name="T19" fmla="*/ 124 h 361"/>
                    <a:gd name="T20" fmla="*/ 23 w 443"/>
                    <a:gd name="T21" fmla="*/ 162 h 361"/>
                    <a:gd name="T22" fmla="*/ 50 w 443"/>
                    <a:gd name="T23" fmla="*/ 147 h 361"/>
                    <a:gd name="T24" fmla="*/ 50 w 443"/>
                    <a:gd name="T25" fmla="*/ 204 h 361"/>
                    <a:gd name="T26" fmla="*/ 50 w 443"/>
                    <a:gd name="T27" fmla="*/ 204 h 361"/>
                    <a:gd name="T28" fmla="*/ 62 w 443"/>
                    <a:gd name="T29" fmla="*/ 208 h 361"/>
                    <a:gd name="T30" fmla="*/ 75 w 443"/>
                    <a:gd name="T31" fmla="*/ 214 h 361"/>
                    <a:gd name="T32" fmla="*/ 75 w 443"/>
                    <a:gd name="T33" fmla="*/ 132 h 361"/>
                    <a:gd name="T34" fmla="*/ 222 w 443"/>
                    <a:gd name="T35" fmla="*/ 48 h 361"/>
                    <a:gd name="T36" fmla="*/ 368 w 443"/>
                    <a:gd name="T37" fmla="*/ 132 h 361"/>
                    <a:gd name="T38" fmla="*/ 368 w 443"/>
                    <a:gd name="T39" fmla="*/ 334 h 361"/>
                    <a:gd name="T40" fmla="*/ 288 w 443"/>
                    <a:gd name="T41" fmla="*/ 334 h 361"/>
                    <a:gd name="T42" fmla="*/ 288 w 443"/>
                    <a:gd name="T43" fmla="*/ 334 h 361"/>
                    <a:gd name="T44" fmla="*/ 287 w 443"/>
                    <a:gd name="T45" fmla="*/ 340 h 361"/>
                    <a:gd name="T46" fmla="*/ 279 w 443"/>
                    <a:gd name="T47" fmla="*/ 361 h 361"/>
                    <a:gd name="T48" fmla="*/ 381 w 443"/>
                    <a:gd name="T49" fmla="*/ 361 h 361"/>
                    <a:gd name="T50" fmla="*/ 381 w 443"/>
                    <a:gd name="T51" fmla="*/ 361 h 361"/>
                    <a:gd name="T52" fmla="*/ 386 w 443"/>
                    <a:gd name="T53" fmla="*/ 360 h 361"/>
                    <a:gd name="T54" fmla="*/ 390 w 443"/>
                    <a:gd name="T55" fmla="*/ 357 h 361"/>
                    <a:gd name="T56" fmla="*/ 393 w 443"/>
                    <a:gd name="T57" fmla="*/ 352 h 361"/>
                    <a:gd name="T58" fmla="*/ 395 w 443"/>
                    <a:gd name="T59" fmla="*/ 348 h 361"/>
                    <a:gd name="T60" fmla="*/ 395 w 443"/>
                    <a:gd name="T61" fmla="*/ 147 h 361"/>
                    <a:gd name="T62" fmla="*/ 422 w 443"/>
                    <a:gd name="T63" fmla="*/ 162 h 361"/>
                    <a:gd name="T64" fmla="*/ 443 w 443"/>
                    <a:gd name="T65" fmla="*/ 124 h 361"/>
                    <a:gd name="T66" fmla="*/ 368 w 443"/>
                    <a:gd name="T67" fmla="*/ 81 h 361"/>
                    <a:gd name="T68" fmla="*/ 368 w 443"/>
                    <a:gd name="T6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43" h="361">
                      <a:moveTo>
                        <a:pt x="368" y="0"/>
                      </a:moveTo>
                      <a:lnTo>
                        <a:pt x="320" y="0"/>
                      </a:lnTo>
                      <a:lnTo>
                        <a:pt x="320" y="52"/>
                      </a:lnTo>
                      <a:lnTo>
                        <a:pt x="233" y="3"/>
                      </a:lnTo>
                      <a:lnTo>
                        <a:pt x="233" y="3"/>
                      </a:lnTo>
                      <a:lnTo>
                        <a:pt x="227" y="0"/>
                      </a:lnTo>
                      <a:lnTo>
                        <a:pt x="221" y="0"/>
                      </a:lnTo>
                      <a:lnTo>
                        <a:pt x="216" y="0"/>
                      </a:lnTo>
                      <a:lnTo>
                        <a:pt x="210" y="3"/>
                      </a:lnTo>
                      <a:lnTo>
                        <a:pt x="0" y="124"/>
                      </a:lnTo>
                      <a:lnTo>
                        <a:pt x="23" y="162"/>
                      </a:lnTo>
                      <a:lnTo>
                        <a:pt x="50" y="147"/>
                      </a:lnTo>
                      <a:lnTo>
                        <a:pt x="50" y="204"/>
                      </a:lnTo>
                      <a:lnTo>
                        <a:pt x="50" y="204"/>
                      </a:lnTo>
                      <a:lnTo>
                        <a:pt x="62" y="208"/>
                      </a:lnTo>
                      <a:lnTo>
                        <a:pt x="75" y="214"/>
                      </a:lnTo>
                      <a:lnTo>
                        <a:pt x="75" y="132"/>
                      </a:lnTo>
                      <a:lnTo>
                        <a:pt x="222" y="48"/>
                      </a:lnTo>
                      <a:lnTo>
                        <a:pt x="368" y="132"/>
                      </a:lnTo>
                      <a:lnTo>
                        <a:pt x="368" y="334"/>
                      </a:lnTo>
                      <a:lnTo>
                        <a:pt x="288" y="334"/>
                      </a:lnTo>
                      <a:lnTo>
                        <a:pt x="288" y="334"/>
                      </a:lnTo>
                      <a:lnTo>
                        <a:pt x="287" y="340"/>
                      </a:lnTo>
                      <a:lnTo>
                        <a:pt x="279" y="361"/>
                      </a:lnTo>
                      <a:lnTo>
                        <a:pt x="381" y="361"/>
                      </a:lnTo>
                      <a:lnTo>
                        <a:pt x="381" y="361"/>
                      </a:lnTo>
                      <a:lnTo>
                        <a:pt x="386" y="360"/>
                      </a:lnTo>
                      <a:lnTo>
                        <a:pt x="390" y="357"/>
                      </a:lnTo>
                      <a:lnTo>
                        <a:pt x="393" y="352"/>
                      </a:lnTo>
                      <a:lnTo>
                        <a:pt x="395" y="348"/>
                      </a:lnTo>
                      <a:lnTo>
                        <a:pt x="395" y="147"/>
                      </a:lnTo>
                      <a:lnTo>
                        <a:pt x="422" y="162"/>
                      </a:lnTo>
                      <a:lnTo>
                        <a:pt x="443" y="124"/>
                      </a:lnTo>
                      <a:lnTo>
                        <a:pt x="368" y="81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1" name="Freeform 62">
                  <a:extLst>
                    <a:ext uri="{FF2B5EF4-FFF2-40B4-BE49-F238E27FC236}">
                      <a16:creationId xmlns:a16="http://schemas.microsoft.com/office/drawing/2014/main" id="{97FCB5BB-2096-3B5C-B257-4A3104111D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5813" y="2692400"/>
                  <a:ext cx="222250" cy="184150"/>
                </a:xfrm>
                <a:custGeom>
                  <a:avLst/>
                  <a:gdLst>
                    <a:gd name="T0" fmla="*/ 123 w 279"/>
                    <a:gd name="T1" fmla="*/ 39 h 232"/>
                    <a:gd name="T2" fmla="*/ 124 w 279"/>
                    <a:gd name="T3" fmla="*/ 30 h 232"/>
                    <a:gd name="T4" fmla="*/ 117 w 279"/>
                    <a:gd name="T5" fmla="*/ 15 h 232"/>
                    <a:gd name="T6" fmla="*/ 109 w 279"/>
                    <a:gd name="T7" fmla="*/ 10 h 232"/>
                    <a:gd name="T8" fmla="*/ 0 w 279"/>
                    <a:gd name="T9" fmla="*/ 220 h 232"/>
                    <a:gd name="T10" fmla="*/ 28 w 279"/>
                    <a:gd name="T11" fmla="*/ 231 h 232"/>
                    <a:gd name="T12" fmla="*/ 37 w 279"/>
                    <a:gd name="T13" fmla="*/ 232 h 232"/>
                    <a:gd name="T14" fmla="*/ 52 w 279"/>
                    <a:gd name="T15" fmla="*/ 225 h 232"/>
                    <a:gd name="T16" fmla="*/ 58 w 279"/>
                    <a:gd name="T17" fmla="*/ 217 h 232"/>
                    <a:gd name="T18" fmla="*/ 81 w 279"/>
                    <a:gd name="T19" fmla="*/ 153 h 232"/>
                    <a:gd name="T20" fmla="*/ 84 w 279"/>
                    <a:gd name="T21" fmla="*/ 151 h 232"/>
                    <a:gd name="T22" fmla="*/ 85 w 279"/>
                    <a:gd name="T23" fmla="*/ 153 h 232"/>
                    <a:gd name="T24" fmla="*/ 90 w 279"/>
                    <a:gd name="T25" fmla="*/ 160 h 232"/>
                    <a:gd name="T26" fmla="*/ 99 w 279"/>
                    <a:gd name="T27" fmla="*/ 165 h 232"/>
                    <a:gd name="T28" fmla="*/ 108 w 279"/>
                    <a:gd name="T29" fmla="*/ 165 h 232"/>
                    <a:gd name="T30" fmla="*/ 115 w 279"/>
                    <a:gd name="T31" fmla="*/ 159 h 232"/>
                    <a:gd name="T32" fmla="*/ 135 w 279"/>
                    <a:gd name="T33" fmla="*/ 169 h 232"/>
                    <a:gd name="T34" fmla="*/ 169 w 279"/>
                    <a:gd name="T35" fmla="*/ 195 h 232"/>
                    <a:gd name="T36" fmla="*/ 184 w 279"/>
                    <a:gd name="T37" fmla="*/ 210 h 232"/>
                    <a:gd name="T38" fmla="*/ 195 w 279"/>
                    <a:gd name="T39" fmla="*/ 220 h 232"/>
                    <a:gd name="T40" fmla="*/ 207 w 279"/>
                    <a:gd name="T41" fmla="*/ 228 h 232"/>
                    <a:gd name="T42" fmla="*/ 217 w 279"/>
                    <a:gd name="T43" fmla="*/ 229 h 232"/>
                    <a:gd name="T44" fmla="*/ 238 w 279"/>
                    <a:gd name="T45" fmla="*/ 229 h 232"/>
                    <a:gd name="T46" fmla="*/ 256 w 279"/>
                    <a:gd name="T47" fmla="*/ 220 h 232"/>
                    <a:gd name="T48" fmla="*/ 270 w 279"/>
                    <a:gd name="T49" fmla="*/ 205 h 232"/>
                    <a:gd name="T50" fmla="*/ 276 w 279"/>
                    <a:gd name="T51" fmla="*/ 196 h 232"/>
                    <a:gd name="T52" fmla="*/ 279 w 279"/>
                    <a:gd name="T53" fmla="*/ 175 h 232"/>
                    <a:gd name="T54" fmla="*/ 273 w 279"/>
                    <a:gd name="T55" fmla="*/ 156 h 232"/>
                    <a:gd name="T56" fmla="*/ 261 w 279"/>
                    <a:gd name="T57" fmla="*/ 139 h 232"/>
                    <a:gd name="T58" fmla="*/ 243 w 279"/>
                    <a:gd name="T59" fmla="*/ 129 h 232"/>
                    <a:gd name="T60" fmla="*/ 237 w 279"/>
                    <a:gd name="T61" fmla="*/ 126 h 232"/>
                    <a:gd name="T62" fmla="*/ 222 w 279"/>
                    <a:gd name="T63" fmla="*/ 126 h 232"/>
                    <a:gd name="T64" fmla="*/ 214 w 279"/>
                    <a:gd name="T65" fmla="*/ 126 h 232"/>
                    <a:gd name="T66" fmla="*/ 193 w 279"/>
                    <a:gd name="T67" fmla="*/ 129 h 232"/>
                    <a:gd name="T68" fmla="*/ 150 w 279"/>
                    <a:gd name="T69" fmla="*/ 126 h 232"/>
                    <a:gd name="T70" fmla="*/ 129 w 279"/>
                    <a:gd name="T71" fmla="*/ 121 h 232"/>
                    <a:gd name="T72" fmla="*/ 126 w 279"/>
                    <a:gd name="T73" fmla="*/ 112 h 232"/>
                    <a:gd name="T74" fmla="*/ 120 w 279"/>
                    <a:gd name="T75" fmla="*/ 106 h 232"/>
                    <a:gd name="T76" fmla="*/ 111 w 279"/>
                    <a:gd name="T77" fmla="*/ 105 h 232"/>
                    <a:gd name="T78" fmla="*/ 102 w 279"/>
                    <a:gd name="T79" fmla="*/ 106 h 232"/>
                    <a:gd name="T80" fmla="*/ 100 w 279"/>
                    <a:gd name="T81" fmla="*/ 106 h 232"/>
                    <a:gd name="T82" fmla="*/ 99 w 279"/>
                    <a:gd name="T83" fmla="*/ 10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9" h="232">
                      <a:moveTo>
                        <a:pt x="123" y="39"/>
                      </a:moveTo>
                      <a:lnTo>
                        <a:pt x="123" y="39"/>
                      </a:lnTo>
                      <a:lnTo>
                        <a:pt x="124" y="34"/>
                      </a:lnTo>
                      <a:lnTo>
                        <a:pt x="124" y="30"/>
                      </a:lnTo>
                      <a:lnTo>
                        <a:pt x="121" y="22"/>
                      </a:lnTo>
                      <a:lnTo>
                        <a:pt x="117" y="15"/>
                      </a:lnTo>
                      <a:lnTo>
                        <a:pt x="114" y="12"/>
                      </a:lnTo>
                      <a:lnTo>
                        <a:pt x="109" y="10"/>
                      </a:lnTo>
                      <a:lnTo>
                        <a:pt x="79" y="0"/>
                      </a:lnTo>
                      <a:lnTo>
                        <a:pt x="0" y="220"/>
                      </a:lnTo>
                      <a:lnTo>
                        <a:pt x="28" y="231"/>
                      </a:lnTo>
                      <a:lnTo>
                        <a:pt x="28" y="231"/>
                      </a:lnTo>
                      <a:lnTo>
                        <a:pt x="33" y="232"/>
                      </a:lnTo>
                      <a:lnTo>
                        <a:pt x="37" y="232"/>
                      </a:lnTo>
                      <a:lnTo>
                        <a:pt x="46" y="231"/>
                      </a:lnTo>
                      <a:lnTo>
                        <a:pt x="52" y="225"/>
                      </a:lnTo>
                      <a:lnTo>
                        <a:pt x="55" y="222"/>
                      </a:lnTo>
                      <a:lnTo>
                        <a:pt x="58" y="217"/>
                      </a:lnTo>
                      <a:lnTo>
                        <a:pt x="81" y="153"/>
                      </a:lnTo>
                      <a:lnTo>
                        <a:pt x="81" y="153"/>
                      </a:lnTo>
                      <a:lnTo>
                        <a:pt x="84" y="151"/>
                      </a:lnTo>
                      <a:lnTo>
                        <a:pt x="84" y="151"/>
                      </a:lnTo>
                      <a:lnTo>
                        <a:pt x="85" y="153"/>
                      </a:lnTo>
                      <a:lnTo>
                        <a:pt x="85" y="153"/>
                      </a:lnTo>
                      <a:lnTo>
                        <a:pt x="87" y="157"/>
                      </a:lnTo>
                      <a:lnTo>
                        <a:pt x="90" y="160"/>
                      </a:lnTo>
                      <a:lnTo>
                        <a:pt x="94" y="163"/>
                      </a:lnTo>
                      <a:lnTo>
                        <a:pt x="99" y="165"/>
                      </a:lnTo>
                      <a:lnTo>
                        <a:pt x="103" y="165"/>
                      </a:lnTo>
                      <a:lnTo>
                        <a:pt x="108" y="165"/>
                      </a:lnTo>
                      <a:lnTo>
                        <a:pt x="112" y="162"/>
                      </a:lnTo>
                      <a:lnTo>
                        <a:pt x="115" y="159"/>
                      </a:lnTo>
                      <a:lnTo>
                        <a:pt x="115" y="159"/>
                      </a:lnTo>
                      <a:lnTo>
                        <a:pt x="135" y="169"/>
                      </a:lnTo>
                      <a:lnTo>
                        <a:pt x="153" y="181"/>
                      </a:lnTo>
                      <a:lnTo>
                        <a:pt x="169" y="195"/>
                      </a:lnTo>
                      <a:lnTo>
                        <a:pt x="184" y="210"/>
                      </a:lnTo>
                      <a:lnTo>
                        <a:pt x="184" y="210"/>
                      </a:lnTo>
                      <a:lnTo>
                        <a:pt x="189" y="216"/>
                      </a:lnTo>
                      <a:lnTo>
                        <a:pt x="195" y="220"/>
                      </a:lnTo>
                      <a:lnTo>
                        <a:pt x="201" y="225"/>
                      </a:lnTo>
                      <a:lnTo>
                        <a:pt x="207" y="228"/>
                      </a:lnTo>
                      <a:lnTo>
                        <a:pt x="207" y="228"/>
                      </a:lnTo>
                      <a:lnTo>
                        <a:pt x="217" y="229"/>
                      </a:lnTo>
                      <a:lnTo>
                        <a:pt x="228" y="231"/>
                      </a:lnTo>
                      <a:lnTo>
                        <a:pt x="238" y="229"/>
                      </a:lnTo>
                      <a:lnTo>
                        <a:pt x="247" y="226"/>
                      </a:lnTo>
                      <a:lnTo>
                        <a:pt x="256" y="220"/>
                      </a:lnTo>
                      <a:lnTo>
                        <a:pt x="264" y="214"/>
                      </a:lnTo>
                      <a:lnTo>
                        <a:pt x="270" y="205"/>
                      </a:lnTo>
                      <a:lnTo>
                        <a:pt x="276" y="196"/>
                      </a:lnTo>
                      <a:lnTo>
                        <a:pt x="276" y="196"/>
                      </a:lnTo>
                      <a:lnTo>
                        <a:pt x="277" y="186"/>
                      </a:lnTo>
                      <a:lnTo>
                        <a:pt x="279" y="175"/>
                      </a:lnTo>
                      <a:lnTo>
                        <a:pt x="277" y="165"/>
                      </a:lnTo>
                      <a:lnTo>
                        <a:pt x="273" y="156"/>
                      </a:lnTo>
                      <a:lnTo>
                        <a:pt x="268" y="147"/>
                      </a:lnTo>
                      <a:lnTo>
                        <a:pt x="261" y="139"/>
                      </a:lnTo>
                      <a:lnTo>
                        <a:pt x="253" y="133"/>
                      </a:lnTo>
                      <a:lnTo>
                        <a:pt x="243" y="129"/>
                      </a:lnTo>
                      <a:lnTo>
                        <a:pt x="243" y="129"/>
                      </a:lnTo>
                      <a:lnTo>
                        <a:pt x="237" y="126"/>
                      </a:lnTo>
                      <a:lnTo>
                        <a:pt x="229" y="126"/>
                      </a:lnTo>
                      <a:lnTo>
                        <a:pt x="222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193" y="129"/>
                      </a:lnTo>
                      <a:lnTo>
                        <a:pt x="172" y="129"/>
                      </a:lnTo>
                      <a:lnTo>
                        <a:pt x="150" y="126"/>
                      </a:lnTo>
                      <a:lnTo>
                        <a:pt x="129" y="121"/>
                      </a:lnTo>
                      <a:lnTo>
                        <a:pt x="129" y="121"/>
                      </a:lnTo>
                      <a:lnTo>
                        <a:pt x="129" y="117"/>
                      </a:lnTo>
                      <a:lnTo>
                        <a:pt x="126" y="112"/>
                      </a:lnTo>
                      <a:lnTo>
                        <a:pt x="123" y="109"/>
                      </a:lnTo>
                      <a:lnTo>
                        <a:pt x="120" y="106"/>
                      </a:lnTo>
                      <a:lnTo>
                        <a:pt x="115" y="105"/>
                      </a:lnTo>
                      <a:lnTo>
                        <a:pt x="111" y="105"/>
                      </a:lnTo>
                      <a:lnTo>
                        <a:pt x="106" y="105"/>
                      </a:lnTo>
                      <a:lnTo>
                        <a:pt x="102" y="106"/>
                      </a:lnTo>
                      <a:lnTo>
                        <a:pt x="102" y="106"/>
                      </a:lnTo>
                      <a:lnTo>
                        <a:pt x="100" y="106"/>
                      </a:lnTo>
                      <a:lnTo>
                        <a:pt x="100" y="106"/>
                      </a:lnTo>
                      <a:lnTo>
                        <a:pt x="99" y="103"/>
                      </a:lnTo>
                      <a:lnTo>
                        <a:pt x="123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2" name="Freeform 63">
                  <a:extLst>
                    <a:ext uri="{FF2B5EF4-FFF2-40B4-BE49-F238E27FC236}">
                      <a16:creationId xmlns:a16="http://schemas.microsoft.com/office/drawing/2014/main" id="{8A9F77A8-7AE1-F39C-390F-DB5B19A759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6763" y="2690813"/>
                  <a:ext cx="76200" cy="169863"/>
                </a:xfrm>
                <a:custGeom>
                  <a:avLst/>
                  <a:gdLst>
                    <a:gd name="T0" fmla="*/ 0 w 96"/>
                    <a:gd name="T1" fmla="*/ 206 h 213"/>
                    <a:gd name="T2" fmla="*/ 21 w 96"/>
                    <a:gd name="T3" fmla="*/ 213 h 213"/>
                    <a:gd name="T4" fmla="*/ 96 w 96"/>
                    <a:gd name="T5" fmla="*/ 8 h 213"/>
                    <a:gd name="T6" fmla="*/ 75 w 96"/>
                    <a:gd name="T7" fmla="*/ 0 h 213"/>
                    <a:gd name="T8" fmla="*/ 0 w 96"/>
                    <a:gd name="T9" fmla="*/ 20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13">
                      <a:moveTo>
                        <a:pt x="0" y="206"/>
                      </a:moveTo>
                      <a:lnTo>
                        <a:pt x="21" y="213"/>
                      </a:lnTo>
                      <a:lnTo>
                        <a:pt x="96" y="8"/>
                      </a:lnTo>
                      <a:lnTo>
                        <a:pt x="75" y="0"/>
                      </a:lnTo>
                      <a:lnTo>
                        <a:pt x="0" y="2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3" name="Freeform 64">
                  <a:extLst>
                    <a:ext uri="{FF2B5EF4-FFF2-40B4-BE49-F238E27FC236}">
                      <a16:creationId xmlns:a16="http://schemas.microsoft.com/office/drawing/2014/main" id="{AF141928-C9BC-1685-63A0-1F10FCAE04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0713" y="2622550"/>
                  <a:ext cx="141288" cy="168275"/>
                </a:xfrm>
                <a:custGeom>
                  <a:avLst/>
                  <a:gdLst>
                    <a:gd name="T0" fmla="*/ 12 w 177"/>
                    <a:gd name="T1" fmla="*/ 106 h 211"/>
                    <a:gd name="T2" fmla="*/ 0 w 177"/>
                    <a:gd name="T3" fmla="*/ 120 h 211"/>
                    <a:gd name="T4" fmla="*/ 66 w 177"/>
                    <a:gd name="T5" fmla="*/ 211 h 211"/>
                    <a:gd name="T6" fmla="*/ 99 w 177"/>
                    <a:gd name="T7" fmla="*/ 208 h 211"/>
                    <a:gd name="T8" fmla="*/ 177 w 177"/>
                    <a:gd name="T9" fmla="*/ 6 h 211"/>
                    <a:gd name="T10" fmla="*/ 165 w 177"/>
                    <a:gd name="T11" fmla="*/ 0 h 211"/>
                    <a:gd name="T12" fmla="*/ 72 w 177"/>
                    <a:gd name="T13" fmla="*/ 153 h 211"/>
                    <a:gd name="T14" fmla="*/ 12 w 177"/>
                    <a:gd name="T15" fmla="*/ 10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7" h="211">
                      <a:moveTo>
                        <a:pt x="12" y="106"/>
                      </a:moveTo>
                      <a:lnTo>
                        <a:pt x="0" y="120"/>
                      </a:lnTo>
                      <a:lnTo>
                        <a:pt x="66" y="211"/>
                      </a:lnTo>
                      <a:lnTo>
                        <a:pt x="99" y="208"/>
                      </a:lnTo>
                      <a:lnTo>
                        <a:pt x="177" y="6"/>
                      </a:lnTo>
                      <a:lnTo>
                        <a:pt x="165" y="0"/>
                      </a:lnTo>
                      <a:lnTo>
                        <a:pt x="72" y="153"/>
                      </a:lnTo>
                      <a:lnTo>
                        <a:pt x="12" y="1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4" name="Freeform 65">
                  <a:extLst>
                    <a:ext uri="{FF2B5EF4-FFF2-40B4-BE49-F238E27FC236}">
                      <a16:creationId xmlns:a16="http://schemas.microsoft.com/office/drawing/2014/main" id="{61CA50C5-4E98-6746-A95F-8FA29B24C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4675" y="2632075"/>
                  <a:ext cx="204788" cy="204788"/>
                </a:xfrm>
                <a:custGeom>
                  <a:avLst/>
                  <a:gdLst>
                    <a:gd name="T0" fmla="*/ 96 w 258"/>
                    <a:gd name="T1" fmla="*/ 4 h 256"/>
                    <a:gd name="T2" fmla="*/ 72 w 258"/>
                    <a:gd name="T3" fmla="*/ 13 h 256"/>
                    <a:gd name="T4" fmla="*/ 49 w 258"/>
                    <a:gd name="T5" fmla="*/ 27 h 256"/>
                    <a:gd name="T6" fmla="*/ 31 w 258"/>
                    <a:gd name="T7" fmla="*/ 45 h 256"/>
                    <a:gd name="T8" fmla="*/ 18 w 258"/>
                    <a:gd name="T9" fmla="*/ 64 h 256"/>
                    <a:gd name="T10" fmla="*/ 7 w 258"/>
                    <a:gd name="T11" fmla="*/ 87 h 256"/>
                    <a:gd name="T12" fmla="*/ 1 w 258"/>
                    <a:gd name="T13" fmla="*/ 111 h 256"/>
                    <a:gd name="T14" fmla="*/ 1 w 258"/>
                    <a:gd name="T15" fmla="*/ 136 h 256"/>
                    <a:gd name="T16" fmla="*/ 4 w 258"/>
                    <a:gd name="T17" fmla="*/ 162 h 256"/>
                    <a:gd name="T18" fmla="*/ 9 w 258"/>
                    <a:gd name="T19" fmla="*/ 174 h 256"/>
                    <a:gd name="T20" fmla="*/ 21 w 258"/>
                    <a:gd name="T21" fmla="*/ 198 h 256"/>
                    <a:gd name="T22" fmla="*/ 36 w 258"/>
                    <a:gd name="T23" fmla="*/ 217 h 256"/>
                    <a:gd name="T24" fmla="*/ 54 w 258"/>
                    <a:gd name="T25" fmla="*/ 234 h 256"/>
                    <a:gd name="T26" fmla="*/ 76 w 258"/>
                    <a:gd name="T27" fmla="*/ 246 h 256"/>
                    <a:gd name="T28" fmla="*/ 99 w 258"/>
                    <a:gd name="T29" fmla="*/ 253 h 256"/>
                    <a:gd name="T30" fmla="*/ 124 w 258"/>
                    <a:gd name="T31" fmla="*/ 256 h 256"/>
                    <a:gd name="T32" fmla="*/ 150 w 258"/>
                    <a:gd name="T33" fmla="*/ 255 h 256"/>
                    <a:gd name="T34" fmla="*/ 162 w 258"/>
                    <a:gd name="T35" fmla="*/ 253 h 256"/>
                    <a:gd name="T36" fmla="*/ 192 w 258"/>
                    <a:gd name="T37" fmla="*/ 241 h 256"/>
                    <a:gd name="T38" fmla="*/ 216 w 258"/>
                    <a:gd name="T39" fmla="*/ 223 h 256"/>
                    <a:gd name="T40" fmla="*/ 235 w 258"/>
                    <a:gd name="T41" fmla="*/ 199 h 256"/>
                    <a:gd name="T42" fmla="*/ 249 w 258"/>
                    <a:gd name="T43" fmla="*/ 174 h 256"/>
                    <a:gd name="T44" fmla="*/ 256 w 258"/>
                    <a:gd name="T45" fmla="*/ 144 h 256"/>
                    <a:gd name="T46" fmla="*/ 256 w 258"/>
                    <a:gd name="T47" fmla="*/ 115 h 256"/>
                    <a:gd name="T48" fmla="*/ 250 w 258"/>
                    <a:gd name="T49" fmla="*/ 85 h 256"/>
                    <a:gd name="T50" fmla="*/ 235 w 258"/>
                    <a:gd name="T51" fmla="*/ 57 h 256"/>
                    <a:gd name="T52" fmla="*/ 217 w 258"/>
                    <a:gd name="T53" fmla="*/ 102 h 256"/>
                    <a:gd name="T54" fmla="*/ 222 w 258"/>
                    <a:gd name="T55" fmla="*/ 124 h 256"/>
                    <a:gd name="T56" fmla="*/ 220 w 258"/>
                    <a:gd name="T57" fmla="*/ 148 h 256"/>
                    <a:gd name="T58" fmla="*/ 210 w 258"/>
                    <a:gd name="T59" fmla="*/ 175 h 256"/>
                    <a:gd name="T60" fmla="*/ 204 w 258"/>
                    <a:gd name="T61" fmla="*/ 183 h 256"/>
                    <a:gd name="T62" fmla="*/ 192 w 258"/>
                    <a:gd name="T63" fmla="*/ 196 h 256"/>
                    <a:gd name="T64" fmla="*/ 169 w 258"/>
                    <a:gd name="T65" fmla="*/ 213 h 256"/>
                    <a:gd name="T66" fmla="*/ 135 w 258"/>
                    <a:gd name="T67" fmla="*/ 222 h 256"/>
                    <a:gd name="T68" fmla="*/ 108 w 258"/>
                    <a:gd name="T69" fmla="*/ 219 h 256"/>
                    <a:gd name="T70" fmla="*/ 91 w 258"/>
                    <a:gd name="T71" fmla="*/ 213 h 256"/>
                    <a:gd name="T72" fmla="*/ 82 w 258"/>
                    <a:gd name="T73" fmla="*/ 210 h 256"/>
                    <a:gd name="T74" fmla="*/ 67 w 258"/>
                    <a:gd name="T75" fmla="*/ 198 h 256"/>
                    <a:gd name="T76" fmla="*/ 55 w 258"/>
                    <a:gd name="T77" fmla="*/ 184 h 256"/>
                    <a:gd name="T78" fmla="*/ 39 w 258"/>
                    <a:gd name="T79" fmla="*/ 153 h 256"/>
                    <a:gd name="T80" fmla="*/ 36 w 258"/>
                    <a:gd name="T81" fmla="*/ 117 h 256"/>
                    <a:gd name="T82" fmla="*/ 40 w 258"/>
                    <a:gd name="T83" fmla="*/ 99 h 256"/>
                    <a:gd name="T84" fmla="*/ 48 w 258"/>
                    <a:gd name="T85" fmla="*/ 82 h 256"/>
                    <a:gd name="T86" fmla="*/ 58 w 258"/>
                    <a:gd name="T87" fmla="*/ 69 h 256"/>
                    <a:gd name="T88" fmla="*/ 84 w 258"/>
                    <a:gd name="T89" fmla="*/ 48 h 256"/>
                    <a:gd name="T90" fmla="*/ 114 w 258"/>
                    <a:gd name="T91" fmla="*/ 37 h 256"/>
                    <a:gd name="T92" fmla="*/ 147 w 258"/>
                    <a:gd name="T93" fmla="*/ 37 h 256"/>
                    <a:gd name="T94" fmla="*/ 183 w 258"/>
                    <a:gd name="T95" fmla="*/ 12 h 256"/>
                    <a:gd name="T96" fmla="*/ 172 w 258"/>
                    <a:gd name="T97" fmla="*/ 7 h 256"/>
                    <a:gd name="T98" fmla="*/ 151 w 258"/>
                    <a:gd name="T99" fmla="*/ 3 h 256"/>
                    <a:gd name="T100" fmla="*/ 129 w 258"/>
                    <a:gd name="T101" fmla="*/ 0 h 256"/>
                    <a:gd name="T102" fmla="*/ 106 w 258"/>
                    <a:gd name="T103" fmla="*/ 1 h 256"/>
                    <a:gd name="T104" fmla="*/ 96 w 258"/>
                    <a:gd name="T105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58" h="256">
                      <a:moveTo>
                        <a:pt x="96" y="4"/>
                      </a:moveTo>
                      <a:lnTo>
                        <a:pt x="96" y="4"/>
                      </a:lnTo>
                      <a:lnTo>
                        <a:pt x="84" y="9"/>
                      </a:lnTo>
                      <a:lnTo>
                        <a:pt x="72" y="13"/>
                      </a:lnTo>
                      <a:lnTo>
                        <a:pt x="60" y="19"/>
                      </a:lnTo>
                      <a:lnTo>
                        <a:pt x="49" y="27"/>
                      </a:lnTo>
                      <a:lnTo>
                        <a:pt x="40" y="36"/>
                      </a:lnTo>
                      <a:lnTo>
                        <a:pt x="31" y="45"/>
                      </a:lnTo>
                      <a:lnTo>
                        <a:pt x="24" y="54"/>
                      </a:lnTo>
                      <a:lnTo>
                        <a:pt x="18" y="64"/>
                      </a:lnTo>
                      <a:lnTo>
                        <a:pt x="12" y="75"/>
                      </a:lnTo>
                      <a:lnTo>
                        <a:pt x="7" y="87"/>
                      </a:lnTo>
                      <a:lnTo>
                        <a:pt x="4" y="99"/>
                      </a:lnTo>
                      <a:lnTo>
                        <a:pt x="1" y="111"/>
                      </a:lnTo>
                      <a:lnTo>
                        <a:pt x="0" y="123"/>
                      </a:lnTo>
                      <a:lnTo>
                        <a:pt x="1" y="136"/>
                      </a:lnTo>
                      <a:lnTo>
                        <a:pt x="3" y="148"/>
                      </a:lnTo>
                      <a:lnTo>
                        <a:pt x="4" y="162"/>
                      </a:lnTo>
                      <a:lnTo>
                        <a:pt x="4" y="162"/>
                      </a:lnTo>
                      <a:lnTo>
                        <a:pt x="9" y="174"/>
                      </a:lnTo>
                      <a:lnTo>
                        <a:pt x="13" y="186"/>
                      </a:lnTo>
                      <a:lnTo>
                        <a:pt x="21" y="198"/>
                      </a:lnTo>
                      <a:lnTo>
                        <a:pt x="27" y="207"/>
                      </a:lnTo>
                      <a:lnTo>
                        <a:pt x="36" y="217"/>
                      </a:lnTo>
                      <a:lnTo>
                        <a:pt x="45" y="225"/>
                      </a:lnTo>
                      <a:lnTo>
                        <a:pt x="54" y="234"/>
                      </a:lnTo>
                      <a:lnTo>
                        <a:pt x="64" y="240"/>
                      </a:lnTo>
                      <a:lnTo>
                        <a:pt x="76" y="246"/>
                      </a:lnTo>
                      <a:lnTo>
                        <a:pt x="87" y="250"/>
                      </a:lnTo>
                      <a:lnTo>
                        <a:pt x="99" y="253"/>
                      </a:lnTo>
                      <a:lnTo>
                        <a:pt x="111" y="256"/>
                      </a:lnTo>
                      <a:lnTo>
                        <a:pt x="124" y="256"/>
                      </a:lnTo>
                      <a:lnTo>
                        <a:pt x="136" y="256"/>
                      </a:lnTo>
                      <a:lnTo>
                        <a:pt x="150" y="255"/>
                      </a:lnTo>
                      <a:lnTo>
                        <a:pt x="162" y="253"/>
                      </a:lnTo>
                      <a:lnTo>
                        <a:pt x="162" y="253"/>
                      </a:lnTo>
                      <a:lnTo>
                        <a:pt x="177" y="247"/>
                      </a:lnTo>
                      <a:lnTo>
                        <a:pt x="192" y="241"/>
                      </a:lnTo>
                      <a:lnTo>
                        <a:pt x="205" y="232"/>
                      </a:lnTo>
                      <a:lnTo>
                        <a:pt x="216" y="223"/>
                      </a:lnTo>
                      <a:lnTo>
                        <a:pt x="226" y="211"/>
                      </a:lnTo>
                      <a:lnTo>
                        <a:pt x="235" y="199"/>
                      </a:lnTo>
                      <a:lnTo>
                        <a:pt x="243" y="187"/>
                      </a:lnTo>
                      <a:lnTo>
                        <a:pt x="249" y="174"/>
                      </a:lnTo>
                      <a:lnTo>
                        <a:pt x="253" y="159"/>
                      </a:lnTo>
                      <a:lnTo>
                        <a:pt x="256" y="144"/>
                      </a:lnTo>
                      <a:lnTo>
                        <a:pt x="258" y="130"/>
                      </a:lnTo>
                      <a:lnTo>
                        <a:pt x="256" y="115"/>
                      </a:lnTo>
                      <a:lnTo>
                        <a:pt x="255" y="100"/>
                      </a:lnTo>
                      <a:lnTo>
                        <a:pt x="250" y="85"/>
                      </a:lnTo>
                      <a:lnTo>
                        <a:pt x="243" y="70"/>
                      </a:lnTo>
                      <a:lnTo>
                        <a:pt x="235" y="57"/>
                      </a:lnTo>
                      <a:lnTo>
                        <a:pt x="217" y="102"/>
                      </a:lnTo>
                      <a:lnTo>
                        <a:pt x="217" y="102"/>
                      </a:lnTo>
                      <a:lnTo>
                        <a:pt x="219" y="108"/>
                      </a:lnTo>
                      <a:lnTo>
                        <a:pt x="222" y="124"/>
                      </a:lnTo>
                      <a:lnTo>
                        <a:pt x="222" y="136"/>
                      </a:lnTo>
                      <a:lnTo>
                        <a:pt x="220" y="148"/>
                      </a:lnTo>
                      <a:lnTo>
                        <a:pt x="216" y="162"/>
                      </a:lnTo>
                      <a:lnTo>
                        <a:pt x="210" y="175"/>
                      </a:lnTo>
                      <a:lnTo>
                        <a:pt x="210" y="175"/>
                      </a:lnTo>
                      <a:lnTo>
                        <a:pt x="204" y="183"/>
                      </a:lnTo>
                      <a:lnTo>
                        <a:pt x="198" y="190"/>
                      </a:lnTo>
                      <a:lnTo>
                        <a:pt x="192" y="196"/>
                      </a:lnTo>
                      <a:lnTo>
                        <a:pt x="184" y="202"/>
                      </a:lnTo>
                      <a:lnTo>
                        <a:pt x="169" y="213"/>
                      </a:lnTo>
                      <a:lnTo>
                        <a:pt x="153" y="219"/>
                      </a:lnTo>
                      <a:lnTo>
                        <a:pt x="135" y="222"/>
                      </a:lnTo>
                      <a:lnTo>
                        <a:pt x="117" y="220"/>
                      </a:lnTo>
                      <a:lnTo>
                        <a:pt x="108" y="219"/>
                      </a:lnTo>
                      <a:lnTo>
                        <a:pt x="99" y="217"/>
                      </a:lnTo>
                      <a:lnTo>
                        <a:pt x="91" y="213"/>
                      </a:lnTo>
                      <a:lnTo>
                        <a:pt x="82" y="210"/>
                      </a:lnTo>
                      <a:lnTo>
                        <a:pt x="82" y="210"/>
                      </a:lnTo>
                      <a:lnTo>
                        <a:pt x="75" y="204"/>
                      </a:lnTo>
                      <a:lnTo>
                        <a:pt x="67" y="198"/>
                      </a:lnTo>
                      <a:lnTo>
                        <a:pt x="60" y="192"/>
                      </a:lnTo>
                      <a:lnTo>
                        <a:pt x="55" y="184"/>
                      </a:lnTo>
                      <a:lnTo>
                        <a:pt x="45" y="169"/>
                      </a:lnTo>
                      <a:lnTo>
                        <a:pt x="39" y="153"/>
                      </a:lnTo>
                      <a:lnTo>
                        <a:pt x="36" y="135"/>
                      </a:lnTo>
                      <a:lnTo>
                        <a:pt x="36" y="117"/>
                      </a:lnTo>
                      <a:lnTo>
                        <a:pt x="39" y="108"/>
                      </a:lnTo>
                      <a:lnTo>
                        <a:pt x="40" y="99"/>
                      </a:lnTo>
                      <a:lnTo>
                        <a:pt x="43" y="90"/>
                      </a:lnTo>
                      <a:lnTo>
                        <a:pt x="48" y="82"/>
                      </a:lnTo>
                      <a:lnTo>
                        <a:pt x="48" y="82"/>
                      </a:lnTo>
                      <a:lnTo>
                        <a:pt x="58" y="69"/>
                      </a:lnTo>
                      <a:lnTo>
                        <a:pt x="70" y="57"/>
                      </a:lnTo>
                      <a:lnTo>
                        <a:pt x="84" y="48"/>
                      </a:lnTo>
                      <a:lnTo>
                        <a:pt x="99" y="40"/>
                      </a:lnTo>
                      <a:lnTo>
                        <a:pt x="114" y="37"/>
                      </a:lnTo>
                      <a:lnTo>
                        <a:pt x="130" y="36"/>
                      </a:lnTo>
                      <a:lnTo>
                        <a:pt x="147" y="37"/>
                      </a:lnTo>
                      <a:lnTo>
                        <a:pt x="163" y="42"/>
                      </a:lnTo>
                      <a:lnTo>
                        <a:pt x="183" y="12"/>
                      </a:lnTo>
                      <a:lnTo>
                        <a:pt x="183" y="12"/>
                      </a:lnTo>
                      <a:lnTo>
                        <a:pt x="172" y="7"/>
                      </a:lnTo>
                      <a:lnTo>
                        <a:pt x="162" y="4"/>
                      </a:lnTo>
                      <a:lnTo>
                        <a:pt x="151" y="3"/>
                      </a:lnTo>
                      <a:lnTo>
                        <a:pt x="141" y="1"/>
                      </a:lnTo>
                      <a:lnTo>
                        <a:pt x="129" y="0"/>
                      </a:lnTo>
                      <a:lnTo>
                        <a:pt x="118" y="1"/>
                      </a:lnTo>
                      <a:lnTo>
                        <a:pt x="106" y="1"/>
                      </a:lnTo>
                      <a:lnTo>
                        <a:pt x="96" y="4"/>
                      </a:lnTo>
                      <a:lnTo>
                        <a:pt x="9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64E7542-098E-2080-579E-FD0D4F772C8C}"/>
                </a:ext>
              </a:extLst>
            </p:cNvPr>
            <p:cNvGrpSpPr/>
            <p:nvPr/>
          </p:nvGrpSpPr>
          <p:grpSpPr>
            <a:xfrm>
              <a:off x="5311319" y="2717212"/>
              <a:ext cx="1068284" cy="1066728"/>
              <a:chOff x="4085834" y="2981162"/>
              <a:chExt cx="1068284" cy="1066728"/>
            </a:xfrm>
          </p:grpSpPr>
          <p:sp>
            <p:nvSpPr>
              <p:cNvPr id="46" name="Freeform 33">
                <a:extLst>
                  <a:ext uri="{FF2B5EF4-FFF2-40B4-BE49-F238E27FC236}">
                    <a16:creationId xmlns:a16="http://schemas.microsoft.com/office/drawing/2014/main" id="{9CB02BE0-F9A4-2618-9EEA-8D9CC7286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834" y="2981162"/>
                <a:ext cx="1068284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2" y="1289"/>
                    </a:lnTo>
                    <a:lnTo>
                      <a:pt x="984" y="1305"/>
                    </a:lnTo>
                    <a:lnTo>
                      <a:pt x="952" y="1319"/>
                    </a:lnTo>
                    <a:lnTo>
                      <a:pt x="922" y="1331"/>
                    </a:lnTo>
                    <a:lnTo>
                      <a:pt x="889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6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6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89" y="30"/>
                    </a:lnTo>
                    <a:lnTo>
                      <a:pt x="922" y="41"/>
                    </a:lnTo>
                    <a:lnTo>
                      <a:pt x="952" y="54"/>
                    </a:lnTo>
                    <a:lnTo>
                      <a:pt x="984" y="68"/>
                    </a:lnTo>
                    <a:lnTo>
                      <a:pt x="1012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456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F97EAB26-AAB9-A5E2-91FE-1E7B69865946}"/>
                  </a:ext>
                </a:extLst>
              </p:cNvPr>
              <p:cNvGrpSpPr/>
              <p:nvPr/>
            </p:nvGrpSpPr>
            <p:grpSpPr>
              <a:xfrm>
                <a:off x="4406164" y="3251731"/>
                <a:ext cx="440064" cy="436954"/>
                <a:chOff x="4044950" y="2405063"/>
                <a:chExt cx="449263" cy="446087"/>
              </a:xfrm>
            </p:grpSpPr>
            <p:sp>
              <p:nvSpPr>
                <p:cNvPr id="48" name="Freeform 66">
                  <a:extLst>
                    <a:ext uri="{FF2B5EF4-FFF2-40B4-BE49-F238E27FC236}">
                      <a16:creationId xmlns:a16="http://schemas.microsoft.com/office/drawing/2014/main" id="{B65BF0A3-BB3D-700E-05D5-4DDF5AF334A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37038" y="2513013"/>
                  <a:ext cx="88900" cy="87313"/>
                </a:xfrm>
                <a:custGeom>
                  <a:avLst/>
                  <a:gdLst>
                    <a:gd name="T0" fmla="*/ 0 w 111"/>
                    <a:gd name="T1" fmla="*/ 50 h 111"/>
                    <a:gd name="T2" fmla="*/ 1 w 111"/>
                    <a:gd name="T3" fmla="*/ 71 h 111"/>
                    <a:gd name="T4" fmla="*/ 12 w 111"/>
                    <a:gd name="T5" fmla="*/ 89 h 111"/>
                    <a:gd name="T6" fmla="*/ 37 w 111"/>
                    <a:gd name="T7" fmla="*/ 108 h 111"/>
                    <a:gd name="T8" fmla="*/ 49 w 111"/>
                    <a:gd name="T9" fmla="*/ 111 h 111"/>
                    <a:gd name="T10" fmla="*/ 70 w 111"/>
                    <a:gd name="T11" fmla="*/ 108 h 111"/>
                    <a:gd name="T12" fmla="*/ 90 w 111"/>
                    <a:gd name="T13" fmla="*/ 99 h 111"/>
                    <a:gd name="T14" fmla="*/ 108 w 111"/>
                    <a:gd name="T15" fmla="*/ 74 h 111"/>
                    <a:gd name="T16" fmla="*/ 111 w 111"/>
                    <a:gd name="T17" fmla="*/ 51 h 111"/>
                    <a:gd name="T18" fmla="*/ 99 w 111"/>
                    <a:gd name="T19" fmla="*/ 21 h 111"/>
                    <a:gd name="T20" fmla="*/ 84 w 111"/>
                    <a:gd name="T21" fmla="*/ 8 h 111"/>
                    <a:gd name="T22" fmla="*/ 63 w 111"/>
                    <a:gd name="T23" fmla="*/ 0 h 111"/>
                    <a:gd name="T24" fmla="*/ 30 w 111"/>
                    <a:gd name="T25" fmla="*/ 6 h 111"/>
                    <a:gd name="T26" fmla="*/ 13 w 111"/>
                    <a:gd name="T27" fmla="*/ 18 h 111"/>
                    <a:gd name="T28" fmla="*/ 0 w 111"/>
                    <a:gd name="T29" fmla="*/ 48 h 111"/>
                    <a:gd name="T30" fmla="*/ 24 w 111"/>
                    <a:gd name="T31" fmla="*/ 60 h 111"/>
                    <a:gd name="T32" fmla="*/ 30 w 111"/>
                    <a:gd name="T33" fmla="*/ 57 h 111"/>
                    <a:gd name="T34" fmla="*/ 30 w 111"/>
                    <a:gd name="T35" fmla="*/ 56 h 111"/>
                    <a:gd name="T36" fmla="*/ 27 w 111"/>
                    <a:gd name="T37" fmla="*/ 53 h 111"/>
                    <a:gd name="T38" fmla="*/ 24 w 111"/>
                    <a:gd name="T39" fmla="*/ 48 h 111"/>
                    <a:gd name="T40" fmla="*/ 27 w 111"/>
                    <a:gd name="T41" fmla="*/ 44 h 111"/>
                    <a:gd name="T42" fmla="*/ 34 w 111"/>
                    <a:gd name="T43" fmla="*/ 38 h 111"/>
                    <a:gd name="T44" fmla="*/ 43 w 111"/>
                    <a:gd name="T45" fmla="*/ 27 h 111"/>
                    <a:gd name="T46" fmla="*/ 61 w 111"/>
                    <a:gd name="T47" fmla="*/ 21 h 111"/>
                    <a:gd name="T48" fmla="*/ 75 w 111"/>
                    <a:gd name="T49" fmla="*/ 23 h 111"/>
                    <a:gd name="T50" fmla="*/ 76 w 111"/>
                    <a:gd name="T51" fmla="*/ 26 h 111"/>
                    <a:gd name="T52" fmla="*/ 73 w 111"/>
                    <a:gd name="T53" fmla="*/ 35 h 111"/>
                    <a:gd name="T54" fmla="*/ 72 w 111"/>
                    <a:gd name="T55" fmla="*/ 35 h 111"/>
                    <a:gd name="T56" fmla="*/ 55 w 111"/>
                    <a:gd name="T57" fmla="*/ 35 h 111"/>
                    <a:gd name="T58" fmla="*/ 51 w 111"/>
                    <a:gd name="T59" fmla="*/ 38 h 111"/>
                    <a:gd name="T60" fmla="*/ 70 w 111"/>
                    <a:gd name="T61" fmla="*/ 44 h 111"/>
                    <a:gd name="T62" fmla="*/ 72 w 111"/>
                    <a:gd name="T63" fmla="*/ 50 h 111"/>
                    <a:gd name="T64" fmla="*/ 70 w 111"/>
                    <a:gd name="T65" fmla="*/ 53 h 111"/>
                    <a:gd name="T66" fmla="*/ 45 w 111"/>
                    <a:gd name="T67" fmla="*/ 56 h 111"/>
                    <a:gd name="T68" fmla="*/ 70 w 111"/>
                    <a:gd name="T69" fmla="*/ 57 h 111"/>
                    <a:gd name="T70" fmla="*/ 72 w 111"/>
                    <a:gd name="T71" fmla="*/ 60 h 111"/>
                    <a:gd name="T72" fmla="*/ 72 w 111"/>
                    <a:gd name="T73" fmla="*/ 63 h 111"/>
                    <a:gd name="T74" fmla="*/ 46 w 111"/>
                    <a:gd name="T75" fmla="*/ 65 h 111"/>
                    <a:gd name="T76" fmla="*/ 51 w 111"/>
                    <a:gd name="T77" fmla="*/ 72 h 111"/>
                    <a:gd name="T78" fmla="*/ 63 w 111"/>
                    <a:gd name="T79" fmla="*/ 77 h 111"/>
                    <a:gd name="T80" fmla="*/ 75 w 111"/>
                    <a:gd name="T81" fmla="*/ 77 h 111"/>
                    <a:gd name="T82" fmla="*/ 78 w 111"/>
                    <a:gd name="T83" fmla="*/ 84 h 111"/>
                    <a:gd name="T84" fmla="*/ 76 w 111"/>
                    <a:gd name="T85" fmla="*/ 87 h 111"/>
                    <a:gd name="T86" fmla="*/ 61 w 111"/>
                    <a:gd name="T87" fmla="*/ 90 h 111"/>
                    <a:gd name="T88" fmla="*/ 48 w 111"/>
                    <a:gd name="T89" fmla="*/ 87 h 111"/>
                    <a:gd name="T90" fmla="*/ 36 w 111"/>
                    <a:gd name="T91" fmla="*/ 78 h 111"/>
                    <a:gd name="T92" fmla="*/ 27 w 111"/>
                    <a:gd name="T93" fmla="*/ 65 h 111"/>
                    <a:gd name="T94" fmla="*/ 24 w 111"/>
                    <a:gd name="T95" fmla="*/ 6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1" h="111">
                      <a:moveTo>
                        <a:pt x="0" y="48"/>
                      </a:moveTo>
                      <a:lnTo>
                        <a:pt x="0" y="48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0"/>
                      </a:lnTo>
                      <a:lnTo>
                        <a:pt x="1" y="71"/>
                      </a:lnTo>
                      <a:lnTo>
                        <a:pt x="6" y="81"/>
                      </a:lnTo>
                      <a:lnTo>
                        <a:pt x="12" y="89"/>
                      </a:lnTo>
                      <a:lnTo>
                        <a:pt x="12" y="89"/>
                      </a:lnTo>
                      <a:lnTo>
                        <a:pt x="18" y="96"/>
                      </a:lnTo>
                      <a:lnTo>
                        <a:pt x="27" y="104"/>
                      </a:lnTo>
                      <a:lnTo>
                        <a:pt x="37" y="108"/>
                      </a:lnTo>
                      <a:lnTo>
                        <a:pt x="48" y="110"/>
                      </a:lnTo>
                      <a:lnTo>
                        <a:pt x="48" y="110"/>
                      </a:lnTo>
                      <a:lnTo>
                        <a:pt x="49" y="111"/>
                      </a:lnTo>
                      <a:lnTo>
                        <a:pt x="49" y="111"/>
                      </a:lnTo>
                      <a:lnTo>
                        <a:pt x="60" y="111"/>
                      </a:lnTo>
                      <a:lnTo>
                        <a:pt x="70" y="108"/>
                      </a:lnTo>
                      <a:lnTo>
                        <a:pt x="81" y="105"/>
                      </a:lnTo>
                      <a:lnTo>
                        <a:pt x="90" y="99"/>
                      </a:lnTo>
                      <a:lnTo>
                        <a:pt x="90" y="99"/>
                      </a:lnTo>
                      <a:lnTo>
                        <a:pt x="97" y="92"/>
                      </a:lnTo>
                      <a:lnTo>
                        <a:pt x="103" y="83"/>
                      </a:lnTo>
                      <a:lnTo>
                        <a:pt x="108" y="74"/>
                      </a:lnTo>
                      <a:lnTo>
                        <a:pt x="111" y="63"/>
                      </a:lnTo>
                      <a:lnTo>
                        <a:pt x="111" y="63"/>
                      </a:lnTo>
                      <a:lnTo>
                        <a:pt x="111" y="51"/>
                      </a:lnTo>
                      <a:lnTo>
                        <a:pt x="109" y="41"/>
                      </a:lnTo>
                      <a:lnTo>
                        <a:pt x="105" y="30"/>
                      </a:lnTo>
                      <a:lnTo>
                        <a:pt x="99" y="21"/>
                      </a:lnTo>
                      <a:lnTo>
                        <a:pt x="99" y="21"/>
                      </a:lnTo>
                      <a:lnTo>
                        <a:pt x="91" y="14"/>
                      </a:lnTo>
                      <a:lnTo>
                        <a:pt x="84" y="8"/>
                      </a:lnTo>
                      <a:lnTo>
                        <a:pt x="73" y="3"/>
                      </a:ln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51" y="0"/>
                      </a:lnTo>
                      <a:lnTo>
                        <a:pt x="40" y="2"/>
                      </a:lnTo>
                      <a:lnTo>
                        <a:pt x="30" y="6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13" y="18"/>
                      </a:lnTo>
                      <a:lnTo>
                        <a:pt x="7" y="27"/>
                      </a:lnTo>
                      <a:lnTo>
                        <a:pt x="3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close/>
                      <a:moveTo>
                        <a:pt x="24" y="60"/>
                      </a:moveTo>
                      <a:lnTo>
                        <a:pt x="24" y="60"/>
                      </a:lnTo>
                      <a:lnTo>
                        <a:pt x="24" y="59"/>
                      </a:lnTo>
                      <a:lnTo>
                        <a:pt x="27" y="57"/>
                      </a:lnTo>
                      <a:lnTo>
                        <a:pt x="30" y="57"/>
                      </a:lnTo>
                      <a:lnTo>
                        <a:pt x="30" y="57"/>
                      </a:lnTo>
                      <a:lnTo>
                        <a:pt x="30" y="56"/>
                      </a:lnTo>
                      <a:lnTo>
                        <a:pt x="30" y="56"/>
                      </a:lnTo>
                      <a:lnTo>
                        <a:pt x="30" y="53"/>
                      </a:lnTo>
                      <a:lnTo>
                        <a:pt x="27" y="53"/>
                      </a:lnTo>
                      <a:lnTo>
                        <a:pt x="27" y="53"/>
                      </a:lnTo>
                      <a:lnTo>
                        <a:pt x="24" y="53"/>
                      </a:lnTo>
                      <a:lnTo>
                        <a:pt x="24" y="50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24" y="45"/>
                      </a:lnTo>
                      <a:lnTo>
                        <a:pt x="27" y="44"/>
                      </a:lnTo>
                      <a:lnTo>
                        <a:pt x="31" y="44"/>
                      </a:lnTo>
                      <a:lnTo>
                        <a:pt x="31" y="44"/>
                      </a:lnTo>
                      <a:lnTo>
                        <a:pt x="34" y="38"/>
                      </a:lnTo>
                      <a:lnTo>
                        <a:pt x="37" y="30"/>
                      </a:lnTo>
                      <a:lnTo>
                        <a:pt x="37" y="30"/>
                      </a:lnTo>
                      <a:lnTo>
                        <a:pt x="43" y="27"/>
                      </a:lnTo>
                      <a:lnTo>
                        <a:pt x="48" y="23"/>
                      </a:lnTo>
                      <a:lnTo>
                        <a:pt x="55" y="21"/>
                      </a:lnTo>
                      <a:lnTo>
                        <a:pt x="61" y="21"/>
                      </a:lnTo>
                      <a:lnTo>
                        <a:pt x="61" y="21"/>
                      </a:lnTo>
                      <a:lnTo>
                        <a:pt x="69" y="21"/>
                      </a:lnTo>
                      <a:lnTo>
                        <a:pt x="75" y="23"/>
                      </a:lnTo>
                      <a:lnTo>
                        <a:pt x="75" y="23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5" y="33"/>
                      </a:lnTo>
                      <a:lnTo>
                        <a:pt x="75" y="33"/>
                      </a:lnTo>
                      <a:lnTo>
                        <a:pt x="73" y="35"/>
                      </a:lnTo>
                      <a:lnTo>
                        <a:pt x="73" y="35"/>
                      </a:lnTo>
                      <a:lnTo>
                        <a:pt x="72" y="35"/>
                      </a:lnTo>
                      <a:lnTo>
                        <a:pt x="72" y="35"/>
                      </a:lnTo>
                      <a:lnTo>
                        <a:pt x="63" y="33"/>
                      </a:lnTo>
                      <a:lnTo>
                        <a:pt x="63" y="33"/>
                      </a:lnTo>
                      <a:lnTo>
                        <a:pt x="55" y="35"/>
                      </a:lnTo>
                      <a:lnTo>
                        <a:pt x="52" y="36"/>
                      </a:lnTo>
                      <a:lnTo>
                        <a:pt x="51" y="38"/>
                      </a:lnTo>
                      <a:lnTo>
                        <a:pt x="51" y="38"/>
                      </a:lnTo>
                      <a:lnTo>
                        <a:pt x="46" y="44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2" y="45"/>
                      </a:lnTo>
                      <a:lnTo>
                        <a:pt x="72" y="48"/>
                      </a:lnTo>
                      <a:lnTo>
                        <a:pt x="72" y="50"/>
                      </a:lnTo>
                      <a:lnTo>
                        <a:pt x="72" y="50"/>
                      </a:lnTo>
                      <a:lnTo>
                        <a:pt x="72" y="53"/>
                      </a:lnTo>
                      <a:lnTo>
                        <a:pt x="70" y="53"/>
                      </a:lnTo>
                      <a:lnTo>
                        <a:pt x="45" y="53"/>
                      </a:lnTo>
                      <a:lnTo>
                        <a:pt x="45" y="53"/>
                      </a:lnTo>
                      <a:lnTo>
                        <a:pt x="45" y="56"/>
                      </a:lnTo>
                      <a:lnTo>
                        <a:pt x="45" y="56"/>
                      </a:lnTo>
                      <a:lnTo>
                        <a:pt x="45" y="57"/>
                      </a:lnTo>
                      <a:lnTo>
                        <a:pt x="70" y="57"/>
                      </a:lnTo>
                      <a:lnTo>
                        <a:pt x="70" y="57"/>
                      </a:lnTo>
                      <a:lnTo>
                        <a:pt x="72" y="59"/>
                      </a:lnTo>
                      <a:lnTo>
                        <a:pt x="72" y="60"/>
                      </a:lnTo>
                      <a:lnTo>
                        <a:pt x="72" y="62"/>
                      </a:lnTo>
                      <a:lnTo>
                        <a:pt x="72" y="62"/>
                      </a:lnTo>
                      <a:lnTo>
                        <a:pt x="72" y="63"/>
                      </a:lnTo>
                      <a:lnTo>
                        <a:pt x="70" y="65"/>
                      </a:lnTo>
                      <a:lnTo>
                        <a:pt x="46" y="65"/>
                      </a:lnTo>
                      <a:lnTo>
                        <a:pt x="46" y="65"/>
                      </a:lnTo>
                      <a:lnTo>
                        <a:pt x="48" y="69"/>
                      </a:lnTo>
                      <a:lnTo>
                        <a:pt x="51" y="72"/>
                      </a:lnTo>
                      <a:lnTo>
                        <a:pt x="51" y="72"/>
                      </a:lnTo>
                      <a:lnTo>
                        <a:pt x="57" y="77"/>
                      </a:lnTo>
                      <a:lnTo>
                        <a:pt x="63" y="77"/>
                      </a:lnTo>
                      <a:lnTo>
                        <a:pt x="63" y="77"/>
                      </a:lnTo>
                      <a:lnTo>
                        <a:pt x="72" y="75"/>
                      </a:lnTo>
                      <a:lnTo>
                        <a:pt x="72" y="75"/>
                      </a:lnTo>
                      <a:lnTo>
                        <a:pt x="75" y="77"/>
                      </a:lnTo>
                      <a:lnTo>
                        <a:pt x="75" y="77"/>
                      </a:lnTo>
                      <a:lnTo>
                        <a:pt x="76" y="78"/>
                      </a:lnTo>
                      <a:lnTo>
                        <a:pt x="78" y="84"/>
                      </a:lnTo>
                      <a:lnTo>
                        <a:pt x="78" y="84"/>
                      </a:lnTo>
                      <a:lnTo>
                        <a:pt x="76" y="86"/>
                      </a:lnTo>
                      <a:lnTo>
                        <a:pt x="76" y="87"/>
                      </a:lnTo>
                      <a:lnTo>
                        <a:pt x="76" y="87"/>
                      </a:lnTo>
                      <a:lnTo>
                        <a:pt x="69" y="89"/>
                      </a:lnTo>
                      <a:lnTo>
                        <a:pt x="61" y="90"/>
                      </a:lnTo>
                      <a:lnTo>
                        <a:pt x="61" y="90"/>
                      </a:lnTo>
                      <a:lnTo>
                        <a:pt x="54" y="89"/>
                      </a:lnTo>
                      <a:lnTo>
                        <a:pt x="48" y="87"/>
                      </a:lnTo>
                      <a:lnTo>
                        <a:pt x="42" y="83"/>
                      </a:lnTo>
                      <a:lnTo>
                        <a:pt x="36" y="78"/>
                      </a:lnTo>
                      <a:lnTo>
                        <a:pt x="36" y="78"/>
                      </a:lnTo>
                      <a:lnTo>
                        <a:pt x="33" y="72"/>
                      </a:lnTo>
                      <a:lnTo>
                        <a:pt x="31" y="65"/>
                      </a:lnTo>
                      <a:lnTo>
                        <a:pt x="27" y="65"/>
                      </a:lnTo>
                      <a:lnTo>
                        <a:pt x="27" y="65"/>
                      </a:lnTo>
                      <a:lnTo>
                        <a:pt x="24" y="63"/>
                      </a:lnTo>
                      <a:lnTo>
                        <a:pt x="24" y="62"/>
                      </a:lnTo>
                      <a:lnTo>
                        <a:pt x="24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9" name="Freeform 67">
                  <a:extLst>
                    <a:ext uri="{FF2B5EF4-FFF2-40B4-BE49-F238E27FC236}">
                      <a16:creationId xmlns:a16="http://schemas.microsoft.com/office/drawing/2014/main" id="{97D04B04-9D49-8704-4F3E-315704BAFF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79900" y="2405063"/>
                  <a:ext cx="69850" cy="69850"/>
                </a:xfrm>
                <a:custGeom>
                  <a:avLst/>
                  <a:gdLst>
                    <a:gd name="T0" fmla="*/ 53 w 89"/>
                    <a:gd name="T1" fmla="*/ 87 h 89"/>
                    <a:gd name="T2" fmla="*/ 75 w 89"/>
                    <a:gd name="T3" fmla="*/ 75 h 89"/>
                    <a:gd name="T4" fmla="*/ 87 w 89"/>
                    <a:gd name="T5" fmla="*/ 53 h 89"/>
                    <a:gd name="T6" fmla="*/ 87 w 89"/>
                    <a:gd name="T7" fmla="*/ 35 h 89"/>
                    <a:gd name="T8" fmla="*/ 75 w 89"/>
                    <a:gd name="T9" fmla="*/ 14 h 89"/>
                    <a:gd name="T10" fmla="*/ 53 w 89"/>
                    <a:gd name="T11" fmla="*/ 0 h 89"/>
                    <a:gd name="T12" fmla="*/ 35 w 89"/>
                    <a:gd name="T13" fmla="*/ 0 h 89"/>
                    <a:gd name="T14" fmla="*/ 12 w 89"/>
                    <a:gd name="T15" fmla="*/ 14 h 89"/>
                    <a:gd name="T16" fmla="*/ 0 w 89"/>
                    <a:gd name="T17" fmla="*/ 35 h 89"/>
                    <a:gd name="T18" fmla="*/ 0 w 89"/>
                    <a:gd name="T19" fmla="*/ 53 h 89"/>
                    <a:gd name="T20" fmla="*/ 12 w 89"/>
                    <a:gd name="T21" fmla="*/ 75 h 89"/>
                    <a:gd name="T22" fmla="*/ 35 w 89"/>
                    <a:gd name="T23" fmla="*/ 87 h 89"/>
                    <a:gd name="T24" fmla="*/ 23 w 89"/>
                    <a:gd name="T25" fmla="*/ 18 h 89"/>
                    <a:gd name="T26" fmla="*/ 33 w 89"/>
                    <a:gd name="T27" fmla="*/ 18 h 89"/>
                    <a:gd name="T28" fmla="*/ 41 w 89"/>
                    <a:gd name="T29" fmla="*/ 30 h 89"/>
                    <a:gd name="T30" fmla="*/ 44 w 89"/>
                    <a:gd name="T31" fmla="*/ 39 h 89"/>
                    <a:gd name="T32" fmla="*/ 48 w 89"/>
                    <a:gd name="T33" fmla="*/ 30 h 89"/>
                    <a:gd name="T34" fmla="*/ 56 w 89"/>
                    <a:gd name="T35" fmla="*/ 18 h 89"/>
                    <a:gd name="T36" fmla="*/ 66 w 89"/>
                    <a:gd name="T37" fmla="*/ 18 h 89"/>
                    <a:gd name="T38" fmla="*/ 56 w 89"/>
                    <a:gd name="T39" fmla="*/ 38 h 89"/>
                    <a:gd name="T40" fmla="*/ 56 w 89"/>
                    <a:gd name="T41" fmla="*/ 41 h 89"/>
                    <a:gd name="T42" fmla="*/ 62 w 89"/>
                    <a:gd name="T43" fmla="*/ 42 h 89"/>
                    <a:gd name="T44" fmla="*/ 65 w 89"/>
                    <a:gd name="T45" fmla="*/ 45 h 89"/>
                    <a:gd name="T46" fmla="*/ 62 w 89"/>
                    <a:gd name="T47" fmla="*/ 47 h 89"/>
                    <a:gd name="T48" fmla="*/ 51 w 89"/>
                    <a:gd name="T49" fmla="*/ 48 h 89"/>
                    <a:gd name="T50" fmla="*/ 51 w 89"/>
                    <a:gd name="T51" fmla="*/ 51 h 89"/>
                    <a:gd name="T52" fmla="*/ 62 w 89"/>
                    <a:gd name="T53" fmla="*/ 53 h 89"/>
                    <a:gd name="T54" fmla="*/ 65 w 89"/>
                    <a:gd name="T55" fmla="*/ 54 h 89"/>
                    <a:gd name="T56" fmla="*/ 63 w 89"/>
                    <a:gd name="T57" fmla="*/ 57 h 89"/>
                    <a:gd name="T58" fmla="*/ 53 w 89"/>
                    <a:gd name="T59" fmla="*/ 57 h 89"/>
                    <a:gd name="T60" fmla="*/ 51 w 89"/>
                    <a:gd name="T61" fmla="*/ 71 h 89"/>
                    <a:gd name="T62" fmla="*/ 48 w 89"/>
                    <a:gd name="T63" fmla="*/ 74 h 89"/>
                    <a:gd name="T64" fmla="*/ 38 w 89"/>
                    <a:gd name="T65" fmla="*/ 72 h 89"/>
                    <a:gd name="T66" fmla="*/ 38 w 89"/>
                    <a:gd name="T67" fmla="*/ 60 h 89"/>
                    <a:gd name="T68" fmla="*/ 27 w 89"/>
                    <a:gd name="T69" fmla="*/ 57 h 89"/>
                    <a:gd name="T70" fmla="*/ 24 w 89"/>
                    <a:gd name="T71" fmla="*/ 57 h 89"/>
                    <a:gd name="T72" fmla="*/ 26 w 89"/>
                    <a:gd name="T73" fmla="*/ 54 h 89"/>
                    <a:gd name="T74" fmla="*/ 36 w 89"/>
                    <a:gd name="T75" fmla="*/ 53 h 89"/>
                    <a:gd name="T76" fmla="*/ 38 w 89"/>
                    <a:gd name="T77" fmla="*/ 50 h 89"/>
                    <a:gd name="T78" fmla="*/ 36 w 89"/>
                    <a:gd name="T79" fmla="*/ 47 h 89"/>
                    <a:gd name="T80" fmla="*/ 26 w 89"/>
                    <a:gd name="T81" fmla="*/ 47 h 89"/>
                    <a:gd name="T82" fmla="*/ 24 w 89"/>
                    <a:gd name="T83" fmla="*/ 44 h 89"/>
                    <a:gd name="T84" fmla="*/ 32 w 89"/>
                    <a:gd name="T85" fmla="*/ 42 h 89"/>
                    <a:gd name="T86" fmla="*/ 33 w 89"/>
                    <a:gd name="T87" fmla="*/ 41 h 89"/>
                    <a:gd name="T88" fmla="*/ 23 w 89"/>
                    <a:gd name="T89" fmla="*/ 2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9" h="89">
                      <a:moveTo>
                        <a:pt x="44" y="89"/>
                      </a:moveTo>
                      <a:lnTo>
                        <a:pt x="44" y="89"/>
                      </a:lnTo>
                      <a:lnTo>
                        <a:pt x="53" y="87"/>
                      </a:lnTo>
                      <a:lnTo>
                        <a:pt x="62" y="86"/>
                      </a:lnTo>
                      <a:lnTo>
                        <a:pt x="69" y="81"/>
                      </a:lnTo>
                      <a:lnTo>
                        <a:pt x="75" y="75"/>
                      </a:lnTo>
                      <a:lnTo>
                        <a:pt x="81" y="69"/>
                      </a:lnTo>
                      <a:lnTo>
                        <a:pt x="84" y="62"/>
                      </a:lnTo>
                      <a:lnTo>
                        <a:pt x="87" y="53"/>
                      </a:lnTo>
                      <a:lnTo>
                        <a:pt x="89" y="44"/>
                      </a:lnTo>
                      <a:lnTo>
                        <a:pt x="89" y="44"/>
                      </a:lnTo>
                      <a:lnTo>
                        <a:pt x="87" y="35"/>
                      </a:lnTo>
                      <a:lnTo>
                        <a:pt x="84" y="27"/>
                      </a:lnTo>
                      <a:lnTo>
                        <a:pt x="81" y="20"/>
                      </a:lnTo>
                      <a:lnTo>
                        <a:pt x="75" y="14"/>
                      </a:lnTo>
                      <a:lnTo>
                        <a:pt x="69" y="8"/>
                      </a:lnTo>
                      <a:lnTo>
                        <a:pt x="62" y="3"/>
                      </a:lnTo>
                      <a:lnTo>
                        <a:pt x="53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5" y="0"/>
                      </a:lnTo>
                      <a:lnTo>
                        <a:pt x="27" y="3"/>
                      </a:lnTo>
                      <a:lnTo>
                        <a:pt x="20" y="8"/>
                      </a:lnTo>
                      <a:lnTo>
                        <a:pt x="12" y="14"/>
                      </a:lnTo>
                      <a:lnTo>
                        <a:pt x="8" y="20"/>
                      </a:lnTo>
                      <a:lnTo>
                        <a:pt x="3" y="27"/>
                      </a:lnTo>
                      <a:lnTo>
                        <a:pt x="0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53"/>
                      </a:lnTo>
                      <a:lnTo>
                        <a:pt x="3" y="62"/>
                      </a:lnTo>
                      <a:lnTo>
                        <a:pt x="8" y="69"/>
                      </a:lnTo>
                      <a:lnTo>
                        <a:pt x="12" y="75"/>
                      </a:lnTo>
                      <a:lnTo>
                        <a:pt x="20" y="81"/>
                      </a:lnTo>
                      <a:lnTo>
                        <a:pt x="27" y="86"/>
                      </a:lnTo>
                      <a:lnTo>
                        <a:pt x="35" y="87"/>
                      </a:lnTo>
                      <a:lnTo>
                        <a:pt x="44" y="89"/>
                      </a:lnTo>
                      <a:lnTo>
                        <a:pt x="44" y="89"/>
                      </a:lnTo>
                      <a:close/>
                      <a:moveTo>
                        <a:pt x="23" y="18"/>
                      </a:moveTo>
                      <a:lnTo>
                        <a:pt x="23" y="18"/>
                      </a:lnTo>
                      <a:lnTo>
                        <a:pt x="26" y="18"/>
                      </a:lnTo>
                      <a:lnTo>
                        <a:pt x="33" y="18"/>
                      </a:lnTo>
                      <a:lnTo>
                        <a:pt x="33" y="18"/>
                      </a:lnTo>
                      <a:lnTo>
                        <a:pt x="36" y="18"/>
                      </a:lnTo>
                      <a:lnTo>
                        <a:pt x="41" y="30"/>
                      </a:lnTo>
                      <a:lnTo>
                        <a:pt x="41" y="30"/>
                      </a:lnTo>
                      <a:lnTo>
                        <a:pt x="44" y="39"/>
                      </a:lnTo>
                      <a:lnTo>
                        <a:pt x="44" y="39"/>
                      </a:lnTo>
                      <a:lnTo>
                        <a:pt x="45" y="39"/>
                      </a:lnTo>
                      <a:lnTo>
                        <a:pt x="45" y="39"/>
                      </a:lnTo>
                      <a:lnTo>
                        <a:pt x="48" y="3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5" y="18"/>
                      </a:lnTo>
                      <a:lnTo>
                        <a:pt x="65" y="18"/>
                      </a:lnTo>
                      <a:lnTo>
                        <a:pt x="66" y="18"/>
                      </a:lnTo>
                      <a:lnTo>
                        <a:pt x="66" y="18"/>
                      </a:lnTo>
                      <a:lnTo>
                        <a:pt x="66" y="21"/>
                      </a:lnTo>
                      <a:lnTo>
                        <a:pt x="56" y="38"/>
                      </a:lnTo>
                      <a:lnTo>
                        <a:pt x="56" y="38"/>
                      </a:lnTo>
                      <a:lnTo>
                        <a:pt x="56" y="41"/>
                      </a:lnTo>
                      <a:lnTo>
                        <a:pt x="56" y="41"/>
                      </a:lnTo>
                      <a:lnTo>
                        <a:pt x="57" y="42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63" y="42"/>
                      </a:lnTo>
                      <a:lnTo>
                        <a:pt x="65" y="44"/>
                      </a:lnTo>
                      <a:lnTo>
                        <a:pt x="65" y="45"/>
                      </a:lnTo>
                      <a:lnTo>
                        <a:pt x="65" y="45"/>
                      </a:lnTo>
                      <a:lnTo>
                        <a:pt x="63" y="47"/>
                      </a:lnTo>
                      <a:lnTo>
                        <a:pt x="62" y="47"/>
                      </a:lnTo>
                      <a:lnTo>
                        <a:pt x="53" y="47"/>
                      </a:lnTo>
                      <a:lnTo>
                        <a:pt x="53" y="47"/>
                      </a:lnTo>
                      <a:lnTo>
                        <a:pt x="51" y="48"/>
                      </a:lnTo>
                      <a:lnTo>
                        <a:pt x="51" y="50"/>
                      </a:lnTo>
                      <a:lnTo>
                        <a:pt x="51" y="51"/>
                      </a:lnTo>
                      <a:lnTo>
                        <a:pt x="51" y="51"/>
                      </a:lnTo>
                      <a:lnTo>
                        <a:pt x="51" y="53"/>
                      </a:lnTo>
                      <a:lnTo>
                        <a:pt x="53" y="53"/>
                      </a:lnTo>
                      <a:lnTo>
                        <a:pt x="62" y="53"/>
                      </a:lnTo>
                      <a:lnTo>
                        <a:pt x="62" y="53"/>
                      </a:lnTo>
                      <a:lnTo>
                        <a:pt x="63" y="54"/>
                      </a:lnTo>
                      <a:lnTo>
                        <a:pt x="65" y="54"/>
                      </a:lnTo>
                      <a:lnTo>
                        <a:pt x="65" y="57"/>
                      </a:lnTo>
                      <a:lnTo>
                        <a:pt x="65" y="57"/>
                      </a:lnTo>
                      <a:lnTo>
                        <a:pt x="63" y="57"/>
                      </a:lnTo>
                      <a:lnTo>
                        <a:pt x="62" y="57"/>
                      </a:lnTo>
                      <a:lnTo>
                        <a:pt x="53" y="57"/>
                      </a:lnTo>
                      <a:lnTo>
                        <a:pt x="53" y="57"/>
                      </a:lnTo>
                      <a:lnTo>
                        <a:pt x="51" y="59"/>
                      </a:lnTo>
                      <a:lnTo>
                        <a:pt x="51" y="60"/>
                      </a:lnTo>
                      <a:lnTo>
                        <a:pt x="51" y="71"/>
                      </a:lnTo>
                      <a:lnTo>
                        <a:pt x="51" y="71"/>
                      </a:lnTo>
                      <a:lnTo>
                        <a:pt x="50" y="72"/>
                      </a:lnTo>
                      <a:lnTo>
                        <a:pt x="48" y="74"/>
                      </a:lnTo>
                      <a:lnTo>
                        <a:pt x="41" y="74"/>
                      </a:lnTo>
                      <a:lnTo>
                        <a:pt x="41" y="74"/>
                      </a:lnTo>
                      <a:lnTo>
                        <a:pt x="38" y="72"/>
                      </a:lnTo>
                      <a:lnTo>
                        <a:pt x="38" y="71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8" y="59"/>
                      </a:lnTo>
                      <a:lnTo>
                        <a:pt x="36" y="57"/>
                      </a:lnTo>
                      <a:lnTo>
                        <a:pt x="27" y="57"/>
                      </a:lnTo>
                      <a:lnTo>
                        <a:pt x="27" y="57"/>
                      </a:lnTo>
                      <a:lnTo>
                        <a:pt x="26" y="57"/>
                      </a:lnTo>
                      <a:lnTo>
                        <a:pt x="24" y="57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7" y="53"/>
                      </a:lnTo>
                      <a:lnTo>
                        <a:pt x="36" y="53"/>
                      </a:lnTo>
                      <a:lnTo>
                        <a:pt x="36" y="53"/>
                      </a:lnTo>
                      <a:lnTo>
                        <a:pt x="38" y="53"/>
                      </a:lnTo>
                      <a:lnTo>
                        <a:pt x="38" y="51"/>
                      </a:lnTo>
                      <a:lnTo>
                        <a:pt x="38" y="50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36" y="47"/>
                      </a:lnTo>
                      <a:lnTo>
                        <a:pt x="27" y="47"/>
                      </a:lnTo>
                      <a:lnTo>
                        <a:pt x="27" y="47"/>
                      </a:lnTo>
                      <a:lnTo>
                        <a:pt x="26" y="47"/>
                      </a:lnTo>
                      <a:lnTo>
                        <a:pt x="24" y="45"/>
                      </a:lnTo>
                      <a:lnTo>
                        <a:pt x="24" y="44"/>
                      </a:lnTo>
                      <a:lnTo>
                        <a:pt x="24" y="44"/>
                      </a:lnTo>
                      <a:lnTo>
                        <a:pt x="26" y="42"/>
                      </a:lnTo>
                      <a:lnTo>
                        <a:pt x="27" y="42"/>
                      </a:lnTo>
                      <a:lnTo>
                        <a:pt x="32" y="42"/>
                      </a:lnTo>
                      <a:lnTo>
                        <a:pt x="32" y="42"/>
                      </a:lnTo>
                      <a:lnTo>
                        <a:pt x="33" y="41"/>
                      </a:lnTo>
                      <a:lnTo>
                        <a:pt x="33" y="41"/>
                      </a:lnTo>
                      <a:lnTo>
                        <a:pt x="33" y="38"/>
                      </a:lnTo>
                      <a:lnTo>
                        <a:pt x="23" y="21"/>
                      </a:lnTo>
                      <a:lnTo>
                        <a:pt x="23" y="21"/>
                      </a:lnTo>
                      <a:lnTo>
                        <a:pt x="23" y="18"/>
                      </a:lnTo>
                      <a:lnTo>
                        <a:pt x="23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0" name="Freeform 68">
                  <a:extLst>
                    <a:ext uri="{FF2B5EF4-FFF2-40B4-BE49-F238E27FC236}">
                      <a16:creationId xmlns:a16="http://schemas.microsoft.com/office/drawing/2014/main" id="{19486A02-E3EA-5C49-2B8C-2D10DB53A6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33875" y="2470150"/>
                  <a:ext cx="80963" cy="80963"/>
                </a:xfrm>
                <a:custGeom>
                  <a:avLst/>
                  <a:gdLst>
                    <a:gd name="T0" fmla="*/ 102 w 102"/>
                    <a:gd name="T1" fmla="*/ 57 h 100"/>
                    <a:gd name="T2" fmla="*/ 101 w 102"/>
                    <a:gd name="T3" fmla="*/ 36 h 100"/>
                    <a:gd name="T4" fmla="*/ 92 w 102"/>
                    <a:gd name="T5" fmla="*/ 19 h 100"/>
                    <a:gd name="T6" fmla="*/ 77 w 102"/>
                    <a:gd name="T7" fmla="*/ 6 h 100"/>
                    <a:gd name="T8" fmla="*/ 59 w 102"/>
                    <a:gd name="T9" fmla="*/ 0 h 100"/>
                    <a:gd name="T10" fmla="*/ 48 w 102"/>
                    <a:gd name="T11" fmla="*/ 0 h 100"/>
                    <a:gd name="T12" fmla="*/ 29 w 102"/>
                    <a:gd name="T13" fmla="*/ 4 h 100"/>
                    <a:gd name="T14" fmla="*/ 14 w 102"/>
                    <a:gd name="T15" fmla="*/ 16 h 100"/>
                    <a:gd name="T16" fmla="*/ 3 w 102"/>
                    <a:gd name="T17" fmla="*/ 33 h 100"/>
                    <a:gd name="T18" fmla="*/ 2 w 102"/>
                    <a:gd name="T19" fmla="*/ 43 h 100"/>
                    <a:gd name="T20" fmla="*/ 2 w 102"/>
                    <a:gd name="T21" fmla="*/ 64 h 100"/>
                    <a:gd name="T22" fmla="*/ 11 w 102"/>
                    <a:gd name="T23" fmla="*/ 81 h 100"/>
                    <a:gd name="T24" fmla="*/ 26 w 102"/>
                    <a:gd name="T25" fmla="*/ 94 h 100"/>
                    <a:gd name="T26" fmla="*/ 45 w 102"/>
                    <a:gd name="T27" fmla="*/ 100 h 100"/>
                    <a:gd name="T28" fmla="*/ 56 w 102"/>
                    <a:gd name="T29" fmla="*/ 100 h 100"/>
                    <a:gd name="T30" fmla="*/ 74 w 102"/>
                    <a:gd name="T31" fmla="*/ 96 h 100"/>
                    <a:gd name="T32" fmla="*/ 90 w 102"/>
                    <a:gd name="T33" fmla="*/ 84 h 100"/>
                    <a:gd name="T34" fmla="*/ 99 w 102"/>
                    <a:gd name="T35" fmla="*/ 66 h 100"/>
                    <a:gd name="T36" fmla="*/ 102 w 102"/>
                    <a:gd name="T37" fmla="*/ 57 h 100"/>
                    <a:gd name="T38" fmla="*/ 71 w 102"/>
                    <a:gd name="T39" fmla="*/ 73 h 100"/>
                    <a:gd name="T40" fmla="*/ 69 w 102"/>
                    <a:gd name="T41" fmla="*/ 76 h 100"/>
                    <a:gd name="T42" fmla="*/ 35 w 102"/>
                    <a:gd name="T43" fmla="*/ 76 h 100"/>
                    <a:gd name="T44" fmla="*/ 33 w 102"/>
                    <a:gd name="T45" fmla="*/ 73 h 100"/>
                    <a:gd name="T46" fmla="*/ 33 w 102"/>
                    <a:gd name="T47" fmla="*/ 70 h 100"/>
                    <a:gd name="T48" fmla="*/ 33 w 102"/>
                    <a:gd name="T49" fmla="*/ 67 h 100"/>
                    <a:gd name="T50" fmla="*/ 41 w 102"/>
                    <a:gd name="T51" fmla="*/ 60 h 100"/>
                    <a:gd name="T52" fmla="*/ 42 w 102"/>
                    <a:gd name="T53" fmla="*/ 55 h 100"/>
                    <a:gd name="T54" fmla="*/ 35 w 102"/>
                    <a:gd name="T55" fmla="*/ 52 h 100"/>
                    <a:gd name="T56" fmla="*/ 33 w 102"/>
                    <a:gd name="T57" fmla="*/ 52 h 100"/>
                    <a:gd name="T58" fmla="*/ 33 w 102"/>
                    <a:gd name="T59" fmla="*/ 46 h 100"/>
                    <a:gd name="T60" fmla="*/ 33 w 102"/>
                    <a:gd name="T61" fmla="*/ 45 h 100"/>
                    <a:gd name="T62" fmla="*/ 39 w 102"/>
                    <a:gd name="T63" fmla="*/ 43 h 100"/>
                    <a:gd name="T64" fmla="*/ 39 w 102"/>
                    <a:gd name="T65" fmla="*/ 37 h 100"/>
                    <a:gd name="T66" fmla="*/ 41 w 102"/>
                    <a:gd name="T67" fmla="*/ 30 h 100"/>
                    <a:gd name="T68" fmla="*/ 51 w 102"/>
                    <a:gd name="T69" fmla="*/ 21 h 100"/>
                    <a:gd name="T70" fmla="*/ 59 w 102"/>
                    <a:gd name="T71" fmla="*/ 19 h 100"/>
                    <a:gd name="T72" fmla="*/ 66 w 102"/>
                    <a:gd name="T73" fmla="*/ 21 h 100"/>
                    <a:gd name="T74" fmla="*/ 68 w 102"/>
                    <a:gd name="T75" fmla="*/ 24 h 100"/>
                    <a:gd name="T76" fmla="*/ 66 w 102"/>
                    <a:gd name="T77" fmla="*/ 28 h 100"/>
                    <a:gd name="T78" fmla="*/ 66 w 102"/>
                    <a:gd name="T79" fmla="*/ 30 h 100"/>
                    <a:gd name="T80" fmla="*/ 65 w 102"/>
                    <a:gd name="T81" fmla="*/ 30 h 100"/>
                    <a:gd name="T82" fmla="*/ 59 w 102"/>
                    <a:gd name="T83" fmla="*/ 30 h 100"/>
                    <a:gd name="T84" fmla="*/ 53 w 102"/>
                    <a:gd name="T85" fmla="*/ 31 h 100"/>
                    <a:gd name="T86" fmla="*/ 51 w 102"/>
                    <a:gd name="T87" fmla="*/ 37 h 100"/>
                    <a:gd name="T88" fmla="*/ 53 w 102"/>
                    <a:gd name="T89" fmla="*/ 43 h 100"/>
                    <a:gd name="T90" fmla="*/ 62 w 102"/>
                    <a:gd name="T91" fmla="*/ 43 h 100"/>
                    <a:gd name="T92" fmla="*/ 63 w 102"/>
                    <a:gd name="T93" fmla="*/ 46 h 100"/>
                    <a:gd name="T94" fmla="*/ 63 w 102"/>
                    <a:gd name="T95" fmla="*/ 51 h 100"/>
                    <a:gd name="T96" fmla="*/ 62 w 102"/>
                    <a:gd name="T97" fmla="*/ 52 h 100"/>
                    <a:gd name="T98" fmla="*/ 53 w 102"/>
                    <a:gd name="T99" fmla="*/ 52 h 100"/>
                    <a:gd name="T100" fmla="*/ 53 w 102"/>
                    <a:gd name="T101" fmla="*/ 58 h 100"/>
                    <a:gd name="T102" fmla="*/ 53 w 102"/>
                    <a:gd name="T103" fmla="*/ 58 h 100"/>
                    <a:gd name="T104" fmla="*/ 48 w 102"/>
                    <a:gd name="T105" fmla="*/ 64 h 100"/>
                    <a:gd name="T106" fmla="*/ 69 w 102"/>
                    <a:gd name="T107" fmla="*/ 66 h 100"/>
                    <a:gd name="T108" fmla="*/ 71 w 102"/>
                    <a:gd name="T109" fmla="*/ 66 h 100"/>
                    <a:gd name="T110" fmla="*/ 71 w 102"/>
                    <a:gd name="T111" fmla="*/ 7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2" h="100">
                      <a:moveTo>
                        <a:pt x="102" y="57"/>
                      </a:moveTo>
                      <a:lnTo>
                        <a:pt x="102" y="57"/>
                      </a:lnTo>
                      <a:lnTo>
                        <a:pt x="102" y="46"/>
                      </a:lnTo>
                      <a:lnTo>
                        <a:pt x="101" y="36"/>
                      </a:lnTo>
                      <a:lnTo>
                        <a:pt x="98" y="27"/>
                      </a:lnTo>
                      <a:lnTo>
                        <a:pt x="92" y="19"/>
                      </a:lnTo>
                      <a:lnTo>
                        <a:pt x="86" y="12"/>
                      </a:lnTo>
                      <a:lnTo>
                        <a:pt x="77" y="6"/>
                      </a:lnTo>
                      <a:lnTo>
                        <a:pt x="68" y="1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48" y="0"/>
                      </a:lnTo>
                      <a:lnTo>
                        <a:pt x="38" y="1"/>
                      </a:lnTo>
                      <a:lnTo>
                        <a:pt x="29" y="4"/>
                      </a:lnTo>
                      <a:lnTo>
                        <a:pt x="20" y="10"/>
                      </a:lnTo>
                      <a:lnTo>
                        <a:pt x="14" y="16"/>
                      </a:lnTo>
                      <a:lnTo>
                        <a:pt x="8" y="24"/>
                      </a:lnTo>
                      <a:lnTo>
                        <a:pt x="3" y="33"/>
                      </a:lnTo>
                      <a:lnTo>
                        <a:pt x="2" y="43"/>
                      </a:lnTo>
                      <a:lnTo>
                        <a:pt x="2" y="43"/>
                      </a:lnTo>
                      <a:lnTo>
                        <a:pt x="0" y="54"/>
                      </a:lnTo>
                      <a:lnTo>
                        <a:pt x="2" y="64"/>
                      </a:lnTo>
                      <a:lnTo>
                        <a:pt x="6" y="73"/>
                      </a:lnTo>
                      <a:lnTo>
                        <a:pt x="11" y="81"/>
                      </a:lnTo>
                      <a:lnTo>
                        <a:pt x="18" y="88"/>
                      </a:lnTo>
                      <a:lnTo>
                        <a:pt x="26" y="94"/>
                      </a:lnTo>
                      <a:lnTo>
                        <a:pt x="35" y="99"/>
                      </a:lnTo>
                      <a:lnTo>
                        <a:pt x="45" y="100"/>
                      </a:lnTo>
                      <a:lnTo>
                        <a:pt x="45" y="100"/>
                      </a:lnTo>
                      <a:lnTo>
                        <a:pt x="56" y="100"/>
                      </a:lnTo>
                      <a:lnTo>
                        <a:pt x="65" y="99"/>
                      </a:lnTo>
                      <a:lnTo>
                        <a:pt x="74" y="96"/>
                      </a:lnTo>
                      <a:lnTo>
                        <a:pt x="83" y="90"/>
                      </a:lnTo>
                      <a:lnTo>
                        <a:pt x="90" y="84"/>
                      </a:lnTo>
                      <a:lnTo>
                        <a:pt x="96" y="76"/>
                      </a:lnTo>
                      <a:lnTo>
                        <a:pt x="99" y="66"/>
                      </a:lnTo>
                      <a:lnTo>
                        <a:pt x="102" y="57"/>
                      </a:lnTo>
                      <a:lnTo>
                        <a:pt x="102" y="57"/>
                      </a:lnTo>
                      <a:close/>
                      <a:moveTo>
                        <a:pt x="71" y="73"/>
                      </a:moveTo>
                      <a:lnTo>
                        <a:pt x="71" y="73"/>
                      </a:lnTo>
                      <a:lnTo>
                        <a:pt x="71" y="75"/>
                      </a:lnTo>
                      <a:lnTo>
                        <a:pt x="69" y="76"/>
                      </a:lnTo>
                      <a:lnTo>
                        <a:pt x="35" y="76"/>
                      </a:lnTo>
                      <a:lnTo>
                        <a:pt x="35" y="76"/>
                      </a:lnTo>
                      <a:lnTo>
                        <a:pt x="33" y="75"/>
                      </a:lnTo>
                      <a:lnTo>
                        <a:pt x="33" y="73"/>
                      </a:lnTo>
                      <a:lnTo>
                        <a:pt x="33" y="70"/>
                      </a:lnTo>
                      <a:lnTo>
                        <a:pt x="33" y="70"/>
                      </a:lnTo>
                      <a:lnTo>
                        <a:pt x="33" y="67"/>
                      </a:lnTo>
                      <a:lnTo>
                        <a:pt x="33" y="67"/>
                      </a:lnTo>
                      <a:lnTo>
                        <a:pt x="39" y="63"/>
                      </a:lnTo>
                      <a:lnTo>
                        <a:pt x="41" y="60"/>
                      </a:lnTo>
                      <a:lnTo>
                        <a:pt x="42" y="55"/>
                      </a:lnTo>
                      <a:lnTo>
                        <a:pt x="42" y="55"/>
                      </a:lnTo>
                      <a:lnTo>
                        <a:pt x="41" y="52"/>
                      </a:lnTo>
                      <a:lnTo>
                        <a:pt x="35" y="52"/>
                      </a:lnTo>
                      <a:lnTo>
                        <a:pt x="35" y="52"/>
                      </a:lnTo>
                      <a:lnTo>
                        <a:pt x="33" y="52"/>
                      </a:lnTo>
                      <a:lnTo>
                        <a:pt x="33" y="51"/>
                      </a:lnTo>
                      <a:lnTo>
                        <a:pt x="33" y="46"/>
                      </a:lnTo>
                      <a:lnTo>
                        <a:pt x="33" y="46"/>
                      </a:lnTo>
                      <a:lnTo>
                        <a:pt x="33" y="45"/>
                      </a:lnTo>
                      <a:lnTo>
                        <a:pt x="35" y="43"/>
                      </a:lnTo>
                      <a:lnTo>
                        <a:pt x="39" y="43"/>
                      </a:lnTo>
                      <a:lnTo>
                        <a:pt x="39" y="43"/>
                      </a:lnTo>
                      <a:lnTo>
                        <a:pt x="39" y="37"/>
                      </a:lnTo>
                      <a:lnTo>
                        <a:pt x="39" y="37"/>
                      </a:lnTo>
                      <a:lnTo>
                        <a:pt x="41" y="30"/>
                      </a:lnTo>
                      <a:lnTo>
                        <a:pt x="45" y="24"/>
                      </a:lnTo>
                      <a:lnTo>
                        <a:pt x="51" y="21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66" y="21"/>
                      </a:lnTo>
                      <a:lnTo>
                        <a:pt x="66" y="21"/>
                      </a:lnTo>
                      <a:lnTo>
                        <a:pt x="68" y="22"/>
                      </a:lnTo>
                      <a:lnTo>
                        <a:pt x="68" y="24"/>
                      </a:lnTo>
                      <a:lnTo>
                        <a:pt x="66" y="28"/>
                      </a:lnTo>
                      <a:lnTo>
                        <a:pt x="66" y="28"/>
                      </a:lnTo>
                      <a:lnTo>
                        <a:pt x="66" y="30"/>
                      </a:lnTo>
                      <a:lnTo>
                        <a:pt x="66" y="30"/>
                      </a:lnTo>
                      <a:lnTo>
                        <a:pt x="65" y="30"/>
                      </a:lnTo>
                      <a:lnTo>
                        <a:pt x="65" y="30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56" y="30"/>
                      </a:lnTo>
                      <a:lnTo>
                        <a:pt x="53" y="31"/>
                      </a:lnTo>
                      <a:lnTo>
                        <a:pt x="51" y="34"/>
                      </a:lnTo>
                      <a:lnTo>
                        <a:pt x="51" y="37"/>
                      </a:lnTo>
                      <a:lnTo>
                        <a:pt x="51" y="37"/>
                      </a:lnTo>
                      <a:lnTo>
                        <a:pt x="53" y="43"/>
                      </a:lnTo>
                      <a:lnTo>
                        <a:pt x="62" y="43"/>
                      </a:lnTo>
                      <a:lnTo>
                        <a:pt x="62" y="43"/>
                      </a:lnTo>
                      <a:lnTo>
                        <a:pt x="63" y="45"/>
                      </a:lnTo>
                      <a:lnTo>
                        <a:pt x="63" y="46"/>
                      </a:lnTo>
                      <a:lnTo>
                        <a:pt x="63" y="51"/>
                      </a:lnTo>
                      <a:lnTo>
                        <a:pt x="63" y="51"/>
                      </a:lnTo>
                      <a:lnTo>
                        <a:pt x="63" y="52"/>
                      </a:lnTo>
                      <a:lnTo>
                        <a:pt x="62" y="52"/>
                      </a:lnTo>
                      <a:lnTo>
                        <a:pt x="53" y="52"/>
                      </a:lnTo>
                      <a:lnTo>
                        <a:pt x="53" y="52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1" y="61"/>
                      </a:lnTo>
                      <a:lnTo>
                        <a:pt x="48" y="64"/>
                      </a:lnTo>
                      <a:lnTo>
                        <a:pt x="48" y="66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1" y="66"/>
                      </a:lnTo>
                      <a:lnTo>
                        <a:pt x="71" y="67"/>
                      </a:lnTo>
                      <a:lnTo>
                        <a:pt x="71" y="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1" name="Freeform 69">
                  <a:extLst>
                    <a:ext uri="{FF2B5EF4-FFF2-40B4-BE49-F238E27FC236}">
                      <a16:creationId xmlns:a16="http://schemas.microsoft.com/office/drawing/2014/main" id="{55111810-65E9-4193-1C70-266BFF6393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5300" y="2593975"/>
                  <a:ext cx="98425" cy="98425"/>
                </a:xfrm>
                <a:custGeom>
                  <a:avLst/>
                  <a:gdLst>
                    <a:gd name="T0" fmla="*/ 74 w 123"/>
                    <a:gd name="T1" fmla="*/ 123 h 125"/>
                    <a:gd name="T2" fmla="*/ 105 w 123"/>
                    <a:gd name="T3" fmla="*/ 105 h 125"/>
                    <a:gd name="T4" fmla="*/ 122 w 123"/>
                    <a:gd name="T5" fmla="*/ 75 h 125"/>
                    <a:gd name="T6" fmla="*/ 122 w 123"/>
                    <a:gd name="T7" fmla="*/ 50 h 125"/>
                    <a:gd name="T8" fmla="*/ 105 w 123"/>
                    <a:gd name="T9" fmla="*/ 18 h 125"/>
                    <a:gd name="T10" fmla="*/ 74 w 123"/>
                    <a:gd name="T11" fmla="*/ 2 h 125"/>
                    <a:gd name="T12" fmla="*/ 50 w 123"/>
                    <a:gd name="T13" fmla="*/ 2 h 125"/>
                    <a:gd name="T14" fmla="*/ 18 w 123"/>
                    <a:gd name="T15" fmla="*/ 18 h 125"/>
                    <a:gd name="T16" fmla="*/ 0 w 123"/>
                    <a:gd name="T17" fmla="*/ 50 h 125"/>
                    <a:gd name="T18" fmla="*/ 0 w 123"/>
                    <a:gd name="T19" fmla="*/ 75 h 125"/>
                    <a:gd name="T20" fmla="*/ 18 w 123"/>
                    <a:gd name="T21" fmla="*/ 105 h 125"/>
                    <a:gd name="T22" fmla="*/ 50 w 123"/>
                    <a:gd name="T23" fmla="*/ 123 h 125"/>
                    <a:gd name="T24" fmla="*/ 35 w 123"/>
                    <a:gd name="T25" fmla="*/ 72 h 125"/>
                    <a:gd name="T26" fmla="*/ 48 w 123"/>
                    <a:gd name="T27" fmla="*/ 74 h 125"/>
                    <a:gd name="T28" fmla="*/ 51 w 123"/>
                    <a:gd name="T29" fmla="*/ 81 h 125"/>
                    <a:gd name="T30" fmla="*/ 62 w 123"/>
                    <a:gd name="T31" fmla="*/ 84 h 125"/>
                    <a:gd name="T32" fmla="*/ 72 w 123"/>
                    <a:gd name="T33" fmla="*/ 83 h 125"/>
                    <a:gd name="T34" fmla="*/ 74 w 123"/>
                    <a:gd name="T35" fmla="*/ 75 h 125"/>
                    <a:gd name="T36" fmla="*/ 65 w 123"/>
                    <a:gd name="T37" fmla="*/ 69 h 125"/>
                    <a:gd name="T38" fmla="*/ 42 w 123"/>
                    <a:gd name="T39" fmla="*/ 62 h 125"/>
                    <a:gd name="T40" fmla="*/ 35 w 123"/>
                    <a:gd name="T41" fmla="*/ 56 h 125"/>
                    <a:gd name="T42" fmla="*/ 33 w 123"/>
                    <a:gd name="T43" fmla="*/ 39 h 125"/>
                    <a:gd name="T44" fmla="*/ 47 w 123"/>
                    <a:gd name="T45" fmla="*/ 27 h 125"/>
                    <a:gd name="T46" fmla="*/ 57 w 123"/>
                    <a:gd name="T47" fmla="*/ 24 h 125"/>
                    <a:gd name="T48" fmla="*/ 60 w 123"/>
                    <a:gd name="T49" fmla="*/ 18 h 125"/>
                    <a:gd name="T50" fmla="*/ 68 w 123"/>
                    <a:gd name="T51" fmla="*/ 20 h 125"/>
                    <a:gd name="T52" fmla="*/ 68 w 123"/>
                    <a:gd name="T53" fmla="*/ 24 h 125"/>
                    <a:gd name="T54" fmla="*/ 78 w 123"/>
                    <a:gd name="T55" fmla="*/ 27 h 125"/>
                    <a:gd name="T56" fmla="*/ 87 w 123"/>
                    <a:gd name="T57" fmla="*/ 35 h 125"/>
                    <a:gd name="T58" fmla="*/ 90 w 123"/>
                    <a:gd name="T59" fmla="*/ 47 h 125"/>
                    <a:gd name="T60" fmla="*/ 77 w 123"/>
                    <a:gd name="T61" fmla="*/ 47 h 125"/>
                    <a:gd name="T62" fmla="*/ 72 w 123"/>
                    <a:gd name="T63" fmla="*/ 39 h 125"/>
                    <a:gd name="T64" fmla="*/ 62 w 123"/>
                    <a:gd name="T65" fmla="*/ 38 h 125"/>
                    <a:gd name="T66" fmla="*/ 53 w 123"/>
                    <a:gd name="T67" fmla="*/ 39 h 125"/>
                    <a:gd name="T68" fmla="*/ 51 w 123"/>
                    <a:gd name="T69" fmla="*/ 45 h 125"/>
                    <a:gd name="T70" fmla="*/ 56 w 123"/>
                    <a:gd name="T71" fmla="*/ 50 h 125"/>
                    <a:gd name="T72" fmla="*/ 81 w 123"/>
                    <a:gd name="T73" fmla="*/ 57 h 125"/>
                    <a:gd name="T74" fmla="*/ 92 w 123"/>
                    <a:gd name="T75" fmla="*/ 75 h 125"/>
                    <a:gd name="T76" fmla="*/ 90 w 123"/>
                    <a:gd name="T77" fmla="*/ 84 h 125"/>
                    <a:gd name="T78" fmla="*/ 78 w 123"/>
                    <a:gd name="T79" fmla="*/ 95 h 125"/>
                    <a:gd name="T80" fmla="*/ 68 w 123"/>
                    <a:gd name="T81" fmla="*/ 98 h 125"/>
                    <a:gd name="T82" fmla="*/ 66 w 123"/>
                    <a:gd name="T83" fmla="*/ 104 h 125"/>
                    <a:gd name="T84" fmla="*/ 63 w 123"/>
                    <a:gd name="T85" fmla="*/ 105 h 125"/>
                    <a:gd name="T86" fmla="*/ 56 w 123"/>
                    <a:gd name="T87" fmla="*/ 99 h 125"/>
                    <a:gd name="T88" fmla="*/ 56 w 123"/>
                    <a:gd name="T89" fmla="*/ 98 h 125"/>
                    <a:gd name="T90" fmla="*/ 38 w 123"/>
                    <a:gd name="T91" fmla="*/ 90 h 125"/>
                    <a:gd name="T92" fmla="*/ 32 w 123"/>
                    <a:gd name="T93" fmla="*/ 77 h 125"/>
                    <a:gd name="T94" fmla="*/ 35 w 123"/>
                    <a:gd name="T95" fmla="*/ 7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3" h="125">
                      <a:moveTo>
                        <a:pt x="62" y="125"/>
                      </a:moveTo>
                      <a:lnTo>
                        <a:pt x="62" y="125"/>
                      </a:lnTo>
                      <a:lnTo>
                        <a:pt x="74" y="123"/>
                      </a:lnTo>
                      <a:lnTo>
                        <a:pt x="86" y="119"/>
                      </a:lnTo>
                      <a:lnTo>
                        <a:pt x="96" y="113"/>
                      </a:lnTo>
                      <a:lnTo>
                        <a:pt x="105" y="105"/>
                      </a:lnTo>
                      <a:lnTo>
                        <a:pt x="113" y="96"/>
                      </a:lnTo>
                      <a:lnTo>
                        <a:pt x="119" y="86"/>
                      </a:lnTo>
                      <a:lnTo>
                        <a:pt x="122" y="75"/>
                      </a:lnTo>
                      <a:lnTo>
                        <a:pt x="123" y="62"/>
                      </a:lnTo>
                      <a:lnTo>
                        <a:pt x="123" y="62"/>
                      </a:lnTo>
                      <a:lnTo>
                        <a:pt x="122" y="50"/>
                      </a:lnTo>
                      <a:lnTo>
                        <a:pt x="119" y="38"/>
                      </a:lnTo>
                      <a:lnTo>
                        <a:pt x="113" y="27"/>
                      </a:lnTo>
                      <a:lnTo>
                        <a:pt x="105" y="18"/>
                      </a:lnTo>
                      <a:lnTo>
                        <a:pt x="96" y="11"/>
                      </a:lnTo>
                      <a:lnTo>
                        <a:pt x="86" y="5"/>
                      </a:lnTo>
                      <a:lnTo>
                        <a:pt x="74" y="2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50" y="2"/>
                      </a:lnTo>
                      <a:lnTo>
                        <a:pt x="38" y="5"/>
                      </a:lnTo>
                      <a:lnTo>
                        <a:pt x="27" y="11"/>
                      </a:lnTo>
                      <a:lnTo>
                        <a:pt x="18" y="18"/>
                      </a:lnTo>
                      <a:lnTo>
                        <a:pt x="11" y="27"/>
                      </a:lnTo>
                      <a:lnTo>
                        <a:pt x="5" y="38"/>
                      </a:lnTo>
                      <a:lnTo>
                        <a:pt x="0" y="50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75"/>
                      </a:lnTo>
                      <a:lnTo>
                        <a:pt x="5" y="86"/>
                      </a:lnTo>
                      <a:lnTo>
                        <a:pt x="11" y="96"/>
                      </a:lnTo>
                      <a:lnTo>
                        <a:pt x="18" y="105"/>
                      </a:lnTo>
                      <a:lnTo>
                        <a:pt x="27" y="113"/>
                      </a:lnTo>
                      <a:lnTo>
                        <a:pt x="38" y="119"/>
                      </a:lnTo>
                      <a:lnTo>
                        <a:pt x="50" y="123"/>
                      </a:lnTo>
                      <a:lnTo>
                        <a:pt x="62" y="125"/>
                      </a:lnTo>
                      <a:lnTo>
                        <a:pt x="62" y="125"/>
                      </a:lnTo>
                      <a:close/>
                      <a:moveTo>
                        <a:pt x="35" y="72"/>
                      </a:moveTo>
                      <a:lnTo>
                        <a:pt x="47" y="72"/>
                      </a:lnTo>
                      <a:lnTo>
                        <a:pt x="47" y="72"/>
                      </a:lnTo>
                      <a:lnTo>
                        <a:pt x="48" y="74"/>
                      </a:lnTo>
                      <a:lnTo>
                        <a:pt x="50" y="75"/>
                      </a:lnTo>
                      <a:lnTo>
                        <a:pt x="50" y="78"/>
                      </a:lnTo>
                      <a:lnTo>
                        <a:pt x="51" y="81"/>
                      </a:lnTo>
                      <a:lnTo>
                        <a:pt x="51" y="81"/>
                      </a:lnTo>
                      <a:lnTo>
                        <a:pt x="56" y="83"/>
                      </a:lnTo>
                      <a:lnTo>
                        <a:pt x="62" y="84"/>
                      </a:lnTo>
                      <a:lnTo>
                        <a:pt x="68" y="84"/>
                      </a:lnTo>
                      <a:lnTo>
                        <a:pt x="72" y="83"/>
                      </a:lnTo>
                      <a:lnTo>
                        <a:pt x="72" y="83"/>
                      </a:lnTo>
                      <a:lnTo>
                        <a:pt x="74" y="80"/>
                      </a:lnTo>
                      <a:lnTo>
                        <a:pt x="74" y="78"/>
                      </a:lnTo>
                      <a:lnTo>
                        <a:pt x="74" y="75"/>
                      </a:lnTo>
                      <a:lnTo>
                        <a:pt x="72" y="72"/>
                      </a:lnTo>
                      <a:lnTo>
                        <a:pt x="72" y="72"/>
                      </a:lnTo>
                      <a:lnTo>
                        <a:pt x="65" y="69"/>
                      </a:lnTo>
                      <a:lnTo>
                        <a:pt x="56" y="68"/>
                      </a:lnTo>
                      <a:lnTo>
                        <a:pt x="47" y="65"/>
                      </a:lnTo>
                      <a:lnTo>
                        <a:pt x="42" y="62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5" y="56"/>
                      </a:lnTo>
                      <a:lnTo>
                        <a:pt x="33" y="50"/>
                      </a:lnTo>
                      <a:lnTo>
                        <a:pt x="32" y="45"/>
                      </a:lnTo>
                      <a:lnTo>
                        <a:pt x="33" y="39"/>
                      </a:lnTo>
                      <a:lnTo>
                        <a:pt x="36" y="35"/>
                      </a:lnTo>
                      <a:lnTo>
                        <a:pt x="41" y="30"/>
                      </a:lnTo>
                      <a:lnTo>
                        <a:pt x="47" y="27"/>
                      </a:lnTo>
                      <a:lnTo>
                        <a:pt x="54" y="26"/>
                      </a:lnTo>
                      <a:lnTo>
                        <a:pt x="54" y="26"/>
                      </a:lnTo>
                      <a:lnTo>
                        <a:pt x="57" y="24"/>
                      </a:lnTo>
                      <a:lnTo>
                        <a:pt x="57" y="21"/>
                      </a:lnTo>
                      <a:lnTo>
                        <a:pt x="59" y="20"/>
                      </a:lnTo>
                      <a:lnTo>
                        <a:pt x="60" y="18"/>
                      </a:lnTo>
                      <a:lnTo>
                        <a:pt x="60" y="18"/>
                      </a:lnTo>
                      <a:lnTo>
                        <a:pt x="65" y="20"/>
                      </a:lnTo>
                      <a:lnTo>
                        <a:pt x="68" y="20"/>
                      </a:lnTo>
                      <a:lnTo>
                        <a:pt x="68" y="23"/>
                      </a:lnTo>
                      <a:lnTo>
                        <a:pt x="68" y="23"/>
                      </a:lnTo>
                      <a:lnTo>
                        <a:pt x="68" y="24"/>
                      </a:lnTo>
                      <a:lnTo>
                        <a:pt x="69" y="24"/>
                      </a:lnTo>
                      <a:lnTo>
                        <a:pt x="72" y="26"/>
                      </a:lnTo>
                      <a:lnTo>
                        <a:pt x="78" y="27"/>
                      </a:lnTo>
                      <a:lnTo>
                        <a:pt x="84" y="32"/>
                      </a:lnTo>
                      <a:lnTo>
                        <a:pt x="84" y="32"/>
                      </a:lnTo>
                      <a:lnTo>
                        <a:pt x="87" y="35"/>
                      </a:lnTo>
                      <a:lnTo>
                        <a:pt x="90" y="41"/>
                      </a:lnTo>
                      <a:lnTo>
                        <a:pt x="90" y="45"/>
                      </a:lnTo>
                      <a:lnTo>
                        <a:pt x="90" y="47"/>
                      </a:lnTo>
                      <a:lnTo>
                        <a:pt x="87" y="47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5" y="45"/>
                      </a:lnTo>
                      <a:lnTo>
                        <a:pt x="74" y="44"/>
                      </a:lnTo>
                      <a:lnTo>
                        <a:pt x="72" y="39"/>
                      </a:lnTo>
                      <a:lnTo>
                        <a:pt x="72" y="39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56" y="38"/>
                      </a:lnTo>
                      <a:lnTo>
                        <a:pt x="53" y="39"/>
                      </a:lnTo>
                      <a:lnTo>
                        <a:pt x="53" y="39"/>
                      </a:lnTo>
                      <a:lnTo>
                        <a:pt x="51" y="41"/>
                      </a:lnTo>
                      <a:lnTo>
                        <a:pt x="50" y="44"/>
                      </a:lnTo>
                      <a:lnTo>
                        <a:pt x="51" y="45"/>
                      </a:lnTo>
                      <a:lnTo>
                        <a:pt x="53" y="48"/>
                      </a:lnTo>
                      <a:lnTo>
                        <a:pt x="53" y="48"/>
                      </a:lnTo>
                      <a:lnTo>
                        <a:pt x="56" y="50"/>
                      </a:lnTo>
                      <a:lnTo>
                        <a:pt x="62" y="51"/>
                      </a:lnTo>
                      <a:lnTo>
                        <a:pt x="75" y="54"/>
                      </a:lnTo>
                      <a:lnTo>
                        <a:pt x="81" y="57"/>
                      </a:lnTo>
                      <a:lnTo>
                        <a:pt x="87" y="62"/>
                      </a:lnTo>
                      <a:lnTo>
                        <a:pt x="90" y="68"/>
                      </a:lnTo>
                      <a:lnTo>
                        <a:pt x="92" y="75"/>
                      </a:lnTo>
                      <a:lnTo>
                        <a:pt x="92" y="75"/>
                      </a:lnTo>
                      <a:lnTo>
                        <a:pt x="92" y="80"/>
                      </a:lnTo>
                      <a:lnTo>
                        <a:pt x="90" y="84"/>
                      </a:lnTo>
                      <a:lnTo>
                        <a:pt x="89" y="87"/>
                      </a:lnTo>
                      <a:lnTo>
                        <a:pt x="86" y="90"/>
                      </a:lnTo>
                      <a:lnTo>
                        <a:pt x="78" y="95"/>
                      </a:lnTo>
                      <a:lnTo>
                        <a:pt x="69" y="96"/>
                      </a:lnTo>
                      <a:lnTo>
                        <a:pt x="69" y="96"/>
                      </a:lnTo>
                      <a:lnTo>
                        <a:pt x="68" y="98"/>
                      </a:lnTo>
                      <a:lnTo>
                        <a:pt x="66" y="98"/>
                      </a:lnTo>
                      <a:lnTo>
                        <a:pt x="66" y="101"/>
                      </a:lnTo>
                      <a:lnTo>
                        <a:pt x="66" y="104"/>
                      </a:lnTo>
                      <a:lnTo>
                        <a:pt x="65" y="105"/>
                      </a:lnTo>
                      <a:lnTo>
                        <a:pt x="63" y="105"/>
                      </a:lnTo>
                      <a:lnTo>
                        <a:pt x="63" y="105"/>
                      </a:lnTo>
                      <a:lnTo>
                        <a:pt x="57" y="105"/>
                      </a:lnTo>
                      <a:lnTo>
                        <a:pt x="57" y="104"/>
                      </a:lnTo>
                      <a:lnTo>
                        <a:pt x="56" y="99"/>
                      </a:lnTo>
                      <a:lnTo>
                        <a:pt x="56" y="99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1" y="96"/>
                      </a:lnTo>
                      <a:lnTo>
                        <a:pt x="45" y="95"/>
                      </a:lnTo>
                      <a:lnTo>
                        <a:pt x="38" y="90"/>
                      </a:lnTo>
                      <a:lnTo>
                        <a:pt x="38" y="90"/>
                      </a:lnTo>
                      <a:lnTo>
                        <a:pt x="33" y="84"/>
                      </a:lnTo>
                      <a:lnTo>
                        <a:pt x="32" y="77"/>
                      </a:lnTo>
                      <a:lnTo>
                        <a:pt x="32" y="77"/>
                      </a:lnTo>
                      <a:lnTo>
                        <a:pt x="32" y="74"/>
                      </a:lnTo>
                      <a:lnTo>
                        <a:pt x="35" y="72"/>
                      </a:lnTo>
                      <a:lnTo>
                        <a:pt x="35" y="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2" name="Freeform 70">
                  <a:extLst>
                    <a:ext uri="{FF2B5EF4-FFF2-40B4-BE49-F238E27FC236}">
                      <a16:creationId xmlns:a16="http://schemas.microsoft.com/office/drawing/2014/main" id="{389A21EF-A737-DCB6-78A9-29D6470444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0838" y="2670175"/>
                  <a:ext cx="333375" cy="133350"/>
                </a:xfrm>
                <a:custGeom>
                  <a:avLst/>
                  <a:gdLst>
                    <a:gd name="T0" fmla="*/ 372 w 420"/>
                    <a:gd name="T1" fmla="*/ 47 h 168"/>
                    <a:gd name="T2" fmla="*/ 372 w 420"/>
                    <a:gd name="T3" fmla="*/ 41 h 168"/>
                    <a:gd name="T4" fmla="*/ 361 w 420"/>
                    <a:gd name="T5" fmla="*/ 35 h 168"/>
                    <a:gd name="T6" fmla="*/ 346 w 420"/>
                    <a:gd name="T7" fmla="*/ 36 h 168"/>
                    <a:gd name="T8" fmla="*/ 336 w 420"/>
                    <a:gd name="T9" fmla="*/ 41 h 168"/>
                    <a:gd name="T10" fmla="*/ 331 w 420"/>
                    <a:gd name="T11" fmla="*/ 30 h 168"/>
                    <a:gd name="T12" fmla="*/ 318 w 420"/>
                    <a:gd name="T13" fmla="*/ 29 h 168"/>
                    <a:gd name="T14" fmla="*/ 304 w 420"/>
                    <a:gd name="T15" fmla="*/ 32 h 168"/>
                    <a:gd name="T16" fmla="*/ 259 w 420"/>
                    <a:gd name="T17" fmla="*/ 54 h 168"/>
                    <a:gd name="T18" fmla="*/ 282 w 420"/>
                    <a:gd name="T19" fmla="*/ 66 h 168"/>
                    <a:gd name="T20" fmla="*/ 289 w 420"/>
                    <a:gd name="T21" fmla="*/ 84 h 168"/>
                    <a:gd name="T22" fmla="*/ 286 w 420"/>
                    <a:gd name="T23" fmla="*/ 101 h 168"/>
                    <a:gd name="T24" fmla="*/ 273 w 420"/>
                    <a:gd name="T25" fmla="*/ 114 h 168"/>
                    <a:gd name="T26" fmla="*/ 262 w 420"/>
                    <a:gd name="T27" fmla="*/ 116 h 168"/>
                    <a:gd name="T28" fmla="*/ 186 w 420"/>
                    <a:gd name="T29" fmla="*/ 116 h 168"/>
                    <a:gd name="T30" fmla="*/ 150 w 420"/>
                    <a:gd name="T31" fmla="*/ 104 h 168"/>
                    <a:gd name="T32" fmla="*/ 130 w 420"/>
                    <a:gd name="T33" fmla="*/ 89 h 168"/>
                    <a:gd name="T34" fmla="*/ 118 w 420"/>
                    <a:gd name="T35" fmla="*/ 66 h 168"/>
                    <a:gd name="T36" fmla="*/ 172 w 420"/>
                    <a:gd name="T37" fmla="*/ 95 h 168"/>
                    <a:gd name="T38" fmla="*/ 219 w 420"/>
                    <a:gd name="T39" fmla="*/ 101 h 168"/>
                    <a:gd name="T40" fmla="*/ 265 w 420"/>
                    <a:gd name="T41" fmla="*/ 98 h 168"/>
                    <a:gd name="T42" fmla="*/ 273 w 420"/>
                    <a:gd name="T43" fmla="*/ 87 h 168"/>
                    <a:gd name="T44" fmla="*/ 270 w 420"/>
                    <a:gd name="T45" fmla="*/ 78 h 168"/>
                    <a:gd name="T46" fmla="*/ 252 w 420"/>
                    <a:gd name="T47" fmla="*/ 68 h 168"/>
                    <a:gd name="T48" fmla="*/ 222 w 420"/>
                    <a:gd name="T49" fmla="*/ 62 h 168"/>
                    <a:gd name="T50" fmla="*/ 190 w 420"/>
                    <a:gd name="T51" fmla="*/ 50 h 168"/>
                    <a:gd name="T52" fmla="*/ 162 w 420"/>
                    <a:gd name="T53" fmla="*/ 27 h 168"/>
                    <a:gd name="T54" fmla="*/ 130 w 420"/>
                    <a:gd name="T55" fmla="*/ 9 h 168"/>
                    <a:gd name="T56" fmla="*/ 97 w 420"/>
                    <a:gd name="T57" fmla="*/ 0 h 168"/>
                    <a:gd name="T58" fmla="*/ 75 w 420"/>
                    <a:gd name="T59" fmla="*/ 2 h 168"/>
                    <a:gd name="T60" fmla="*/ 39 w 420"/>
                    <a:gd name="T61" fmla="*/ 11 h 168"/>
                    <a:gd name="T62" fmla="*/ 0 w 420"/>
                    <a:gd name="T63" fmla="*/ 138 h 168"/>
                    <a:gd name="T64" fmla="*/ 46 w 420"/>
                    <a:gd name="T65" fmla="*/ 123 h 168"/>
                    <a:gd name="T66" fmla="*/ 61 w 420"/>
                    <a:gd name="T67" fmla="*/ 123 h 168"/>
                    <a:gd name="T68" fmla="*/ 75 w 420"/>
                    <a:gd name="T69" fmla="*/ 129 h 168"/>
                    <a:gd name="T70" fmla="*/ 136 w 420"/>
                    <a:gd name="T71" fmla="*/ 156 h 168"/>
                    <a:gd name="T72" fmla="*/ 204 w 420"/>
                    <a:gd name="T73" fmla="*/ 167 h 168"/>
                    <a:gd name="T74" fmla="*/ 229 w 420"/>
                    <a:gd name="T75" fmla="*/ 165 h 168"/>
                    <a:gd name="T76" fmla="*/ 318 w 420"/>
                    <a:gd name="T77" fmla="*/ 132 h 168"/>
                    <a:gd name="T78" fmla="*/ 406 w 420"/>
                    <a:gd name="T79" fmla="*/ 78 h 168"/>
                    <a:gd name="T80" fmla="*/ 420 w 420"/>
                    <a:gd name="T81" fmla="*/ 63 h 168"/>
                    <a:gd name="T82" fmla="*/ 414 w 420"/>
                    <a:gd name="T83" fmla="*/ 42 h 168"/>
                    <a:gd name="T84" fmla="*/ 387 w 420"/>
                    <a:gd name="T85" fmla="*/ 41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20" h="168">
                      <a:moveTo>
                        <a:pt x="387" y="41"/>
                      </a:moveTo>
                      <a:lnTo>
                        <a:pt x="387" y="41"/>
                      </a:lnTo>
                      <a:lnTo>
                        <a:pt x="372" y="47"/>
                      </a:lnTo>
                      <a:lnTo>
                        <a:pt x="372" y="47"/>
                      </a:lnTo>
                      <a:lnTo>
                        <a:pt x="372" y="44"/>
                      </a:lnTo>
                      <a:lnTo>
                        <a:pt x="372" y="41"/>
                      </a:lnTo>
                      <a:lnTo>
                        <a:pt x="369" y="38"/>
                      </a:lnTo>
                      <a:lnTo>
                        <a:pt x="366" y="36"/>
                      </a:lnTo>
                      <a:lnTo>
                        <a:pt x="361" y="35"/>
                      </a:lnTo>
                      <a:lnTo>
                        <a:pt x="357" y="35"/>
                      </a:lnTo>
                      <a:lnTo>
                        <a:pt x="352" y="35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36" y="41"/>
                      </a:lnTo>
                      <a:lnTo>
                        <a:pt x="336" y="41"/>
                      </a:lnTo>
                      <a:lnTo>
                        <a:pt x="336" y="36"/>
                      </a:lnTo>
                      <a:lnTo>
                        <a:pt x="334" y="33"/>
                      </a:lnTo>
                      <a:lnTo>
                        <a:pt x="331" y="30"/>
                      </a:lnTo>
                      <a:lnTo>
                        <a:pt x="328" y="29"/>
                      </a:lnTo>
                      <a:lnTo>
                        <a:pt x="324" y="27"/>
                      </a:lnTo>
                      <a:lnTo>
                        <a:pt x="318" y="29"/>
                      </a:lnTo>
                      <a:lnTo>
                        <a:pt x="310" y="29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283" y="42"/>
                      </a:lnTo>
                      <a:lnTo>
                        <a:pt x="259" y="54"/>
                      </a:lnTo>
                      <a:lnTo>
                        <a:pt x="259" y="54"/>
                      </a:lnTo>
                      <a:lnTo>
                        <a:pt x="271" y="59"/>
                      </a:lnTo>
                      <a:lnTo>
                        <a:pt x="277" y="63"/>
                      </a:lnTo>
                      <a:lnTo>
                        <a:pt x="282" y="66"/>
                      </a:lnTo>
                      <a:lnTo>
                        <a:pt x="286" y="72"/>
                      </a:lnTo>
                      <a:lnTo>
                        <a:pt x="289" y="77"/>
                      </a:lnTo>
                      <a:lnTo>
                        <a:pt x="289" y="84"/>
                      </a:lnTo>
                      <a:lnTo>
                        <a:pt x="289" y="90"/>
                      </a:lnTo>
                      <a:lnTo>
                        <a:pt x="289" y="90"/>
                      </a:lnTo>
                      <a:lnTo>
                        <a:pt x="286" y="101"/>
                      </a:lnTo>
                      <a:lnTo>
                        <a:pt x="280" y="108"/>
                      </a:lnTo>
                      <a:lnTo>
                        <a:pt x="277" y="111"/>
                      </a:lnTo>
                      <a:lnTo>
                        <a:pt x="273" y="114"/>
                      </a:lnTo>
                      <a:lnTo>
                        <a:pt x="268" y="116"/>
                      </a:lnTo>
                      <a:lnTo>
                        <a:pt x="262" y="116"/>
                      </a:lnTo>
                      <a:lnTo>
                        <a:pt x="262" y="116"/>
                      </a:lnTo>
                      <a:lnTo>
                        <a:pt x="226" y="117"/>
                      </a:lnTo>
                      <a:lnTo>
                        <a:pt x="198" y="116"/>
                      </a:lnTo>
                      <a:lnTo>
                        <a:pt x="186" y="116"/>
                      </a:lnTo>
                      <a:lnTo>
                        <a:pt x="174" y="113"/>
                      </a:lnTo>
                      <a:lnTo>
                        <a:pt x="162" y="110"/>
                      </a:lnTo>
                      <a:lnTo>
                        <a:pt x="150" y="104"/>
                      </a:lnTo>
                      <a:lnTo>
                        <a:pt x="150" y="104"/>
                      </a:lnTo>
                      <a:lnTo>
                        <a:pt x="139" y="98"/>
                      </a:lnTo>
                      <a:lnTo>
                        <a:pt x="130" y="89"/>
                      </a:lnTo>
                      <a:lnTo>
                        <a:pt x="124" y="78"/>
                      </a:lnTo>
                      <a:lnTo>
                        <a:pt x="118" y="66"/>
                      </a:lnTo>
                      <a:lnTo>
                        <a:pt x="118" y="66"/>
                      </a:lnTo>
                      <a:lnTo>
                        <a:pt x="139" y="80"/>
                      </a:lnTo>
                      <a:lnTo>
                        <a:pt x="157" y="89"/>
                      </a:lnTo>
                      <a:lnTo>
                        <a:pt x="172" y="95"/>
                      </a:lnTo>
                      <a:lnTo>
                        <a:pt x="187" y="98"/>
                      </a:lnTo>
                      <a:lnTo>
                        <a:pt x="202" y="99"/>
                      </a:lnTo>
                      <a:lnTo>
                        <a:pt x="219" y="101"/>
                      </a:lnTo>
                      <a:lnTo>
                        <a:pt x="262" y="99"/>
                      </a:lnTo>
                      <a:lnTo>
                        <a:pt x="262" y="99"/>
                      </a:lnTo>
                      <a:lnTo>
                        <a:pt x="265" y="98"/>
                      </a:lnTo>
                      <a:lnTo>
                        <a:pt x="268" y="96"/>
                      </a:lnTo>
                      <a:lnTo>
                        <a:pt x="271" y="93"/>
                      </a:lnTo>
                      <a:lnTo>
                        <a:pt x="273" y="87"/>
                      </a:lnTo>
                      <a:lnTo>
                        <a:pt x="273" y="87"/>
                      </a:lnTo>
                      <a:lnTo>
                        <a:pt x="271" y="83"/>
                      </a:lnTo>
                      <a:lnTo>
                        <a:pt x="270" y="78"/>
                      </a:lnTo>
                      <a:lnTo>
                        <a:pt x="267" y="74"/>
                      </a:lnTo>
                      <a:lnTo>
                        <a:pt x="264" y="71"/>
                      </a:lnTo>
                      <a:lnTo>
                        <a:pt x="252" y="68"/>
                      </a:lnTo>
                      <a:lnTo>
                        <a:pt x="237" y="65"/>
                      </a:lnTo>
                      <a:lnTo>
                        <a:pt x="237" y="65"/>
                      </a:lnTo>
                      <a:lnTo>
                        <a:pt x="222" y="62"/>
                      </a:lnTo>
                      <a:lnTo>
                        <a:pt x="208" y="59"/>
                      </a:lnTo>
                      <a:lnTo>
                        <a:pt x="196" y="53"/>
                      </a:lnTo>
                      <a:lnTo>
                        <a:pt x="190" y="50"/>
                      </a:lnTo>
                      <a:lnTo>
                        <a:pt x="184" y="45"/>
                      </a:lnTo>
                      <a:lnTo>
                        <a:pt x="184" y="45"/>
                      </a:lnTo>
                      <a:lnTo>
                        <a:pt x="162" y="27"/>
                      </a:lnTo>
                      <a:lnTo>
                        <a:pt x="151" y="20"/>
                      </a:lnTo>
                      <a:lnTo>
                        <a:pt x="141" y="14"/>
                      </a:lnTo>
                      <a:lnTo>
                        <a:pt x="130" y="9"/>
                      </a:lnTo>
                      <a:lnTo>
                        <a:pt x="120" y="5"/>
                      </a:lnTo>
                      <a:lnTo>
                        <a:pt x="108" y="2"/>
                      </a:lnTo>
                      <a:lnTo>
                        <a:pt x="97" y="0"/>
                      </a:lnTo>
                      <a:lnTo>
                        <a:pt x="97" y="0"/>
                      </a:lnTo>
                      <a:lnTo>
                        <a:pt x="87" y="0"/>
                      </a:lnTo>
                      <a:lnTo>
                        <a:pt x="75" y="2"/>
                      </a:lnTo>
                      <a:lnTo>
                        <a:pt x="63" y="3"/>
                      </a:lnTo>
                      <a:lnTo>
                        <a:pt x="51" y="6"/>
                      </a:lnTo>
                      <a:lnTo>
                        <a:pt x="39" y="11"/>
                      </a:lnTo>
                      <a:lnTo>
                        <a:pt x="27" y="15"/>
                      </a:lnTo>
                      <a:lnTo>
                        <a:pt x="0" y="29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22" y="131"/>
                      </a:lnTo>
                      <a:lnTo>
                        <a:pt x="46" y="123"/>
                      </a:lnTo>
                      <a:lnTo>
                        <a:pt x="46" y="123"/>
                      </a:lnTo>
                      <a:lnTo>
                        <a:pt x="54" y="123"/>
                      </a:lnTo>
                      <a:lnTo>
                        <a:pt x="61" y="123"/>
                      </a:lnTo>
                      <a:lnTo>
                        <a:pt x="67" y="126"/>
                      </a:lnTo>
                      <a:lnTo>
                        <a:pt x="75" y="129"/>
                      </a:lnTo>
                      <a:lnTo>
                        <a:pt x="75" y="129"/>
                      </a:lnTo>
                      <a:lnTo>
                        <a:pt x="111" y="147"/>
                      </a:lnTo>
                      <a:lnTo>
                        <a:pt x="124" y="152"/>
                      </a:lnTo>
                      <a:lnTo>
                        <a:pt x="136" y="156"/>
                      </a:lnTo>
                      <a:lnTo>
                        <a:pt x="163" y="161"/>
                      </a:lnTo>
                      <a:lnTo>
                        <a:pt x="204" y="167"/>
                      </a:lnTo>
                      <a:lnTo>
                        <a:pt x="204" y="167"/>
                      </a:lnTo>
                      <a:lnTo>
                        <a:pt x="217" y="168"/>
                      </a:lnTo>
                      <a:lnTo>
                        <a:pt x="229" y="165"/>
                      </a:lnTo>
                      <a:lnTo>
                        <a:pt x="229" y="165"/>
                      </a:lnTo>
                      <a:lnTo>
                        <a:pt x="280" y="149"/>
                      </a:lnTo>
                      <a:lnTo>
                        <a:pt x="300" y="141"/>
                      </a:lnTo>
                      <a:lnTo>
                        <a:pt x="318" y="132"/>
                      </a:lnTo>
                      <a:lnTo>
                        <a:pt x="334" y="123"/>
                      </a:lnTo>
                      <a:lnTo>
                        <a:pt x="354" y="111"/>
                      </a:lnTo>
                      <a:lnTo>
                        <a:pt x="406" y="78"/>
                      </a:lnTo>
                      <a:lnTo>
                        <a:pt x="406" y="78"/>
                      </a:lnTo>
                      <a:lnTo>
                        <a:pt x="415" y="72"/>
                      </a:lnTo>
                      <a:lnTo>
                        <a:pt x="420" y="63"/>
                      </a:lnTo>
                      <a:lnTo>
                        <a:pt x="420" y="56"/>
                      </a:lnTo>
                      <a:lnTo>
                        <a:pt x="418" y="48"/>
                      </a:lnTo>
                      <a:lnTo>
                        <a:pt x="414" y="42"/>
                      </a:lnTo>
                      <a:lnTo>
                        <a:pt x="406" y="39"/>
                      </a:lnTo>
                      <a:lnTo>
                        <a:pt x="397" y="38"/>
                      </a:lnTo>
                      <a:lnTo>
                        <a:pt x="387" y="41"/>
                      </a:lnTo>
                      <a:lnTo>
                        <a:pt x="387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3" name="Freeform 71">
                  <a:extLst>
                    <a:ext uri="{FF2B5EF4-FFF2-40B4-BE49-F238E27FC236}">
                      <a16:creationId xmlns:a16="http://schemas.microsoft.com/office/drawing/2014/main" id="{65C26EC4-5892-20DC-32D7-0AD3F7DF6B6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44950" y="2667000"/>
                  <a:ext cx="98425" cy="184150"/>
                </a:xfrm>
                <a:custGeom>
                  <a:avLst/>
                  <a:gdLst>
                    <a:gd name="T0" fmla="*/ 124 w 124"/>
                    <a:gd name="T1" fmla="*/ 182 h 233"/>
                    <a:gd name="T2" fmla="*/ 124 w 124"/>
                    <a:gd name="T3" fmla="*/ 9 h 233"/>
                    <a:gd name="T4" fmla="*/ 124 w 124"/>
                    <a:gd name="T5" fmla="*/ 9 h 233"/>
                    <a:gd name="T6" fmla="*/ 123 w 124"/>
                    <a:gd name="T7" fmla="*/ 5 h 233"/>
                    <a:gd name="T8" fmla="*/ 121 w 124"/>
                    <a:gd name="T9" fmla="*/ 2 h 233"/>
                    <a:gd name="T10" fmla="*/ 118 w 124"/>
                    <a:gd name="T11" fmla="*/ 0 h 233"/>
                    <a:gd name="T12" fmla="*/ 114 w 124"/>
                    <a:gd name="T13" fmla="*/ 0 h 233"/>
                    <a:gd name="T14" fmla="*/ 0 w 124"/>
                    <a:gd name="T15" fmla="*/ 23 h 233"/>
                    <a:gd name="T16" fmla="*/ 0 w 124"/>
                    <a:gd name="T17" fmla="*/ 233 h 233"/>
                    <a:gd name="T18" fmla="*/ 118 w 124"/>
                    <a:gd name="T19" fmla="*/ 191 h 233"/>
                    <a:gd name="T20" fmla="*/ 118 w 124"/>
                    <a:gd name="T21" fmla="*/ 191 h 233"/>
                    <a:gd name="T22" fmla="*/ 123 w 124"/>
                    <a:gd name="T23" fmla="*/ 188 h 233"/>
                    <a:gd name="T24" fmla="*/ 124 w 124"/>
                    <a:gd name="T25" fmla="*/ 182 h 233"/>
                    <a:gd name="T26" fmla="*/ 124 w 124"/>
                    <a:gd name="T27" fmla="*/ 182 h 233"/>
                    <a:gd name="T28" fmla="*/ 54 w 124"/>
                    <a:gd name="T29" fmla="*/ 171 h 233"/>
                    <a:gd name="T30" fmla="*/ 54 w 124"/>
                    <a:gd name="T31" fmla="*/ 171 h 233"/>
                    <a:gd name="T32" fmla="*/ 46 w 124"/>
                    <a:gd name="T33" fmla="*/ 170 h 233"/>
                    <a:gd name="T34" fmla="*/ 40 w 124"/>
                    <a:gd name="T35" fmla="*/ 165 h 233"/>
                    <a:gd name="T36" fmla="*/ 37 w 124"/>
                    <a:gd name="T37" fmla="*/ 159 h 233"/>
                    <a:gd name="T38" fmla="*/ 36 w 124"/>
                    <a:gd name="T39" fmla="*/ 153 h 233"/>
                    <a:gd name="T40" fmla="*/ 36 w 124"/>
                    <a:gd name="T41" fmla="*/ 153 h 233"/>
                    <a:gd name="T42" fmla="*/ 37 w 124"/>
                    <a:gd name="T43" fmla="*/ 146 h 233"/>
                    <a:gd name="T44" fmla="*/ 40 w 124"/>
                    <a:gd name="T45" fmla="*/ 140 h 233"/>
                    <a:gd name="T46" fmla="*/ 46 w 124"/>
                    <a:gd name="T47" fmla="*/ 137 h 233"/>
                    <a:gd name="T48" fmla="*/ 54 w 124"/>
                    <a:gd name="T49" fmla="*/ 135 h 233"/>
                    <a:gd name="T50" fmla="*/ 54 w 124"/>
                    <a:gd name="T51" fmla="*/ 135 h 233"/>
                    <a:gd name="T52" fmla="*/ 60 w 124"/>
                    <a:gd name="T53" fmla="*/ 137 h 233"/>
                    <a:gd name="T54" fmla="*/ 66 w 124"/>
                    <a:gd name="T55" fmla="*/ 140 h 233"/>
                    <a:gd name="T56" fmla="*/ 70 w 124"/>
                    <a:gd name="T57" fmla="*/ 146 h 233"/>
                    <a:gd name="T58" fmla="*/ 72 w 124"/>
                    <a:gd name="T59" fmla="*/ 153 h 233"/>
                    <a:gd name="T60" fmla="*/ 72 w 124"/>
                    <a:gd name="T61" fmla="*/ 153 h 233"/>
                    <a:gd name="T62" fmla="*/ 70 w 124"/>
                    <a:gd name="T63" fmla="*/ 159 h 233"/>
                    <a:gd name="T64" fmla="*/ 66 w 124"/>
                    <a:gd name="T65" fmla="*/ 165 h 233"/>
                    <a:gd name="T66" fmla="*/ 60 w 124"/>
                    <a:gd name="T67" fmla="*/ 170 h 233"/>
                    <a:gd name="T68" fmla="*/ 54 w 124"/>
                    <a:gd name="T69" fmla="*/ 171 h 233"/>
                    <a:gd name="T70" fmla="*/ 54 w 124"/>
                    <a:gd name="T71" fmla="*/ 171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4" h="233">
                      <a:moveTo>
                        <a:pt x="124" y="182"/>
                      </a:moveTo>
                      <a:lnTo>
                        <a:pt x="124" y="9"/>
                      </a:lnTo>
                      <a:lnTo>
                        <a:pt x="124" y="9"/>
                      </a:lnTo>
                      <a:lnTo>
                        <a:pt x="123" y="5"/>
                      </a:lnTo>
                      <a:lnTo>
                        <a:pt x="121" y="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0" y="23"/>
                      </a:lnTo>
                      <a:lnTo>
                        <a:pt x="0" y="233"/>
                      </a:lnTo>
                      <a:lnTo>
                        <a:pt x="118" y="191"/>
                      </a:lnTo>
                      <a:lnTo>
                        <a:pt x="118" y="191"/>
                      </a:lnTo>
                      <a:lnTo>
                        <a:pt x="123" y="188"/>
                      </a:lnTo>
                      <a:lnTo>
                        <a:pt x="124" y="182"/>
                      </a:lnTo>
                      <a:lnTo>
                        <a:pt x="124" y="182"/>
                      </a:lnTo>
                      <a:close/>
                      <a:moveTo>
                        <a:pt x="54" y="171"/>
                      </a:moveTo>
                      <a:lnTo>
                        <a:pt x="54" y="171"/>
                      </a:lnTo>
                      <a:lnTo>
                        <a:pt x="46" y="170"/>
                      </a:lnTo>
                      <a:lnTo>
                        <a:pt x="40" y="165"/>
                      </a:lnTo>
                      <a:lnTo>
                        <a:pt x="37" y="159"/>
                      </a:lnTo>
                      <a:lnTo>
                        <a:pt x="36" y="153"/>
                      </a:lnTo>
                      <a:lnTo>
                        <a:pt x="36" y="153"/>
                      </a:lnTo>
                      <a:lnTo>
                        <a:pt x="37" y="146"/>
                      </a:lnTo>
                      <a:lnTo>
                        <a:pt x="40" y="140"/>
                      </a:lnTo>
                      <a:lnTo>
                        <a:pt x="46" y="137"/>
                      </a:lnTo>
                      <a:lnTo>
                        <a:pt x="54" y="135"/>
                      </a:lnTo>
                      <a:lnTo>
                        <a:pt x="54" y="135"/>
                      </a:lnTo>
                      <a:lnTo>
                        <a:pt x="60" y="137"/>
                      </a:lnTo>
                      <a:lnTo>
                        <a:pt x="66" y="140"/>
                      </a:lnTo>
                      <a:lnTo>
                        <a:pt x="70" y="146"/>
                      </a:lnTo>
                      <a:lnTo>
                        <a:pt x="72" y="153"/>
                      </a:lnTo>
                      <a:lnTo>
                        <a:pt x="72" y="153"/>
                      </a:lnTo>
                      <a:lnTo>
                        <a:pt x="70" y="159"/>
                      </a:lnTo>
                      <a:lnTo>
                        <a:pt x="66" y="165"/>
                      </a:lnTo>
                      <a:lnTo>
                        <a:pt x="60" y="170"/>
                      </a:lnTo>
                      <a:lnTo>
                        <a:pt x="54" y="171"/>
                      </a:lnTo>
                      <a:lnTo>
                        <a:pt x="54" y="1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8EC8EDC6-1691-87C7-8838-04523CA1EDE2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E9C16EC-1FA8-C268-FA45-420E42C3DD16}"/>
              </a:ext>
            </a:extLst>
          </p:cNvPr>
          <p:cNvSpPr txBox="1"/>
          <p:nvPr/>
        </p:nvSpPr>
        <p:spPr>
          <a:xfrm>
            <a:off x="2653133" y="89547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EAE4CD-5ED5-DE19-C0E6-B2AE113C2D4C}"/>
              </a:ext>
            </a:extLst>
          </p:cNvPr>
          <p:cNvSpPr txBox="1"/>
          <p:nvPr/>
        </p:nvSpPr>
        <p:spPr>
          <a:xfrm>
            <a:off x="603587" y="384063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B2183B-3BAE-DA5E-49F0-EC274A3CB4C7}"/>
              </a:ext>
            </a:extLst>
          </p:cNvPr>
          <p:cNvSpPr txBox="1"/>
          <p:nvPr/>
        </p:nvSpPr>
        <p:spPr>
          <a:xfrm>
            <a:off x="4450788" y="389270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8C47E3D-5983-85E3-1363-283CB261CED6}"/>
              </a:ext>
            </a:extLst>
          </p:cNvPr>
          <p:cNvSpPr txBox="1"/>
          <p:nvPr/>
        </p:nvSpPr>
        <p:spPr>
          <a:xfrm>
            <a:off x="6347895" y="883135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04F66CD-8F05-2B89-C076-8CAEAB9F9053}"/>
              </a:ext>
            </a:extLst>
          </p:cNvPr>
          <p:cNvSpPr txBox="1"/>
          <p:nvPr/>
        </p:nvSpPr>
        <p:spPr>
          <a:xfrm>
            <a:off x="8361054" y="391491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07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DCD40AA-1955-FC67-6F3B-6B7A9C6A5BB0}"/>
              </a:ext>
            </a:extLst>
          </p:cNvPr>
          <p:cNvGrpSpPr/>
          <p:nvPr/>
        </p:nvGrpSpPr>
        <p:grpSpPr>
          <a:xfrm>
            <a:off x="1244283" y="1398568"/>
            <a:ext cx="9703433" cy="3635495"/>
            <a:chOff x="1244283" y="1398568"/>
            <a:chExt cx="9703433" cy="3635495"/>
          </a:xfrm>
        </p:grpSpPr>
        <p:sp>
          <p:nvSpPr>
            <p:cNvPr id="2" name="Inhaltsplatzhalter 4">
              <a:extLst>
                <a:ext uri="{FF2B5EF4-FFF2-40B4-BE49-F238E27FC236}">
                  <a16:creationId xmlns:a16="http://schemas.microsoft.com/office/drawing/2014/main" id="{4A6DAD36-294C-1F3F-E6E0-9EFDF5ACDCF8}"/>
                </a:ext>
              </a:extLst>
            </p:cNvPr>
            <p:cNvSpPr txBox="1">
              <a:spLocks/>
            </p:cNvSpPr>
            <p:nvPr/>
          </p:nvSpPr>
          <p:spPr>
            <a:xfrm>
              <a:off x="1244283" y="143317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2014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" name="Inhaltsplatzhalter 4">
              <a:extLst>
                <a:ext uri="{FF2B5EF4-FFF2-40B4-BE49-F238E27FC236}">
                  <a16:creationId xmlns:a16="http://schemas.microsoft.com/office/drawing/2014/main" id="{794B5B47-926E-19A9-CCF5-824F337760E2}"/>
                </a:ext>
              </a:extLst>
            </p:cNvPr>
            <p:cNvSpPr txBox="1">
              <a:spLocks/>
            </p:cNvSpPr>
            <p:nvPr/>
          </p:nvSpPr>
          <p:spPr>
            <a:xfrm>
              <a:off x="3372531" y="4726286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2016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Inhaltsplatzhalter 4">
              <a:extLst>
                <a:ext uri="{FF2B5EF4-FFF2-40B4-BE49-F238E27FC236}">
                  <a16:creationId xmlns:a16="http://schemas.microsoft.com/office/drawing/2014/main" id="{9511D7A2-8BAA-86D5-18D8-AF74E90D1606}"/>
                </a:ext>
              </a:extLst>
            </p:cNvPr>
            <p:cNvSpPr txBox="1">
              <a:spLocks/>
            </p:cNvSpPr>
            <p:nvPr/>
          </p:nvSpPr>
          <p:spPr>
            <a:xfrm>
              <a:off x="5498816" y="139856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2018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" name="Inhaltsplatzhalter 4">
              <a:extLst>
                <a:ext uri="{FF2B5EF4-FFF2-40B4-BE49-F238E27FC236}">
                  <a16:creationId xmlns:a16="http://schemas.microsoft.com/office/drawing/2014/main" id="{DA118C76-1F2F-8FD5-9582-076E49DD7318}"/>
                </a:ext>
              </a:extLst>
            </p:cNvPr>
            <p:cNvSpPr txBox="1">
              <a:spLocks/>
            </p:cNvSpPr>
            <p:nvPr/>
          </p:nvSpPr>
          <p:spPr>
            <a:xfrm>
              <a:off x="7582103" y="4703809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2020</a:t>
              </a:r>
            </a:p>
          </p:txBody>
        </p:sp>
        <p:sp>
          <p:nvSpPr>
            <p:cNvPr id="6" name="Inhaltsplatzhalter 4">
              <a:extLst>
                <a:ext uri="{FF2B5EF4-FFF2-40B4-BE49-F238E27FC236}">
                  <a16:creationId xmlns:a16="http://schemas.microsoft.com/office/drawing/2014/main" id="{360260CA-5635-CD6A-4044-C53D58C05603}"/>
                </a:ext>
              </a:extLst>
            </p:cNvPr>
            <p:cNvSpPr txBox="1">
              <a:spLocks/>
            </p:cNvSpPr>
            <p:nvPr/>
          </p:nvSpPr>
          <p:spPr>
            <a:xfrm>
              <a:off x="9691543" y="1398568"/>
              <a:ext cx="1255189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000" b="1" dirty="0">
                  <a:solidFill>
                    <a:srgbClr val="004564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2022</a:t>
              </a:r>
              <a:endParaRPr lang="en-US" sz="1600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B59EA77-BB5E-F1C3-480E-8682DA81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588" y="2802992"/>
              <a:ext cx="1184201" cy="800509"/>
            </a:xfrm>
            <a:custGeom>
              <a:avLst/>
              <a:gdLst>
                <a:gd name="T0" fmla="*/ 304 w 603"/>
                <a:gd name="T1" fmla="*/ 266 h 407"/>
                <a:gd name="T2" fmla="*/ 603 w 603"/>
                <a:gd name="T3" fmla="*/ 407 h 407"/>
                <a:gd name="T4" fmla="*/ 603 w 603"/>
                <a:gd name="T5" fmla="*/ 407 h 407"/>
                <a:gd name="T6" fmla="*/ 603 w 603"/>
                <a:gd name="T7" fmla="*/ 5 h 407"/>
                <a:gd name="T8" fmla="*/ 304 w 603"/>
                <a:gd name="T9" fmla="*/ 146 h 407"/>
                <a:gd name="T10" fmla="*/ 0 w 603"/>
                <a:gd name="T11" fmla="*/ 0 h 407"/>
                <a:gd name="T12" fmla="*/ 0 w 603"/>
                <a:gd name="T13" fmla="*/ 0 h 407"/>
                <a:gd name="T14" fmla="*/ 0 w 603"/>
                <a:gd name="T15" fmla="*/ 407 h 407"/>
                <a:gd name="T16" fmla="*/ 4 w 603"/>
                <a:gd name="T17" fmla="*/ 407 h 407"/>
                <a:gd name="T18" fmla="*/ 304 w 603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407">
                  <a:moveTo>
                    <a:pt x="304" y="266"/>
                  </a:moveTo>
                  <a:cubicBezTo>
                    <a:pt x="424" y="266"/>
                    <a:pt x="532" y="321"/>
                    <a:pt x="603" y="407"/>
                  </a:cubicBezTo>
                  <a:cubicBezTo>
                    <a:pt x="603" y="407"/>
                    <a:pt x="603" y="407"/>
                    <a:pt x="603" y="407"/>
                  </a:cubicBezTo>
                  <a:cubicBezTo>
                    <a:pt x="603" y="5"/>
                    <a:pt x="603" y="5"/>
                    <a:pt x="603" y="5"/>
                  </a:cubicBezTo>
                  <a:cubicBezTo>
                    <a:pt x="532" y="91"/>
                    <a:pt x="424" y="146"/>
                    <a:pt x="304" y="146"/>
                  </a:cubicBezTo>
                  <a:cubicBezTo>
                    <a:pt x="181" y="146"/>
                    <a:pt x="71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5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77D54B4A-E8C6-46EC-4E6D-F44846BB1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6250" y="2597344"/>
              <a:ext cx="122146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A62DB4C-33FA-7C72-062D-CD14C4838D2C}"/>
                </a:ext>
              </a:extLst>
            </p:cNvPr>
            <p:cNvGrpSpPr/>
            <p:nvPr/>
          </p:nvGrpSpPr>
          <p:grpSpPr>
            <a:xfrm>
              <a:off x="9763515" y="1776133"/>
              <a:ext cx="1146936" cy="1031000"/>
              <a:chOff x="6650038" y="1779588"/>
              <a:chExt cx="1319213" cy="1185863"/>
            </a:xfrm>
            <a:solidFill>
              <a:srgbClr val="004564"/>
            </a:solidFill>
          </p:grpSpPr>
          <p:sp>
            <p:nvSpPr>
              <p:cNvPr id="128" name="Oval 45">
                <a:extLst>
                  <a:ext uri="{FF2B5EF4-FFF2-40B4-BE49-F238E27FC236}">
                    <a16:creationId xmlns:a16="http://schemas.microsoft.com/office/drawing/2014/main" id="{5BE7A0A6-DF54-6EB6-E35C-63423FD0B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43763" y="1779588"/>
                <a:ext cx="13176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Oval 46">
                <a:extLst>
                  <a:ext uri="{FF2B5EF4-FFF2-40B4-BE49-F238E27FC236}">
                    <a16:creationId xmlns:a16="http://schemas.microsoft.com/office/drawing/2014/main" id="{A10B6F2E-8D1F-197B-FE49-9016392EC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603500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Oval 47">
                <a:extLst>
                  <a:ext uri="{FF2B5EF4-FFF2-40B4-BE49-F238E27FC236}">
                    <a16:creationId xmlns:a16="http://schemas.microsoft.com/office/drawing/2014/main" id="{5D3ADEB0-0B4B-27BC-EF5A-D9AF8CCFD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500313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48">
                <a:extLst>
                  <a:ext uri="{FF2B5EF4-FFF2-40B4-BE49-F238E27FC236}">
                    <a16:creationId xmlns:a16="http://schemas.microsoft.com/office/drawing/2014/main" id="{87BCF6A0-C008-C893-8216-02750CF39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39553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49">
                <a:extLst>
                  <a:ext uri="{FF2B5EF4-FFF2-40B4-BE49-F238E27FC236}">
                    <a16:creationId xmlns:a16="http://schemas.microsoft.com/office/drawing/2014/main" id="{DF17A0E4-A9D8-04BE-C1D1-EA797750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0780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50">
                <a:extLst>
                  <a:ext uri="{FF2B5EF4-FFF2-40B4-BE49-F238E27FC236}">
                    <a16:creationId xmlns:a16="http://schemas.microsoft.com/office/drawing/2014/main" id="{06AD969F-90CD-52C3-C0A6-2414AF132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1973263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51">
                <a:extLst>
                  <a:ext uri="{FF2B5EF4-FFF2-40B4-BE49-F238E27FC236}">
                    <a16:creationId xmlns:a16="http://schemas.microsoft.com/office/drawing/2014/main" id="{ABC94508-8CF3-F6D7-7E9F-CAC970DE2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282825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52">
                <a:extLst>
                  <a:ext uri="{FF2B5EF4-FFF2-40B4-BE49-F238E27FC236}">
                    <a16:creationId xmlns:a16="http://schemas.microsoft.com/office/drawing/2014/main" id="{E9C05340-8DF8-A578-EADE-EEC03AF9D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1796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53">
                <a:extLst>
                  <a:ext uri="{FF2B5EF4-FFF2-40B4-BE49-F238E27FC236}">
                    <a16:creationId xmlns:a16="http://schemas.microsoft.com/office/drawing/2014/main" id="{9A0D3F67-F523-D5CD-BA1A-823F65E14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850" y="2611438"/>
                <a:ext cx="49213" cy="47625"/>
              </a:xfrm>
              <a:custGeom>
                <a:avLst/>
                <a:gdLst>
                  <a:gd name="T0" fmla="*/ 21 w 22"/>
                  <a:gd name="T1" fmla="*/ 9 h 21"/>
                  <a:gd name="T2" fmla="*/ 12 w 22"/>
                  <a:gd name="T3" fmla="*/ 20 h 21"/>
                  <a:gd name="T4" fmla="*/ 1 w 22"/>
                  <a:gd name="T5" fmla="*/ 12 h 21"/>
                  <a:gd name="T6" fmla="*/ 10 w 22"/>
                  <a:gd name="T7" fmla="*/ 0 h 21"/>
                  <a:gd name="T8" fmla="*/ 2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1" y="9"/>
                    </a:moveTo>
                    <a:cubicBezTo>
                      <a:pt x="22" y="15"/>
                      <a:pt x="18" y="20"/>
                      <a:pt x="12" y="20"/>
                    </a:cubicBezTo>
                    <a:cubicBezTo>
                      <a:pt x="7" y="21"/>
                      <a:pt x="2" y="17"/>
                      <a:pt x="1" y="12"/>
                    </a:cubicBezTo>
                    <a:cubicBezTo>
                      <a:pt x="0" y="6"/>
                      <a:pt x="4" y="1"/>
                      <a:pt x="10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54">
                <a:extLst>
                  <a:ext uri="{FF2B5EF4-FFF2-40B4-BE49-F238E27FC236}">
                    <a16:creationId xmlns:a16="http://schemas.microsoft.com/office/drawing/2014/main" id="{0AD6A8BF-DD50-FAA8-7A6A-90527141D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075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2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20" y="20"/>
                      <a:pt x="14" y="21"/>
                    </a:cubicBezTo>
                    <a:cubicBezTo>
                      <a:pt x="9" y="23"/>
                      <a:pt x="3" y="19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55">
                <a:extLst>
                  <a:ext uri="{FF2B5EF4-FFF2-40B4-BE49-F238E27FC236}">
                    <a16:creationId xmlns:a16="http://schemas.microsoft.com/office/drawing/2014/main" id="{6CBE0733-0E96-6458-1B83-C5405571B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650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6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0"/>
                      <a:pt x="2" y="15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56">
                <a:extLst>
                  <a:ext uri="{FF2B5EF4-FFF2-40B4-BE49-F238E27FC236}">
                    <a16:creationId xmlns:a16="http://schemas.microsoft.com/office/drawing/2014/main" id="{ABA9EA2C-1AEF-3155-21C8-0A221B7D9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4988" y="2708275"/>
                <a:ext cx="52388" cy="52388"/>
              </a:xfrm>
              <a:custGeom>
                <a:avLst/>
                <a:gdLst>
                  <a:gd name="T0" fmla="*/ 20 w 23"/>
                  <a:gd name="T1" fmla="*/ 7 h 23"/>
                  <a:gd name="T2" fmla="*/ 16 w 23"/>
                  <a:gd name="T3" fmla="*/ 21 h 23"/>
                  <a:gd name="T4" fmla="*/ 3 w 23"/>
                  <a:gd name="T5" fmla="*/ 17 h 23"/>
                  <a:gd name="T6" fmla="*/ 6 w 23"/>
                  <a:gd name="T7" fmla="*/ 3 h 23"/>
                  <a:gd name="T8" fmla="*/ 20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7"/>
                    </a:moveTo>
                    <a:cubicBezTo>
                      <a:pt x="23" y="12"/>
                      <a:pt x="21" y="18"/>
                      <a:pt x="16" y="21"/>
                    </a:cubicBezTo>
                    <a:cubicBezTo>
                      <a:pt x="12" y="23"/>
                      <a:pt x="5" y="22"/>
                      <a:pt x="3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57">
                <a:extLst>
                  <a:ext uri="{FF2B5EF4-FFF2-40B4-BE49-F238E27FC236}">
                    <a16:creationId xmlns:a16="http://schemas.microsoft.com/office/drawing/2014/main" id="{DD9AC639-82C8-DF52-F939-8433EC6DA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2767013"/>
                <a:ext cx="50800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4 w 23"/>
                  <a:gd name="T5" fmla="*/ 18 h 23"/>
                  <a:gd name="T6" fmla="*/ 6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3" y="16"/>
                      <a:pt x="18" y="20"/>
                    </a:cubicBezTo>
                    <a:cubicBezTo>
                      <a:pt x="14" y="23"/>
                      <a:pt x="7" y="22"/>
                      <a:pt x="4" y="18"/>
                    </a:cubicBezTo>
                    <a:cubicBezTo>
                      <a:pt x="0" y="13"/>
                      <a:pt x="1" y="7"/>
                      <a:pt x="6" y="3"/>
                    </a:cubicBezTo>
                    <a:cubicBezTo>
                      <a:pt x="10" y="0"/>
                      <a:pt x="17" y="1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58">
                <a:extLst>
                  <a:ext uri="{FF2B5EF4-FFF2-40B4-BE49-F238E27FC236}">
                    <a16:creationId xmlns:a16="http://schemas.microsoft.com/office/drawing/2014/main" id="{4CC4759E-D3BE-D876-4965-76625FC86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59">
                <a:extLst>
                  <a:ext uri="{FF2B5EF4-FFF2-40B4-BE49-F238E27FC236}">
                    <a16:creationId xmlns:a16="http://schemas.microsoft.com/office/drawing/2014/main" id="{3D8476EF-E4EA-704A-C023-CB6FC1170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60">
                <a:extLst>
                  <a:ext uri="{FF2B5EF4-FFF2-40B4-BE49-F238E27FC236}">
                    <a16:creationId xmlns:a16="http://schemas.microsoft.com/office/drawing/2014/main" id="{FD68D6B1-AEC0-15A7-1ABF-B0870546E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61">
                <a:extLst>
                  <a:ext uri="{FF2B5EF4-FFF2-40B4-BE49-F238E27FC236}">
                    <a16:creationId xmlns:a16="http://schemas.microsoft.com/office/drawing/2014/main" id="{EF50E133-042A-695C-274B-46B6A9FEB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62">
                <a:extLst>
                  <a:ext uri="{FF2B5EF4-FFF2-40B4-BE49-F238E27FC236}">
                    <a16:creationId xmlns:a16="http://schemas.microsoft.com/office/drawing/2014/main" id="{C662A163-AD1D-B83A-1F02-546F60D33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8225" y="2611438"/>
                <a:ext cx="50800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3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6" y="21"/>
                      <a:pt x="21" y="17"/>
                      <a:pt x="21" y="12"/>
                    </a:cubicBezTo>
                    <a:cubicBezTo>
                      <a:pt x="22" y="6"/>
                      <a:pt x="18" y="1"/>
                      <a:pt x="13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63">
                <a:extLst>
                  <a:ext uri="{FF2B5EF4-FFF2-40B4-BE49-F238E27FC236}">
                    <a16:creationId xmlns:a16="http://schemas.microsoft.com/office/drawing/2014/main" id="{093CBE6A-EC90-EB9B-A6AB-E88503EBA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1413" y="2628900"/>
                <a:ext cx="50800" cy="52388"/>
              </a:xfrm>
              <a:custGeom>
                <a:avLst/>
                <a:gdLst>
                  <a:gd name="T0" fmla="*/ 2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2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9"/>
                    </a:moveTo>
                    <a:cubicBezTo>
                      <a:pt x="0" y="14"/>
                      <a:pt x="4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20" y="3"/>
                      <a:pt x="14" y="2"/>
                    </a:cubicBezTo>
                    <a:cubicBezTo>
                      <a:pt x="9" y="0"/>
                      <a:pt x="3" y="3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64">
                <a:extLst>
                  <a:ext uri="{FF2B5EF4-FFF2-40B4-BE49-F238E27FC236}">
                    <a16:creationId xmlns:a16="http://schemas.microsoft.com/office/drawing/2014/main" id="{809F0D64-89F0-4472-3491-0F35DA6CB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9838" y="2662238"/>
                <a:ext cx="52388" cy="52388"/>
              </a:xfrm>
              <a:custGeom>
                <a:avLst/>
                <a:gdLst>
                  <a:gd name="T0" fmla="*/ 2 w 23"/>
                  <a:gd name="T1" fmla="*/ 7 h 23"/>
                  <a:gd name="T2" fmla="*/ 8 w 23"/>
                  <a:gd name="T3" fmla="*/ 21 h 23"/>
                  <a:gd name="T4" fmla="*/ 21 w 23"/>
                  <a:gd name="T5" fmla="*/ 15 h 23"/>
                  <a:gd name="T6" fmla="*/ 15 w 23"/>
                  <a:gd name="T7" fmla="*/ 2 h 23"/>
                  <a:gd name="T8" fmla="*/ 2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7"/>
                    </a:moveTo>
                    <a:cubicBezTo>
                      <a:pt x="0" y="13"/>
                      <a:pt x="2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3" y="10"/>
                      <a:pt x="20" y="4"/>
                      <a:pt x="15" y="2"/>
                    </a:cubicBezTo>
                    <a:cubicBezTo>
                      <a:pt x="10" y="0"/>
                      <a:pt x="4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65">
                <a:extLst>
                  <a:ext uri="{FF2B5EF4-FFF2-40B4-BE49-F238E27FC236}">
                    <a16:creationId xmlns:a16="http://schemas.microsoft.com/office/drawing/2014/main" id="{4A4D3662-7263-6292-E535-208F547EF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1913" y="2708275"/>
                <a:ext cx="55563" cy="52388"/>
              </a:xfrm>
              <a:custGeom>
                <a:avLst/>
                <a:gdLst>
                  <a:gd name="T0" fmla="*/ 3 w 24"/>
                  <a:gd name="T1" fmla="*/ 7 h 23"/>
                  <a:gd name="T2" fmla="*/ 7 w 24"/>
                  <a:gd name="T3" fmla="*/ 21 h 23"/>
                  <a:gd name="T4" fmla="*/ 21 w 24"/>
                  <a:gd name="T5" fmla="*/ 17 h 23"/>
                  <a:gd name="T6" fmla="*/ 17 w 24"/>
                  <a:gd name="T7" fmla="*/ 3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2"/>
                      <a:pt x="2" y="18"/>
                      <a:pt x="7" y="21"/>
                    </a:cubicBezTo>
                    <a:cubicBezTo>
                      <a:pt x="12" y="23"/>
                      <a:pt x="18" y="22"/>
                      <a:pt x="21" y="17"/>
                    </a:cubicBezTo>
                    <a:cubicBezTo>
                      <a:pt x="24" y="12"/>
                      <a:pt x="22" y="6"/>
                      <a:pt x="17" y="3"/>
                    </a:cubicBezTo>
                    <a:cubicBezTo>
                      <a:pt x="12" y="0"/>
                      <a:pt x="6" y="2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66">
                <a:extLst>
                  <a:ext uri="{FF2B5EF4-FFF2-40B4-BE49-F238E27FC236}">
                    <a16:creationId xmlns:a16="http://schemas.microsoft.com/office/drawing/2014/main" id="{4A0AD969-0103-4616-374A-F95EFF1C2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0813" y="2767013"/>
                <a:ext cx="52388" cy="52388"/>
              </a:xfrm>
              <a:custGeom>
                <a:avLst/>
                <a:gdLst>
                  <a:gd name="T0" fmla="*/ 3 w 23"/>
                  <a:gd name="T1" fmla="*/ 5 h 23"/>
                  <a:gd name="T2" fmla="*/ 5 w 23"/>
                  <a:gd name="T3" fmla="*/ 20 h 23"/>
                  <a:gd name="T4" fmla="*/ 19 w 23"/>
                  <a:gd name="T5" fmla="*/ 18 h 23"/>
                  <a:gd name="T6" fmla="*/ 18 w 23"/>
                  <a:gd name="T7" fmla="*/ 3 h 23"/>
                  <a:gd name="T8" fmla="*/ 3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5"/>
                    </a:move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ubicBezTo>
                      <a:pt x="23" y="13"/>
                      <a:pt x="22" y="7"/>
                      <a:pt x="18" y="3"/>
                    </a:cubicBezTo>
                    <a:cubicBezTo>
                      <a:pt x="13" y="0"/>
                      <a:pt x="7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67">
                <a:extLst>
                  <a:ext uri="{FF2B5EF4-FFF2-40B4-BE49-F238E27FC236}">
                    <a16:creationId xmlns:a16="http://schemas.microsoft.com/office/drawing/2014/main" id="{E8C721B6-54A3-F9BC-516E-E7C174B93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0188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68">
                <a:extLst>
                  <a:ext uri="{FF2B5EF4-FFF2-40B4-BE49-F238E27FC236}">
                    <a16:creationId xmlns:a16="http://schemas.microsoft.com/office/drawing/2014/main" id="{BFC6F98C-4C44-6BB1-0957-CB26A97DC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6863" y="2913063"/>
                <a:ext cx="52388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8 w 23"/>
                  <a:gd name="T5" fmla="*/ 20 h 23"/>
                  <a:gd name="T6" fmla="*/ 20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8" y="20"/>
                    </a:cubicBezTo>
                    <a:cubicBezTo>
                      <a:pt x="22" y="16"/>
                      <a:pt x="23" y="10"/>
                      <a:pt x="20" y="5"/>
                    </a:cubicBezTo>
                    <a:cubicBezTo>
                      <a:pt x="16" y="1"/>
                      <a:pt x="10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2BA724A9-FDC5-E3C1-7B9D-ED3FFCF09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8043" y="2802992"/>
              <a:ext cx="1186961" cy="800509"/>
            </a:xfrm>
            <a:custGeom>
              <a:avLst/>
              <a:gdLst>
                <a:gd name="T0" fmla="*/ 304 w 604"/>
                <a:gd name="T1" fmla="*/ 266 h 407"/>
                <a:gd name="T2" fmla="*/ 604 w 604"/>
                <a:gd name="T3" fmla="*/ 407 h 407"/>
                <a:gd name="T4" fmla="*/ 604 w 604"/>
                <a:gd name="T5" fmla="*/ 407 h 407"/>
                <a:gd name="T6" fmla="*/ 604 w 604"/>
                <a:gd name="T7" fmla="*/ 5 h 407"/>
                <a:gd name="T8" fmla="*/ 304 w 604"/>
                <a:gd name="T9" fmla="*/ 146 h 407"/>
                <a:gd name="T10" fmla="*/ 0 w 604"/>
                <a:gd name="T11" fmla="*/ 0 h 407"/>
                <a:gd name="T12" fmla="*/ 0 w 604"/>
                <a:gd name="T13" fmla="*/ 0 h 407"/>
                <a:gd name="T14" fmla="*/ 0 w 604"/>
                <a:gd name="T15" fmla="*/ 407 h 407"/>
                <a:gd name="T16" fmla="*/ 4 w 604"/>
                <a:gd name="T17" fmla="*/ 407 h 407"/>
                <a:gd name="T18" fmla="*/ 304 w 604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4" h="407">
                  <a:moveTo>
                    <a:pt x="304" y="266"/>
                  </a:moveTo>
                  <a:cubicBezTo>
                    <a:pt x="425" y="266"/>
                    <a:pt x="532" y="321"/>
                    <a:pt x="604" y="407"/>
                  </a:cubicBezTo>
                  <a:cubicBezTo>
                    <a:pt x="604" y="407"/>
                    <a:pt x="604" y="407"/>
                    <a:pt x="604" y="407"/>
                  </a:cubicBezTo>
                  <a:cubicBezTo>
                    <a:pt x="604" y="5"/>
                    <a:pt x="604" y="5"/>
                    <a:pt x="604" y="5"/>
                  </a:cubicBezTo>
                  <a:cubicBezTo>
                    <a:pt x="532" y="91"/>
                    <a:pt x="425" y="146"/>
                    <a:pt x="304" y="146"/>
                  </a:cubicBezTo>
                  <a:cubicBezTo>
                    <a:pt x="181" y="146"/>
                    <a:pt x="72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6" y="321"/>
                    <a:pt x="184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0D3FA52-5F41-176B-5CAA-C5815F717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109" y="2802992"/>
              <a:ext cx="1184201" cy="800509"/>
            </a:xfrm>
            <a:custGeom>
              <a:avLst/>
              <a:gdLst>
                <a:gd name="T0" fmla="*/ 304 w 603"/>
                <a:gd name="T1" fmla="*/ 266 h 407"/>
                <a:gd name="T2" fmla="*/ 603 w 603"/>
                <a:gd name="T3" fmla="*/ 407 h 407"/>
                <a:gd name="T4" fmla="*/ 603 w 603"/>
                <a:gd name="T5" fmla="*/ 407 h 407"/>
                <a:gd name="T6" fmla="*/ 603 w 603"/>
                <a:gd name="T7" fmla="*/ 5 h 407"/>
                <a:gd name="T8" fmla="*/ 304 w 603"/>
                <a:gd name="T9" fmla="*/ 146 h 407"/>
                <a:gd name="T10" fmla="*/ 0 w 603"/>
                <a:gd name="T11" fmla="*/ 0 h 407"/>
                <a:gd name="T12" fmla="*/ 0 w 603"/>
                <a:gd name="T13" fmla="*/ 0 h 407"/>
                <a:gd name="T14" fmla="*/ 0 w 603"/>
                <a:gd name="T15" fmla="*/ 407 h 407"/>
                <a:gd name="T16" fmla="*/ 4 w 603"/>
                <a:gd name="T17" fmla="*/ 407 h 407"/>
                <a:gd name="T18" fmla="*/ 304 w 603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3" h="407">
                  <a:moveTo>
                    <a:pt x="304" y="266"/>
                  </a:moveTo>
                  <a:cubicBezTo>
                    <a:pt x="424" y="266"/>
                    <a:pt x="532" y="321"/>
                    <a:pt x="603" y="407"/>
                  </a:cubicBezTo>
                  <a:cubicBezTo>
                    <a:pt x="603" y="407"/>
                    <a:pt x="603" y="407"/>
                    <a:pt x="603" y="407"/>
                  </a:cubicBezTo>
                  <a:cubicBezTo>
                    <a:pt x="603" y="5"/>
                    <a:pt x="603" y="5"/>
                    <a:pt x="603" y="5"/>
                  </a:cubicBezTo>
                  <a:cubicBezTo>
                    <a:pt x="532" y="91"/>
                    <a:pt x="424" y="146"/>
                    <a:pt x="304" y="146"/>
                  </a:cubicBezTo>
                  <a:cubicBezTo>
                    <a:pt x="181" y="146"/>
                    <a:pt x="71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5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42694FF6-3822-C5F0-F8EB-AF409EB9F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796" y="2802992"/>
              <a:ext cx="1185581" cy="800509"/>
            </a:xfrm>
            <a:custGeom>
              <a:avLst/>
              <a:gdLst>
                <a:gd name="T0" fmla="*/ 304 w 604"/>
                <a:gd name="T1" fmla="*/ 266 h 407"/>
                <a:gd name="T2" fmla="*/ 604 w 604"/>
                <a:gd name="T3" fmla="*/ 407 h 407"/>
                <a:gd name="T4" fmla="*/ 604 w 604"/>
                <a:gd name="T5" fmla="*/ 407 h 407"/>
                <a:gd name="T6" fmla="*/ 604 w 604"/>
                <a:gd name="T7" fmla="*/ 5 h 407"/>
                <a:gd name="T8" fmla="*/ 304 w 604"/>
                <a:gd name="T9" fmla="*/ 146 h 407"/>
                <a:gd name="T10" fmla="*/ 0 w 604"/>
                <a:gd name="T11" fmla="*/ 0 h 407"/>
                <a:gd name="T12" fmla="*/ 0 w 604"/>
                <a:gd name="T13" fmla="*/ 0 h 407"/>
                <a:gd name="T14" fmla="*/ 0 w 604"/>
                <a:gd name="T15" fmla="*/ 407 h 407"/>
                <a:gd name="T16" fmla="*/ 4 w 604"/>
                <a:gd name="T17" fmla="*/ 407 h 407"/>
                <a:gd name="T18" fmla="*/ 304 w 604"/>
                <a:gd name="T19" fmla="*/ 26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4" h="407">
                  <a:moveTo>
                    <a:pt x="304" y="266"/>
                  </a:moveTo>
                  <a:cubicBezTo>
                    <a:pt x="425" y="266"/>
                    <a:pt x="532" y="321"/>
                    <a:pt x="604" y="407"/>
                  </a:cubicBezTo>
                  <a:cubicBezTo>
                    <a:pt x="604" y="407"/>
                    <a:pt x="604" y="407"/>
                    <a:pt x="604" y="407"/>
                  </a:cubicBezTo>
                  <a:cubicBezTo>
                    <a:pt x="604" y="5"/>
                    <a:pt x="604" y="5"/>
                    <a:pt x="604" y="5"/>
                  </a:cubicBezTo>
                  <a:cubicBezTo>
                    <a:pt x="532" y="91"/>
                    <a:pt x="425" y="146"/>
                    <a:pt x="304" y="146"/>
                  </a:cubicBezTo>
                  <a:cubicBezTo>
                    <a:pt x="181" y="146"/>
                    <a:pt x="72" y="8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76" y="321"/>
                    <a:pt x="183" y="266"/>
                    <a:pt x="304" y="26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8">
              <a:extLst>
                <a:ext uri="{FF2B5EF4-FFF2-40B4-BE49-F238E27FC236}">
                  <a16:creationId xmlns:a16="http://schemas.microsoft.com/office/drawing/2014/main" id="{F4B39AC7-BE73-D377-490A-1158CBB84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697" y="2597344"/>
              <a:ext cx="1224227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6D88AFF0-D00F-6105-610B-41374BDB0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1771" y="2597344"/>
              <a:ext cx="122146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2">
              <a:extLst>
                <a:ext uri="{FF2B5EF4-FFF2-40B4-BE49-F238E27FC236}">
                  <a16:creationId xmlns:a16="http://schemas.microsoft.com/office/drawing/2014/main" id="{59D208DA-1CED-0683-CEAC-BD0E20C12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8704" y="2597344"/>
              <a:ext cx="1224227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3BC459BD-E2F0-180C-9C9E-C8835055B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8397" y="2597344"/>
              <a:ext cx="1222846" cy="1221466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20DA205-83A3-4DED-54D1-99D8DCF9EAD0}"/>
                </a:ext>
              </a:extLst>
            </p:cNvPr>
            <p:cNvGrpSpPr/>
            <p:nvPr/>
          </p:nvGrpSpPr>
          <p:grpSpPr>
            <a:xfrm>
              <a:off x="1317043" y="1776133"/>
              <a:ext cx="1146936" cy="1031000"/>
              <a:chOff x="1793875" y="1779588"/>
              <a:chExt cx="1319213" cy="1185863"/>
            </a:xfrm>
            <a:solidFill>
              <a:srgbClr val="004564"/>
            </a:solidFill>
          </p:grpSpPr>
          <p:sp>
            <p:nvSpPr>
              <p:cNvPr id="104" name="Oval 21">
                <a:extLst>
                  <a:ext uri="{FF2B5EF4-FFF2-40B4-BE49-F238E27FC236}">
                    <a16:creationId xmlns:a16="http://schemas.microsoft.com/office/drawing/2014/main" id="{9B806A81-82DA-CD6B-2946-BFA8D3372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188" y="1779588"/>
                <a:ext cx="130175" cy="1301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Oval 22">
                <a:extLst>
                  <a:ext uri="{FF2B5EF4-FFF2-40B4-BE49-F238E27FC236}">
                    <a16:creationId xmlns:a16="http://schemas.microsoft.com/office/drawing/2014/main" id="{75F7A71B-F49C-51DF-16A7-7B6A499B0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603500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Oval 23">
                <a:extLst>
                  <a:ext uri="{FF2B5EF4-FFF2-40B4-BE49-F238E27FC236}">
                    <a16:creationId xmlns:a16="http://schemas.microsoft.com/office/drawing/2014/main" id="{FD542E4C-FF40-88D8-96E5-5AB8344CD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500313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Oval 24">
                <a:extLst>
                  <a:ext uri="{FF2B5EF4-FFF2-40B4-BE49-F238E27FC236}">
                    <a16:creationId xmlns:a16="http://schemas.microsoft.com/office/drawing/2014/main" id="{55DF3505-3713-C6A5-7F16-D84AB7838E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395538"/>
                <a:ext cx="44450" cy="476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Oval 25">
                <a:extLst>
                  <a:ext uri="{FF2B5EF4-FFF2-40B4-BE49-F238E27FC236}">
                    <a16:creationId xmlns:a16="http://schemas.microsoft.com/office/drawing/2014/main" id="{70FB4E8B-BBE7-9439-470F-3BC6CF650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078038"/>
                <a:ext cx="44450" cy="444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Oval 26">
                <a:extLst>
                  <a:ext uri="{FF2B5EF4-FFF2-40B4-BE49-F238E27FC236}">
                    <a16:creationId xmlns:a16="http://schemas.microsoft.com/office/drawing/2014/main" id="{607AC9C3-3F15-4722-0EED-7FDC8EFD1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1973263"/>
                <a:ext cx="44450" cy="460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Oval 27">
                <a:extLst>
                  <a:ext uri="{FF2B5EF4-FFF2-40B4-BE49-F238E27FC236}">
                    <a16:creationId xmlns:a16="http://schemas.microsoft.com/office/drawing/2014/main" id="{F2EF6B7E-ECF9-A5C2-BA27-C9D38DB7AC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282825"/>
                <a:ext cx="44450" cy="460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Oval 28">
                <a:extLst>
                  <a:ext uri="{FF2B5EF4-FFF2-40B4-BE49-F238E27FC236}">
                    <a16:creationId xmlns:a16="http://schemas.microsoft.com/office/drawing/2014/main" id="{9E093D09-DC36-444A-B3E3-996D870DC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050" y="2179638"/>
                <a:ext cx="44450" cy="444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29">
                <a:extLst>
                  <a:ext uri="{FF2B5EF4-FFF2-40B4-BE49-F238E27FC236}">
                    <a16:creationId xmlns:a16="http://schemas.microsoft.com/office/drawing/2014/main" id="{96EF8010-A909-98AF-F4A4-C7ED5A527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688" y="2611438"/>
                <a:ext cx="47625" cy="47625"/>
              </a:xfrm>
              <a:custGeom>
                <a:avLst/>
                <a:gdLst>
                  <a:gd name="T0" fmla="*/ 21 w 21"/>
                  <a:gd name="T1" fmla="*/ 9 h 21"/>
                  <a:gd name="T2" fmla="*/ 12 w 21"/>
                  <a:gd name="T3" fmla="*/ 20 h 21"/>
                  <a:gd name="T4" fmla="*/ 1 w 21"/>
                  <a:gd name="T5" fmla="*/ 12 h 21"/>
                  <a:gd name="T6" fmla="*/ 9 w 21"/>
                  <a:gd name="T7" fmla="*/ 0 h 21"/>
                  <a:gd name="T8" fmla="*/ 21 w 21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9"/>
                    </a:moveTo>
                    <a:cubicBezTo>
                      <a:pt x="21" y="15"/>
                      <a:pt x="18" y="20"/>
                      <a:pt x="12" y="20"/>
                    </a:cubicBezTo>
                    <a:cubicBezTo>
                      <a:pt x="6" y="21"/>
                      <a:pt x="1" y="17"/>
                      <a:pt x="1" y="12"/>
                    </a:cubicBezTo>
                    <a:cubicBezTo>
                      <a:pt x="0" y="6"/>
                      <a:pt x="4" y="1"/>
                      <a:pt x="9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30">
                <a:extLst>
                  <a:ext uri="{FF2B5EF4-FFF2-40B4-BE49-F238E27FC236}">
                    <a16:creationId xmlns:a16="http://schemas.microsoft.com/office/drawing/2014/main" id="{CCD18864-CF28-E1D2-7983-7D12CF819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913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1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19" y="20"/>
                      <a:pt x="14" y="21"/>
                    </a:cubicBezTo>
                    <a:cubicBezTo>
                      <a:pt x="8" y="23"/>
                      <a:pt x="3" y="19"/>
                      <a:pt x="1" y="14"/>
                    </a:cubicBezTo>
                    <a:cubicBezTo>
                      <a:pt x="0" y="9"/>
                      <a:pt x="3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31">
                <a:extLst>
                  <a:ext uri="{FF2B5EF4-FFF2-40B4-BE49-F238E27FC236}">
                    <a16:creationId xmlns:a16="http://schemas.microsoft.com/office/drawing/2014/main" id="{AF8785E2-E27C-33AE-6AFB-3FCD31FD4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488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5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5" y="21"/>
                    </a:cubicBezTo>
                    <a:cubicBezTo>
                      <a:pt x="10" y="23"/>
                      <a:pt x="4" y="20"/>
                      <a:pt x="2" y="15"/>
                    </a:cubicBezTo>
                    <a:cubicBezTo>
                      <a:pt x="0" y="10"/>
                      <a:pt x="2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32">
                <a:extLst>
                  <a:ext uri="{FF2B5EF4-FFF2-40B4-BE49-F238E27FC236}">
                    <a16:creationId xmlns:a16="http://schemas.microsoft.com/office/drawing/2014/main" id="{D2280C03-4F77-8207-3CF2-2EE17350E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238" y="2708275"/>
                <a:ext cx="53975" cy="52388"/>
              </a:xfrm>
              <a:custGeom>
                <a:avLst/>
                <a:gdLst>
                  <a:gd name="T0" fmla="*/ 21 w 24"/>
                  <a:gd name="T1" fmla="*/ 7 h 23"/>
                  <a:gd name="T2" fmla="*/ 17 w 24"/>
                  <a:gd name="T3" fmla="*/ 21 h 23"/>
                  <a:gd name="T4" fmla="*/ 3 w 24"/>
                  <a:gd name="T5" fmla="*/ 17 h 23"/>
                  <a:gd name="T6" fmla="*/ 7 w 24"/>
                  <a:gd name="T7" fmla="*/ 3 h 23"/>
                  <a:gd name="T8" fmla="*/ 21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7"/>
                    </a:moveTo>
                    <a:cubicBezTo>
                      <a:pt x="24" y="12"/>
                      <a:pt x="22" y="18"/>
                      <a:pt x="17" y="21"/>
                    </a:cubicBezTo>
                    <a:cubicBezTo>
                      <a:pt x="12" y="23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33">
                <a:extLst>
                  <a:ext uri="{FF2B5EF4-FFF2-40B4-BE49-F238E27FC236}">
                    <a16:creationId xmlns:a16="http://schemas.microsoft.com/office/drawing/2014/main" id="{B1B5E92D-4381-416A-BCC5-5B8564C05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767013"/>
                <a:ext cx="52388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3 w 23"/>
                  <a:gd name="T5" fmla="*/ 18 h 23"/>
                  <a:gd name="T6" fmla="*/ 5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3" y="18"/>
                    </a:cubicBezTo>
                    <a:cubicBezTo>
                      <a:pt x="0" y="13"/>
                      <a:pt x="1" y="7"/>
                      <a:pt x="5" y="3"/>
                    </a:cubicBezTo>
                    <a:cubicBezTo>
                      <a:pt x="10" y="0"/>
                      <a:pt x="16" y="1"/>
                      <a:pt x="2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34">
                <a:extLst>
                  <a:ext uri="{FF2B5EF4-FFF2-40B4-BE49-F238E27FC236}">
                    <a16:creationId xmlns:a16="http://schemas.microsoft.com/office/drawing/2014/main" id="{F3EBF5B2-9D9A-2961-B82A-F0C20DF85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2836863"/>
                <a:ext cx="49213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35">
                <a:extLst>
                  <a:ext uri="{FF2B5EF4-FFF2-40B4-BE49-F238E27FC236}">
                    <a16:creationId xmlns:a16="http://schemas.microsoft.com/office/drawing/2014/main" id="{04AEF605-761D-1128-8C46-759CFB821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875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19 w 23"/>
                  <a:gd name="T3" fmla="*/ 18 h 23"/>
                  <a:gd name="T4" fmla="*/ 5 w 23"/>
                  <a:gd name="T5" fmla="*/ 20 h 23"/>
                  <a:gd name="T6" fmla="*/ 3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19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3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36">
                <a:extLst>
                  <a:ext uri="{FF2B5EF4-FFF2-40B4-BE49-F238E27FC236}">
                    <a16:creationId xmlns:a16="http://schemas.microsoft.com/office/drawing/2014/main" id="{E0807EAB-502F-4D0D-7B22-D6DAE91C5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2836863"/>
                <a:ext cx="49213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37">
                <a:extLst>
                  <a:ext uri="{FF2B5EF4-FFF2-40B4-BE49-F238E27FC236}">
                    <a16:creationId xmlns:a16="http://schemas.microsoft.com/office/drawing/2014/main" id="{ECA0420A-FA5C-B4D2-2305-A82AF6F43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875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19 w 23"/>
                  <a:gd name="T3" fmla="*/ 18 h 23"/>
                  <a:gd name="T4" fmla="*/ 5 w 23"/>
                  <a:gd name="T5" fmla="*/ 20 h 23"/>
                  <a:gd name="T6" fmla="*/ 3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19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3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38">
                <a:extLst>
                  <a:ext uri="{FF2B5EF4-FFF2-40B4-BE49-F238E27FC236}">
                    <a16:creationId xmlns:a16="http://schemas.microsoft.com/office/drawing/2014/main" id="{7710E965-7C68-6597-E544-FA32F2550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3650" y="2611438"/>
                <a:ext cx="49213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2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5" y="21"/>
                      <a:pt x="20" y="17"/>
                      <a:pt x="21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39">
                <a:extLst>
                  <a:ext uri="{FF2B5EF4-FFF2-40B4-BE49-F238E27FC236}">
                    <a16:creationId xmlns:a16="http://schemas.microsoft.com/office/drawing/2014/main" id="{00CC65B4-1059-15EA-7B97-92EDDC1FB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250" y="2628900"/>
                <a:ext cx="50800" cy="52388"/>
              </a:xfrm>
              <a:custGeom>
                <a:avLst/>
                <a:gdLst>
                  <a:gd name="T0" fmla="*/ 1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" y="9"/>
                    </a:moveTo>
                    <a:cubicBezTo>
                      <a:pt x="0" y="14"/>
                      <a:pt x="3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19" y="3"/>
                      <a:pt x="14" y="2"/>
                    </a:cubicBezTo>
                    <a:cubicBezTo>
                      <a:pt x="8" y="0"/>
                      <a:pt x="3" y="3"/>
                      <a:pt x="1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40">
                <a:extLst>
                  <a:ext uri="{FF2B5EF4-FFF2-40B4-BE49-F238E27FC236}">
                    <a16:creationId xmlns:a16="http://schemas.microsoft.com/office/drawing/2014/main" id="{85DE4C65-C8CE-4927-4070-7D9BC1D17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088" y="2662238"/>
                <a:ext cx="53975" cy="52388"/>
              </a:xfrm>
              <a:custGeom>
                <a:avLst/>
                <a:gdLst>
                  <a:gd name="T0" fmla="*/ 3 w 24"/>
                  <a:gd name="T1" fmla="*/ 7 h 23"/>
                  <a:gd name="T2" fmla="*/ 8 w 24"/>
                  <a:gd name="T3" fmla="*/ 21 h 23"/>
                  <a:gd name="T4" fmla="*/ 21 w 24"/>
                  <a:gd name="T5" fmla="*/ 15 h 23"/>
                  <a:gd name="T6" fmla="*/ 16 w 24"/>
                  <a:gd name="T7" fmla="*/ 2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3"/>
                      <a:pt x="3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4" y="10"/>
                      <a:pt x="21" y="4"/>
                      <a:pt x="16" y="2"/>
                    </a:cubicBezTo>
                    <a:cubicBezTo>
                      <a:pt x="11" y="0"/>
                      <a:pt x="5" y="2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41">
                <a:extLst>
                  <a:ext uri="{FF2B5EF4-FFF2-40B4-BE49-F238E27FC236}">
                    <a16:creationId xmlns:a16="http://schemas.microsoft.com/office/drawing/2014/main" id="{74BCEEC2-7058-64AE-83AA-747B029F4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338" y="2708275"/>
                <a:ext cx="50800" cy="52388"/>
              </a:xfrm>
              <a:custGeom>
                <a:avLst/>
                <a:gdLst>
                  <a:gd name="T0" fmla="*/ 3 w 23"/>
                  <a:gd name="T1" fmla="*/ 7 h 23"/>
                  <a:gd name="T2" fmla="*/ 6 w 23"/>
                  <a:gd name="T3" fmla="*/ 21 h 23"/>
                  <a:gd name="T4" fmla="*/ 20 w 23"/>
                  <a:gd name="T5" fmla="*/ 17 h 23"/>
                  <a:gd name="T6" fmla="*/ 17 w 23"/>
                  <a:gd name="T7" fmla="*/ 3 h 23"/>
                  <a:gd name="T8" fmla="*/ 3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7"/>
                    </a:moveTo>
                    <a:cubicBezTo>
                      <a:pt x="0" y="12"/>
                      <a:pt x="2" y="18"/>
                      <a:pt x="6" y="21"/>
                    </a:cubicBezTo>
                    <a:cubicBezTo>
                      <a:pt x="11" y="23"/>
                      <a:pt x="17" y="22"/>
                      <a:pt x="20" y="17"/>
                    </a:cubicBezTo>
                    <a:cubicBezTo>
                      <a:pt x="23" y="12"/>
                      <a:pt x="21" y="6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42">
                <a:extLst>
                  <a:ext uri="{FF2B5EF4-FFF2-40B4-BE49-F238E27FC236}">
                    <a16:creationId xmlns:a16="http://schemas.microsoft.com/office/drawing/2014/main" id="{F3F9A83B-9288-E380-A78B-168CBD91F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3063" y="2767013"/>
                <a:ext cx="50800" cy="52388"/>
              </a:xfrm>
              <a:custGeom>
                <a:avLst/>
                <a:gdLst>
                  <a:gd name="T0" fmla="*/ 4 w 23"/>
                  <a:gd name="T1" fmla="*/ 5 h 23"/>
                  <a:gd name="T2" fmla="*/ 6 w 23"/>
                  <a:gd name="T3" fmla="*/ 20 h 23"/>
                  <a:gd name="T4" fmla="*/ 20 w 23"/>
                  <a:gd name="T5" fmla="*/ 18 h 23"/>
                  <a:gd name="T6" fmla="*/ 18 w 23"/>
                  <a:gd name="T7" fmla="*/ 3 h 23"/>
                  <a:gd name="T8" fmla="*/ 4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5"/>
                    </a:moveTo>
                    <a:cubicBezTo>
                      <a:pt x="0" y="10"/>
                      <a:pt x="1" y="16"/>
                      <a:pt x="6" y="20"/>
                    </a:cubicBezTo>
                    <a:cubicBezTo>
                      <a:pt x="10" y="23"/>
                      <a:pt x="17" y="22"/>
                      <a:pt x="20" y="18"/>
                    </a:cubicBezTo>
                    <a:cubicBezTo>
                      <a:pt x="23" y="13"/>
                      <a:pt x="23" y="7"/>
                      <a:pt x="18" y="3"/>
                    </a:cubicBezTo>
                    <a:cubicBezTo>
                      <a:pt x="14" y="0"/>
                      <a:pt x="7" y="1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43">
                <a:extLst>
                  <a:ext uri="{FF2B5EF4-FFF2-40B4-BE49-F238E27FC236}">
                    <a16:creationId xmlns:a16="http://schemas.microsoft.com/office/drawing/2014/main" id="{02AFFEE3-5E3E-5FD2-D343-38B3F6F2C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4025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7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44">
                <a:extLst>
                  <a:ext uri="{FF2B5EF4-FFF2-40B4-BE49-F238E27FC236}">
                    <a16:creationId xmlns:a16="http://schemas.microsoft.com/office/drawing/2014/main" id="{807C9DB2-EF75-B8E9-6A6D-D8F5BBB3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2913063"/>
                <a:ext cx="50800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7 w 23"/>
                  <a:gd name="T5" fmla="*/ 20 h 23"/>
                  <a:gd name="T6" fmla="*/ 19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7" y="20"/>
                    </a:cubicBez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2D33E70-2F11-9522-9E79-2C9D4C4CCB21}"/>
                </a:ext>
              </a:extLst>
            </p:cNvPr>
            <p:cNvGrpSpPr/>
            <p:nvPr/>
          </p:nvGrpSpPr>
          <p:grpSpPr>
            <a:xfrm>
              <a:off x="5539036" y="1776133"/>
              <a:ext cx="1146936" cy="1031000"/>
              <a:chOff x="6650038" y="1779588"/>
              <a:chExt cx="1319213" cy="1185863"/>
            </a:xfrm>
            <a:solidFill>
              <a:srgbClr val="004564"/>
            </a:solidFill>
          </p:grpSpPr>
          <p:sp>
            <p:nvSpPr>
              <p:cNvPr id="80" name="Oval 45">
                <a:extLst>
                  <a:ext uri="{FF2B5EF4-FFF2-40B4-BE49-F238E27FC236}">
                    <a16:creationId xmlns:a16="http://schemas.microsoft.com/office/drawing/2014/main" id="{34DF2B67-D270-1F28-F869-7EBFD5690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43763" y="1779588"/>
                <a:ext cx="131763" cy="130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Oval 46">
                <a:extLst>
                  <a:ext uri="{FF2B5EF4-FFF2-40B4-BE49-F238E27FC236}">
                    <a16:creationId xmlns:a16="http://schemas.microsoft.com/office/drawing/2014/main" id="{3B2703ED-280E-6F30-9DC8-9DE995FB4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603500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Oval 47">
                <a:extLst>
                  <a:ext uri="{FF2B5EF4-FFF2-40B4-BE49-F238E27FC236}">
                    <a16:creationId xmlns:a16="http://schemas.microsoft.com/office/drawing/2014/main" id="{CE071976-89EB-9723-2797-1299E6D7E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500313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Oval 48">
                <a:extLst>
                  <a:ext uri="{FF2B5EF4-FFF2-40B4-BE49-F238E27FC236}">
                    <a16:creationId xmlns:a16="http://schemas.microsoft.com/office/drawing/2014/main" id="{0C3B6E4A-7F46-8FFE-FA41-DBBDD10DC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39553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Oval 49">
                <a:extLst>
                  <a:ext uri="{FF2B5EF4-FFF2-40B4-BE49-F238E27FC236}">
                    <a16:creationId xmlns:a16="http://schemas.microsoft.com/office/drawing/2014/main" id="{0BEE274D-318B-4754-B74E-EC7349BF5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0780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Oval 50">
                <a:extLst>
                  <a:ext uri="{FF2B5EF4-FFF2-40B4-BE49-F238E27FC236}">
                    <a16:creationId xmlns:a16="http://schemas.microsoft.com/office/drawing/2014/main" id="{3DD81020-8A8F-5B1E-B14A-EB8E35336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1973263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Oval 51">
                <a:extLst>
                  <a:ext uri="{FF2B5EF4-FFF2-40B4-BE49-F238E27FC236}">
                    <a16:creationId xmlns:a16="http://schemas.microsoft.com/office/drawing/2014/main" id="{7386B32C-023D-530A-DB6D-1AD1FF27F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282825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Oval 52">
                <a:extLst>
                  <a:ext uri="{FF2B5EF4-FFF2-40B4-BE49-F238E27FC236}">
                    <a16:creationId xmlns:a16="http://schemas.microsoft.com/office/drawing/2014/main" id="{77317477-CA55-EC72-64FB-180997DCF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6625" y="2179638"/>
                <a:ext cx="46038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id="{569035D8-3EA7-F8C7-E2EA-ECD196316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850" y="2611438"/>
                <a:ext cx="49213" cy="47625"/>
              </a:xfrm>
              <a:custGeom>
                <a:avLst/>
                <a:gdLst>
                  <a:gd name="T0" fmla="*/ 21 w 22"/>
                  <a:gd name="T1" fmla="*/ 9 h 21"/>
                  <a:gd name="T2" fmla="*/ 12 w 22"/>
                  <a:gd name="T3" fmla="*/ 20 h 21"/>
                  <a:gd name="T4" fmla="*/ 1 w 22"/>
                  <a:gd name="T5" fmla="*/ 12 h 21"/>
                  <a:gd name="T6" fmla="*/ 10 w 22"/>
                  <a:gd name="T7" fmla="*/ 0 h 21"/>
                  <a:gd name="T8" fmla="*/ 2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1" y="9"/>
                    </a:moveTo>
                    <a:cubicBezTo>
                      <a:pt x="22" y="15"/>
                      <a:pt x="18" y="20"/>
                      <a:pt x="12" y="20"/>
                    </a:cubicBezTo>
                    <a:cubicBezTo>
                      <a:pt x="7" y="21"/>
                      <a:pt x="2" y="17"/>
                      <a:pt x="1" y="12"/>
                    </a:cubicBezTo>
                    <a:cubicBezTo>
                      <a:pt x="0" y="6"/>
                      <a:pt x="4" y="1"/>
                      <a:pt x="10" y="0"/>
                    </a:cubicBezTo>
                    <a:cubicBezTo>
                      <a:pt x="15" y="0"/>
                      <a:pt x="20" y="4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id="{ACC9C14D-F827-4B6B-3FCF-615CE71DA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075" y="2628900"/>
                <a:ext cx="52388" cy="52388"/>
              </a:xfrm>
              <a:custGeom>
                <a:avLst/>
                <a:gdLst>
                  <a:gd name="T0" fmla="*/ 21 w 23"/>
                  <a:gd name="T1" fmla="*/ 9 h 23"/>
                  <a:gd name="T2" fmla="*/ 14 w 23"/>
                  <a:gd name="T3" fmla="*/ 21 h 23"/>
                  <a:gd name="T4" fmla="*/ 2 w 23"/>
                  <a:gd name="T5" fmla="*/ 14 h 23"/>
                  <a:gd name="T6" fmla="*/ 9 w 23"/>
                  <a:gd name="T7" fmla="*/ 2 h 23"/>
                  <a:gd name="T8" fmla="*/ 21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9"/>
                    </a:moveTo>
                    <a:cubicBezTo>
                      <a:pt x="23" y="14"/>
                      <a:pt x="20" y="20"/>
                      <a:pt x="14" y="21"/>
                    </a:cubicBezTo>
                    <a:cubicBezTo>
                      <a:pt x="9" y="23"/>
                      <a:pt x="3" y="19"/>
                      <a:pt x="2" y="14"/>
                    </a:cubicBezTo>
                    <a:cubicBezTo>
                      <a:pt x="0" y="9"/>
                      <a:pt x="4" y="3"/>
                      <a:pt x="9" y="2"/>
                    </a:cubicBezTo>
                    <a:cubicBezTo>
                      <a:pt x="14" y="0"/>
                      <a:pt x="20" y="3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id="{5473BAB5-312B-A9DA-080A-DE45BF127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650" y="2662238"/>
                <a:ext cx="50800" cy="52388"/>
              </a:xfrm>
              <a:custGeom>
                <a:avLst/>
                <a:gdLst>
                  <a:gd name="T0" fmla="*/ 21 w 23"/>
                  <a:gd name="T1" fmla="*/ 7 h 23"/>
                  <a:gd name="T2" fmla="*/ 16 w 23"/>
                  <a:gd name="T3" fmla="*/ 21 h 23"/>
                  <a:gd name="T4" fmla="*/ 2 w 23"/>
                  <a:gd name="T5" fmla="*/ 15 h 23"/>
                  <a:gd name="T6" fmla="*/ 8 w 23"/>
                  <a:gd name="T7" fmla="*/ 2 h 23"/>
                  <a:gd name="T8" fmla="*/ 21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7"/>
                    </a:move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0"/>
                      <a:pt x="2" y="15"/>
                    </a:cubicBezTo>
                    <a:cubicBezTo>
                      <a:pt x="0" y="10"/>
                      <a:pt x="3" y="4"/>
                      <a:pt x="8" y="2"/>
                    </a:cubicBezTo>
                    <a:cubicBezTo>
                      <a:pt x="13" y="0"/>
                      <a:pt x="19" y="2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id="{29903F2C-F350-B689-5DF4-846E13660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4988" y="2708275"/>
                <a:ext cx="52388" cy="52388"/>
              </a:xfrm>
              <a:custGeom>
                <a:avLst/>
                <a:gdLst>
                  <a:gd name="T0" fmla="*/ 20 w 23"/>
                  <a:gd name="T1" fmla="*/ 7 h 23"/>
                  <a:gd name="T2" fmla="*/ 16 w 23"/>
                  <a:gd name="T3" fmla="*/ 21 h 23"/>
                  <a:gd name="T4" fmla="*/ 3 w 23"/>
                  <a:gd name="T5" fmla="*/ 17 h 23"/>
                  <a:gd name="T6" fmla="*/ 6 w 23"/>
                  <a:gd name="T7" fmla="*/ 3 h 23"/>
                  <a:gd name="T8" fmla="*/ 20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7"/>
                    </a:moveTo>
                    <a:cubicBezTo>
                      <a:pt x="23" y="12"/>
                      <a:pt x="21" y="18"/>
                      <a:pt x="16" y="21"/>
                    </a:cubicBezTo>
                    <a:cubicBezTo>
                      <a:pt x="12" y="23"/>
                      <a:pt x="5" y="22"/>
                      <a:pt x="3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id="{D2AE3D87-44BE-E3E4-2AD1-EC328B42F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2767013"/>
                <a:ext cx="50800" cy="52388"/>
              </a:xfrm>
              <a:custGeom>
                <a:avLst/>
                <a:gdLst>
                  <a:gd name="T0" fmla="*/ 20 w 23"/>
                  <a:gd name="T1" fmla="*/ 5 h 23"/>
                  <a:gd name="T2" fmla="*/ 18 w 23"/>
                  <a:gd name="T3" fmla="*/ 20 h 23"/>
                  <a:gd name="T4" fmla="*/ 4 w 23"/>
                  <a:gd name="T5" fmla="*/ 18 h 23"/>
                  <a:gd name="T6" fmla="*/ 6 w 23"/>
                  <a:gd name="T7" fmla="*/ 3 h 23"/>
                  <a:gd name="T8" fmla="*/ 20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5"/>
                    </a:moveTo>
                    <a:cubicBezTo>
                      <a:pt x="23" y="10"/>
                      <a:pt x="23" y="16"/>
                      <a:pt x="18" y="20"/>
                    </a:cubicBezTo>
                    <a:cubicBezTo>
                      <a:pt x="14" y="23"/>
                      <a:pt x="7" y="22"/>
                      <a:pt x="4" y="18"/>
                    </a:cubicBezTo>
                    <a:cubicBezTo>
                      <a:pt x="0" y="13"/>
                      <a:pt x="1" y="7"/>
                      <a:pt x="6" y="3"/>
                    </a:cubicBezTo>
                    <a:cubicBezTo>
                      <a:pt x="10" y="0"/>
                      <a:pt x="17" y="1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58">
                <a:extLst>
                  <a:ext uri="{FF2B5EF4-FFF2-40B4-BE49-F238E27FC236}">
                    <a16:creationId xmlns:a16="http://schemas.microsoft.com/office/drawing/2014/main" id="{8D5239E1-8E11-B5FC-3E85-4A71E2F1F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id="{B9B74E36-BEE1-851C-548D-2022DFB04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id="{A70BBB9E-F628-C32D-B4D7-2DD2A8DF5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9888" y="2836863"/>
                <a:ext cx="50800" cy="49213"/>
              </a:xfrm>
              <a:custGeom>
                <a:avLst/>
                <a:gdLst>
                  <a:gd name="T0" fmla="*/ 18 w 22"/>
                  <a:gd name="T1" fmla="*/ 4 h 22"/>
                  <a:gd name="T2" fmla="*/ 18 w 22"/>
                  <a:gd name="T3" fmla="*/ 18 h 22"/>
                  <a:gd name="T4" fmla="*/ 4 w 22"/>
                  <a:gd name="T5" fmla="*/ 18 h 22"/>
                  <a:gd name="T6" fmla="*/ 4 w 22"/>
                  <a:gd name="T7" fmla="*/ 4 h 22"/>
                  <a:gd name="T8" fmla="*/ 18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8" y="4"/>
                    </a:moveTo>
                    <a:cubicBezTo>
                      <a:pt x="22" y="8"/>
                      <a:pt x="22" y="14"/>
                      <a:pt x="18" y="18"/>
                    </a:cubicBezTo>
                    <a:cubicBezTo>
                      <a:pt x="14" y="22"/>
                      <a:pt x="8" y="22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4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id="{FEABECBE-E54E-5B2A-DD06-688FA065C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038" y="2913063"/>
                <a:ext cx="52388" cy="52388"/>
              </a:xfrm>
              <a:custGeom>
                <a:avLst/>
                <a:gdLst>
                  <a:gd name="T0" fmla="*/ 18 w 23"/>
                  <a:gd name="T1" fmla="*/ 4 h 23"/>
                  <a:gd name="T2" fmla="*/ 20 w 23"/>
                  <a:gd name="T3" fmla="*/ 18 h 23"/>
                  <a:gd name="T4" fmla="*/ 5 w 23"/>
                  <a:gd name="T5" fmla="*/ 20 h 23"/>
                  <a:gd name="T6" fmla="*/ 4 w 23"/>
                  <a:gd name="T7" fmla="*/ 5 h 23"/>
                  <a:gd name="T8" fmla="*/ 18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8" y="4"/>
                    </a:moveTo>
                    <a:cubicBezTo>
                      <a:pt x="22" y="7"/>
                      <a:pt x="23" y="13"/>
                      <a:pt x="20" y="18"/>
                    </a:cubicBezTo>
                    <a:cubicBezTo>
                      <a:pt x="16" y="22"/>
                      <a:pt x="10" y="23"/>
                      <a:pt x="5" y="20"/>
                    </a:cubicBez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3" y="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62">
                <a:extLst>
                  <a:ext uri="{FF2B5EF4-FFF2-40B4-BE49-F238E27FC236}">
                    <a16:creationId xmlns:a16="http://schemas.microsoft.com/office/drawing/2014/main" id="{941F5ECD-AF6B-43D9-958F-A5D3E6D20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8225" y="2611438"/>
                <a:ext cx="50800" cy="47625"/>
              </a:xfrm>
              <a:custGeom>
                <a:avLst/>
                <a:gdLst>
                  <a:gd name="T0" fmla="*/ 1 w 22"/>
                  <a:gd name="T1" fmla="*/ 9 h 21"/>
                  <a:gd name="T2" fmla="*/ 10 w 22"/>
                  <a:gd name="T3" fmla="*/ 20 h 21"/>
                  <a:gd name="T4" fmla="*/ 21 w 22"/>
                  <a:gd name="T5" fmla="*/ 12 h 21"/>
                  <a:gd name="T6" fmla="*/ 13 w 22"/>
                  <a:gd name="T7" fmla="*/ 0 h 21"/>
                  <a:gd name="T8" fmla="*/ 1 w 22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" y="9"/>
                    </a:moveTo>
                    <a:cubicBezTo>
                      <a:pt x="0" y="15"/>
                      <a:pt x="4" y="20"/>
                      <a:pt x="10" y="20"/>
                    </a:cubicBezTo>
                    <a:cubicBezTo>
                      <a:pt x="16" y="21"/>
                      <a:pt x="21" y="17"/>
                      <a:pt x="21" y="12"/>
                    </a:cubicBezTo>
                    <a:cubicBezTo>
                      <a:pt x="22" y="6"/>
                      <a:pt x="18" y="1"/>
                      <a:pt x="13" y="0"/>
                    </a:cubicBezTo>
                    <a:cubicBezTo>
                      <a:pt x="7" y="0"/>
                      <a:pt x="2" y="4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id="{A699AC32-BEF4-76D9-7A98-ACBC62039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1413" y="2628900"/>
                <a:ext cx="50800" cy="52388"/>
              </a:xfrm>
              <a:custGeom>
                <a:avLst/>
                <a:gdLst>
                  <a:gd name="T0" fmla="*/ 2 w 23"/>
                  <a:gd name="T1" fmla="*/ 9 h 23"/>
                  <a:gd name="T2" fmla="*/ 9 w 23"/>
                  <a:gd name="T3" fmla="*/ 21 h 23"/>
                  <a:gd name="T4" fmla="*/ 21 w 23"/>
                  <a:gd name="T5" fmla="*/ 14 h 23"/>
                  <a:gd name="T6" fmla="*/ 14 w 23"/>
                  <a:gd name="T7" fmla="*/ 2 h 23"/>
                  <a:gd name="T8" fmla="*/ 2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9"/>
                    </a:moveTo>
                    <a:cubicBezTo>
                      <a:pt x="0" y="14"/>
                      <a:pt x="4" y="20"/>
                      <a:pt x="9" y="21"/>
                    </a:cubicBezTo>
                    <a:cubicBezTo>
                      <a:pt x="14" y="23"/>
                      <a:pt x="20" y="19"/>
                      <a:pt x="21" y="14"/>
                    </a:cubicBezTo>
                    <a:cubicBezTo>
                      <a:pt x="23" y="9"/>
                      <a:pt x="20" y="3"/>
                      <a:pt x="14" y="2"/>
                    </a:cubicBezTo>
                    <a:cubicBezTo>
                      <a:pt x="9" y="0"/>
                      <a:pt x="3" y="3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id="{3C611D59-C31B-ABA4-21AC-6B51204A3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9838" y="2662238"/>
                <a:ext cx="52388" cy="52388"/>
              </a:xfrm>
              <a:custGeom>
                <a:avLst/>
                <a:gdLst>
                  <a:gd name="T0" fmla="*/ 2 w 23"/>
                  <a:gd name="T1" fmla="*/ 7 h 23"/>
                  <a:gd name="T2" fmla="*/ 8 w 23"/>
                  <a:gd name="T3" fmla="*/ 21 h 23"/>
                  <a:gd name="T4" fmla="*/ 21 w 23"/>
                  <a:gd name="T5" fmla="*/ 15 h 23"/>
                  <a:gd name="T6" fmla="*/ 15 w 23"/>
                  <a:gd name="T7" fmla="*/ 2 h 23"/>
                  <a:gd name="T8" fmla="*/ 2 w 23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7"/>
                    </a:moveTo>
                    <a:cubicBezTo>
                      <a:pt x="0" y="13"/>
                      <a:pt x="2" y="19"/>
                      <a:pt x="8" y="21"/>
                    </a:cubicBezTo>
                    <a:cubicBezTo>
                      <a:pt x="13" y="23"/>
                      <a:pt x="19" y="20"/>
                      <a:pt x="21" y="15"/>
                    </a:cubicBezTo>
                    <a:cubicBezTo>
                      <a:pt x="23" y="10"/>
                      <a:pt x="20" y="4"/>
                      <a:pt x="15" y="2"/>
                    </a:cubicBezTo>
                    <a:cubicBezTo>
                      <a:pt x="10" y="0"/>
                      <a:pt x="4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id="{5CCFEA9B-664B-448E-511C-4D06523B7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1913" y="2708275"/>
                <a:ext cx="55563" cy="52388"/>
              </a:xfrm>
              <a:custGeom>
                <a:avLst/>
                <a:gdLst>
                  <a:gd name="T0" fmla="*/ 3 w 24"/>
                  <a:gd name="T1" fmla="*/ 7 h 23"/>
                  <a:gd name="T2" fmla="*/ 7 w 24"/>
                  <a:gd name="T3" fmla="*/ 21 h 23"/>
                  <a:gd name="T4" fmla="*/ 21 w 24"/>
                  <a:gd name="T5" fmla="*/ 17 h 23"/>
                  <a:gd name="T6" fmla="*/ 17 w 24"/>
                  <a:gd name="T7" fmla="*/ 3 h 23"/>
                  <a:gd name="T8" fmla="*/ 3 w 24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3" y="7"/>
                    </a:moveTo>
                    <a:cubicBezTo>
                      <a:pt x="0" y="12"/>
                      <a:pt x="2" y="18"/>
                      <a:pt x="7" y="21"/>
                    </a:cubicBezTo>
                    <a:cubicBezTo>
                      <a:pt x="12" y="23"/>
                      <a:pt x="18" y="22"/>
                      <a:pt x="21" y="17"/>
                    </a:cubicBezTo>
                    <a:cubicBezTo>
                      <a:pt x="24" y="12"/>
                      <a:pt x="22" y="6"/>
                      <a:pt x="17" y="3"/>
                    </a:cubicBezTo>
                    <a:cubicBezTo>
                      <a:pt x="12" y="0"/>
                      <a:pt x="6" y="2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id="{BDC9A894-2FB4-8474-EF49-426BFF1C9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0813" y="2767013"/>
                <a:ext cx="52388" cy="52388"/>
              </a:xfrm>
              <a:custGeom>
                <a:avLst/>
                <a:gdLst>
                  <a:gd name="T0" fmla="*/ 3 w 23"/>
                  <a:gd name="T1" fmla="*/ 5 h 23"/>
                  <a:gd name="T2" fmla="*/ 5 w 23"/>
                  <a:gd name="T3" fmla="*/ 20 h 23"/>
                  <a:gd name="T4" fmla="*/ 19 w 23"/>
                  <a:gd name="T5" fmla="*/ 18 h 23"/>
                  <a:gd name="T6" fmla="*/ 18 w 23"/>
                  <a:gd name="T7" fmla="*/ 3 h 23"/>
                  <a:gd name="T8" fmla="*/ 3 w 2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3" y="5"/>
                    </a:move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ubicBezTo>
                      <a:pt x="23" y="13"/>
                      <a:pt x="22" y="7"/>
                      <a:pt x="18" y="3"/>
                    </a:cubicBezTo>
                    <a:cubicBezTo>
                      <a:pt x="13" y="0"/>
                      <a:pt x="7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67">
                <a:extLst>
                  <a:ext uri="{FF2B5EF4-FFF2-40B4-BE49-F238E27FC236}">
                    <a16:creationId xmlns:a16="http://schemas.microsoft.com/office/drawing/2014/main" id="{C137B6C3-EDED-D6A4-0768-DBC71972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0188" y="2836863"/>
                <a:ext cx="49213" cy="49213"/>
              </a:xfrm>
              <a:custGeom>
                <a:avLst/>
                <a:gdLst>
                  <a:gd name="T0" fmla="*/ 4 w 22"/>
                  <a:gd name="T1" fmla="*/ 4 h 22"/>
                  <a:gd name="T2" fmla="*/ 4 w 22"/>
                  <a:gd name="T3" fmla="*/ 18 h 22"/>
                  <a:gd name="T4" fmla="*/ 18 w 22"/>
                  <a:gd name="T5" fmla="*/ 18 h 22"/>
                  <a:gd name="T6" fmla="*/ 18 w 22"/>
                  <a:gd name="T7" fmla="*/ 4 h 22"/>
                  <a:gd name="T8" fmla="*/ 4 w 22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4" y="4"/>
                    </a:move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4" y="22"/>
                      <a:pt x="18" y="18"/>
                    </a:cubicBezTo>
                    <a:cubicBezTo>
                      <a:pt x="22" y="14"/>
                      <a:pt x="22" y="8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id="{66D67D6C-974E-1945-DC5A-744DBA03F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6863" y="2913063"/>
                <a:ext cx="52388" cy="52388"/>
              </a:xfrm>
              <a:custGeom>
                <a:avLst/>
                <a:gdLst>
                  <a:gd name="T0" fmla="*/ 5 w 23"/>
                  <a:gd name="T1" fmla="*/ 4 h 23"/>
                  <a:gd name="T2" fmla="*/ 3 w 23"/>
                  <a:gd name="T3" fmla="*/ 18 h 23"/>
                  <a:gd name="T4" fmla="*/ 18 w 23"/>
                  <a:gd name="T5" fmla="*/ 20 h 23"/>
                  <a:gd name="T6" fmla="*/ 20 w 23"/>
                  <a:gd name="T7" fmla="*/ 5 h 23"/>
                  <a:gd name="T8" fmla="*/ 5 w 23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5" y="4"/>
                    </a:moveTo>
                    <a:cubicBezTo>
                      <a:pt x="1" y="7"/>
                      <a:pt x="0" y="13"/>
                      <a:pt x="3" y="18"/>
                    </a:cubicBezTo>
                    <a:cubicBezTo>
                      <a:pt x="7" y="22"/>
                      <a:pt x="13" y="23"/>
                      <a:pt x="18" y="20"/>
                    </a:cubicBezTo>
                    <a:cubicBezTo>
                      <a:pt x="22" y="16"/>
                      <a:pt x="23" y="10"/>
                      <a:pt x="20" y="5"/>
                    </a:cubicBezTo>
                    <a:cubicBezTo>
                      <a:pt x="16" y="1"/>
                      <a:pt x="10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3DAF4D1-E3F7-E141-2103-F398B02E6613}"/>
                </a:ext>
              </a:extLst>
            </p:cNvPr>
            <p:cNvGrpSpPr/>
            <p:nvPr/>
          </p:nvGrpSpPr>
          <p:grpSpPr>
            <a:xfrm>
              <a:off x="3428729" y="3611782"/>
              <a:ext cx="1144176" cy="1031000"/>
              <a:chOff x="4222750" y="3890963"/>
              <a:chExt cx="1316038" cy="1185863"/>
            </a:xfrm>
            <a:solidFill>
              <a:srgbClr val="F8A917"/>
            </a:solidFill>
          </p:grpSpPr>
          <p:sp>
            <p:nvSpPr>
              <p:cNvPr id="56" name="Oval 69">
                <a:extLst>
                  <a:ext uri="{FF2B5EF4-FFF2-40B4-BE49-F238E27FC236}">
                    <a16:creationId xmlns:a16="http://schemas.microsoft.com/office/drawing/2014/main" id="{7808F232-364C-9AF0-A906-96B4A7B57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4888" y="4945063"/>
                <a:ext cx="130175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Oval 70">
                <a:extLst>
                  <a:ext uri="{FF2B5EF4-FFF2-40B4-BE49-F238E27FC236}">
                    <a16:creationId xmlns:a16="http://schemas.microsoft.com/office/drawing/2014/main" id="{934C2E09-33B7-2B40-4F68-17E6FEB2A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20687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Oval 71">
                <a:extLst>
                  <a:ext uri="{FF2B5EF4-FFF2-40B4-BE49-F238E27FC236}">
                    <a16:creationId xmlns:a16="http://schemas.microsoft.com/office/drawing/2014/main" id="{0864AE16-824D-0E62-431A-978106B74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308475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72">
                <a:extLst>
                  <a:ext uri="{FF2B5EF4-FFF2-40B4-BE49-F238E27FC236}">
                    <a16:creationId xmlns:a16="http://schemas.microsoft.com/office/drawing/2014/main" id="{BB706CD1-16CB-2ADB-CC93-C8EBE8E17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411663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Oval 73">
                <a:extLst>
                  <a:ext uri="{FF2B5EF4-FFF2-40B4-BE49-F238E27FC236}">
                    <a16:creationId xmlns:a16="http://schemas.microsoft.com/office/drawing/2014/main" id="{9DA65014-B5D7-6E24-9500-50B52A87B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9338" y="4522788"/>
                <a:ext cx="46038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74">
                <a:extLst>
                  <a:ext uri="{FF2B5EF4-FFF2-40B4-BE49-F238E27FC236}">
                    <a16:creationId xmlns:a16="http://schemas.microsoft.com/office/drawing/2014/main" id="{5A3A607D-BA66-03CE-589C-B7E3D1C17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9338" y="4624388"/>
                <a:ext cx="46038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75">
                <a:extLst>
                  <a:ext uri="{FF2B5EF4-FFF2-40B4-BE49-F238E27FC236}">
                    <a16:creationId xmlns:a16="http://schemas.microsoft.com/office/drawing/2014/main" id="{E76DDC7D-04CB-800C-F241-904BBA094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73392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76">
                <a:extLst>
                  <a:ext uri="{FF2B5EF4-FFF2-40B4-BE49-F238E27FC236}">
                    <a16:creationId xmlns:a16="http://schemas.microsoft.com/office/drawing/2014/main" id="{9E1698D8-9ACA-FCBC-598B-2E58AA621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7750" y="4837113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77">
                <a:extLst>
                  <a:ext uri="{FF2B5EF4-FFF2-40B4-BE49-F238E27FC236}">
                    <a16:creationId xmlns:a16="http://schemas.microsoft.com/office/drawing/2014/main" id="{D59147A4-9E9E-BDC8-C418-72F353718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0938" y="4197350"/>
                <a:ext cx="47625" cy="50800"/>
              </a:xfrm>
              <a:custGeom>
                <a:avLst/>
                <a:gdLst>
                  <a:gd name="T0" fmla="*/ 1 w 21"/>
                  <a:gd name="T1" fmla="*/ 12 h 22"/>
                  <a:gd name="T2" fmla="*/ 9 w 21"/>
                  <a:gd name="T3" fmla="*/ 1 h 22"/>
                  <a:gd name="T4" fmla="*/ 21 w 21"/>
                  <a:gd name="T5" fmla="*/ 9 h 22"/>
                  <a:gd name="T6" fmla="*/ 12 w 21"/>
                  <a:gd name="T7" fmla="*/ 21 h 22"/>
                  <a:gd name="T8" fmla="*/ 1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" y="12"/>
                    </a:moveTo>
                    <a:cubicBezTo>
                      <a:pt x="0" y="6"/>
                      <a:pt x="4" y="1"/>
                      <a:pt x="9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21" y="15"/>
                      <a:pt x="18" y="20"/>
                      <a:pt x="12" y="21"/>
                    </a:cubicBezTo>
                    <a:cubicBezTo>
                      <a:pt x="6" y="22"/>
                      <a:pt x="1" y="18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8">
                <a:extLst>
                  <a:ext uri="{FF2B5EF4-FFF2-40B4-BE49-F238E27FC236}">
                    <a16:creationId xmlns:a16="http://schemas.microsoft.com/office/drawing/2014/main" id="{F5931CE7-4462-9537-38E5-0B4632DA2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4175125"/>
                <a:ext cx="49213" cy="52388"/>
              </a:xfrm>
              <a:custGeom>
                <a:avLst/>
                <a:gdLst>
                  <a:gd name="T0" fmla="*/ 1 w 22"/>
                  <a:gd name="T1" fmla="*/ 14 h 23"/>
                  <a:gd name="T2" fmla="*/ 8 w 22"/>
                  <a:gd name="T3" fmla="*/ 2 h 23"/>
                  <a:gd name="T4" fmla="*/ 21 w 22"/>
                  <a:gd name="T5" fmla="*/ 9 h 23"/>
                  <a:gd name="T6" fmla="*/ 14 w 22"/>
                  <a:gd name="T7" fmla="*/ 22 h 23"/>
                  <a:gd name="T8" fmla="*/ 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1" y="14"/>
                    </a:moveTo>
                    <a:cubicBezTo>
                      <a:pt x="0" y="9"/>
                      <a:pt x="3" y="3"/>
                      <a:pt x="8" y="2"/>
                    </a:cubicBezTo>
                    <a:cubicBezTo>
                      <a:pt x="14" y="0"/>
                      <a:pt x="19" y="4"/>
                      <a:pt x="21" y="9"/>
                    </a:cubicBezTo>
                    <a:cubicBezTo>
                      <a:pt x="22" y="14"/>
                      <a:pt x="19" y="20"/>
                      <a:pt x="14" y="22"/>
                    </a:cubicBezTo>
                    <a:cubicBezTo>
                      <a:pt x="8" y="23"/>
                      <a:pt x="3" y="20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9">
                <a:extLst>
                  <a:ext uri="{FF2B5EF4-FFF2-40B4-BE49-F238E27FC236}">
                    <a16:creationId xmlns:a16="http://schemas.microsoft.com/office/drawing/2014/main" id="{CEC4ADC1-3535-5565-9667-5AB7AD055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375" y="4141788"/>
                <a:ext cx="52388" cy="50800"/>
              </a:xfrm>
              <a:custGeom>
                <a:avLst/>
                <a:gdLst>
                  <a:gd name="T0" fmla="*/ 2 w 23"/>
                  <a:gd name="T1" fmla="*/ 16 h 23"/>
                  <a:gd name="T2" fmla="*/ 8 w 23"/>
                  <a:gd name="T3" fmla="*/ 2 h 23"/>
                  <a:gd name="T4" fmla="*/ 21 w 23"/>
                  <a:gd name="T5" fmla="*/ 8 h 23"/>
                  <a:gd name="T6" fmla="*/ 16 w 23"/>
                  <a:gd name="T7" fmla="*/ 21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1"/>
                      <a:pt x="3" y="5"/>
                      <a:pt x="8" y="2"/>
                    </a:cubicBezTo>
                    <a:cubicBezTo>
                      <a:pt x="13" y="0"/>
                      <a:pt x="19" y="3"/>
                      <a:pt x="21" y="8"/>
                    </a:cubicBezTo>
                    <a:cubicBezTo>
                      <a:pt x="23" y="13"/>
                      <a:pt x="21" y="19"/>
                      <a:pt x="16" y="21"/>
                    </a:cubicBezTo>
                    <a:cubicBezTo>
                      <a:pt x="10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0">
                <a:extLst>
                  <a:ext uri="{FF2B5EF4-FFF2-40B4-BE49-F238E27FC236}">
                    <a16:creationId xmlns:a16="http://schemas.microsoft.com/office/drawing/2014/main" id="{EBEE7B50-7116-4995-724C-38B28AA21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625" y="4095750"/>
                <a:ext cx="52388" cy="52388"/>
              </a:xfrm>
              <a:custGeom>
                <a:avLst/>
                <a:gdLst>
                  <a:gd name="T0" fmla="*/ 2 w 23"/>
                  <a:gd name="T1" fmla="*/ 16 h 23"/>
                  <a:gd name="T2" fmla="*/ 6 w 23"/>
                  <a:gd name="T3" fmla="*/ 3 h 23"/>
                  <a:gd name="T4" fmla="*/ 20 w 23"/>
                  <a:gd name="T5" fmla="*/ 6 h 23"/>
                  <a:gd name="T6" fmla="*/ 16 w 23"/>
                  <a:gd name="T7" fmla="*/ 20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2"/>
                      <a:pt x="1" y="5"/>
                      <a:pt x="6" y="3"/>
                    </a:cubicBezTo>
                    <a:cubicBezTo>
                      <a:pt x="11" y="0"/>
                      <a:pt x="17" y="1"/>
                      <a:pt x="20" y="6"/>
                    </a:cubicBezTo>
                    <a:cubicBezTo>
                      <a:pt x="23" y="11"/>
                      <a:pt x="21" y="17"/>
                      <a:pt x="16" y="20"/>
                    </a:cubicBezTo>
                    <a:cubicBezTo>
                      <a:pt x="11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81">
                <a:extLst>
                  <a:ext uri="{FF2B5EF4-FFF2-40B4-BE49-F238E27FC236}">
                    <a16:creationId xmlns:a16="http://schemas.microsoft.com/office/drawing/2014/main" id="{56F55ECC-4FC4-7F74-7689-2CAB480ED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0" y="4037013"/>
                <a:ext cx="52388" cy="52388"/>
              </a:xfrm>
              <a:custGeom>
                <a:avLst/>
                <a:gdLst>
                  <a:gd name="T0" fmla="*/ 4 w 23"/>
                  <a:gd name="T1" fmla="*/ 18 h 23"/>
                  <a:gd name="T2" fmla="*/ 5 w 23"/>
                  <a:gd name="T3" fmla="*/ 4 h 23"/>
                  <a:gd name="T4" fmla="*/ 20 w 23"/>
                  <a:gd name="T5" fmla="*/ 5 h 23"/>
                  <a:gd name="T6" fmla="*/ 18 w 23"/>
                  <a:gd name="T7" fmla="*/ 20 h 23"/>
                  <a:gd name="T8" fmla="*/ 4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18"/>
                    </a:moveTo>
                    <a:cubicBezTo>
                      <a:pt x="0" y="13"/>
                      <a:pt x="1" y="7"/>
                      <a:pt x="5" y="4"/>
                    </a:cubicBezTo>
                    <a:cubicBezTo>
                      <a:pt x="10" y="0"/>
                      <a:pt x="16" y="1"/>
                      <a:pt x="20" y="5"/>
                    </a:cubicBez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82">
                <a:extLst>
                  <a:ext uri="{FF2B5EF4-FFF2-40B4-BE49-F238E27FC236}">
                    <a16:creationId xmlns:a16="http://schemas.microsoft.com/office/drawing/2014/main" id="{9D1A38EA-F345-0B3D-15B5-315038A7D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25" y="3968750"/>
                <a:ext cx="52388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83">
                <a:extLst>
                  <a:ext uri="{FF2B5EF4-FFF2-40B4-BE49-F238E27FC236}">
                    <a16:creationId xmlns:a16="http://schemas.microsoft.com/office/drawing/2014/main" id="{7C1F3F4C-CC26-0F21-1E88-8AE9F2CFB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7988" y="3890963"/>
                <a:ext cx="50800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84">
                <a:extLst>
                  <a:ext uri="{FF2B5EF4-FFF2-40B4-BE49-F238E27FC236}">
                    <a16:creationId xmlns:a16="http://schemas.microsoft.com/office/drawing/2014/main" id="{797F4E8A-CF55-64AE-A559-8B42F2805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25" y="3968750"/>
                <a:ext cx="52388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85">
                <a:extLst>
                  <a:ext uri="{FF2B5EF4-FFF2-40B4-BE49-F238E27FC236}">
                    <a16:creationId xmlns:a16="http://schemas.microsoft.com/office/drawing/2014/main" id="{EC9213BF-7A17-1EF2-F7D3-E4B940BE4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7988" y="3890963"/>
                <a:ext cx="50800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6">
                <a:extLst>
                  <a:ext uri="{FF2B5EF4-FFF2-40B4-BE49-F238E27FC236}">
                    <a16:creationId xmlns:a16="http://schemas.microsoft.com/office/drawing/2014/main" id="{040FCC39-158A-6F9F-5FDF-67DD9061F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975" y="4197350"/>
                <a:ext cx="47625" cy="50800"/>
              </a:xfrm>
              <a:custGeom>
                <a:avLst/>
                <a:gdLst>
                  <a:gd name="T0" fmla="*/ 20 w 21"/>
                  <a:gd name="T1" fmla="*/ 12 h 22"/>
                  <a:gd name="T2" fmla="*/ 12 w 21"/>
                  <a:gd name="T3" fmla="*/ 1 h 22"/>
                  <a:gd name="T4" fmla="*/ 0 w 21"/>
                  <a:gd name="T5" fmla="*/ 9 h 22"/>
                  <a:gd name="T6" fmla="*/ 9 w 21"/>
                  <a:gd name="T7" fmla="*/ 21 h 22"/>
                  <a:gd name="T8" fmla="*/ 20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20"/>
                      <a:pt x="9" y="21"/>
                    </a:cubicBezTo>
                    <a:cubicBezTo>
                      <a:pt x="15" y="22"/>
                      <a:pt x="20" y="18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7">
                <a:extLst>
                  <a:ext uri="{FF2B5EF4-FFF2-40B4-BE49-F238E27FC236}">
                    <a16:creationId xmlns:a16="http://schemas.microsoft.com/office/drawing/2014/main" id="{DF0DF97B-2E41-844D-6515-7E7B9AE65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788" y="4175125"/>
                <a:ext cx="49213" cy="52388"/>
              </a:xfrm>
              <a:custGeom>
                <a:avLst/>
                <a:gdLst>
                  <a:gd name="T0" fmla="*/ 21 w 22"/>
                  <a:gd name="T1" fmla="*/ 14 h 23"/>
                  <a:gd name="T2" fmla="*/ 14 w 22"/>
                  <a:gd name="T3" fmla="*/ 2 h 23"/>
                  <a:gd name="T4" fmla="*/ 1 w 22"/>
                  <a:gd name="T5" fmla="*/ 9 h 23"/>
                  <a:gd name="T6" fmla="*/ 8 w 22"/>
                  <a:gd name="T7" fmla="*/ 22 h 23"/>
                  <a:gd name="T8" fmla="*/ 2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1" y="14"/>
                    </a:moveTo>
                    <a:cubicBezTo>
                      <a:pt x="22" y="9"/>
                      <a:pt x="19" y="3"/>
                      <a:pt x="14" y="2"/>
                    </a:cubicBezTo>
                    <a:cubicBezTo>
                      <a:pt x="8" y="0"/>
                      <a:pt x="3" y="4"/>
                      <a:pt x="1" y="9"/>
                    </a:cubicBezTo>
                    <a:cubicBezTo>
                      <a:pt x="0" y="14"/>
                      <a:pt x="3" y="20"/>
                      <a:pt x="8" y="22"/>
                    </a:cubicBezTo>
                    <a:cubicBezTo>
                      <a:pt x="14" y="23"/>
                      <a:pt x="19" y="20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8">
                <a:extLst>
                  <a:ext uri="{FF2B5EF4-FFF2-40B4-BE49-F238E27FC236}">
                    <a16:creationId xmlns:a16="http://schemas.microsoft.com/office/drawing/2014/main" id="{131C0EF9-3501-54F2-CEA8-A72D59BD7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9775" y="4141788"/>
                <a:ext cx="52388" cy="50800"/>
              </a:xfrm>
              <a:custGeom>
                <a:avLst/>
                <a:gdLst>
                  <a:gd name="T0" fmla="*/ 21 w 23"/>
                  <a:gd name="T1" fmla="*/ 16 h 23"/>
                  <a:gd name="T2" fmla="*/ 15 w 23"/>
                  <a:gd name="T3" fmla="*/ 2 h 23"/>
                  <a:gd name="T4" fmla="*/ 2 w 23"/>
                  <a:gd name="T5" fmla="*/ 8 h 23"/>
                  <a:gd name="T6" fmla="*/ 7 w 23"/>
                  <a:gd name="T7" fmla="*/ 21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1"/>
                      <a:pt x="20" y="5"/>
                      <a:pt x="15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3"/>
                      <a:pt x="2" y="19"/>
                      <a:pt x="7" y="21"/>
                    </a:cubicBezTo>
                    <a:cubicBezTo>
                      <a:pt x="13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9">
                <a:extLst>
                  <a:ext uri="{FF2B5EF4-FFF2-40B4-BE49-F238E27FC236}">
                    <a16:creationId xmlns:a16="http://schemas.microsoft.com/office/drawing/2014/main" id="{C3AD951F-26F4-8992-2C94-D3D736189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4525" y="4095750"/>
                <a:ext cx="52388" cy="52388"/>
              </a:xfrm>
              <a:custGeom>
                <a:avLst/>
                <a:gdLst>
                  <a:gd name="T0" fmla="*/ 21 w 23"/>
                  <a:gd name="T1" fmla="*/ 16 h 23"/>
                  <a:gd name="T2" fmla="*/ 17 w 23"/>
                  <a:gd name="T3" fmla="*/ 3 h 23"/>
                  <a:gd name="T4" fmla="*/ 3 w 23"/>
                  <a:gd name="T5" fmla="*/ 6 h 23"/>
                  <a:gd name="T6" fmla="*/ 7 w 23"/>
                  <a:gd name="T7" fmla="*/ 20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2"/>
                      <a:pt x="22" y="5"/>
                      <a:pt x="17" y="3"/>
                    </a:cubicBezTo>
                    <a:cubicBezTo>
                      <a:pt x="12" y="0"/>
                      <a:pt x="6" y="1"/>
                      <a:pt x="3" y="6"/>
                    </a:cubicBezTo>
                    <a:cubicBezTo>
                      <a:pt x="0" y="11"/>
                      <a:pt x="2" y="17"/>
                      <a:pt x="7" y="20"/>
                    </a:cubicBezTo>
                    <a:cubicBezTo>
                      <a:pt x="12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0">
                <a:extLst>
                  <a:ext uri="{FF2B5EF4-FFF2-40B4-BE49-F238E27FC236}">
                    <a16:creationId xmlns:a16="http://schemas.microsoft.com/office/drawing/2014/main" id="{79AD9493-AF75-3733-D266-66D2FF305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800" y="4037013"/>
                <a:ext cx="52388" cy="52388"/>
              </a:xfrm>
              <a:custGeom>
                <a:avLst/>
                <a:gdLst>
                  <a:gd name="T0" fmla="*/ 19 w 23"/>
                  <a:gd name="T1" fmla="*/ 18 h 23"/>
                  <a:gd name="T2" fmla="*/ 18 w 23"/>
                  <a:gd name="T3" fmla="*/ 4 h 23"/>
                  <a:gd name="T4" fmla="*/ 3 w 23"/>
                  <a:gd name="T5" fmla="*/ 5 h 23"/>
                  <a:gd name="T6" fmla="*/ 5 w 23"/>
                  <a:gd name="T7" fmla="*/ 20 h 23"/>
                  <a:gd name="T8" fmla="*/ 19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8"/>
                    </a:moveTo>
                    <a:cubicBezTo>
                      <a:pt x="23" y="13"/>
                      <a:pt x="22" y="7"/>
                      <a:pt x="18" y="4"/>
                    </a:cubicBezTo>
                    <a:cubicBezTo>
                      <a:pt x="13" y="0"/>
                      <a:pt x="7" y="1"/>
                      <a:pt x="3" y="5"/>
                    </a:cubicBez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1">
                <a:extLst>
                  <a:ext uri="{FF2B5EF4-FFF2-40B4-BE49-F238E27FC236}">
                    <a16:creationId xmlns:a16="http://schemas.microsoft.com/office/drawing/2014/main" id="{F52B5BD9-DCD9-307F-2093-6EDEA7EF7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13" y="3968750"/>
                <a:ext cx="50800" cy="50800"/>
              </a:xfrm>
              <a:custGeom>
                <a:avLst/>
                <a:gdLst>
                  <a:gd name="T0" fmla="*/ 19 w 23"/>
                  <a:gd name="T1" fmla="*/ 18 h 22"/>
                  <a:gd name="T2" fmla="*/ 19 w 23"/>
                  <a:gd name="T3" fmla="*/ 4 h 22"/>
                  <a:gd name="T4" fmla="*/ 4 w 23"/>
                  <a:gd name="T5" fmla="*/ 4 h 22"/>
                  <a:gd name="T6" fmla="*/ 4 w 23"/>
                  <a:gd name="T7" fmla="*/ 18 h 22"/>
                  <a:gd name="T8" fmla="*/ 19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18"/>
                    </a:moveTo>
                    <a:cubicBezTo>
                      <a:pt x="23" y="14"/>
                      <a:pt x="23" y="8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5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2">
                <a:extLst>
                  <a:ext uri="{FF2B5EF4-FFF2-40B4-BE49-F238E27FC236}">
                    <a16:creationId xmlns:a16="http://schemas.microsoft.com/office/drawing/2014/main" id="{8ED00309-06E3-129E-03FE-20861D61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750" y="3890963"/>
                <a:ext cx="52388" cy="50800"/>
              </a:xfrm>
              <a:custGeom>
                <a:avLst/>
                <a:gdLst>
                  <a:gd name="T0" fmla="*/ 17 w 23"/>
                  <a:gd name="T1" fmla="*/ 20 h 23"/>
                  <a:gd name="T2" fmla="*/ 19 w 23"/>
                  <a:gd name="T3" fmla="*/ 5 h 23"/>
                  <a:gd name="T4" fmla="*/ 5 w 23"/>
                  <a:gd name="T5" fmla="*/ 3 h 23"/>
                  <a:gd name="T6" fmla="*/ 3 w 23"/>
                  <a:gd name="T7" fmla="*/ 18 h 23"/>
                  <a:gd name="T8" fmla="*/ 17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3"/>
                    </a:cubicBezTo>
                    <a:cubicBezTo>
                      <a:pt x="0" y="7"/>
                      <a:pt x="0" y="13"/>
                      <a:pt x="3" y="18"/>
                    </a:cubicBezTo>
                    <a:cubicBezTo>
                      <a:pt x="6" y="22"/>
                      <a:pt x="13" y="23"/>
                      <a:pt x="1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FADB51C-C5F6-2CB1-B616-06C755C53553}"/>
                </a:ext>
              </a:extLst>
            </p:cNvPr>
            <p:cNvGrpSpPr/>
            <p:nvPr/>
          </p:nvGrpSpPr>
          <p:grpSpPr>
            <a:xfrm>
              <a:off x="7650723" y="3611782"/>
              <a:ext cx="1144176" cy="1031000"/>
              <a:chOff x="9078913" y="3890963"/>
              <a:chExt cx="1316038" cy="1185863"/>
            </a:xfrm>
            <a:solidFill>
              <a:srgbClr val="F8A917"/>
            </a:solidFill>
          </p:grpSpPr>
          <p:sp>
            <p:nvSpPr>
              <p:cNvPr id="32" name="Oval 93">
                <a:extLst>
                  <a:ext uri="{FF2B5EF4-FFF2-40B4-BE49-F238E27FC236}">
                    <a16:creationId xmlns:a16="http://schemas.microsoft.com/office/drawing/2014/main" id="{6D2D18EA-6C4D-AE2C-1D3E-7F2AA9AAB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9463" y="4945063"/>
                <a:ext cx="131763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94">
                <a:extLst>
                  <a:ext uri="{FF2B5EF4-FFF2-40B4-BE49-F238E27FC236}">
                    <a16:creationId xmlns:a16="http://schemas.microsoft.com/office/drawing/2014/main" id="{D73C3DAC-266F-0A10-AAB0-F822D5724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20687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95">
                <a:extLst>
                  <a:ext uri="{FF2B5EF4-FFF2-40B4-BE49-F238E27FC236}">
                    <a16:creationId xmlns:a16="http://schemas.microsoft.com/office/drawing/2014/main" id="{006A3986-E4E5-5DB4-BA13-144B78241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308475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Oval 96">
                <a:extLst>
                  <a:ext uri="{FF2B5EF4-FFF2-40B4-BE49-F238E27FC236}">
                    <a16:creationId xmlns:a16="http://schemas.microsoft.com/office/drawing/2014/main" id="{E5FBCA3D-C511-AB0D-0A1C-8E99FD32F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411663"/>
                <a:ext cx="47625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97">
                <a:extLst>
                  <a:ext uri="{FF2B5EF4-FFF2-40B4-BE49-F238E27FC236}">
                    <a16:creationId xmlns:a16="http://schemas.microsoft.com/office/drawing/2014/main" id="{0A8A0C3C-E6FF-043E-9BFF-4D40AE3CD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518025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98">
                <a:extLst>
                  <a:ext uri="{FF2B5EF4-FFF2-40B4-BE49-F238E27FC236}">
                    <a16:creationId xmlns:a16="http://schemas.microsoft.com/office/drawing/2014/main" id="{1672D572-52E2-72C7-4DFF-A3284ED75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622800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99">
                <a:extLst>
                  <a:ext uri="{FF2B5EF4-FFF2-40B4-BE49-F238E27FC236}">
                    <a16:creationId xmlns:a16="http://schemas.microsoft.com/office/drawing/2014/main" id="{5D967C8A-D178-E7B5-7D8A-5DB5B8EDC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733925"/>
                <a:ext cx="47625" cy="44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Oval 100">
                <a:extLst>
                  <a:ext uri="{FF2B5EF4-FFF2-40B4-BE49-F238E27FC236}">
                    <a16:creationId xmlns:a16="http://schemas.microsoft.com/office/drawing/2014/main" id="{E037D663-F667-9FA4-3BF5-CF456C4CB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2325" y="4837113"/>
                <a:ext cx="47625" cy="46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01">
                <a:extLst>
                  <a:ext uri="{FF2B5EF4-FFF2-40B4-BE49-F238E27FC236}">
                    <a16:creationId xmlns:a16="http://schemas.microsoft.com/office/drawing/2014/main" id="{FC4E616B-E90A-A1F0-5408-9630DE44A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7100" y="4197350"/>
                <a:ext cx="49213" cy="50800"/>
              </a:xfrm>
              <a:custGeom>
                <a:avLst/>
                <a:gdLst>
                  <a:gd name="T0" fmla="*/ 1 w 22"/>
                  <a:gd name="T1" fmla="*/ 12 h 22"/>
                  <a:gd name="T2" fmla="*/ 9 w 22"/>
                  <a:gd name="T3" fmla="*/ 1 h 22"/>
                  <a:gd name="T4" fmla="*/ 21 w 22"/>
                  <a:gd name="T5" fmla="*/ 9 h 22"/>
                  <a:gd name="T6" fmla="*/ 12 w 22"/>
                  <a:gd name="T7" fmla="*/ 21 h 22"/>
                  <a:gd name="T8" fmla="*/ 1 w 22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" y="12"/>
                    </a:moveTo>
                    <a:cubicBezTo>
                      <a:pt x="0" y="6"/>
                      <a:pt x="4" y="1"/>
                      <a:pt x="9" y="1"/>
                    </a:cubicBezTo>
                    <a:cubicBezTo>
                      <a:pt x="15" y="0"/>
                      <a:pt x="20" y="4"/>
                      <a:pt x="21" y="9"/>
                    </a:cubicBezTo>
                    <a:cubicBezTo>
                      <a:pt x="22" y="15"/>
                      <a:pt x="18" y="20"/>
                      <a:pt x="12" y="21"/>
                    </a:cubicBezTo>
                    <a:cubicBezTo>
                      <a:pt x="6" y="22"/>
                      <a:pt x="1" y="18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02">
                <a:extLst>
                  <a:ext uri="{FF2B5EF4-FFF2-40B4-BE49-F238E27FC236}">
                    <a16:creationId xmlns:a16="http://schemas.microsoft.com/office/drawing/2014/main" id="{EB4D97F0-144D-8AB3-9515-60C732346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4175125"/>
                <a:ext cx="49213" cy="52388"/>
              </a:xfrm>
              <a:custGeom>
                <a:avLst/>
                <a:gdLst>
                  <a:gd name="T0" fmla="*/ 1 w 22"/>
                  <a:gd name="T1" fmla="*/ 14 h 23"/>
                  <a:gd name="T2" fmla="*/ 8 w 22"/>
                  <a:gd name="T3" fmla="*/ 2 h 23"/>
                  <a:gd name="T4" fmla="*/ 21 w 22"/>
                  <a:gd name="T5" fmla="*/ 9 h 23"/>
                  <a:gd name="T6" fmla="*/ 14 w 22"/>
                  <a:gd name="T7" fmla="*/ 22 h 23"/>
                  <a:gd name="T8" fmla="*/ 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1" y="14"/>
                    </a:moveTo>
                    <a:cubicBezTo>
                      <a:pt x="0" y="9"/>
                      <a:pt x="3" y="3"/>
                      <a:pt x="8" y="2"/>
                    </a:cubicBezTo>
                    <a:cubicBezTo>
                      <a:pt x="14" y="0"/>
                      <a:pt x="19" y="4"/>
                      <a:pt x="21" y="9"/>
                    </a:cubicBezTo>
                    <a:cubicBezTo>
                      <a:pt x="22" y="14"/>
                      <a:pt x="19" y="20"/>
                      <a:pt x="14" y="22"/>
                    </a:cubicBezTo>
                    <a:cubicBezTo>
                      <a:pt x="8" y="23"/>
                      <a:pt x="3" y="20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03">
                <a:extLst>
                  <a:ext uri="{FF2B5EF4-FFF2-40B4-BE49-F238E27FC236}">
                    <a16:creationId xmlns:a16="http://schemas.microsoft.com/office/drawing/2014/main" id="{D47C60B0-F6B8-7595-41AE-530861EE7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5538" y="4141788"/>
                <a:ext cx="52388" cy="50800"/>
              </a:xfrm>
              <a:custGeom>
                <a:avLst/>
                <a:gdLst>
                  <a:gd name="T0" fmla="*/ 2 w 23"/>
                  <a:gd name="T1" fmla="*/ 16 h 23"/>
                  <a:gd name="T2" fmla="*/ 8 w 23"/>
                  <a:gd name="T3" fmla="*/ 2 h 23"/>
                  <a:gd name="T4" fmla="*/ 21 w 23"/>
                  <a:gd name="T5" fmla="*/ 8 h 23"/>
                  <a:gd name="T6" fmla="*/ 16 w 23"/>
                  <a:gd name="T7" fmla="*/ 21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1"/>
                      <a:pt x="3" y="5"/>
                      <a:pt x="8" y="2"/>
                    </a:cubicBezTo>
                    <a:cubicBezTo>
                      <a:pt x="13" y="0"/>
                      <a:pt x="19" y="3"/>
                      <a:pt x="21" y="8"/>
                    </a:cubicBezTo>
                    <a:cubicBezTo>
                      <a:pt x="23" y="13"/>
                      <a:pt x="21" y="19"/>
                      <a:pt x="16" y="21"/>
                    </a:cubicBezTo>
                    <a:cubicBezTo>
                      <a:pt x="11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04">
                <a:extLst>
                  <a:ext uri="{FF2B5EF4-FFF2-40B4-BE49-F238E27FC236}">
                    <a16:creationId xmlns:a16="http://schemas.microsoft.com/office/drawing/2014/main" id="{D21F03CB-4DE5-AAC0-17B6-3F6BB4DB2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0788" y="4095750"/>
                <a:ext cx="52388" cy="52388"/>
              </a:xfrm>
              <a:custGeom>
                <a:avLst/>
                <a:gdLst>
                  <a:gd name="T0" fmla="*/ 2 w 23"/>
                  <a:gd name="T1" fmla="*/ 16 h 23"/>
                  <a:gd name="T2" fmla="*/ 6 w 23"/>
                  <a:gd name="T3" fmla="*/ 3 h 23"/>
                  <a:gd name="T4" fmla="*/ 20 w 23"/>
                  <a:gd name="T5" fmla="*/ 6 h 23"/>
                  <a:gd name="T6" fmla="*/ 16 w 23"/>
                  <a:gd name="T7" fmla="*/ 20 h 23"/>
                  <a:gd name="T8" fmla="*/ 2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" y="16"/>
                    </a:moveTo>
                    <a:cubicBezTo>
                      <a:pt x="0" y="12"/>
                      <a:pt x="1" y="5"/>
                      <a:pt x="6" y="3"/>
                    </a:cubicBezTo>
                    <a:cubicBezTo>
                      <a:pt x="11" y="0"/>
                      <a:pt x="17" y="1"/>
                      <a:pt x="20" y="6"/>
                    </a:cubicBezTo>
                    <a:cubicBezTo>
                      <a:pt x="23" y="11"/>
                      <a:pt x="21" y="17"/>
                      <a:pt x="16" y="20"/>
                    </a:cubicBezTo>
                    <a:cubicBezTo>
                      <a:pt x="12" y="23"/>
                      <a:pt x="5" y="21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05">
                <a:extLst>
                  <a:ext uri="{FF2B5EF4-FFF2-40B4-BE49-F238E27FC236}">
                    <a16:creationId xmlns:a16="http://schemas.microsoft.com/office/drawing/2014/main" id="{5EBDD48C-A39E-9CCA-DD8B-EB387F66F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96513" y="4037013"/>
                <a:ext cx="52388" cy="52388"/>
              </a:xfrm>
              <a:custGeom>
                <a:avLst/>
                <a:gdLst>
                  <a:gd name="T0" fmla="*/ 4 w 23"/>
                  <a:gd name="T1" fmla="*/ 18 h 23"/>
                  <a:gd name="T2" fmla="*/ 6 w 23"/>
                  <a:gd name="T3" fmla="*/ 4 h 23"/>
                  <a:gd name="T4" fmla="*/ 20 w 23"/>
                  <a:gd name="T5" fmla="*/ 5 h 23"/>
                  <a:gd name="T6" fmla="*/ 18 w 23"/>
                  <a:gd name="T7" fmla="*/ 20 h 23"/>
                  <a:gd name="T8" fmla="*/ 4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4" y="18"/>
                    </a:moveTo>
                    <a:cubicBezTo>
                      <a:pt x="0" y="13"/>
                      <a:pt x="1" y="7"/>
                      <a:pt x="6" y="4"/>
                    </a:cubicBezTo>
                    <a:cubicBezTo>
                      <a:pt x="10" y="0"/>
                      <a:pt x="16" y="1"/>
                      <a:pt x="20" y="5"/>
                    </a:cubicBezTo>
                    <a:cubicBezTo>
                      <a:pt x="23" y="10"/>
                      <a:pt x="22" y="16"/>
                      <a:pt x="18" y="20"/>
                    </a:cubicBezTo>
                    <a:cubicBezTo>
                      <a:pt x="13" y="23"/>
                      <a:pt x="7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06">
                <a:extLst>
                  <a:ext uri="{FF2B5EF4-FFF2-40B4-BE49-F238E27FC236}">
                    <a16:creationId xmlns:a16="http://schemas.microsoft.com/office/drawing/2014/main" id="{22021D91-AC56-95BE-B0AD-98C048F7E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5888" y="3968750"/>
                <a:ext cx="50800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07">
                <a:extLst>
                  <a:ext uri="{FF2B5EF4-FFF2-40B4-BE49-F238E27FC236}">
                    <a16:creationId xmlns:a16="http://schemas.microsoft.com/office/drawing/2014/main" id="{A6B25CF4-0595-1C7E-C5AC-6F8F3271F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2563" y="3890963"/>
                <a:ext cx="52388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08">
                <a:extLst>
                  <a:ext uri="{FF2B5EF4-FFF2-40B4-BE49-F238E27FC236}">
                    <a16:creationId xmlns:a16="http://schemas.microsoft.com/office/drawing/2014/main" id="{AD32F29A-4F41-4E5F-8B7C-622DA2545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5888" y="3968750"/>
                <a:ext cx="50800" cy="50800"/>
              </a:xfrm>
              <a:custGeom>
                <a:avLst/>
                <a:gdLst>
                  <a:gd name="T0" fmla="*/ 4 w 23"/>
                  <a:gd name="T1" fmla="*/ 18 h 22"/>
                  <a:gd name="T2" fmla="*/ 4 w 23"/>
                  <a:gd name="T3" fmla="*/ 4 h 22"/>
                  <a:gd name="T4" fmla="*/ 19 w 23"/>
                  <a:gd name="T5" fmla="*/ 4 h 22"/>
                  <a:gd name="T6" fmla="*/ 19 w 23"/>
                  <a:gd name="T7" fmla="*/ 18 h 22"/>
                  <a:gd name="T8" fmla="*/ 4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18"/>
                    </a:move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4"/>
                      <a:pt x="19" y="18"/>
                    </a:cubicBezTo>
                    <a:cubicBezTo>
                      <a:pt x="15" y="22"/>
                      <a:pt x="8" y="22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09">
                <a:extLst>
                  <a:ext uri="{FF2B5EF4-FFF2-40B4-BE49-F238E27FC236}">
                    <a16:creationId xmlns:a16="http://schemas.microsoft.com/office/drawing/2014/main" id="{3B503C3B-8910-AE26-6BE2-ABD008723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2563" y="3890963"/>
                <a:ext cx="52388" cy="50800"/>
              </a:xfrm>
              <a:custGeom>
                <a:avLst/>
                <a:gdLst>
                  <a:gd name="T0" fmla="*/ 6 w 23"/>
                  <a:gd name="T1" fmla="*/ 20 h 23"/>
                  <a:gd name="T2" fmla="*/ 4 w 23"/>
                  <a:gd name="T3" fmla="*/ 5 h 23"/>
                  <a:gd name="T4" fmla="*/ 18 w 23"/>
                  <a:gd name="T5" fmla="*/ 3 h 23"/>
                  <a:gd name="T6" fmla="*/ 20 w 23"/>
                  <a:gd name="T7" fmla="*/ 18 h 23"/>
                  <a:gd name="T8" fmla="*/ 6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6" y="20"/>
                    </a:moveTo>
                    <a:cubicBezTo>
                      <a:pt x="1" y="16"/>
                      <a:pt x="0" y="10"/>
                      <a:pt x="4" y="5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3" y="13"/>
                      <a:pt x="20" y="18"/>
                    </a:cubicBezTo>
                    <a:cubicBezTo>
                      <a:pt x="17" y="22"/>
                      <a:pt x="10" y="2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10">
                <a:extLst>
                  <a:ext uri="{FF2B5EF4-FFF2-40B4-BE49-F238E27FC236}">
                    <a16:creationId xmlns:a16="http://schemas.microsoft.com/office/drawing/2014/main" id="{CE9F3643-762C-F253-37B1-90C61CB04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9138" y="4197350"/>
                <a:ext cx="47625" cy="50800"/>
              </a:xfrm>
              <a:custGeom>
                <a:avLst/>
                <a:gdLst>
                  <a:gd name="T0" fmla="*/ 20 w 21"/>
                  <a:gd name="T1" fmla="*/ 12 h 22"/>
                  <a:gd name="T2" fmla="*/ 12 w 21"/>
                  <a:gd name="T3" fmla="*/ 1 h 22"/>
                  <a:gd name="T4" fmla="*/ 0 w 21"/>
                  <a:gd name="T5" fmla="*/ 9 h 22"/>
                  <a:gd name="T6" fmla="*/ 9 w 21"/>
                  <a:gd name="T7" fmla="*/ 21 h 22"/>
                  <a:gd name="T8" fmla="*/ 20 w 21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20" y="12"/>
                    </a:move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4" y="20"/>
                      <a:pt x="9" y="21"/>
                    </a:cubicBezTo>
                    <a:cubicBezTo>
                      <a:pt x="15" y="22"/>
                      <a:pt x="20" y="18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11">
                <a:extLst>
                  <a:ext uri="{FF2B5EF4-FFF2-40B4-BE49-F238E27FC236}">
                    <a16:creationId xmlns:a16="http://schemas.microsoft.com/office/drawing/2014/main" id="{25A131F9-3A0E-24F0-6F41-9DA3F1931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5950" y="4175125"/>
                <a:ext cx="49213" cy="52388"/>
              </a:xfrm>
              <a:custGeom>
                <a:avLst/>
                <a:gdLst>
                  <a:gd name="T0" fmla="*/ 21 w 22"/>
                  <a:gd name="T1" fmla="*/ 14 h 23"/>
                  <a:gd name="T2" fmla="*/ 14 w 22"/>
                  <a:gd name="T3" fmla="*/ 2 h 23"/>
                  <a:gd name="T4" fmla="*/ 1 w 22"/>
                  <a:gd name="T5" fmla="*/ 9 h 23"/>
                  <a:gd name="T6" fmla="*/ 8 w 22"/>
                  <a:gd name="T7" fmla="*/ 22 h 23"/>
                  <a:gd name="T8" fmla="*/ 21 w 22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3">
                    <a:moveTo>
                      <a:pt x="21" y="14"/>
                    </a:moveTo>
                    <a:cubicBezTo>
                      <a:pt x="22" y="9"/>
                      <a:pt x="19" y="3"/>
                      <a:pt x="14" y="2"/>
                    </a:cubicBezTo>
                    <a:cubicBezTo>
                      <a:pt x="8" y="0"/>
                      <a:pt x="3" y="4"/>
                      <a:pt x="1" y="9"/>
                    </a:cubicBezTo>
                    <a:cubicBezTo>
                      <a:pt x="0" y="14"/>
                      <a:pt x="3" y="20"/>
                      <a:pt x="8" y="22"/>
                    </a:cubicBezTo>
                    <a:cubicBezTo>
                      <a:pt x="14" y="23"/>
                      <a:pt x="19" y="20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12">
                <a:extLst>
                  <a:ext uri="{FF2B5EF4-FFF2-40B4-BE49-F238E27FC236}">
                    <a16:creationId xmlns:a16="http://schemas.microsoft.com/office/drawing/2014/main" id="{491B9957-6E6E-B5BB-487B-943B8BAEB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5938" y="4141788"/>
                <a:ext cx="52388" cy="50800"/>
              </a:xfrm>
              <a:custGeom>
                <a:avLst/>
                <a:gdLst>
                  <a:gd name="T0" fmla="*/ 21 w 23"/>
                  <a:gd name="T1" fmla="*/ 16 h 23"/>
                  <a:gd name="T2" fmla="*/ 15 w 23"/>
                  <a:gd name="T3" fmla="*/ 2 h 23"/>
                  <a:gd name="T4" fmla="*/ 2 w 23"/>
                  <a:gd name="T5" fmla="*/ 8 h 23"/>
                  <a:gd name="T6" fmla="*/ 7 w 23"/>
                  <a:gd name="T7" fmla="*/ 21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1"/>
                      <a:pt x="20" y="5"/>
                      <a:pt x="15" y="2"/>
                    </a:cubicBezTo>
                    <a:cubicBezTo>
                      <a:pt x="10" y="0"/>
                      <a:pt x="4" y="3"/>
                      <a:pt x="2" y="8"/>
                    </a:cubicBezTo>
                    <a:cubicBezTo>
                      <a:pt x="0" y="13"/>
                      <a:pt x="2" y="19"/>
                      <a:pt x="7" y="21"/>
                    </a:cubicBezTo>
                    <a:cubicBezTo>
                      <a:pt x="13" y="23"/>
                      <a:pt x="19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13">
                <a:extLst>
                  <a:ext uri="{FF2B5EF4-FFF2-40B4-BE49-F238E27FC236}">
                    <a16:creationId xmlns:a16="http://schemas.microsoft.com/office/drawing/2014/main" id="{E7F3B387-B062-7676-44C1-6782BE778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0688" y="4095750"/>
                <a:ext cx="52388" cy="52388"/>
              </a:xfrm>
              <a:custGeom>
                <a:avLst/>
                <a:gdLst>
                  <a:gd name="T0" fmla="*/ 21 w 23"/>
                  <a:gd name="T1" fmla="*/ 16 h 23"/>
                  <a:gd name="T2" fmla="*/ 17 w 23"/>
                  <a:gd name="T3" fmla="*/ 3 h 23"/>
                  <a:gd name="T4" fmla="*/ 3 w 23"/>
                  <a:gd name="T5" fmla="*/ 6 h 23"/>
                  <a:gd name="T6" fmla="*/ 7 w 23"/>
                  <a:gd name="T7" fmla="*/ 20 h 23"/>
                  <a:gd name="T8" fmla="*/ 21 w 23"/>
                  <a:gd name="T9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1" y="16"/>
                    </a:moveTo>
                    <a:cubicBezTo>
                      <a:pt x="23" y="12"/>
                      <a:pt x="22" y="5"/>
                      <a:pt x="17" y="3"/>
                    </a:cubicBezTo>
                    <a:cubicBezTo>
                      <a:pt x="12" y="0"/>
                      <a:pt x="6" y="1"/>
                      <a:pt x="3" y="6"/>
                    </a:cubicBezTo>
                    <a:cubicBezTo>
                      <a:pt x="0" y="11"/>
                      <a:pt x="2" y="17"/>
                      <a:pt x="7" y="20"/>
                    </a:cubicBezTo>
                    <a:cubicBezTo>
                      <a:pt x="12" y="23"/>
                      <a:pt x="18" y="21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14">
                <a:extLst>
                  <a:ext uri="{FF2B5EF4-FFF2-40B4-BE49-F238E27FC236}">
                    <a16:creationId xmlns:a16="http://schemas.microsoft.com/office/drawing/2014/main" id="{0D6F4761-9746-BF27-7436-BCA2A9626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4963" y="4037013"/>
                <a:ext cx="52388" cy="52388"/>
              </a:xfrm>
              <a:custGeom>
                <a:avLst/>
                <a:gdLst>
                  <a:gd name="T0" fmla="*/ 19 w 23"/>
                  <a:gd name="T1" fmla="*/ 18 h 23"/>
                  <a:gd name="T2" fmla="*/ 18 w 23"/>
                  <a:gd name="T3" fmla="*/ 4 h 23"/>
                  <a:gd name="T4" fmla="*/ 3 w 23"/>
                  <a:gd name="T5" fmla="*/ 5 h 23"/>
                  <a:gd name="T6" fmla="*/ 5 w 23"/>
                  <a:gd name="T7" fmla="*/ 20 h 23"/>
                  <a:gd name="T8" fmla="*/ 19 w 2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8"/>
                    </a:moveTo>
                    <a:cubicBezTo>
                      <a:pt x="23" y="13"/>
                      <a:pt x="22" y="7"/>
                      <a:pt x="18" y="4"/>
                    </a:cubicBezTo>
                    <a:cubicBezTo>
                      <a:pt x="13" y="0"/>
                      <a:pt x="7" y="1"/>
                      <a:pt x="3" y="5"/>
                    </a:cubicBezTo>
                    <a:cubicBezTo>
                      <a:pt x="0" y="10"/>
                      <a:pt x="1" y="16"/>
                      <a:pt x="5" y="20"/>
                    </a:cubicBezTo>
                    <a:cubicBezTo>
                      <a:pt x="10" y="23"/>
                      <a:pt x="16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15">
                <a:extLst>
                  <a:ext uri="{FF2B5EF4-FFF2-40B4-BE49-F238E27FC236}">
                    <a16:creationId xmlns:a16="http://schemas.microsoft.com/office/drawing/2014/main" id="{CA8F86FF-C107-413F-E07B-8A27DCCF5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968750"/>
                <a:ext cx="52388" cy="50800"/>
              </a:xfrm>
              <a:custGeom>
                <a:avLst/>
                <a:gdLst>
                  <a:gd name="T0" fmla="*/ 19 w 23"/>
                  <a:gd name="T1" fmla="*/ 18 h 22"/>
                  <a:gd name="T2" fmla="*/ 19 w 23"/>
                  <a:gd name="T3" fmla="*/ 4 h 22"/>
                  <a:gd name="T4" fmla="*/ 4 w 23"/>
                  <a:gd name="T5" fmla="*/ 4 h 22"/>
                  <a:gd name="T6" fmla="*/ 4 w 23"/>
                  <a:gd name="T7" fmla="*/ 18 h 22"/>
                  <a:gd name="T8" fmla="*/ 19 w 23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9" y="18"/>
                    </a:moveTo>
                    <a:cubicBezTo>
                      <a:pt x="23" y="14"/>
                      <a:pt x="23" y="8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8" y="22"/>
                      <a:pt x="15" y="22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6">
                <a:extLst>
                  <a:ext uri="{FF2B5EF4-FFF2-40B4-BE49-F238E27FC236}">
                    <a16:creationId xmlns:a16="http://schemas.microsoft.com/office/drawing/2014/main" id="{00ABC60A-C2F0-5E5A-90FC-A8CC4DED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8913" y="3890963"/>
                <a:ext cx="50800" cy="50800"/>
              </a:xfrm>
              <a:custGeom>
                <a:avLst/>
                <a:gdLst>
                  <a:gd name="T0" fmla="*/ 17 w 23"/>
                  <a:gd name="T1" fmla="*/ 20 h 23"/>
                  <a:gd name="T2" fmla="*/ 19 w 23"/>
                  <a:gd name="T3" fmla="*/ 5 h 23"/>
                  <a:gd name="T4" fmla="*/ 5 w 23"/>
                  <a:gd name="T5" fmla="*/ 3 h 23"/>
                  <a:gd name="T6" fmla="*/ 3 w 23"/>
                  <a:gd name="T7" fmla="*/ 18 h 23"/>
                  <a:gd name="T8" fmla="*/ 17 w 23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7" y="20"/>
                    </a:moveTo>
                    <a:cubicBezTo>
                      <a:pt x="22" y="16"/>
                      <a:pt x="23" y="10"/>
                      <a:pt x="19" y="5"/>
                    </a:cubicBezTo>
                    <a:cubicBezTo>
                      <a:pt x="16" y="1"/>
                      <a:pt x="9" y="0"/>
                      <a:pt x="5" y="3"/>
                    </a:cubicBezTo>
                    <a:cubicBezTo>
                      <a:pt x="0" y="7"/>
                      <a:pt x="0" y="13"/>
                      <a:pt x="3" y="18"/>
                    </a:cubicBezTo>
                    <a:cubicBezTo>
                      <a:pt x="6" y="22"/>
                      <a:pt x="13" y="23"/>
                      <a:pt x="1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Oval 17">
              <a:extLst>
                <a:ext uri="{FF2B5EF4-FFF2-40B4-BE49-F238E27FC236}">
                  <a16:creationId xmlns:a16="http://schemas.microsoft.com/office/drawing/2014/main" id="{7D288DD0-F05F-B9B2-99BC-6CC462A19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071" y="2740883"/>
              <a:ext cx="931627" cy="933007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0">
              <a:extLst>
                <a:ext uri="{FF2B5EF4-FFF2-40B4-BE49-F238E27FC236}">
                  <a16:creationId xmlns:a16="http://schemas.microsoft.com/office/drawing/2014/main" id="{FA94926F-7217-05F9-5DD3-C32F003DF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5004" y="2740883"/>
              <a:ext cx="931627" cy="933007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8B457DD6-AA4C-9B25-3A4A-8C132C2FD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317" y="2740883"/>
              <a:ext cx="933007" cy="933007"/>
            </a:xfrm>
            <a:prstGeom prst="ellipse">
              <a:avLst/>
            </a:prstGeom>
            <a:solidFill>
              <a:srgbClr val="004564"/>
            </a:solidFill>
            <a:ln>
              <a:solidFill>
                <a:srgbClr val="383B6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18">
              <a:extLst>
                <a:ext uri="{FF2B5EF4-FFF2-40B4-BE49-F238E27FC236}">
                  <a16:creationId xmlns:a16="http://schemas.microsoft.com/office/drawing/2014/main" id="{1985C2A6-E0C6-6015-AC82-B75D00B91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617" y="2740883"/>
              <a:ext cx="933007" cy="933007"/>
            </a:xfrm>
            <a:prstGeom prst="ellipse">
              <a:avLst/>
            </a:prstGeom>
            <a:solidFill>
              <a:srgbClr val="F8A9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18">
              <a:extLst>
                <a:ext uri="{FF2B5EF4-FFF2-40B4-BE49-F238E27FC236}">
                  <a16:creationId xmlns:a16="http://schemas.microsoft.com/office/drawing/2014/main" id="{6AFB5424-1C2E-FE8C-7BFA-B9527E90B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0480" y="2741573"/>
              <a:ext cx="933007" cy="933007"/>
            </a:xfrm>
            <a:prstGeom prst="ellipse">
              <a:avLst/>
            </a:prstGeom>
            <a:solidFill>
              <a:srgbClr val="0045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79">
              <a:extLst>
                <a:ext uri="{FF2B5EF4-FFF2-40B4-BE49-F238E27FC236}">
                  <a16:creationId xmlns:a16="http://schemas.microsoft.com/office/drawing/2014/main" id="{B6197A70-27A2-0350-847A-1532EAF3C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5385" y="3011179"/>
              <a:ext cx="390866" cy="392415"/>
            </a:xfrm>
            <a:custGeom>
              <a:avLst/>
              <a:gdLst/>
              <a:ahLst/>
              <a:cxnLst>
                <a:cxn ang="0">
                  <a:pos x="140" y="116"/>
                </a:cxn>
                <a:cxn ang="0">
                  <a:pos x="140" y="0"/>
                </a:cxn>
                <a:cxn ang="0">
                  <a:pos x="256" y="116"/>
                </a:cxn>
                <a:cxn ang="0">
                  <a:pos x="140" y="116"/>
                </a:cxn>
                <a:cxn ang="0">
                  <a:pos x="116" y="256"/>
                </a:cxn>
                <a:cxn ang="0">
                  <a:pos x="0" y="140"/>
                </a:cxn>
                <a:cxn ang="0">
                  <a:pos x="116" y="24"/>
                </a:cxn>
                <a:cxn ang="0">
                  <a:pos x="116" y="140"/>
                </a:cxn>
                <a:cxn ang="0">
                  <a:pos x="232" y="140"/>
                </a:cxn>
                <a:cxn ang="0">
                  <a:pos x="116" y="256"/>
                </a:cxn>
              </a:cxnLst>
              <a:rect l="0" t="0" r="r" b="b"/>
              <a:pathLst>
                <a:path w="256" h="256">
                  <a:moveTo>
                    <a:pt x="140" y="116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04" y="0"/>
                    <a:pt x="256" y="52"/>
                    <a:pt x="256" y="116"/>
                  </a:cubicBezTo>
                  <a:lnTo>
                    <a:pt x="140" y="116"/>
                  </a:lnTo>
                  <a:close/>
                  <a:moveTo>
                    <a:pt x="116" y="256"/>
                  </a:moveTo>
                  <a:cubicBezTo>
                    <a:pt x="52" y="256"/>
                    <a:pt x="0" y="204"/>
                    <a:pt x="0" y="140"/>
                  </a:cubicBezTo>
                  <a:cubicBezTo>
                    <a:pt x="0" y="76"/>
                    <a:pt x="52" y="24"/>
                    <a:pt x="116" y="24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232" y="140"/>
                    <a:pt x="232" y="140"/>
                    <a:pt x="232" y="140"/>
                  </a:cubicBezTo>
                  <a:cubicBezTo>
                    <a:pt x="232" y="204"/>
                    <a:pt x="180" y="256"/>
                    <a:pt x="116" y="2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1">
              <a:extLst>
                <a:ext uri="{FF2B5EF4-FFF2-40B4-BE49-F238E27FC236}">
                  <a16:creationId xmlns:a16="http://schemas.microsoft.com/office/drawing/2014/main" id="{64660686-C1DD-F948-35C7-28836B7AB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0774" y="3021951"/>
              <a:ext cx="392416" cy="372253"/>
            </a:xfrm>
            <a:custGeom>
              <a:avLst/>
              <a:gdLst/>
              <a:ahLst/>
              <a:cxnLst>
                <a:cxn ang="0">
                  <a:pos x="246" y="76"/>
                </a:cxn>
                <a:cxn ang="0">
                  <a:pos x="180" y="10"/>
                </a:cxn>
                <a:cxn ang="0">
                  <a:pos x="209" y="0"/>
                </a:cxn>
                <a:cxn ang="0">
                  <a:pos x="256" y="47"/>
                </a:cxn>
                <a:cxn ang="0">
                  <a:pos x="246" y="76"/>
                </a:cxn>
                <a:cxn ang="0">
                  <a:pos x="244" y="128"/>
                </a:cxn>
                <a:cxn ang="0">
                  <a:pos x="212" y="208"/>
                </a:cxn>
                <a:cxn ang="0">
                  <a:pos x="229" y="224"/>
                </a:cxn>
                <a:cxn ang="0">
                  <a:pos x="232" y="232"/>
                </a:cxn>
                <a:cxn ang="0">
                  <a:pos x="220" y="244"/>
                </a:cxn>
                <a:cxn ang="0">
                  <a:pos x="212" y="241"/>
                </a:cxn>
                <a:cxn ang="0">
                  <a:pos x="194" y="223"/>
                </a:cxn>
                <a:cxn ang="0">
                  <a:pos x="128" y="244"/>
                </a:cxn>
                <a:cxn ang="0">
                  <a:pos x="62" y="223"/>
                </a:cxn>
                <a:cxn ang="0">
                  <a:pos x="44" y="240"/>
                </a:cxn>
                <a:cxn ang="0">
                  <a:pos x="36" y="244"/>
                </a:cxn>
                <a:cxn ang="0">
                  <a:pos x="24" y="232"/>
                </a:cxn>
                <a:cxn ang="0">
                  <a:pos x="28" y="224"/>
                </a:cxn>
                <a:cxn ang="0">
                  <a:pos x="44" y="207"/>
                </a:cxn>
                <a:cxn ang="0">
                  <a:pos x="12" y="128"/>
                </a:cxn>
                <a:cxn ang="0">
                  <a:pos x="128" y="12"/>
                </a:cxn>
                <a:cxn ang="0">
                  <a:pos x="244" y="128"/>
                </a:cxn>
                <a:cxn ang="0">
                  <a:pos x="128" y="36"/>
                </a:cxn>
                <a:cxn ang="0">
                  <a:pos x="36" y="128"/>
                </a:cxn>
                <a:cxn ang="0">
                  <a:pos x="128" y="220"/>
                </a:cxn>
                <a:cxn ang="0">
                  <a:pos x="220" y="128"/>
                </a:cxn>
                <a:cxn ang="0">
                  <a:pos x="128" y="36"/>
                </a:cxn>
                <a:cxn ang="0">
                  <a:pos x="176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64"/>
                </a:cxn>
                <a:cxn ang="0">
                  <a:pos x="128" y="52"/>
                </a:cxn>
                <a:cxn ang="0">
                  <a:pos x="140" y="64"/>
                </a:cxn>
                <a:cxn ang="0">
                  <a:pos x="140" y="116"/>
                </a:cxn>
                <a:cxn ang="0">
                  <a:pos x="176" y="116"/>
                </a:cxn>
                <a:cxn ang="0">
                  <a:pos x="188" y="128"/>
                </a:cxn>
                <a:cxn ang="0">
                  <a:pos x="176" y="140"/>
                </a:cxn>
                <a:cxn ang="0">
                  <a:pos x="10" y="78"/>
                </a:cxn>
                <a:cxn ang="0">
                  <a:pos x="0" y="48"/>
                </a:cxn>
                <a:cxn ang="0">
                  <a:pos x="48" y="0"/>
                </a:cxn>
                <a:cxn ang="0">
                  <a:pos x="78" y="10"/>
                </a:cxn>
                <a:cxn ang="0">
                  <a:pos x="10" y="78"/>
                </a:cxn>
              </a:cxnLst>
              <a:rect l="0" t="0" r="r" b="b"/>
              <a:pathLst>
                <a:path w="256" h="244">
                  <a:moveTo>
                    <a:pt x="246" y="76"/>
                  </a:moveTo>
                  <a:cubicBezTo>
                    <a:pt x="233" y="46"/>
                    <a:pt x="210" y="23"/>
                    <a:pt x="180" y="10"/>
                  </a:cubicBezTo>
                  <a:cubicBezTo>
                    <a:pt x="188" y="4"/>
                    <a:pt x="198" y="0"/>
                    <a:pt x="209" y="0"/>
                  </a:cubicBezTo>
                  <a:cubicBezTo>
                    <a:pt x="235" y="0"/>
                    <a:pt x="256" y="21"/>
                    <a:pt x="256" y="47"/>
                  </a:cubicBezTo>
                  <a:cubicBezTo>
                    <a:pt x="256" y="58"/>
                    <a:pt x="252" y="68"/>
                    <a:pt x="246" y="76"/>
                  </a:cubicBezTo>
                  <a:moveTo>
                    <a:pt x="244" y="128"/>
                  </a:moveTo>
                  <a:cubicBezTo>
                    <a:pt x="244" y="159"/>
                    <a:pt x="232" y="187"/>
                    <a:pt x="212" y="208"/>
                  </a:cubicBezTo>
                  <a:cubicBezTo>
                    <a:pt x="229" y="224"/>
                    <a:pt x="229" y="224"/>
                    <a:pt x="229" y="224"/>
                  </a:cubicBezTo>
                  <a:cubicBezTo>
                    <a:pt x="231" y="226"/>
                    <a:pt x="232" y="229"/>
                    <a:pt x="232" y="232"/>
                  </a:cubicBezTo>
                  <a:cubicBezTo>
                    <a:pt x="232" y="239"/>
                    <a:pt x="227" y="244"/>
                    <a:pt x="220" y="244"/>
                  </a:cubicBezTo>
                  <a:cubicBezTo>
                    <a:pt x="217" y="244"/>
                    <a:pt x="214" y="243"/>
                    <a:pt x="212" y="241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76" y="236"/>
                    <a:pt x="153" y="244"/>
                    <a:pt x="128" y="244"/>
                  </a:cubicBezTo>
                  <a:cubicBezTo>
                    <a:pt x="103" y="244"/>
                    <a:pt x="81" y="236"/>
                    <a:pt x="62" y="223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2" y="243"/>
                    <a:pt x="39" y="244"/>
                    <a:pt x="36" y="244"/>
                  </a:cubicBezTo>
                  <a:cubicBezTo>
                    <a:pt x="29" y="244"/>
                    <a:pt x="24" y="239"/>
                    <a:pt x="24" y="232"/>
                  </a:cubicBezTo>
                  <a:cubicBezTo>
                    <a:pt x="24" y="229"/>
                    <a:pt x="25" y="226"/>
                    <a:pt x="28" y="224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24" y="187"/>
                    <a:pt x="12" y="159"/>
                    <a:pt x="12" y="128"/>
                  </a:cubicBezTo>
                  <a:cubicBezTo>
                    <a:pt x="12" y="64"/>
                    <a:pt x="64" y="12"/>
                    <a:pt x="128" y="12"/>
                  </a:cubicBezTo>
                  <a:cubicBezTo>
                    <a:pt x="192" y="12"/>
                    <a:pt x="244" y="64"/>
                    <a:pt x="244" y="128"/>
                  </a:cubicBezTo>
                  <a:moveTo>
                    <a:pt x="128" y="36"/>
                  </a:moveTo>
                  <a:cubicBezTo>
                    <a:pt x="77" y="36"/>
                    <a:pt x="36" y="77"/>
                    <a:pt x="36" y="128"/>
                  </a:cubicBezTo>
                  <a:cubicBezTo>
                    <a:pt x="36" y="179"/>
                    <a:pt x="77" y="220"/>
                    <a:pt x="128" y="220"/>
                  </a:cubicBezTo>
                  <a:cubicBezTo>
                    <a:pt x="179" y="220"/>
                    <a:pt x="220" y="179"/>
                    <a:pt x="220" y="128"/>
                  </a:cubicBezTo>
                  <a:cubicBezTo>
                    <a:pt x="220" y="77"/>
                    <a:pt x="179" y="36"/>
                    <a:pt x="128" y="36"/>
                  </a:cubicBezTo>
                  <a:moveTo>
                    <a:pt x="17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57"/>
                    <a:pt x="121" y="52"/>
                    <a:pt x="128" y="52"/>
                  </a:cubicBezTo>
                  <a:cubicBezTo>
                    <a:pt x="135" y="52"/>
                    <a:pt x="140" y="57"/>
                    <a:pt x="140" y="64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3" y="116"/>
                    <a:pt x="188" y="121"/>
                    <a:pt x="188" y="128"/>
                  </a:cubicBezTo>
                  <a:cubicBezTo>
                    <a:pt x="188" y="135"/>
                    <a:pt x="183" y="140"/>
                    <a:pt x="176" y="140"/>
                  </a:cubicBezTo>
                  <a:moveTo>
                    <a:pt x="10" y="78"/>
                  </a:moveTo>
                  <a:cubicBezTo>
                    <a:pt x="4" y="69"/>
                    <a:pt x="0" y="59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69" y="4"/>
                    <a:pt x="78" y="10"/>
                  </a:cubicBezTo>
                  <a:cubicBezTo>
                    <a:pt x="47" y="23"/>
                    <a:pt x="23" y="47"/>
                    <a:pt x="10" y="7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91">
              <a:extLst>
                <a:ext uri="{FF2B5EF4-FFF2-40B4-BE49-F238E27FC236}">
                  <a16:creationId xmlns:a16="http://schemas.microsoft.com/office/drawing/2014/main" id="{3DDAA583-3BC4-4D52-095A-27F0AE68A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388" y="3018158"/>
              <a:ext cx="390866" cy="378458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6">
              <a:extLst>
                <a:ext uri="{FF2B5EF4-FFF2-40B4-BE49-F238E27FC236}">
                  <a16:creationId xmlns:a16="http://schemas.microsoft.com/office/drawing/2014/main" id="{88CCC449-6784-05ED-2C7E-C6B179505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6687" y="3011954"/>
              <a:ext cx="390866" cy="390866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1">
              <a:extLst>
                <a:ext uri="{FF2B5EF4-FFF2-40B4-BE49-F238E27FC236}">
                  <a16:creationId xmlns:a16="http://schemas.microsoft.com/office/drawing/2014/main" id="{F0A01B63-4A22-ED59-B3C2-CB35B92FF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214" y="2961160"/>
              <a:ext cx="369340" cy="492452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DAA1297E-0A08-CA90-0E82-264329CD9F0D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256F2CC4-F93F-3E73-5405-BFE5FCF9F619}"/>
              </a:ext>
            </a:extLst>
          </p:cNvPr>
          <p:cNvSpPr txBox="1"/>
          <p:nvPr/>
        </p:nvSpPr>
        <p:spPr>
          <a:xfrm>
            <a:off x="617322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87F8A9F1-B84F-CD8E-C93B-7425739F1116}"/>
              </a:ext>
            </a:extLst>
          </p:cNvPr>
          <p:cNvSpPr txBox="1"/>
          <p:nvPr/>
        </p:nvSpPr>
        <p:spPr>
          <a:xfrm>
            <a:off x="2714491" y="101210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07A7111-AC8A-E8A9-E73D-9F605F178305}"/>
              </a:ext>
            </a:extLst>
          </p:cNvPr>
          <p:cNvSpPr txBox="1"/>
          <p:nvPr/>
        </p:nvSpPr>
        <p:spPr>
          <a:xfrm>
            <a:off x="4909670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E45CB832-CA3D-3602-6886-5D672138D586}"/>
              </a:ext>
            </a:extLst>
          </p:cNvPr>
          <p:cNvSpPr txBox="1"/>
          <p:nvPr/>
        </p:nvSpPr>
        <p:spPr>
          <a:xfrm>
            <a:off x="6893563" y="101210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056E5119-50D5-0C1C-A93A-A5D84B9A1943}"/>
              </a:ext>
            </a:extLst>
          </p:cNvPr>
          <p:cNvSpPr txBox="1"/>
          <p:nvPr/>
        </p:nvSpPr>
        <p:spPr>
          <a:xfrm>
            <a:off x="9108627" y="3782493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383B6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383B6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16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4" grpId="0"/>
      <p:bldP spid="155" grpId="0"/>
      <p:bldP spid="156" grpId="0"/>
      <p:bldP spid="15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9364B3-D178-C88D-3A29-E6A074BD6BDD}"/>
              </a:ext>
            </a:extLst>
          </p:cNvPr>
          <p:cNvSpPr txBox="1"/>
          <p:nvPr/>
        </p:nvSpPr>
        <p:spPr>
          <a:xfrm>
            <a:off x="706910" y="989150"/>
            <a:ext cx="10778179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650863-D6A3-CFDD-01F2-38215A2C2945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947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56C54C-E267-8F03-F37F-BA80E0CC90D5}"/>
              </a:ext>
            </a:extLst>
          </p:cNvPr>
          <p:cNvSpPr txBox="1"/>
          <p:nvPr/>
        </p:nvSpPr>
        <p:spPr>
          <a:xfrm>
            <a:off x="306939" y="798650"/>
            <a:ext cx="11268975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Aggelidis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V.P. &amp;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Chatzoglou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P.D. (2009). Using a Modified Technology Acceptance Model in Hospitals. International Journal of Medical </a:t>
            </a:r>
            <a:r>
              <a:rPr lang="en-US" dirty="0" err="1">
                <a:latin typeface="Shabnam" panose="020B0603030804020204" pitchFamily="34" charset="-78"/>
                <a:cs typeface="Shabnam" panose="020B0603030804020204" pitchFamily="34" charset="-78"/>
              </a:rPr>
              <a:t>Informations</a:t>
            </a:r>
            <a:r>
              <a:rPr lang="en-US" dirty="0">
                <a:latin typeface="Shabnam" panose="020B0603030804020204" pitchFamily="34" charset="-78"/>
                <a:cs typeface="Shabnam" panose="020B0603030804020204" pitchFamily="34" charset="-78"/>
              </a:rPr>
              <a:t>, 78, 115-126.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F057CE-FC69-1224-FE64-2B401B8B32C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04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5891916"/>
            <a:ext cx="5227747" cy="18393902"/>
            <a:chOff x="4807207" y="-3338055"/>
            <a:chExt cx="3048000" cy="10724431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2134521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8254550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15163892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12073233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8982575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6" name="Slide Zoom 15"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3338055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1" cId="1869339292">
                      <pslz:zmPr id="{5672F35D-28D5-4515-8AF3-0B94974A55B1}" returnToParent="0" transitionDur="1000">
                        <p166:blipFill xmlns:p166="http://schemas.microsoft.com/office/powerpoint/2016/6/main">
                          <a:blip r:embed="rId1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6" name="Slide Zoom 15">
                  <a:hlinkClick r:id="rId19" action="ppaction://hlinksldjump"/>
                  <a:extLst>
                    <a:ext uri="{FF2B5EF4-FFF2-40B4-BE49-F238E27FC236}">
                      <a16:creationId xmlns:a16="http://schemas.microsoft.com/office/drawing/2014/main" id="{A8D4F482-CCF3-13C5-40A4-85AD67494B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438134" y="58919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9CC9FA-CAF5-FD3C-9D16-48304D0BB6BE}"/>
              </a:ext>
            </a:extLst>
          </p:cNvPr>
          <p:cNvSpPr txBox="1"/>
          <p:nvPr/>
        </p:nvSpPr>
        <p:spPr>
          <a:xfrm>
            <a:off x="2401559" y="2648768"/>
            <a:ext cx="74156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تشـــــکر از توجه شما</a:t>
            </a:r>
            <a:endParaRPr lang="en-US" sz="5400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7EF2CE8-BF35-6A7B-D9FD-E06E1644FC49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52A10F-53B5-2654-EA4C-C56EFA0F646E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21" action="ppaction://hlinksldjump"/>
            <a:extLst>
              <a:ext uri="{FF2B5EF4-FFF2-40B4-BE49-F238E27FC236}">
                <a16:creationId xmlns:a16="http://schemas.microsoft.com/office/drawing/2014/main" id="{4351B756-4D41-3975-8A1E-7DAF27CFB1B6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22" action="ppaction://hlinksldjump"/>
            <a:extLst>
              <a:ext uri="{FF2B5EF4-FFF2-40B4-BE49-F238E27FC236}">
                <a16:creationId xmlns:a16="http://schemas.microsoft.com/office/drawing/2014/main" id="{80B33AC4-EEB4-3AC3-6165-998890A08891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3" action="ppaction://hlinksldjump"/>
            <a:extLst>
              <a:ext uri="{FF2B5EF4-FFF2-40B4-BE49-F238E27FC236}">
                <a16:creationId xmlns:a16="http://schemas.microsoft.com/office/drawing/2014/main" id="{D1BD8E16-0462-9C29-C545-84B420AB8B6C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4" action="ppaction://hlinksldjump"/>
            <a:extLst>
              <a:ext uri="{FF2B5EF4-FFF2-40B4-BE49-F238E27FC236}">
                <a16:creationId xmlns:a16="http://schemas.microsoft.com/office/drawing/2014/main" id="{1CE856EF-AA38-DB66-95E5-BFF3FA485C53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5" action="ppaction://hlinksldjump"/>
            <a:extLst>
              <a:ext uri="{FF2B5EF4-FFF2-40B4-BE49-F238E27FC236}">
                <a16:creationId xmlns:a16="http://schemas.microsoft.com/office/drawing/2014/main" id="{D84F630E-2CF4-FC54-828D-32ECFCB538E6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104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1B0CE1D-D9C0-3AA2-B3BC-3BFEBB629EB7}"/>
              </a:ext>
            </a:extLst>
          </p:cNvPr>
          <p:cNvGrpSpPr/>
          <p:nvPr/>
        </p:nvGrpSpPr>
        <p:grpSpPr>
          <a:xfrm>
            <a:off x="3438134" y="1808041"/>
            <a:ext cx="5227747" cy="15303243"/>
            <a:chOff x="4807207" y="-1536069"/>
            <a:chExt cx="3048000" cy="8922445"/>
          </a:xfrm>
        </p:grpSpPr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9" name="Slide Zoom 8"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5671876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6" cId="1384759970">
                      <pslz:zmPr id="{E9D98C8B-193A-4C76-B106-8998BBE8A68D}" returnToParent="0" transitionDur="1000">
                        <p166:blipFill xmlns:p166="http://schemas.microsoft.com/office/powerpoint/2016/6/main">
                          <a:blip r:embed="rId3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9" name="Slide Zoom 8">
                  <a:hlinkClick r:id="rId4" action="ppaction://hlinksldjump"/>
                  <a:extLst>
                    <a:ext uri="{FF2B5EF4-FFF2-40B4-BE49-F238E27FC236}">
                      <a16:creationId xmlns:a16="http://schemas.microsoft.com/office/drawing/2014/main" id="{E7C68696-A8BE-24D1-CFCC-FFE58B1819FF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38134" y="1417067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0" name="Slide Zoom 9"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386988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7" cId="354610242">
                      <pslz:zmPr id="{18727446-4CDB-4341-91AC-27640D655ACD}" returnToParent="0" transitionDur="1000">
                        <p166:blipFill xmlns:p166="http://schemas.microsoft.com/office/powerpoint/2016/6/main">
                          <a:blip r:embed="rId6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0" name="Slide Zoom 9">
                  <a:hlinkClick r:id="rId7" action="ppaction://hlinksldjump"/>
                  <a:extLst>
                    <a:ext uri="{FF2B5EF4-FFF2-40B4-BE49-F238E27FC236}">
                      <a16:creationId xmlns:a16="http://schemas.microsoft.com/office/drawing/2014/main" id="{845ED073-0CC6-DBB3-DF4A-C27297BE180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38134" y="11080016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2" name="Slide Zoom 11"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067903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8" cId="317738489">
                      <pslz:zmPr id="{F3EB5B03-121B-4FF6-A844-0FF09F29CB54}" returnToParent="0" transitionDur="1000">
                        <p166:blipFill xmlns:p166="http://schemas.microsoft.com/office/powerpoint/2016/6/main">
                          <a:blip r:embed="rId9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2" name="Slide Zoom 1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D1427160-55BD-DCCD-C167-83ECED51E69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438134" y="7989358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3" name="Slide Zoom 12"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265917"/>
                <a:ext cx="3048000" cy="1714500"/>
              </p:xfrm>
              <a:graphic>
                <a:graphicData uri="http://schemas.microsoft.com/office/powerpoint/2016/slidezoom">
                  <pslz:sldZm>
                    <pslz:sldZmObj sldId="259" cId="2713312312">
                      <pslz:zmPr id="{5ADE436A-2328-4E99-B741-5D4631830D3D}" returnToParent="0" transitionDur="1000">
                        <p166:blipFill xmlns:p166="http://schemas.microsoft.com/office/powerpoint/2016/6/main">
                          <a:blip r:embed="rId1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3" name="Slide Zoom 12">
                  <a:hlinkClick r:id="rId13" action="ppaction://hlinksldjump"/>
                  <a:extLst>
                    <a:ext uri="{FF2B5EF4-FFF2-40B4-BE49-F238E27FC236}">
                      <a16:creationId xmlns:a16="http://schemas.microsoft.com/office/drawing/2014/main" id="{8A50A3CF-B87C-3048-A1FE-EAD8108815B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438134" y="4898699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14" name="Slide Zoom 13"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4807207" y="-1536069"/>
                <a:ext cx="3048000" cy="1714500"/>
              </p:xfrm>
              <a:graphic>
                <a:graphicData uri="http://schemas.microsoft.com/office/powerpoint/2016/slidezoom">
                  <pslz:sldZm>
                    <pslz:sldZmObj sldId="260" cId="2663259387">
                      <pslz:zmPr id="{57A1EE5E-D7E8-4CB1-A013-F3B721DCF195}" returnToParent="0" transitionDur="1000">
                        <p166:blipFill xmlns:p166="http://schemas.microsoft.com/office/powerpoint/2016/6/main">
                          <a:blip r:embed="rId1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5227747" cy="2940608"/>
                          </a:xfrm>
                          <a:prstGeom prst="rect">
                            <a:avLst/>
                          </a:prstGeom>
                          <a:ln w="38100">
                            <a:solidFill>
                              <a:srgbClr val="004564"/>
                            </a:solidFill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14" name="Slide Zoom 13">
                  <a:hlinkClick r:id="rId16" action="ppaction://hlinksldjump"/>
                  <a:extLst>
                    <a:ext uri="{FF2B5EF4-FFF2-40B4-BE49-F238E27FC236}">
                      <a16:creationId xmlns:a16="http://schemas.microsoft.com/office/drawing/2014/main" id="{4896765B-C879-4001-5CE2-ED6C27A09CA8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438134" y="1808041"/>
                  <a:ext cx="5227747" cy="2940608"/>
                </a:xfrm>
                <a:prstGeom prst="rect">
                  <a:avLst/>
                </a:prstGeom>
                <a:ln w="38100">
                  <a:solidFill>
                    <a:srgbClr val="004564"/>
                  </a:solidFill>
                </a:ln>
              </p:spPr>
            </p:pic>
          </mc:Fallback>
        </mc:AlternateContent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39E51D0-1458-90D7-82FC-035EDAB8C069}"/>
              </a:ext>
            </a:extLst>
          </p:cNvPr>
          <p:cNvSpPr/>
          <p:nvPr/>
        </p:nvSpPr>
        <p:spPr>
          <a:xfrm>
            <a:off x="2592371" y="1"/>
            <a:ext cx="6919274" cy="9863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9321AA-34B4-7B43-AC16-83F4B41365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509030 w 12192000"/>
              <a:gd name="connsiteY0" fmla="*/ 986383 h 6858000"/>
              <a:gd name="connsiteX1" fmla="*/ 2286318 w 12192000"/>
              <a:gd name="connsiteY1" fmla="*/ 1209095 h 6858000"/>
              <a:gd name="connsiteX2" fmla="*/ 2286318 w 12192000"/>
              <a:gd name="connsiteY2" fmla="*/ 5186953 h 6858000"/>
              <a:gd name="connsiteX3" fmla="*/ 2509030 w 12192000"/>
              <a:gd name="connsiteY3" fmla="*/ 5409665 h 6858000"/>
              <a:gd name="connsiteX4" fmla="*/ 9692705 w 12192000"/>
              <a:gd name="connsiteY4" fmla="*/ 5409665 h 6858000"/>
              <a:gd name="connsiteX5" fmla="*/ 9915417 w 12192000"/>
              <a:gd name="connsiteY5" fmla="*/ 5186953 h 6858000"/>
              <a:gd name="connsiteX6" fmla="*/ 9915417 w 12192000"/>
              <a:gd name="connsiteY6" fmla="*/ 1209095 h 6858000"/>
              <a:gd name="connsiteX7" fmla="*/ 9692705 w 12192000"/>
              <a:gd name="connsiteY7" fmla="*/ 986383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509030" y="986383"/>
                </a:moveTo>
                <a:cubicBezTo>
                  <a:pt x="2386030" y="986383"/>
                  <a:pt x="2286318" y="1086095"/>
                  <a:pt x="2286318" y="1209095"/>
                </a:cubicBezTo>
                <a:lnTo>
                  <a:pt x="2286318" y="5186953"/>
                </a:lnTo>
                <a:cubicBezTo>
                  <a:pt x="2286318" y="5309953"/>
                  <a:pt x="2386030" y="5409665"/>
                  <a:pt x="2509030" y="5409665"/>
                </a:cubicBezTo>
                <a:lnTo>
                  <a:pt x="9692705" y="5409665"/>
                </a:lnTo>
                <a:cubicBezTo>
                  <a:pt x="9815705" y="5409665"/>
                  <a:pt x="9915417" y="5309953"/>
                  <a:pt x="9915417" y="5186953"/>
                </a:cubicBezTo>
                <a:lnTo>
                  <a:pt x="9915417" y="1209095"/>
                </a:lnTo>
                <a:cubicBezTo>
                  <a:pt x="9915417" y="1086095"/>
                  <a:pt x="9815705" y="986383"/>
                  <a:pt x="9692705" y="98638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3DAC76B-916B-5241-E45E-CAB0FCACCFF8}"/>
              </a:ext>
            </a:extLst>
          </p:cNvPr>
          <p:cNvSpPr/>
          <p:nvPr/>
        </p:nvSpPr>
        <p:spPr>
          <a:xfrm>
            <a:off x="1066124" y="5051770"/>
            <a:ext cx="10059752" cy="825859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2565C9-FC6F-72D0-E139-C7A1CB392326}"/>
              </a:ext>
            </a:extLst>
          </p:cNvPr>
          <p:cNvSpPr txBox="1"/>
          <p:nvPr/>
        </p:nvSpPr>
        <p:spPr>
          <a:xfrm>
            <a:off x="4109357" y="5095367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456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rgbClr val="00456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hlinkClick r:id="rId18" action="ppaction://hlinksldjump"/>
            <a:extLst>
              <a:ext uri="{FF2B5EF4-FFF2-40B4-BE49-F238E27FC236}">
                <a16:creationId xmlns:a16="http://schemas.microsoft.com/office/drawing/2014/main" id="{58C61B80-AD6B-2662-8DFC-DED37C0D4779}"/>
              </a:ext>
            </a:extLst>
          </p:cNvPr>
          <p:cNvSpPr txBox="1"/>
          <p:nvPr/>
        </p:nvSpPr>
        <p:spPr>
          <a:xfrm>
            <a:off x="2026019" y="5474268"/>
            <a:ext cx="12558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hlinkClick r:id="rId19" action="ppaction://hlinksldjump"/>
            <a:extLst>
              <a:ext uri="{FF2B5EF4-FFF2-40B4-BE49-F238E27FC236}">
                <a16:creationId xmlns:a16="http://schemas.microsoft.com/office/drawing/2014/main" id="{8A70B009-6509-A4B7-5CF6-09740147C1F5}"/>
              </a:ext>
            </a:extLst>
          </p:cNvPr>
          <p:cNvSpPr txBox="1"/>
          <p:nvPr/>
        </p:nvSpPr>
        <p:spPr>
          <a:xfrm>
            <a:off x="3870942" y="5474268"/>
            <a:ext cx="1255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hlinkClick r:id="rId20" action="ppaction://hlinksldjump"/>
            <a:extLst>
              <a:ext uri="{FF2B5EF4-FFF2-40B4-BE49-F238E27FC236}">
                <a16:creationId xmlns:a16="http://schemas.microsoft.com/office/drawing/2014/main" id="{0562341E-B60F-CA98-1262-093A604D21EC}"/>
              </a:ext>
            </a:extLst>
          </p:cNvPr>
          <p:cNvSpPr txBox="1"/>
          <p:nvPr/>
        </p:nvSpPr>
        <p:spPr>
          <a:xfrm>
            <a:off x="5715864" y="5474268"/>
            <a:ext cx="11450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hlinkClick r:id="rId21" action="ppaction://hlinksldjump"/>
            <a:extLst>
              <a:ext uri="{FF2B5EF4-FFF2-40B4-BE49-F238E27FC236}">
                <a16:creationId xmlns:a16="http://schemas.microsoft.com/office/drawing/2014/main" id="{11B6C2FE-8E35-6F76-01EC-DBDDD3ED6B11}"/>
              </a:ext>
            </a:extLst>
          </p:cNvPr>
          <p:cNvSpPr txBox="1"/>
          <p:nvPr/>
        </p:nvSpPr>
        <p:spPr>
          <a:xfrm>
            <a:off x="7450023" y="5474268"/>
            <a:ext cx="1145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hlinkClick r:id="rId22" action="ppaction://hlinksldjump"/>
            <a:extLst>
              <a:ext uri="{FF2B5EF4-FFF2-40B4-BE49-F238E27FC236}">
                <a16:creationId xmlns:a16="http://schemas.microsoft.com/office/drawing/2014/main" id="{69B11EB3-8057-E9B7-5AC3-5F863D434625}"/>
              </a:ext>
            </a:extLst>
          </p:cNvPr>
          <p:cNvSpPr txBox="1"/>
          <p:nvPr/>
        </p:nvSpPr>
        <p:spPr>
          <a:xfrm>
            <a:off x="9184182" y="5474268"/>
            <a:ext cx="1034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F8A91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</a:t>
            </a:r>
            <a:endParaRPr lang="en-US" b="1" dirty="0">
              <a:solidFill>
                <a:srgbClr val="F8A91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0560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FA1DB3D-44D1-7CB2-4610-C61E0686F5B9}"/>
              </a:ext>
            </a:extLst>
          </p:cNvPr>
          <p:cNvGrpSpPr/>
          <p:nvPr/>
        </p:nvGrpSpPr>
        <p:grpSpPr>
          <a:xfrm>
            <a:off x="1117145" y="958762"/>
            <a:ext cx="9957710" cy="3248180"/>
            <a:chOff x="1727657" y="1120011"/>
            <a:chExt cx="8229217" cy="268435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64F027D-CB75-7B94-E7C8-F083978EF76F}"/>
                </a:ext>
              </a:extLst>
            </p:cNvPr>
            <p:cNvSpPr/>
            <p:nvPr/>
          </p:nvSpPr>
          <p:spPr>
            <a:xfrm rot="16200000">
              <a:off x="2939031" y="227313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CD922B5-5ECC-456C-04F0-EB32D0FD366C}"/>
                </a:ext>
              </a:extLst>
            </p:cNvPr>
            <p:cNvSpPr/>
            <p:nvPr/>
          </p:nvSpPr>
          <p:spPr>
            <a:xfrm>
              <a:off x="1888464" y="1716455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B6AD65F-3F86-B431-96B0-6E5D92F68920}"/>
                </a:ext>
              </a:extLst>
            </p:cNvPr>
            <p:cNvSpPr/>
            <p:nvPr/>
          </p:nvSpPr>
          <p:spPr>
            <a:xfrm rot="16200000">
              <a:off x="5626085" y="221875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4C60ED-9F17-864E-F45C-8E41288FFE3C}"/>
                </a:ext>
              </a:extLst>
            </p:cNvPr>
            <p:cNvSpPr/>
            <p:nvPr/>
          </p:nvSpPr>
          <p:spPr>
            <a:xfrm>
              <a:off x="4575518" y="17110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7130407-CACF-2D8E-CA44-360EF3DE27ED}"/>
                </a:ext>
              </a:extLst>
            </p:cNvPr>
            <p:cNvSpPr/>
            <p:nvPr/>
          </p:nvSpPr>
          <p:spPr>
            <a:xfrm rot="16200000">
              <a:off x="8329175" y="231275"/>
              <a:ext cx="433137" cy="2534271"/>
            </a:xfrm>
            <a:prstGeom prst="rect">
              <a:avLst/>
            </a:prstGeom>
            <a:solidFill>
              <a:srgbClr val="004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7D180E-5713-ED7C-63E1-3E9B61BF7191}"/>
                </a:ext>
              </a:extLst>
            </p:cNvPr>
            <p:cNvSpPr/>
            <p:nvPr/>
          </p:nvSpPr>
          <p:spPr>
            <a:xfrm>
              <a:off x="7278608" y="17204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32A8F16-2CEF-DA7B-5B60-40C9ED746377}"/>
                </a:ext>
              </a:extLst>
            </p:cNvPr>
            <p:cNvSpPr/>
            <p:nvPr/>
          </p:nvSpPr>
          <p:spPr>
            <a:xfrm>
              <a:off x="1727657" y="1120011"/>
              <a:ext cx="8229217" cy="2684350"/>
            </a:xfrm>
            <a:prstGeom prst="roundRect">
              <a:avLst>
                <a:gd name="adj" fmla="val 6097"/>
              </a:avLst>
            </a:prstGeom>
            <a:noFill/>
            <a:ln>
              <a:solidFill>
                <a:srgbClr val="F8A91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9B6A019-C141-A3CC-5F4E-67AFAC59C3AA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7CBFE1-B0CA-04F4-BA72-A527366DB095}"/>
              </a:ext>
            </a:extLst>
          </p:cNvPr>
          <p:cNvSpPr txBox="1"/>
          <p:nvPr/>
        </p:nvSpPr>
        <p:spPr>
          <a:xfrm>
            <a:off x="4621286" y="1866844"/>
            <a:ext cx="295389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sz="1600" dirty="0">
              <a:solidFill>
                <a:srgbClr val="095667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61C133-BB74-78CD-EC67-BF1137C93260}"/>
              </a:ext>
            </a:extLst>
          </p:cNvPr>
          <p:cNvSpPr txBox="1"/>
          <p:nvPr/>
        </p:nvSpPr>
        <p:spPr>
          <a:xfrm>
            <a:off x="7926378" y="1866844"/>
            <a:ext cx="2953894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DE27C8-6A77-8A9D-6951-781AF244168F}"/>
              </a:ext>
            </a:extLst>
          </p:cNvPr>
          <p:cNvSpPr txBox="1"/>
          <p:nvPr/>
        </p:nvSpPr>
        <p:spPr>
          <a:xfrm>
            <a:off x="1291389" y="1866844"/>
            <a:ext cx="295389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sz="16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sz="1600" dirty="0">
              <a:solidFill>
                <a:srgbClr val="095667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E9B605-A9D7-00D4-E49D-E5AC81D703BE}"/>
              </a:ext>
            </a:extLst>
          </p:cNvPr>
          <p:cNvSpPr txBox="1"/>
          <p:nvPr/>
        </p:nvSpPr>
        <p:spPr>
          <a:xfrm>
            <a:off x="892520" y="4455399"/>
            <a:ext cx="101823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1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E2B8471-6CA7-E46E-4482-63D6B57016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6" b="4906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43A21-C841-9890-9372-043CB5847AD6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9BDF2F8C-7BCD-9300-D418-EF07EE7D99F3}"/>
              </a:ext>
            </a:extLst>
          </p:cNvPr>
          <p:cNvSpPr/>
          <p:nvPr/>
        </p:nvSpPr>
        <p:spPr>
          <a:xfrm>
            <a:off x="1575094" y="3429000"/>
            <a:ext cx="3632564" cy="2137003"/>
          </a:xfrm>
          <a:prstGeom prst="roundRect">
            <a:avLst/>
          </a:prstGeom>
          <a:solidFill>
            <a:srgbClr val="F8A9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4DD6A6C2-F03F-A3C0-578E-A07188756C60}"/>
              </a:ext>
            </a:extLst>
          </p:cNvPr>
          <p:cNvSpPr/>
          <p:nvPr/>
        </p:nvSpPr>
        <p:spPr>
          <a:xfrm>
            <a:off x="5473017" y="3429000"/>
            <a:ext cx="3632564" cy="2137003"/>
          </a:xfrm>
          <a:prstGeom prst="roundRect">
            <a:avLst/>
          </a:prstGeom>
          <a:solidFill>
            <a:srgbClr val="004564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FEF27C-ADC4-5273-C667-62761DDBFCCE}"/>
              </a:ext>
            </a:extLst>
          </p:cNvPr>
          <p:cNvSpPr txBox="1"/>
          <p:nvPr/>
        </p:nvSpPr>
        <p:spPr>
          <a:xfrm>
            <a:off x="343843" y="1171656"/>
            <a:ext cx="60659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070387-8218-85E6-A160-F919C4CF752E}"/>
              </a:ext>
            </a:extLst>
          </p:cNvPr>
          <p:cNvSpPr txBox="1"/>
          <p:nvPr/>
        </p:nvSpPr>
        <p:spPr>
          <a:xfrm>
            <a:off x="1825729" y="3529399"/>
            <a:ext cx="310218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FF247-19D0-29D4-7D3B-8100A40D7AF9}"/>
              </a:ext>
            </a:extLst>
          </p:cNvPr>
          <p:cNvSpPr txBox="1"/>
          <p:nvPr/>
        </p:nvSpPr>
        <p:spPr>
          <a:xfrm>
            <a:off x="5738208" y="3529399"/>
            <a:ext cx="310218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558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85CE536-3829-8684-250E-D126333B452A}"/>
              </a:ext>
            </a:extLst>
          </p:cNvPr>
          <p:cNvGrpSpPr/>
          <p:nvPr/>
        </p:nvGrpSpPr>
        <p:grpSpPr>
          <a:xfrm>
            <a:off x="1330542" y="1138089"/>
            <a:ext cx="9530916" cy="4229179"/>
            <a:chOff x="1545579" y="1451071"/>
            <a:chExt cx="8167003" cy="3623966"/>
          </a:xfrm>
        </p:grpSpPr>
        <p:grpSp>
          <p:nvGrpSpPr>
            <p:cNvPr id="2" name="Group 13">
              <a:extLst>
                <a:ext uri="{FF2B5EF4-FFF2-40B4-BE49-F238E27FC236}">
                  <a16:creationId xmlns:a16="http://schemas.microsoft.com/office/drawing/2014/main" id="{5B61DB73-C694-3032-E710-5FA1A1262DA9}"/>
                </a:ext>
              </a:extLst>
            </p:cNvPr>
            <p:cNvGrpSpPr/>
            <p:nvPr/>
          </p:nvGrpSpPr>
          <p:grpSpPr>
            <a:xfrm>
              <a:off x="5001700" y="2637013"/>
              <a:ext cx="1260000" cy="1260000"/>
              <a:chOff x="3770207" y="3226480"/>
              <a:chExt cx="1864146" cy="1864146"/>
            </a:xfrm>
          </p:grpSpPr>
          <p:sp>
            <p:nvSpPr>
              <p:cNvPr id="3" name="Oval 12">
                <a:extLst>
                  <a:ext uri="{FF2B5EF4-FFF2-40B4-BE49-F238E27FC236}">
                    <a16:creationId xmlns:a16="http://schemas.microsoft.com/office/drawing/2014/main" id="{3678F00D-B467-F733-D526-7DB5D59BE4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0207" y="3226480"/>
                <a:ext cx="1864146" cy="1864146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" name="Oval 12">
                <a:extLst>
                  <a:ext uri="{FF2B5EF4-FFF2-40B4-BE49-F238E27FC236}">
                    <a16:creationId xmlns:a16="http://schemas.microsoft.com/office/drawing/2014/main" id="{1F7356D2-8B7A-7AAB-79D1-6852D824A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36514" y="3492787"/>
                <a:ext cx="1331534" cy="1331534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" name="Oval 61">
                <a:extLst>
                  <a:ext uri="{FF2B5EF4-FFF2-40B4-BE49-F238E27FC236}">
                    <a16:creationId xmlns:a16="http://schemas.microsoft.com/office/drawing/2014/main" id="{5980F8D3-F03C-E955-B372-A0394DC53A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02820" y="3759093"/>
                <a:ext cx="798920" cy="798920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CA6EAC2-7FBF-1680-4FA8-841896A57592}"/>
                </a:ext>
              </a:extLst>
            </p:cNvPr>
            <p:cNvGrpSpPr/>
            <p:nvPr/>
          </p:nvGrpSpPr>
          <p:grpSpPr>
            <a:xfrm>
              <a:off x="4944198" y="1451071"/>
              <a:ext cx="4768384" cy="1815630"/>
              <a:chOff x="3954383" y="1743302"/>
              <a:chExt cx="4768384" cy="1815630"/>
            </a:xfrm>
          </p:grpSpPr>
          <p:sp>
            <p:nvSpPr>
              <p:cNvPr id="7" name="Rectangle 10">
                <a:extLst>
                  <a:ext uri="{FF2B5EF4-FFF2-40B4-BE49-F238E27FC236}">
                    <a16:creationId xmlns:a16="http://schemas.microsoft.com/office/drawing/2014/main" id="{1A0DF429-6374-487E-8EAD-50512AEF36E1}"/>
                  </a:ext>
                </a:extLst>
              </p:cNvPr>
              <p:cNvSpPr/>
              <p:nvPr/>
            </p:nvSpPr>
            <p:spPr>
              <a:xfrm>
                <a:off x="3954383" y="2091192"/>
                <a:ext cx="703783" cy="1467740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703783"/>
                  <a:gd name="connsiteY0" fmla="*/ 0 h 1589961"/>
                  <a:gd name="connsiteX1" fmla="*/ 703783 w 703783"/>
                  <a:gd name="connsiteY1" fmla="*/ 1589961 h 1589961"/>
                  <a:gd name="connsiteX2" fmla="*/ 0 w 703783"/>
                  <a:gd name="connsiteY2" fmla="*/ 730240 h 1589961"/>
                  <a:gd name="connsiteX3" fmla="*/ 10160 w 703783"/>
                  <a:gd name="connsiteY3" fmla="*/ 0 h 158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3783" h="1589961">
                    <a:moveTo>
                      <a:pt x="10160" y="0"/>
                    </a:moveTo>
                    <a:lnTo>
                      <a:pt x="703783" y="158996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solidFill>
                <a:srgbClr val="013F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8" name="Right Arrow 9">
                <a:extLst>
                  <a:ext uri="{FF2B5EF4-FFF2-40B4-BE49-F238E27FC236}">
                    <a16:creationId xmlns:a16="http://schemas.microsoft.com/office/drawing/2014/main" id="{5654F902-D8A3-A98A-2DB4-B8F6CF3A0964}"/>
                  </a:ext>
                </a:extLst>
              </p:cNvPr>
              <p:cNvSpPr/>
              <p:nvPr/>
            </p:nvSpPr>
            <p:spPr>
              <a:xfrm>
                <a:off x="3963567" y="1743302"/>
                <a:ext cx="4759200" cy="1368152"/>
              </a:xfrm>
              <a:prstGeom prst="rightArrow">
                <a:avLst/>
              </a:prstGeom>
              <a:solidFill>
                <a:srgbClr val="00456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8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B98B467B-7A8D-41F7-58AD-190B9169C378}"/>
                </a:ext>
              </a:extLst>
            </p:cNvPr>
            <p:cNvGrpSpPr/>
            <p:nvPr/>
          </p:nvGrpSpPr>
          <p:grpSpPr>
            <a:xfrm flipH="1" flipV="1">
              <a:off x="1545579" y="3275255"/>
              <a:ext cx="4760701" cy="1799782"/>
              <a:chOff x="4045951" y="2348472"/>
              <a:chExt cx="4760701" cy="1799782"/>
            </a:xfrm>
          </p:grpSpPr>
          <p:sp>
            <p:nvSpPr>
              <p:cNvPr id="10" name="Rectangle 10">
                <a:extLst>
                  <a:ext uri="{FF2B5EF4-FFF2-40B4-BE49-F238E27FC236}">
                    <a16:creationId xmlns:a16="http://schemas.microsoft.com/office/drawing/2014/main" id="{8021E501-F56A-0C58-940D-63CDAA4F51D5}"/>
                  </a:ext>
                </a:extLst>
              </p:cNvPr>
              <p:cNvSpPr/>
              <p:nvPr/>
            </p:nvSpPr>
            <p:spPr>
              <a:xfrm>
                <a:off x="4045951" y="2709763"/>
                <a:ext cx="658516" cy="1438491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649462"/>
                  <a:gd name="connsiteY0" fmla="*/ 0 h 1571071"/>
                  <a:gd name="connsiteX1" fmla="*/ 649462 w 649462"/>
                  <a:gd name="connsiteY1" fmla="*/ 1571071 h 1571071"/>
                  <a:gd name="connsiteX2" fmla="*/ 0 w 649462"/>
                  <a:gd name="connsiteY2" fmla="*/ 730240 h 1571071"/>
                  <a:gd name="connsiteX3" fmla="*/ 10160 w 649462"/>
                  <a:gd name="connsiteY3" fmla="*/ 0 h 1571071"/>
                  <a:gd name="connsiteX0" fmla="*/ 10160 w 658516"/>
                  <a:gd name="connsiteY0" fmla="*/ 0 h 1571071"/>
                  <a:gd name="connsiteX1" fmla="*/ 658516 w 658516"/>
                  <a:gd name="connsiteY1" fmla="*/ 1571071 h 1571071"/>
                  <a:gd name="connsiteX2" fmla="*/ 0 w 658516"/>
                  <a:gd name="connsiteY2" fmla="*/ 730240 h 1571071"/>
                  <a:gd name="connsiteX3" fmla="*/ 10160 w 658516"/>
                  <a:gd name="connsiteY3" fmla="*/ 0 h 157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6" h="1571071">
                    <a:moveTo>
                      <a:pt x="10160" y="0"/>
                    </a:moveTo>
                    <a:lnTo>
                      <a:pt x="658516" y="157107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" name="Right Arrow 40">
                <a:extLst>
                  <a:ext uri="{FF2B5EF4-FFF2-40B4-BE49-F238E27FC236}">
                    <a16:creationId xmlns:a16="http://schemas.microsoft.com/office/drawing/2014/main" id="{2426FC14-58BF-3CA0-157E-803D3727BF4D}"/>
                  </a:ext>
                </a:extLst>
              </p:cNvPr>
              <p:cNvSpPr/>
              <p:nvPr/>
            </p:nvSpPr>
            <p:spPr>
              <a:xfrm>
                <a:off x="4045951" y="2348472"/>
                <a:ext cx="4760701" cy="1368152"/>
              </a:xfrm>
              <a:prstGeom prst="rightArrow">
                <a:avLst/>
              </a:prstGeom>
              <a:solidFill>
                <a:srgbClr val="F8A917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a-IR" sz="28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83A1155-E876-4186-EBAA-768BD24F7F4F}"/>
              </a:ext>
            </a:extLst>
          </p:cNvPr>
          <p:cNvSpPr txBox="1"/>
          <p:nvPr/>
        </p:nvSpPr>
        <p:spPr>
          <a:xfrm>
            <a:off x="1087274" y="1598757"/>
            <a:ext cx="362127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Low" rtl="1">
              <a:lnSpc>
                <a:spcPct val="200000"/>
              </a:lnSpc>
              <a:defRPr sz="160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فروشگاه مینارو ارائه دهنده انواع فایل های کاربردی با بهترین کیفیت این متن تست می باشد.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690A32-F5B3-7E06-A204-8BDEF153839E}"/>
              </a:ext>
            </a:extLst>
          </p:cNvPr>
          <p:cNvSpPr txBox="1"/>
          <p:nvPr/>
        </p:nvSpPr>
        <p:spPr>
          <a:xfrm>
            <a:off x="7168107" y="2732148"/>
            <a:ext cx="362127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6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189A1D-A15F-C2E7-9B29-3F5525E1699C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444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0EC1265-8380-8650-59CB-B2CF136BBFC9}"/>
              </a:ext>
            </a:extLst>
          </p:cNvPr>
          <p:cNvGrpSpPr/>
          <p:nvPr/>
        </p:nvGrpSpPr>
        <p:grpSpPr>
          <a:xfrm>
            <a:off x="1095662" y="1432874"/>
            <a:ext cx="10000676" cy="1996126"/>
            <a:chOff x="178857" y="2096855"/>
            <a:chExt cx="8582291" cy="171301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5FDDB9-078E-940D-8770-746D1C68808F}"/>
                </a:ext>
              </a:extLst>
            </p:cNvPr>
            <p:cNvGrpSpPr/>
            <p:nvPr/>
          </p:nvGrpSpPr>
          <p:grpSpPr>
            <a:xfrm>
              <a:off x="2371633" y="2096855"/>
              <a:ext cx="2003963" cy="1713018"/>
              <a:chOff x="2371633" y="2096855"/>
              <a:chExt cx="2003963" cy="1713018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F6D5AEC9-9104-A9EE-41EF-51CE0ED6C56F}"/>
                  </a:ext>
                </a:extLst>
              </p:cNvPr>
              <p:cNvGrpSpPr/>
              <p:nvPr/>
            </p:nvGrpSpPr>
            <p:grpSpPr>
              <a:xfrm flipH="1">
                <a:off x="2371633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5" name="Freeform: Shape 4">
                  <a:extLst>
                    <a:ext uri="{FF2B5EF4-FFF2-40B4-BE49-F238E27FC236}">
                      <a16:creationId xmlns:a16="http://schemas.microsoft.com/office/drawing/2014/main" id="{46376CC6-5EE8-6401-BCBE-092ABEBA5D9A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" name="Picture 5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CA603980-160C-0093-E2B8-7E800E9B54E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" name="직사각형 113">
                <a:extLst>
                  <a:ext uri="{FF2B5EF4-FFF2-40B4-BE49-F238E27FC236}">
                    <a16:creationId xmlns:a16="http://schemas.microsoft.com/office/drawing/2014/main" id="{DF8B3B03-B868-072A-AD1B-C1DB35713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935613" y="2739006"/>
                <a:ext cx="899241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1402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64A1B51-0ED7-D2E4-3A90-FC6E9F90CAAF}"/>
                </a:ext>
              </a:extLst>
            </p:cNvPr>
            <p:cNvGrpSpPr/>
            <p:nvPr/>
          </p:nvGrpSpPr>
          <p:grpSpPr>
            <a:xfrm>
              <a:off x="178857" y="2096855"/>
              <a:ext cx="2003963" cy="1713018"/>
              <a:chOff x="178857" y="2096855"/>
              <a:chExt cx="2003963" cy="171301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2A77EC3-DF5B-303D-D3A3-58A96215914B}"/>
                  </a:ext>
                </a:extLst>
              </p:cNvPr>
              <p:cNvGrpSpPr/>
              <p:nvPr/>
            </p:nvGrpSpPr>
            <p:grpSpPr>
              <a:xfrm flipH="1">
                <a:off x="178857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101A230B-B81D-E6D6-CF0F-94DB44D4EBD8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" name="Picture 10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F989EF4E-AEA1-AE22-8428-9FFA86B9A09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직사각형 113">
                <a:extLst>
                  <a:ext uri="{FF2B5EF4-FFF2-40B4-BE49-F238E27FC236}">
                    <a16:creationId xmlns:a16="http://schemas.microsoft.com/office/drawing/2014/main" id="{FF9E9C3D-AB2E-2AB2-C1DA-35D6E7267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34399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1403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50D318A-A2D9-444E-A2A3-D841AB29487E}"/>
                </a:ext>
              </a:extLst>
            </p:cNvPr>
            <p:cNvGrpSpPr/>
            <p:nvPr/>
          </p:nvGrpSpPr>
          <p:grpSpPr>
            <a:xfrm>
              <a:off x="4564409" y="2096855"/>
              <a:ext cx="2003963" cy="1713018"/>
              <a:chOff x="4564409" y="2096855"/>
              <a:chExt cx="2003963" cy="171301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C02743F-C76D-5FB1-E669-C19CC7E86E21}"/>
                  </a:ext>
                </a:extLst>
              </p:cNvPr>
              <p:cNvGrpSpPr/>
              <p:nvPr/>
            </p:nvGrpSpPr>
            <p:grpSpPr>
              <a:xfrm flipH="1">
                <a:off x="4564409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4EA9E2CA-8A14-6E93-BE87-0D95D837D724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F8A917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" name="Picture 15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CFD7DC55-3B99-50D8-EE54-9183B1F6870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4" name="직사각형 113">
                <a:extLst>
                  <a:ext uri="{FF2B5EF4-FFF2-40B4-BE49-F238E27FC236}">
                    <a16:creationId xmlns:a16="http://schemas.microsoft.com/office/drawing/2014/main" id="{B519E7C9-CF41-9573-ACFB-1B6D308EB6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136827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1401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962B4E8-78D1-C1C4-C60C-D291B410678D}"/>
                </a:ext>
              </a:extLst>
            </p:cNvPr>
            <p:cNvGrpSpPr/>
            <p:nvPr/>
          </p:nvGrpSpPr>
          <p:grpSpPr>
            <a:xfrm>
              <a:off x="6757185" y="2096855"/>
              <a:ext cx="2003963" cy="1713018"/>
              <a:chOff x="6757185" y="2096855"/>
              <a:chExt cx="2003963" cy="1713018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2668723-FB1D-CD3D-C535-FF0D5104D7DB}"/>
                  </a:ext>
                </a:extLst>
              </p:cNvPr>
              <p:cNvGrpSpPr/>
              <p:nvPr/>
            </p:nvGrpSpPr>
            <p:grpSpPr>
              <a:xfrm flipH="1">
                <a:off x="6757185" y="2096855"/>
                <a:ext cx="2003963" cy="1713018"/>
                <a:chOff x="1344127" y="1848265"/>
                <a:chExt cx="2210989" cy="1889986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1B89E73A-2E84-6F14-C3AB-10CE25BBE93D}"/>
                    </a:ext>
                  </a:extLst>
                </p:cNvPr>
                <p:cNvSpPr/>
                <p:nvPr/>
              </p:nvSpPr>
              <p:spPr>
                <a:xfrm>
                  <a:off x="1344127" y="1969798"/>
                  <a:ext cx="2210989" cy="1608820"/>
                </a:xfrm>
                <a:custGeom>
                  <a:avLst/>
                  <a:gdLst>
                    <a:gd name="connsiteX0" fmla="*/ 1636300 w 2210987"/>
                    <a:gd name="connsiteY0" fmla="*/ 0 h 1608820"/>
                    <a:gd name="connsiteX1" fmla="*/ 2210987 w 2210987"/>
                    <a:gd name="connsiteY1" fmla="*/ 804410 h 1608820"/>
                    <a:gd name="connsiteX2" fmla="*/ 1636300 w 2210987"/>
                    <a:gd name="connsiteY2" fmla="*/ 1608820 h 1608820"/>
                    <a:gd name="connsiteX3" fmla="*/ 1636300 w 2210987"/>
                    <a:gd name="connsiteY3" fmla="*/ 1241341 h 1608820"/>
                    <a:gd name="connsiteX4" fmla="*/ 0 w 2210987"/>
                    <a:gd name="connsiteY4" fmla="*/ 1241341 h 1608820"/>
                    <a:gd name="connsiteX5" fmla="*/ 501792 w 2210987"/>
                    <a:gd name="connsiteY5" fmla="*/ 367479 h 1608820"/>
                    <a:gd name="connsiteX6" fmla="*/ 1636300 w 2210987"/>
                    <a:gd name="connsiteY6" fmla="*/ 367479 h 160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10987" h="1608820">
                      <a:moveTo>
                        <a:pt x="1636300" y="0"/>
                      </a:moveTo>
                      <a:lnTo>
                        <a:pt x="2210987" y="804410"/>
                      </a:lnTo>
                      <a:lnTo>
                        <a:pt x="1636300" y="1608820"/>
                      </a:lnTo>
                      <a:lnTo>
                        <a:pt x="1636300" y="1241341"/>
                      </a:lnTo>
                      <a:lnTo>
                        <a:pt x="0" y="1241341"/>
                      </a:lnTo>
                      <a:lnTo>
                        <a:pt x="501792" y="367479"/>
                      </a:lnTo>
                      <a:lnTo>
                        <a:pt x="1636300" y="367479"/>
                      </a:lnTo>
                      <a:close/>
                    </a:path>
                  </a:pathLst>
                </a:custGeom>
                <a:solidFill>
                  <a:srgbClr val="004564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" name="Picture 20" descr="E:\002-KIMS BUSINESS\007-04-1-FIVERR\01-PPT-TEMPLATE\COVER-PSD\05-cut-01.png">
                  <a:extLst>
                    <a:ext uri="{FF2B5EF4-FFF2-40B4-BE49-F238E27FC236}">
                      <a16:creationId xmlns:a16="http://schemas.microsoft.com/office/drawing/2014/main" id="{632AC17C-3228-C8B6-85C3-76910323296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933736">
                  <a:off x="683877" y="2626552"/>
                  <a:ext cx="1889986" cy="3334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직사각형 113">
                <a:extLst>
                  <a:ext uri="{FF2B5EF4-FFF2-40B4-BE49-F238E27FC236}">
                    <a16:creationId xmlns:a16="http://schemas.microsoft.com/office/drawing/2014/main" id="{5EAA6813-57A2-A5BA-3A0F-78F72A92F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338041" y="2739006"/>
                <a:ext cx="89924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r>
                  <a:rPr lang="fa-IR" altLang="ko-KR" sz="2000" b="1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1400</a:t>
                </a:r>
                <a:endParaRPr lang="ko-KR" altLang="en-US" sz="2000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65B421E-8F84-A158-0C22-4BF85BB40633}"/>
              </a:ext>
            </a:extLst>
          </p:cNvPr>
          <p:cNvSpPr txBox="1"/>
          <p:nvPr/>
        </p:nvSpPr>
        <p:spPr>
          <a:xfrm>
            <a:off x="2402541" y="136199"/>
            <a:ext cx="7413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96344E-BF88-DD80-5B34-5B4BD18B4D69}"/>
              </a:ext>
            </a:extLst>
          </p:cNvPr>
          <p:cNvSpPr txBox="1"/>
          <p:nvPr/>
        </p:nvSpPr>
        <p:spPr>
          <a:xfrm>
            <a:off x="9253240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8EF117-2495-2ACA-2ADF-A715D8EE1222}"/>
              </a:ext>
            </a:extLst>
          </p:cNvPr>
          <p:cNvSpPr txBox="1"/>
          <p:nvPr/>
        </p:nvSpPr>
        <p:spPr>
          <a:xfrm>
            <a:off x="658558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949F2B-1A7D-D31B-5661-6949BD4EFAEA}"/>
              </a:ext>
            </a:extLst>
          </p:cNvPr>
          <p:cNvSpPr txBox="1"/>
          <p:nvPr/>
        </p:nvSpPr>
        <p:spPr>
          <a:xfrm>
            <a:off x="391792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05D308-EF73-5ED0-359E-2312CA7B0E09}"/>
              </a:ext>
            </a:extLst>
          </p:cNvPr>
          <p:cNvSpPr txBox="1"/>
          <p:nvPr/>
        </p:nvSpPr>
        <p:spPr>
          <a:xfrm>
            <a:off x="1250261" y="3415901"/>
            <a:ext cx="22194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06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3042</Words>
  <Application>Microsoft Office PowerPoint</Application>
  <PresentationFormat>Widescreen</PresentationFormat>
  <Paragraphs>454</Paragraphs>
  <Slides>57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Arial</vt:lpstr>
      <vt:lpstr>Bebas Neue</vt:lpstr>
      <vt:lpstr>Calibri</vt:lpstr>
      <vt:lpstr>Fira Sans Extra Condensed Medium</vt:lpstr>
      <vt:lpstr>Gill Sans</vt:lpstr>
      <vt:lpstr>linea-basic-10</vt:lpstr>
      <vt:lpstr>Shabnam</vt:lpstr>
      <vt:lpstr>Vazir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39</cp:revision>
  <dcterms:created xsi:type="dcterms:W3CDTF">2024-08-27T07:44:07Z</dcterms:created>
  <dcterms:modified xsi:type="dcterms:W3CDTF">2024-08-31T09:32:36Z</dcterms:modified>
</cp:coreProperties>
</file>